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E2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30341-7FEA-4EBA-8C94-D6EAB4B64397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04F3-4220-4C54-AEF3-527F6C0770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4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04F3-4220-4C54-AEF3-527F6C0770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31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06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64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16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7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8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90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20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21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3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32E-42E9-48CB-B1BA-2416B2F1CC2A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27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D32E-42E9-48CB-B1BA-2416B2F1CC2A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ED13-F767-4AF6-A49B-2D6CCBC73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26" Type="http://schemas.openxmlformats.org/officeDocument/2006/relationships/image" Target="../media/image71.png"/><Relationship Id="rId18" Type="http://schemas.openxmlformats.org/officeDocument/2006/relationships/image" Target="../media/image72.png"/><Relationship Id="rId21" Type="http://schemas.openxmlformats.org/officeDocument/2006/relationships/image" Target="../media/image75.png"/><Relationship Id="rId25" Type="http://schemas.openxmlformats.org/officeDocument/2006/relationships/image" Target="../media/image70.png"/><Relationship Id="rId17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9.png"/><Relationship Id="rId11" Type="http://schemas.openxmlformats.org/officeDocument/2006/relationships/image" Target="../media/image700.png"/><Relationship Id="rId5" Type="http://schemas.openxmlformats.org/officeDocument/2006/relationships/image" Target="../media/image67.png"/><Relationship Id="rId23" Type="http://schemas.openxmlformats.org/officeDocument/2006/relationships/image" Target="../media/image68.png"/><Relationship Id="rId10" Type="http://schemas.openxmlformats.org/officeDocument/2006/relationships/image" Target="../media/image690.png"/><Relationship Id="rId19" Type="http://schemas.openxmlformats.org/officeDocument/2006/relationships/image" Target="../media/image73.png"/><Relationship Id="rId4" Type="http://schemas.openxmlformats.org/officeDocument/2006/relationships/image" Target="../media/image66.png"/><Relationship Id="rId22" Type="http://schemas.openxmlformats.org/officeDocument/2006/relationships/image" Target="../media/image76.png"/><Relationship Id="rId9" Type="http://schemas.openxmlformats.org/officeDocument/2006/relationships/image" Target="../media/image680.png"/><Relationship Id="rId27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90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700.png"/><Relationship Id="rId2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448432" y="415250"/>
            <a:ext cx="5360799" cy="5019512"/>
            <a:chOff x="3803871" y="1880120"/>
            <a:chExt cx="5360799" cy="5019512"/>
          </a:xfrm>
        </p:grpSpPr>
        <p:grpSp>
          <p:nvGrpSpPr>
            <p:cNvPr id="14" name="Groupe 13"/>
            <p:cNvGrpSpPr/>
            <p:nvPr/>
          </p:nvGrpSpPr>
          <p:grpSpPr>
            <a:xfrm>
              <a:off x="3967793" y="2338664"/>
              <a:ext cx="3898151" cy="3290189"/>
              <a:chOff x="4566834" y="291922"/>
              <a:chExt cx="2602408" cy="2462841"/>
            </a:xfrm>
          </p:grpSpPr>
          <p:sp>
            <p:nvSpPr>
              <p:cNvPr id="21" name="Ellipse 20"/>
              <p:cNvSpPr/>
              <p:nvPr/>
            </p:nvSpPr>
            <p:spPr>
              <a:xfrm rot="14469293">
                <a:off x="4636617" y="222139"/>
                <a:ext cx="2462841" cy="2602408"/>
              </a:xfrm>
              <a:prstGeom prst="ellipse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fr-FR" sz="4000"/>
              </a:p>
            </p:txBody>
          </p:sp>
          <p:sp>
            <p:nvSpPr>
              <p:cNvPr id="75" name="Ellipse 74"/>
              <p:cNvSpPr/>
              <p:nvPr/>
            </p:nvSpPr>
            <p:spPr>
              <a:xfrm rot="13448256">
                <a:off x="5828619" y="1483926"/>
                <a:ext cx="78836" cy="78832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4000"/>
              </a:p>
            </p:txBody>
          </p:sp>
        </p:grpSp>
        <p:grpSp>
          <p:nvGrpSpPr>
            <p:cNvPr id="22" name="Groupe 21"/>
            <p:cNvGrpSpPr/>
            <p:nvPr/>
          </p:nvGrpSpPr>
          <p:grpSpPr>
            <a:xfrm>
              <a:off x="3803871" y="1880120"/>
              <a:ext cx="5360799" cy="5019512"/>
              <a:chOff x="6414128" y="1421863"/>
              <a:chExt cx="4337535" cy="4515208"/>
            </a:xfrm>
          </p:grpSpPr>
          <p:grpSp>
            <p:nvGrpSpPr>
              <p:cNvPr id="23" name="Groupe 22"/>
              <p:cNvGrpSpPr/>
              <p:nvPr/>
            </p:nvGrpSpPr>
            <p:grpSpPr>
              <a:xfrm>
                <a:off x="6414128" y="1421863"/>
                <a:ext cx="4091936" cy="4405031"/>
                <a:chOff x="-528851" y="-534113"/>
                <a:chExt cx="4094376" cy="4407307"/>
              </a:xfrm>
            </p:grpSpPr>
            <p:cxnSp>
              <p:nvCxnSpPr>
                <p:cNvPr id="26" name="Connecteur droit avec flèche 25"/>
                <p:cNvCxnSpPr/>
                <p:nvPr/>
              </p:nvCxnSpPr>
              <p:spPr>
                <a:xfrm>
                  <a:off x="-528851" y="1188753"/>
                  <a:ext cx="4094376" cy="634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26"/>
                <p:cNvCxnSpPr/>
                <p:nvPr/>
              </p:nvCxnSpPr>
              <p:spPr>
                <a:xfrm>
                  <a:off x="1052702" y="-534113"/>
                  <a:ext cx="0" cy="440730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Zone de texte 153"/>
                  <p:cNvSpPr txBox="1"/>
                  <p:nvPr/>
                </p:nvSpPr>
                <p:spPr>
                  <a:xfrm>
                    <a:off x="8039731" y="5662421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fr-FR" sz="2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9731" y="5662421"/>
                    <a:ext cx="301748" cy="27465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9804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Zone de texte 154"/>
                  <p:cNvSpPr txBox="1"/>
                  <p:nvPr/>
                </p:nvSpPr>
                <p:spPr>
                  <a:xfrm>
                    <a:off x="10449915" y="2877859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fr-FR" sz="2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5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9915" y="2877859"/>
                    <a:ext cx="301748" cy="27465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2000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0" name="Connecteur droit 19"/>
          <p:cNvCxnSpPr>
            <a:stCxn id="151" idx="4"/>
          </p:cNvCxnSpPr>
          <p:nvPr/>
        </p:nvCxnSpPr>
        <p:spPr>
          <a:xfrm flipV="1">
            <a:off x="4134490" y="2374519"/>
            <a:ext cx="1265854" cy="138833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128" idx="4"/>
          </p:cNvCxnSpPr>
          <p:nvPr/>
        </p:nvCxnSpPr>
        <p:spPr>
          <a:xfrm flipH="1" flipV="1">
            <a:off x="5412879" y="2374520"/>
            <a:ext cx="1211082" cy="1300944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c 152"/>
          <p:cNvSpPr/>
          <p:nvPr/>
        </p:nvSpPr>
        <p:spPr>
          <a:xfrm rot="445807">
            <a:off x="7133538" y="3446370"/>
            <a:ext cx="457571" cy="779063"/>
          </a:xfrm>
          <a:prstGeom prst="arc">
            <a:avLst>
              <a:gd name="adj1" fmla="val 19787468"/>
              <a:gd name="adj2" fmla="val 3840609"/>
            </a:avLst>
          </a:prstGeom>
          <a:ln>
            <a:prstDash val="solid"/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 de texte 172"/>
              <p:cNvSpPr txBox="1"/>
              <p:nvPr/>
            </p:nvSpPr>
            <p:spPr>
              <a:xfrm>
                <a:off x="7602949" y="3732218"/>
                <a:ext cx="301676" cy="2746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Zone de 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49" y="3732218"/>
                <a:ext cx="301676" cy="274650"/>
              </a:xfrm>
              <a:prstGeom prst="rect">
                <a:avLst/>
              </a:prstGeom>
              <a:blipFill rotWithShape="0">
                <a:blip r:embed="rId21"/>
                <a:stretch>
                  <a:fillRect r="-20000" b="-46667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Arc 154"/>
          <p:cNvSpPr/>
          <p:nvPr/>
        </p:nvSpPr>
        <p:spPr>
          <a:xfrm rot="13411610">
            <a:off x="4661270" y="515301"/>
            <a:ext cx="1000487" cy="1050830"/>
          </a:xfrm>
          <a:prstGeom prst="arc">
            <a:avLst>
              <a:gd name="adj1" fmla="val 21020445"/>
              <a:gd name="adj2" fmla="val 4480889"/>
            </a:avLst>
          </a:prstGeom>
          <a:ln>
            <a:prstDash val="solid"/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 de texte 172"/>
              <p:cNvSpPr txBox="1"/>
              <p:nvPr/>
            </p:nvSpPr>
            <p:spPr>
              <a:xfrm>
                <a:off x="4533973" y="303778"/>
                <a:ext cx="301676" cy="2746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24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Zone de 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73" y="303778"/>
                <a:ext cx="301676" cy="274650"/>
              </a:xfrm>
              <a:prstGeom prst="rect">
                <a:avLst/>
              </a:prstGeom>
              <a:blipFill rotWithShape="0">
                <a:blip r:embed="rId22"/>
                <a:stretch>
                  <a:fillRect r="-26531" b="-24444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Arc 166"/>
          <p:cNvSpPr/>
          <p:nvPr/>
        </p:nvSpPr>
        <p:spPr>
          <a:xfrm rot="3659227">
            <a:off x="6599416" y="3696226"/>
            <a:ext cx="457571" cy="779063"/>
          </a:xfrm>
          <a:prstGeom prst="arc">
            <a:avLst>
              <a:gd name="adj1" fmla="val 17287899"/>
              <a:gd name="adj2" fmla="val 3840609"/>
            </a:avLst>
          </a:prstGeom>
          <a:ln>
            <a:prstDash val="solid"/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Zone de texte 172"/>
              <p:cNvSpPr txBox="1"/>
              <p:nvPr/>
            </p:nvSpPr>
            <p:spPr>
              <a:xfrm>
                <a:off x="6915713" y="4232750"/>
                <a:ext cx="301676" cy="2746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8" name="Zone de 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713" y="4232750"/>
                <a:ext cx="301676" cy="274650"/>
              </a:xfrm>
              <a:prstGeom prst="rect">
                <a:avLst/>
              </a:prstGeom>
              <a:blipFill rotWithShape="0">
                <a:blip r:embed="rId23"/>
                <a:stretch>
                  <a:fillRect r="-68000" b="-48889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428529" y="5178359"/>
                <a:ext cx="1393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529" y="5178359"/>
                <a:ext cx="1393843" cy="369332"/>
              </a:xfrm>
              <a:prstGeom prst="rect">
                <a:avLst/>
              </a:prstGeom>
              <a:blipFill rotWithShape="0"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/>
              <p:cNvSpPr txBox="1"/>
              <p:nvPr/>
            </p:nvSpPr>
            <p:spPr>
              <a:xfrm>
                <a:off x="6335969" y="5242249"/>
                <a:ext cx="1309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3" name="ZoneTexte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969" y="5242249"/>
                <a:ext cx="1309846" cy="369332"/>
              </a:xfrm>
              <a:prstGeom prst="rect">
                <a:avLst/>
              </a:prstGeom>
              <a:blipFill rotWithShape="0"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3672770" y="3364941"/>
            <a:ext cx="1521702" cy="1748538"/>
            <a:chOff x="3672770" y="3364941"/>
            <a:chExt cx="1521702" cy="1748538"/>
          </a:xfrm>
        </p:grpSpPr>
        <p:grpSp>
          <p:nvGrpSpPr>
            <p:cNvPr id="78" name="Groupe 77"/>
            <p:cNvGrpSpPr/>
            <p:nvPr/>
          </p:nvGrpSpPr>
          <p:grpSpPr>
            <a:xfrm>
              <a:off x="3745439" y="3364941"/>
              <a:ext cx="1449033" cy="1748538"/>
              <a:chOff x="6616757" y="3434809"/>
              <a:chExt cx="1449033" cy="1748538"/>
            </a:xfrm>
          </p:grpSpPr>
          <p:grpSp>
            <p:nvGrpSpPr>
              <p:cNvPr id="169" name="Groupe 168"/>
              <p:cNvGrpSpPr/>
              <p:nvPr/>
            </p:nvGrpSpPr>
            <p:grpSpPr>
              <a:xfrm>
                <a:off x="6946950" y="3723291"/>
                <a:ext cx="715035" cy="1126651"/>
                <a:chOff x="7970567" y="3048820"/>
                <a:chExt cx="715035" cy="1126651"/>
              </a:xfrm>
            </p:grpSpPr>
            <p:grpSp>
              <p:nvGrpSpPr>
                <p:cNvPr id="170" name="Groupe 169"/>
                <p:cNvGrpSpPr/>
                <p:nvPr/>
              </p:nvGrpSpPr>
              <p:grpSpPr>
                <a:xfrm>
                  <a:off x="7994738" y="3168342"/>
                  <a:ext cx="690864" cy="936814"/>
                  <a:chOff x="1052702" y="1213268"/>
                  <a:chExt cx="691277" cy="937298"/>
                </a:xfrm>
              </p:grpSpPr>
              <p:cxnSp>
                <p:nvCxnSpPr>
                  <p:cNvPr id="173" name="Connecteur droit avec flèche 172"/>
                  <p:cNvCxnSpPr/>
                  <p:nvPr/>
                </p:nvCxnSpPr>
                <p:spPr>
                  <a:xfrm>
                    <a:off x="1052702" y="1213268"/>
                    <a:ext cx="691277" cy="107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Connecteur droit avec flèche 173"/>
                  <p:cNvCxnSpPr/>
                  <p:nvPr/>
                </p:nvCxnSpPr>
                <p:spPr>
                  <a:xfrm>
                    <a:off x="1052703" y="1213268"/>
                    <a:ext cx="0" cy="9372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Zone de texte 153"/>
                    <p:cNvSpPr txBox="1"/>
                    <p:nvPr/>
                  </p:nvSpPr>
                  <p:spPr>
                    <a:xfrm>
                      <a:off x="7970567" y="390082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</m:oMath>
                      </a14:m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7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0567" y="390082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Zone de texte 154"/>
                    <p:cNvSpPr txBox="1"/>
                    <p:nvPr/>
                  </p:nvSpPr>
                  <p:spPr>
                    <a:xfrm>
                      <a:off x="8370811" y="304882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72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70811" y="304882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r="-30000" b="-48889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" name="Groupe 76"/>
              <p:cNvGrpSpPr/>
              <p:nvPr/>
            </p:nvGrpSpPr>
            <p:grpSpPr>
              <a:xfrm>
                <a:off x="6616757" y="3434809"/>
                <a:ext cx="1449033" cy="1748538"/>
                <a:chOff x="6616757" y="3434809"/>
                <a:chExt cx="1449033" cy="1748538"/>
              </a:xfrm>
            </p:grpSpPr>
            <p:grpSp>
              <p:nvGrpSpPr>
                <p:cNvPr id="140" name="Groupe 139"/>
                <p:cNvGrpSpPr/>
                <p:nvPr/>
              </p:nvGrpSpPr>
              <p:grpSpPr>
                <a:xfrm>
                  <a:off x="6926657" y="3434809"/>
                  <a:ext cx="1139133" cy="1748538"/>
                  <a:chOff x="7946133" y="2756255"/>
                  <a:chExt cx="1139133" cy="1748538"/>
                </a:xfrm>
              </p:grpSpPr>
              <p:grpSp>
                <p:nvGrpSpPr>
                  <p:cNvPr id="141" name="Groupe 140"/>
                  <p:cNvGrpSpPr/>
                  <p:nvPr/>
                </p:nvGrpSpPr>
                <p:grpSpPr>
                  <a:xfrm>
                    <a:off x="7994738" y="3168342"/>
                    <a:ext cx="923511" cy="1199126"/>
                    <a:chOff x="1052702" y="1213268"/>
                    <a:chExt cx="924063" cy="1199746"/>
                  </a:xfrm>
                </p:grpSpPr>
                <p:cxnSp>
                  <p:nvCxnSpPr>
                    <p:cNvPr id="145" name="Connecteur droit avec flèche 144"/>
                    <p:cNvCxnSpPr/>
                    <p:nvPr/>
                  </p:nvCxnSpPr>
                  <p:spPr>
                    <a:xfrm>
                      <a:off x="1052703" y="1213268"/>
                      <a:ext cx="0" cy="119974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Connecteur droit avec flèche 143"/>
                    <p:cNvCxnSpPr/>
                    <p:nvPr/>
                  </p:nvCxnSpPr>
                  <p:spPr>
                    <a:xfrm>
                      <a:off x="1052702" y="1213268"/>
                      <a:ext cx="924063" cy="1432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Zone de texte 153"/>
                      <p:cNvSpPr txBox="1"/>
                      <p:nvPr/>
                    </p:nvSpPr>
                    <p:spPr>
                      <a:xfrm>
                        <a:off x="7946133" y="423014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46133" y="423014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2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3" name="Zone de texte 154"/>
                      <p:cNvSpPr txBox="1"/>
                      <p:nvPr/>
                    </p:nvSpPr>
                    <p:spPr>
                      <a:xfrm>
                        <a:off x="8783518" y="275625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3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83518" y="275625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2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6" name="Groupe 145"/>
                <p:cNvGrpSpPr/>
                <p:nvPr/>
              </p:nvGrpSpPr>
              <p:grpSpPr>
                <a:xfrm>
                  <a:off x="6616757" y="3521682"/>
                  <a:ext cx="732657" cy="804064"/>
                  <a:chOff x="6060276" y="557851"/>
                  <a:chExt cx="732657" cy="804064"/>
                </a:xfrm>
              </p:grpSpPr>
              <p:grpSp>
                <p:nvGrpSpPr>
                  <p:cNvPr id="148" name="Groupe 147"/>
                  <p:cNvGrpSpPr/>
                  <p:nvPr/>
                </p:nvGrpSpPr>
                <p:grpSpPr>
                  <a:xfrm rot="18184110">
                    <a:off x="6060255" y="557872"/>
                    <a:ext cx="732699" cy="732657"/>
                    <a:chOff x="5038636" y="1461790"/>
                    <a:chExt cx="977631" cy="977573"/>
                  </a:xfrm>
                </p:grpSpPr>
                <p:sp>
                  <p:nvSpPr>
                    <p:cNvPr id="151" name="Ellipse 150"/>
                    <p:cNvSpPr/>
                    <p:nvPr/>
                  </p:nvSpPr>
                  <p:spPr>
                    <a:xfrm rot="16864146">
                      <a:off x="5501628" y="1873027"/>
                      <a:ext cx="105190" cy="105185"/>
                    </a:xfrm>
                    <a:prstGeom prst="ellipse">
                      <a:avLst/>
                    </a:prstGeom>
                    <a:solidFill>
                      <a:srgbClr val="509E2F"/>
                    </a:solidFill>
                    <a:ln>
                      <a:noFill/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fr-FR" sz="4000"/>
                    </a:p>
                  </p:txBody>
                </p:sp>
                <p:sp>
                  <p:nvSpPr>
                    <p:cNvPr id="150" name="Ellipse 149"/>
                    <p:cNvSpPr/>
                    <p:nvPr/>
                  </p:nvSpPr>
                  <p:spPr>
                    <a:xfrm rot="19297221">
                      <a:off x="5038636" y="1461790"/>
                      <a:ext cx="977631" cy="977573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509E2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fr-FR" sz="4000"/>
                    </a:p>
                  </p:txBody>
                </p:sp>
              </p:grp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6366140" y="1192319"/>
                    <a:ext cx="109179" cy="16959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4000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ZoneTexte 118"/>
                <p:cNvSpPr txBox="1"/>
                <p:nvPr/>
              </p:nvSpPr>
              <p:spPr>
                <a:xfrm>
                  <a:off x="3672770" y="3674195"/>
                  <a:ext cx="544444" cy="394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9" name="ZoneTexte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770" y="3674195"/>
                  <a:ext cx="544444" cy="39466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e 5"/>
          <p:cNvGrpSpPr/>
          <p:nvPr/>
        </p:nvGrpSpPr>
        <p:grpSpPr>
          <a:xfrm>
            <a:off x="6208847" y="3024061"/>
            <a:ext cx="1793279" cy="1782502"/>
            <a:chOff x="6208847" y="3024061"/>
            <a:chExt cx="1793279" cy="1782502"/>
          </a:xfrm>
        </p:grpSpPr>
        <p:grpSp>
          <p:nvGrpSpPr>
            <p:cNvPr id="12" name="Groupe 11"/>
            <p:cNvGrpSpPr/>
            <p:nvPr/>
          </p:nvGrpSpPr>
          <p:grpSpPr>
            <a:xfrm>
              <a:off x="6380122" y="3024061"/>
              <a:ext cx="1622004" cy="1782502"/>
              <a:chOff x="6914260" y="2490727"/>
              <a:chExt cx="1622004" cy="1782502"/>
            </a:xfrm>
          </p:grpSpPr>
          <p:grpSp>
            <p:nvGrpSpPr>
              <p:cNvPr id="101" name="Groupe 100"/>
              <p:cNvGrpSpPr/>
              <p:nvPr/>
            </p:nvGrpSpPr>
            <p:grpSpPr>
              <a:xfrm>
                <a:off x="7057353" y="2667772"/>
                <a:ext cx="805785" cy="1605457"/>
                <a:chOff x="7879817" y="2665166"/>
                <a:chExt cx="805785" cy="1605457"/>
              </a:xfrm>
            </p:grpSpPr>
            <p:grpSp>
              <p:nvGrpSpPr>
                <p:cNvPr id="114" name="Groupe 113"/>
                <p:cNvGrpSpPr/>
                <p:nvPr/>
              </p:nvGrpSpPr>
              <p:grpSpPr>
                <a:xfrm>
                  <a:off x="7994738" y="3168342"/>
                  <a:ext cx="690864" cy="936814"/>
                  <a:chOff x="1052702" y="1213268"/>
                  <a:chExt cx="691277" cy="937298"/>
                </a:xfrm>
              </p:grpSpPr>
              <p:cxnSp>
                <p:nvCxnSpPr>
                  <p:cNvPr id="117" name="Connecteur droit avec flèche 116"/>
                  <p:cNvCxnSpPr/>
                  <p:nvPr/>
                </p:nvCxnSpPr>
                <p:spPr>
                  <a:xfrm>
                    <a:off x="1052702" y="1213268"/>
                    <a:ext cx="691277" cy="107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Connecteur droit avec flèche 117"/>
                  <p:cNvCxnSpPr/>
                  <p:nvPr/>
                </p:nvCxnSpPr>
                <p:spPr>
                  <a:xfrm>
                    <a:off x="1052703" y="1213268"/>
                    <a:ext cx="0" cy="9372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Zone de texte 153"/>
                    <p:cNvSpPr txBox="1"/>
                    <p:nvPr/>
                  </p:nvSpPr>
                  <p:spPr>
                    <a:xfrm>
                      <a:off x="7879817" y="3995973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</m:oMath>
                      </a14:m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15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9817" y="3995973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r="-48000" b="-64444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Zone de texte 154"/>
                    <p:cNvSpPr txBox="1"/>
                    <p:nvPr/>
                  </p:nvSpPr>
                  <p:spPr>
                    <a:xfrm>
                      <a:off x="8352557" y="266516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2400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16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2557" y="266516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r="-30612" b="-48889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e 122"/>
              <p:cNvGrpSpPr/>
              <p:nvPr/>
            </p:nvGrpSpPr>
            <p:grpSpPr>
              <a:xfrm rot="17924097">
                <a:off x="7068363" y="2336624"/>
                <a:ext cx="1313798" cy="1622004"/>
                <a:chOff x="6616757" y="3521682"/>
                <a:chExt cx="1313798" cy="1622004"/>
              </a:xfrm>
            </p:grpSpPr>
            <p:grpSp>
              <p:nvGrpSpPr>
                <p:cNvPr id="124" name="Groupe 123"/>
                <p:cNvGrpSpPr/>
                <p:nvPr/>
              </p:nvGrpSpPr>
              <p:grpSpPr>
                <a:xfrm>
                  <a:off x="6694022" y="3525355"/>
                  <a:ext cx="1236533" cy="1618331"/>
                  <a:chOff x="7713498" y="2846801"/>
                  <a:chExt cx="1236533" cy="1618331"/>
                </a:xfrm>
              </p:grpSpPr>
              <p:grpSp>
                <p:nvGrpSpPr>
                  <p:cNvPr id="130" name="Groupe 129"/>
                  <p:cNvGrpSpPr/>
                  <p:nvPr/>
                </p:nvGrpSpPr>
                <p:grpSpPr>
                  <a:xfrm>
                    <a:off x="7713498" y="3168342"/>
                    <a:ext cx="921711" cy="1097945"/>
                    <a:chOff x="771294" y="1213268"/>
                    <a:chExt cx="922262" cy="1098513"/>
                  </a:xfrm>
                </p:grpSpPr>
                <p:cxnSp>
                  <p:nvCxnSpPr>
                    <p:cNvPr id="133" name="Connecteur droit avec flèche 132"/>
                    <p:cNvCxnSpPr/>
                    <p:nvPr/>
                  </p:nvCxnSpPr>
                  <p:spPr>
                    <a:xfrm rot="3675903">
                      <a:off x="539484" y="1517154"/>
                      <a:ext cx="1026437" cy="562817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Connecteur droit avec flèche 133"/>
                    <p:cNvCxnSpPr/>
                    <p:nvPr/>
                  </p:nvCxnSpPr>
                  <p:spPr>
                    <a:xfrm>
                      <a:off x="1052702" y="1213268"/>
                      <a:ext cx="640854" cy="99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Zone de texte 153"/>
                      <p:cNvSpPr txBox="1"/>
                      <p:nvPr/>
                    </p:nvSpPr>
                    <p:spPr>
                      <a:xfrm>
                        <a:off x="7927339" y="419048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3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27339" y="419048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Zone de texte 154"/>
                      <p:cNvSpPr txBox="1"/>
                      <p:nvPr/>
                    </p:nvSpPr>
                    <p:spPr>
                      <a:xfrm rot="3675903">
                        <a:off x="8661832" y="2860350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i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32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3675903">
                        <a:off x="8661832" y="2860350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b="-2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5" name="Groupe 124"/>
                <p:cNvGrpSpPr/>
                <p:nvPr/>
              </p:nvGrpSpPr>
              <p:grpSpPr>
                <a:xfrm>
                  <a:off x="6616757" y="3521682"/>
                  <a:ext cx="732657" cy="804064"/>
                  <a:chOff x="6060276" y="557851"/>
                  <a:chExt cx="732657" cy="804064"/>
                </a:xfrm>
              </p:grpSpPr>
              <p:grpSp>
                <p:nvGrpSpPr>
                  <p:cNvPr id="126" name="Groupe 125"/>
                  <p:cNvGrpSpPr/>
                  <p:nvPr/>
                </p:nvGrpSpPr>
                <p:grpSpPr>
                  <a:xfrm rot="18184110">
                    <a:off x="6060255" y="557872"/>
                    <a:ext cx="732699" cy="732657"/>
                    <a:chOff x="5038636" y="1461790"/>
                    <a:chExt cx="977631" cy="977573"/>
                  </a:xfrm>
                </p:grpSpPr>
                <p:sp>
                  <p:nvSpPr>
                    <p:cNvPr id="128" name="Ellipse 127"/>
                    <p:cNvSpPr/>
                    <p:nvPr/>
                  </p:nvSpPr>
                  <p:spPr>
                    <a:xfrm rot="16864146">
                      <a:off x="5501628" y="1873027"/>
                      <a:ext cx="105190" cy="105185"/>
                    </a:xfrm>
                    <a:prstGeom prst="ellipse">
                      <a:avLst/>
                    </a:prstGeom>
                    <a:solidFill>
                      <a:srgbClr val="509E2F"/>
                    </a:solidFill>
                    <a:ln>
                      <a:noFill/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fr-FR" sz="4000"/>
                    </a:p>
                  </p:txBody>
                </p:sp>
                <p:sp>
                  <p:nvSpPr>
                    <p:cNvPr id="129" name="Ellipse 128"/>
                    <p:cNvSpPr/>
                    <p:nvPr/>
                  </p:nvSpPr>
                  <p:spPr>
                    <a:xfrm rot="19297221">
                      <a:off x="5038636" y="1461790"/>
                      <a:ext cx="977631" cy="977573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509E2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fr-FR" sz="4000"/>
                    </a:p>
                  </p:txBody>
                </p:sp>
              </p:grp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6366140" y="1192319"/>
                    <a:ext cx="109179" cy="16959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4000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6208847" y="3485800"/>
                  <a:ext cx="530402" cy="396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847" y="3485800"/>
                  <a:ext cx="530402" cy="39651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068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roupe 488"/>
          <p:cNvGrpSpPr/>
          <p:nvPr/>
        </p:nvGrpSpPr>
        <p:grpSpPr>
          <a:xfrm>
            <a:off x="1103687" y="421134"/>
            <a:ext cx="6149143" cy="5421798"/>
            <a:chOff x="227387" y="202059"/>
            <a:chExt cx="6149143" cy="5421798"/>
          </a:xfrm>
        </p:grpSpPr>
        <p:grpSp>
          <p:nvGrpSpPr>
            <p:cNvPr id="476" name="Groupe 475"/>
            <p:cNvGrpSpPr/>
            <p:nvPr/>
          </p:nvGrpSpPr>
          <p:grpSpPr>
            <a:xfrm>
              <a:off x="227387" y="202059"/>
              <a:ext cx="5347655" cy="5421798"/>
              <a:chOff x="227387" y="202059"/>
              <a:chExt cx="5347655" cy="5421798"/>
            </a:xfrm>
          </p:grpSpPr>
          <p:grpSp>
            <p:nvGrpSpPr>
              <p:cNvPr id="311" name="Groupe 310"/>
              <p:cNvGrpSpPr/>
              <p:nvPr/>
            </p:nvGrpSpPr>
            <p:grpSpPr>
              <a:xfrm>
                <a:off x="227387" y="202059"/>
                <a:ext cx="5347655" cy="5421798"/>
                <a:chOff x="227387" y="202059"/>
                <a:chExt cx="5347655" cy="5421798"/>
              </a:xfrm>
            </p:grpSpPr>
            <p:grpSp>
              <p:nvGrpSpPr>
                <p:cNvPr id="233" name="Groupe 232"/>
                <p:cNvGrpSpPr/>
                <p:nvPr/>
              </p:nvGrpSpPr>
              <p:grpSpPr>
                <a:xfrm>
                  <a:off x="386780" y="202059"/>
                  <a:ext cx="5188262" cy="5205510"/>
                  <a:chOff x="1785050" y="687834"/>
                  <a:chExt cx="5188262" cy="5205510"/>
                </a:xfrm>
              </p:grpSpPr>
              <p:grpSp>
                <p:nvGrpSpPr>
                  <p:cNvPr id="160" name="Groupe 159"/>
                  <p:cNvGrpSpPr/>
                  <p:nvPr/>
                </p:nvGrpSpPr>
                <p:grpSpPr>
                  <a:xfrm>
                    <a:off x="4999847" y="4407321"/>
                    <a:ext cx="458714" cy="1411759"/>
                    <a:chOff x="7536654" y="3168342"/>
                    <a:chExt cx="458714" cy="1411759"/>
                  </a:xfrm>
                </p:grpSpPr>
                <p:cxnSp>
                  <p:nvCxnSpPr>
                    <p:cNvPr id="185" name="Connecteur droit avec flèche 184"/>
                    <p:cNvCxnSpPr/>
                    <p:nvPr/>
                  </p:nvCxnSpPr>
                  <p:spPr>
                    <a:xfrm>
                      <a:off x="7995368" y="3168342"/>
                      <a:ext cx="0" cy="1411759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2" name="Zone de texte 153"/>
                        <p:cNvSpPr txBox="1"/>
                        <p:nvPr/>
                      </p:nvSpPr>
                      <p:spPr>
                        <a:xfrm>
                          <a:off x="7536654" y="3866903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2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82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36654" y="3866903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6122" r="-61224" b="-64444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32" name="Groupe 231"/>
                  <p:cNvGrpSpPr/>
                  <p:nvPr/>
                </p:nvGrpSpPr>
                <p:grpSpPr>
                  <a:xfrm>
                    <a:off x="1785050" y="687834"/>
                    <a:ext cx="5188262" cy="5205510"/>
                    <a:chOff x="1785050" y="687834"/>
                    <a:chExt cx="5188262" cy="5205510"/>
                  </a:xfrm>
                </p:grpSpPr>
                <p:grpSp>
                  <p:nvGrpSpPr>
                    <p:cNvPr id="228" name="Groupe 227"/>
                    <p:cNvGrpSpPr/>
                    <p:nvPr/>
                  </p:nvGrpSpPr>
                  <p:grpSpPr>
                    <a:xfrm>
                      <a:off x="4401017" y="2929393"/>
                      <a:ext cx="2572295" cy="2963951"/>
                      <a:chOff x="4401017" y="2929393"/>
                      <a:chExt cx="2572295" cy="2963951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9" name="ZoneTexte 158"/>
                          <p:cNvSpPr txBox="1"/>
                          <p:nvPr/>
                        </p:nvSpPr>
                        <p:spPr>
                          <a:xfrm>
                            <a:off x="4805196" y="4143373"/>
                            <a:ext cx="693908" cy="3931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𝑃𝐻</m:t>
                                          </m:r>
                                        </m:sub>
                                      </m:sSub>
                                    </m:sub>
                                  </m:sSub>
                                </m:oMath>
                              </m:oMathPara>
                            </a14:m>
                            <a:endParaRPr lang="fr-FR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9" name="ZoneTexte 15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805196" y="4143373"/>
                            <a:ext cx="693908" cy="393121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 b="-156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227" name="Groupe 226"/>
                      <p:cNvGrpSpPr/>
                      <p:nvPr/>
                    </p:nvGrpSpPr>
                    <p:grpSpPr>
                      <a:xfrm>
                        <a:off x="4401017" y="2929393"/>
                        <a:ext cx="2572295" cy="2963951"/>
                        <a:chOff x="4401017" y="2929393"/>
                        <a:chExt cx="2572295" cy="2963951"/>
                      </a:xfrm>
                    </p:grpSpPr>
                    <p:grpSp>
                      <p:nvGrpSpPr>
                        <p:cNvPr id="161" name="Groupe 160"/>
                        <p:cNvGrpSpPr/>
                        <p:nvPr/>
                      </p:nvGrpSpPr>
                      <p:grpSpPr>
                        <a:xfrm rot="15585661">
                          <a:off x="5387767" y="3058723"/>
                          <a:ext cx="1266460" cy="1904631"/>
                          <a:chOff x="6616757" y="3521682"/>
                          <a:chExt cx="1266460" cy="1904631"/>
                        </a:xfrm>
                      </p:grpSpPr>
                      <p:grpSp>
                        <p:nvGrpSpPr>
                          <p:cNvPr id="162" name="Groupe 161"/>
                          <p:cNvGrpSpPr/>
                          <p:nvPr/>
                        </p:nvGrpSpPr>
                        <p:grpSpPr>
                          <a:xfrm>
                            <a:off x="6835092" y="3846896"/>
                            <a:ext cx="1048125" cy="1579417"/>
                            <a:chOff x="7854568" y="3168342"/>
                            <a:chExt cx="1048125" cy="1579417"/>
                          </a:xfrm>
                        </p:grpSpPr>
                        <p:grpSp>
                          <p:nvGrpSpPr>
                            <p:cNvPr id="176" name="Groupe 175"/>
                            <p:cNvGrpSpPr/>
                            <p:nvPr/>
                          </p:nvGrpSpPr>
                          <p:grpSpPr>
                            <a:xfrm>
                              <a:off x="7854568" y="3168342"/>
                              <a:ext cx="780643" cy="1564598"/>
                              <a:chOff x="912447" y="1213268"/>
                              <a:chExt cx="781109" cy="1565407"/>
                            </a:xfrm>
                          </p:grpSpPr>
                          <p:cxnSp>
                            <p:nvCxnSpPr>
                              <p:cNvPr id="179" name="Connecteur droit avec flèche 178"/>
                              <p:cNvCxnSpPr/>
                              <p:nvPr/>
                            </p:nvCxnSpPr>
                            <p:spPr>
                              <a:xfrm rot="6014339" flipV="1">
                                <a:off x="276281" y="1861996"/>
                                <a:ext cx="1552845" cy="280514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80" name="Connecteur droit avec flèche 179"/>
                              <p:cNvCxnSpPr/>
                              <p:nvPr/>
                            </p:nvCxnSpPr>
                            <p:spPr>
                              <a:xfrm>
                                <a:off x="1052702" y="1213268"/>
                                <a:ext cx="640854" cy="9933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solidFill>
                                  <a:schemeClr val="tx1"/>
                                </a:solidFill>
                                <a:prstDash val="dash"/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77" name="Zone de texte 153"/>
                                <p:cNvSpPr txBox="1"/>
                                <p:nvPr/>
                              </p:nvSpPr>
                              <p:spPr>
                                <a:xfrm rot="6014339">
                                  <a:off x="8080971" y="4459560"/>
                                  <a:ext cx="301748" cy="27465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  <a:prstDash val="sysDash"/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fr-FR" sz="24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oMath>
                                    </m:oMathPara>
                                  </a14:m>
                                  <a:endParaRPr lang="fr-FR" sz="2400" dirty="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endParaRPr>
                                </a:p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fr-FR" sz="2400" dirty="0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77" name="Zone de texte 153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 rot="6014339">
                                  <a:off x="8080971" y="4459560"/>
                                  <a:ext cx="301748" cy="274650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5"/>
                                  <a:stretch>
                                    <a:fillRect b="-24444"/>
                                  </a:stretch>
                                </a:blipFill>
                                <a:ln w="6350">
                                  <a:noFill/>
                                  <a:prstDash val="sysDash"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78" name="Zone de texte 154"/>
                                <p:cNvSpPr txBox="1"/>
                                <p:nvPr/>
                              </p:nvSpPr>
                              <p:spPr>
                                <a:xfrm rot="6014339">
                                  <a:off x="8614494" y="3207842"/>
                                  <a:ext cx="301748" cy="27465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  <a:prstDash val="sysDash"/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fr-FR" sz="24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oMath>
                                    </m:oMathPara>
                                  </a14:m>
                                  <a:endParaRPr lang="fr-FR" sz="2400" dirty="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endParaRPr>
                                </a:p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fr-FR" sz="2400" dirty="0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78" name="Zone de texte 154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 rot="6014339">
                                  <a:off x="8614494" y="3207842"/>
                                  <a:ext cx="301748" cy="274650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6"/>
                                  <a:stretch>
                                    <a:fillRect b="-24444"/>
                                  </a:stretch>
                                </a:blipFill>
                                <a:ln w="6350">
                                  <a:noFill/>
                                  <a:prstDash val="sysDash"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p:grpSp>
                        <p:nvGrpSpPr>
                          <p:cNvPr id="164" name="Groupe 163"/>
                          <p:cNvGrpSpPr/>
                          <p:nvPr/>
                        </p:nvGrpSpPr>
                        <p:grpSpPr>
                          <a:xfrm rot="18184110">
                            <a:off x="6616736" y="3521703"/>
                            <a:ext cx="732699" cy="732657"/>
                            <a:chOff x="5038636" y="1461790"/>
                            <a:chExt cx="977631" cy="977573"/>
                          </a:xfrm>
                        </p:grpSpPr>
                        <p:sp>
                          <p:nvSpPr>
                            <p:cNvPr id="166" name="Ellipse 165"/>
                            <p:cNvSpPr/>
                            <p:nvPr/>
                          </p:nvSpPr>
                          <p:spPr>
                            <a:xfrm rot="16864146">
                              <a:off x="5501628" y="1873027"/>
                              <a:ext cx="105190" cy="105185"/>
                            </a:xfrm>
                            <a:prstGeom prst="ellipse">
                              <a:avLst/>
                            </a:prstGeom>
                            <a:solidFill>
                              <a:srgbClr val="509E2F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6">
                                <a:shade val="50000"/>
                              </a:schemeClr>
                            </a:lnRef>
                            <a:fillRef idx="1">
                              <a:schemeClr val="accent6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fr-FR" sz="4000"/>
                            </a:p>
                          </p:txBody>
                        </p:sp>
                        <p:sp>
                          <p:nvSpPr>
                            <p:cNvPr id="175" name="Ellipse 174"/>
                            <p:cNvSpPr/>
                            <p:nvPr/>
                          </p:nvSpPr>
                          <p:spPr>
                            <a:xfrm rot="19297221">
                              <a:off x="5038636" y="1461790"/>
                              <a:ext cx="977631" cy="977573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rgbClr val="509E2F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fr-FR" sz="4000"/>
                            </a:p>
                          </p:txBody>
                        </p:sp>
                      </p:grpSp>
                    </p:grpSp>
                    <p:grpSp>
                      <p:nvGrpSpPr>
                        <p:cNvPr id="206" name="Groupe 205"/>
                        <p:cNvGrpSpPr/>
                        <p:nvPr/>
                      </p:nvGrpSpPr>
                      <p:grpSpPr>
                        <a:xfrm rot="17294208">
                          <a:off x="5641496" y="4081563"/>
                          <a:ext cx="1027729" cy="1100145"/>
                          <a:chOff x="2052492" y="3571017"/>
                          <a:chExt cx="969557" cy="1477247"/>
                        </a:xfrm>
                      </p:grpSpPr>
                      <p:sp>
                        <p:nvSpPr>
                          <p:cNvPr id="207" name="Arc 206"/>
                          <p:cNvSpPr/>
                          <p:nvPr/>
                        </p:nvSpPr>
                        <p:spPr>
                          <a:xfrm>
                            <a:off x="2052492" y="3571017"/>
                            <a:ext cx="969557" cy="997421"/>
                          </a:xfrm>
                          <a:prstGeom prst="arc">
                            <a:avLst>
                              <a:gd name="adj1" fmla="val 1700863"/>
                              <a:gd name="adj2" fmla="val 8519332"/>
                            </a:avLst>
                          </a:prstGeom>
                          <a:ln w="19050">
                            <a:headEnd type="non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208" name="ZoneTexte 207"/>
                              <p:cNvSpPr txBox="1"/>
                              <p:nvPr/>
                            </p:nvSpPr>
                            <p:spPr>
                              <a:xfrm rot="4305792">
                                <a:off x="2025090" y="4560778"/>
                                <a:ext cx="626544" cy="34842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fr-FR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08" name="ZoneTexte 207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 rot="4305792">
                                <a:off x="2025090" y="4560778"/>
                                <a:ext cx="626544" cy="348427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7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grpSp>
                      <p:nvGrpSpPr>
                        <p:cNvPr id="209" name="Groupe 208"/>
                        <p:cNvGrpSpPr/>
                        <p:nvPr/>
                      </p:nvGrpSpPr>
                      <p:grpSpPr>
                        <a:xfrm rot="17294208">
                          <a:off x="5303074" y="3990334"/>
                          <a:ext cx="1145943" cy="1284637"/>
                          <a:chOff x="1925214" y="3830032"/>
                          <a:chExt cx="1081080" cy="1724985"/>
                        </a:xfrm>
                      </p:grpSpPr>
                      <p:sp>
                        <p:nvSpPr>
                          <p:cNvPr id="210" name="Arc 209"/>
                          <p:cNvSpPr/>
                          <p:nvPr/>
                        </p:nvSpPr>
                        <p:spPr>
                          <a:xfrm>
                            <a:off x="1960632" y="3830032"/>
                            <a:ext cx="1045662" cy="1150085"/>
                          </a:xfrm>
                          <a:prstGeom prst="arc">
                            <a:avLst>
                              <a:gd name="adj1" fmla="val 2556607"/>
                              <a:gd name="adj2" fmla="val 8840806"/>
                            </a:avLst>
                          </a:prstGeom>
                          <a:ln w="19050">
                            <a:solidFill>
                              <a:srgbClr val="FF0000"/>
                            </a:solidFill>
                            <a:headEnd type="non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211" name="ZoneTexte 210"/>
                              <p:cNvSpPr txBox="1"/>
                              <p:nvPr/>
                            </p:nvSpPr>
                            <p:spPr>
                              <a:xfrm rot="4305792">
                                <a:off x="1690586" y="4971961"/>
                                <a:ext cx="817684" cy="34842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𝑃𝐻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fr-FR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11" name="ZoneTexte 210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 rot="4305792">
                                <a:off x="1690586" y="4971961"/>
                                <a:ext cx="817684" cy="348427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8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grpSp>
                      <p:nvGrpSpPr>
                        <p:cNvPr id="213" name="Groupe 212"/>
                        <p:cNvGrpSpPr/>
                        <p:nvPr/>
                      </p:nvGrpSpPr>
                      <p:grpSpPr>
                        <a:xfrm rot="17996829">
                          <a:off x="4200693" y="3129717"/>
                          <a:ext cx="2963951" cy="2563303"/>
                          <a:chOff x="1820083" y="2351855"/>
                          <a:chExt cx="2191979" cy="2662246"/>
                        </a:xfrm>
                      </p:grpSpPr>
                      <p:sp>
                        <p:nvSpPr>
                          <p:cNvPr id="214" name="Arc 213"/>
                          <p:cNvSpPr/>
                          <p:nvPr/>
                        </p:nvSpPr>
                        <p:spPr>
                          <a:xfrm>
                            <a:off x="1820083" y="2351855"/>
                            <a:ext cx="2191979" cy="2413586"/>
                          </a:xfrm>
                          <a:prstGeom prst="arc">
                            <a:avLst>
                              <a:gd name="adj1" fmla="val 3131986"/>
                              <a:gd name="adj2" fmla="val 9233404"/>
                            </a:avLst>
                          </a:prstGeom>
                          <a:ln w="19050">
                            <a:solidFill>
                              <a:schemeClr val="accent2"/>
                            </a:solidFill>
                            <a:headEnd type="non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215" name="ZoneTexte 214"/>
                              <p:cNvSpPr txBox="1"/>
                              <p:nvPr/>
                            </p:nvSpPr>
                            <p:spPr>
                              <a:xfrm rot="3603171">
                                <a:off x="2367005" y="4683241"/>
                                <a:ext cx="388583" cy="27313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fr-FR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oMath>
                                  </m:oMathPara>
                                </a14:m>
                                <a:endParaRPr lang="fr-FR" dirty="0">
                                  <a:solidFill>
                                    <a:schemeClr val="accent2"/>
                                  </a:solidFill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15" name="ZoneTexte 214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 rot="3603171">
                                <a:off x="2367005" y="4683241"/>
                                <a:ext cx="388583" cy="273138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9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  <p:grpSp>
                  <p:nvGrpSpPr>
                    <p:cNvPr id="231" name="Groupe 230"/>
                    <p:cNvGrpSpPr/>
                    <p:nvPr/>
                  </p:nvGrpSpPr>
                  <p:grpSpPr>
                    <a:xfrm>
                      <a:off x="1785050" y="687834"/>
                      <a:ext cx="4707703" cy="5131246"/>
                      <a:chOff x="1785050" y="687834"/>
                      <a:chExt cx="4707703" cy="5131246"/>
                    </a:xfrm>
                  </p:grpSpPr>
                  <p:grpSp>
                    <p:nvGrpSpPr>
                      <p:cNvPr id="230" name="Groupe 229"/>
                      <p:cNvGrpSpPr/>
                      <p:nvPr/>
                    </p:nvGrpSpPr>
                    <p:grpSpPr>
                      <a:xfrm>
                        <a:off x="1785050" y="687834"/>
                        <a:ext cx="4707703" cy="5131246"/>
                        <a:chOff x="1785050" y="687834"/>
                        <a:chExt cx="4707703" cy="5131246"/>
                      </a:xfrm>
                    </p:grpSpPr>
                    <p:grpSp>
                      <p:nvGrpSpPr>
                        <p:cNvPr id="229" name="Groupe 228"/>
                        <p:cNvGrpSpPr/>
                        <p:nvPr/>
                      </p:nvGrpSpPr>
                      <p:grpSpPr>
                        <a:xfrm>
                          <a:off x="1785050" y="687834"/>
                          <a:ext cx="4707703" cy="5131246"/>
                          <a:chOff x="1785050" y="687834"/>
                          <a:chExt cx="4707703" cy="5131246"/>
                        </a:xfrm>
                      </p:grpSpPr>
                      <p:grpSp>
                        <p:nvGrpSpPr>
                          <p:cNvPr id="7" name="Groupe 6"/>
                          <p:cNvGrpSpPr/>
                          <p:nvPr/>
                        </p:nvGrpSpPr>
                        <p:grpSpPr>
                          <a:xfrm>
                            <a:off x="3025692" y="687834"/>
                            <a:ext cx="3467061" cy="5131246"/>
                            <a:chOff x="3725833" y="0"/>
                            <a:chExt cx="3467061" cy="5131246"/>
                          </a:xfrm>
                        </p:grpSpPr>
                        <p:cxnSp>
                          <p:nvCxnSpPr>
                            <p:cNvPr id="64" name="Connecteur droit avec flèche 63"/>
                            <p:cNvCxnSpPr/>
                            <p:nvPr/>
                          </p:nvCxnSpPr>
                          <p:spPr>
                            <a:xfrm>
                              <a:off x="3725833" y="414278"/>
                              <a:ext cx="3274113" cy="18059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65" name="Connecteur droit avec flèche 64"/>
                            <p:cNvCxnSpPr/>
                            <p:nvPr/>
                          </p:nvCxnSpPr>
                          <p:spPr>
                            <a:xfrm>
                              <a:off x="4405329" y="0"/>
                              <a:ext cx="0" cy="4897029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66" name="Zone de texte 153"/>
                                <p:cNvSpPr txBox="1"/>
                                <p:nvPr/>
                              </p:nvSpPr>
                              <p:spPr>
                                <a:xfrm>
                                  <a:off x="4405329" y="4825920"/>
                                  <a:ext cx="372933" cy="305326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fr-FR" sz="2400" b="1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oMath>
                                    </m:oMathPara>
                                  </a14:m>
                                  <a:endParaRPr lang="fr-FR" sz="2400" dirty="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endParaRPr>
                                </a:p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fr-FR" sz="2400" dirty="0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66" name="Zone de texte 153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4405329" y="4825920"/>
                                  <a:ext cx="372933" cy="305326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10"/>
                                  <a:stretch>
                                    <a:fillRect b="-12000"/>
                                  </a:stretch>
                                </a:blipFill>
                                <a:ln w="6350">
                                  <a:noFill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67" name="Zone de texte 154"/>
                                <p:cNvSpPr txBox="1"/>
                                <p:nvPr/>
                              </p:nvSpPr>
                              <p:spPr>
                                <a:xfrm>
                                  <a:off x="6819961" y="462133"/>
                                  <a:ext cx="372933" cy="305326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fr-FR" sz="2400" b="1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𝒀</m:t>
                                        </m:r>
                                      </m:oMath>
                                    </m:oMathPara>
                                  </a14:m>
                                  <a:endParaRPr lang="fr-FR" sz="2400" dirty="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endParaRPr>
                                </a:p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fr-FR" sz="2400" dirty="0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67" name="Zone de texte 154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6819961" y="462133"/>
                                  <a:ext cx="372933" cy="305326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11"/>
                                  <a:stretch>
                                    <a:fillRect b="-12000"/>
                                  </a:stretch>
                                </a:blipFill>
                                <a:ln w="6350">
                                  <a:noFill/>
                                </a:ln>
                                <a:effectLst/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p:grpSp>
                        <p:nvGrpSpPr>
                          <p:cNvPr id="8" name="Groupe 7"/>
                          <p:cNvGrpSpPr/>
                          <p:nvPr/>
                        </p:nvGrpSpPr>
                        <p:grpSpPr>
                          <a:xfrm>
                            <a:off x="2391326" y="1847731"/>
                            <a:ext cx="3634836" cy="3108001"/>
                            <a:chOff x="3612353" y="873795"/>
                            <a:chExt cx="3898151" cy="3290189"/>
                          </a:xfrm>
                        </p:grpSpPr>
                        <p:sp>
                          <p:nvSpPr>
                            <p:cNvPr id="72" name="Ellipse 71"/>
                            <p:cNvSpPr/>
                            <p:nvPr/>
                          </p:nvSpPr>
                          <p:spPr>
                            <a:xfrm rot="14469293">
                              <a:off x="3916334" y="569814"/>
                              <a:ext cx="3290189" cy="3898151"/>
                            </a:xfrm>
                            <a:prstGeom prst="ellipse">
                              <a:avLst/>
                            </a:prstGeom>
                            <a:noFill/>
                            <a:ln w="19050"/>
                          </p:spPr>
                          <p:style>
                            <a:lnRef idx="2">
                              <a:schemeClr val="accent4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4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fr-FR" sz="4000"/>
                            </a:p>
                          </p:txBody>
                        </p:sp>
                        <p:sp>
                          <p:nvSpPr>
                            <p:cNvPr id="73" name="Ellipse 72"/>
                            <p:cNvSpPr/>
                            <p:nvPr/>
                          </p:nvSpPr>
                          <p:spPr>
                            <a:xfrm rot="13448256">
                              <a:off x="5502384" y="2466231"/>
                              <a:ext cx="118089" cy="105314"/>
                            </a:xfrm>
                            <a:prstGeom prst="ellipse">
                              <a:avLst/>
                            </a:prstGeom>
                            <a:ln/>
                          </p:spPr>
                          <p:style>
                            <a:lnRef idx="3">
                              <a:schemeClr val="lt1"/>
                            </a:lnRef>
                            <a:fillRef idx="1">
                              <a:schemeClr val="accent4"/>
                            </a:fillRef>
                            <a:effectRef idx="1">
                              <a:schemeClr val="accent4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endParaRPr lang="fr-FR" sz="4000"/>
                            </a:p>
                          </p:txBody>
                        </p:sp>
                      </p:grpSp>
                      <p:grpSp>
                        <p:nvGrpSpPr>
                          <p:cNvPr id="192" name="Groupe 191"/>
                          <p:cNvGrpSpPr/>
                          <p:nvPr/>
                        </p:nvGrpSpPr>
                        <p:grpSpPr>
                          <a:xfrm>
                            <a:off x="1785050" y="3437428"/>
                            <a:ext cx="2389055" cy="2209499"/>
                            <a:chOff x="1766000" y="3561253"/>
                            <a:chExt cx="2389055" cy="2209499"/>
                          </a:xfrm>
                        </p:grpSpPr>
                        <p:grpSp>
                          <p:nvGrpSpPr>
                            <p:cNvPr id="76" name="Groupe 75"/>
                            <p:cNvGrpSpPr/>
                            <p:nvPr/>
                          </p:nvGrpSpPr>
                          <p:grpSpPr>
                            <a:xfrm>
                              <a:off x="2256807" y="4022214"/>
                              <a:ext cx="1449033" cy="1748538"/>
                              <a:chOff x="3745439" y="3364941"/>
                              <a:chExt cx="1449033" cy="1748538"/>
                            </a:xfrm>
                          </p:grpSpPr>
                          <p:grpSp>
                            <p:nvGrpSpPr>
                              <p:cNvPr id="79" name="Groupe 78"/>
                              <p:cNvGrpSpPr/>
                              <p:nvPr/>
                            </p:nvGrpSpPr>
                            <p:grpSpPr>
                              <a:xfrm>
                                <a:off x="3745439" y="3364941"/>
                                <a:ext cx="1449033" cy="1748538"/>
                                <a:chOff x="6616757" y="3434809"/>
                                <a:chExt cx="1449033" cy="1748538"/>
                              </a:xfrm>
                            </p:grpSpPr>
                            <p:grpSp>
                              <p:nvGrpSpPr>
                                <p:cNvPr id="81" name="Groupe 80"/>
                                <p:cNvGrpSpPr/>
                                <p:nvPr/>
                              </p:nvGrpSpPr>
                              <p:grpSpPr>
                                <a:xfrm>
                                  <a:off x="6946949" y="3842813"/>
                                  <a:ext cx="524267" cy="1176215"/>
                                  <a:chOff x="7970566" y="3168342"/>
                                  <a:chExt cx="524267" cy="1176215"/>
                                </a:xfrm>
                              </p:grpSpPr>
                              <p:cxnSp>
                                <p:nvCxnSpPr>
                                  <p:cNvPr id="98" name="Connecteur droit avec flèche 97"/>
                                  <p:cNvCxnSpPr/>
                                  <p:nvPr/>
                                </p:nvCxnSpPr>
                                <p:spPr>
                                  <a:xfrm>
                                    <a:off x="7995368" y="3168342"/>
                                    <a:ext cx="0" cy="936814"/>
                                  </a:xfrm>
                                  <a:prstGeom prst="straightConnector1">
                                    <a:avLst/>
                                  </a:prstGeom>
                                  <a:ln w="28575">
                                    <a:solidFill>
                                      <a:schemeClr val="tx1"/>
                                    </a:solidFill>
                                    <a:prstDash val="solid"/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mc:AlternateContent xmlns:mc="http://schemas.openxmlformats.org/markup-compatibility/2006" xmlns:a14="http://schemas.microsoft.com/office/drawing/2010/main">
                                <mc:Choice Requires="a14">
                                  <p:sp>
                                    <p:nvSpPr>
                                      <p:cNvPr id="95" name="Zone de texte 153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7970566" y="3900821"/>
                                        <a:ext cx="524267" cy="443736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 w="6350">
                                        <a:noFill/>
                                        <a:prstDash val="sysDash"/>
                                      </a:ln>
                                      <a:effectLst/>
                                    </p:spPr>
                                    <p:style>
                                      <a:lnRef idx="0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14:m>
                                          <m:oMath xmlns:m="http://schemas.openxmlformats.org/officeDocument/2006/math">
                                            <m:sSub>
                                              <m:sSubPr>
                                                <m:ctrlPr>
                                                  <a:rPr lang="fr-FR" sz="2400" b="1" i="1" smtClean="0"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2400" b="1" i="1" smtClean="0"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2400" b="1" i="1" smtClean="0"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𝒓</m:t>
                                                </m:r>
                                              </m:sub>
                                            </m:sSub>
                                          </m:oMath>
                                        </a14:m>
                                        <a:r>
                                          <a:rPr lang="fr-FR" sz="2400" dirty="0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a:t> </a:t>
                                        </a:r>
                                      </a:p>
                                    </p:txBody>
                                  </p:sp>
                                </mc:Choice>
                                <mc:Fallback xmlns="">
                                  <p:sp>
                                    <p:nvSpPr>
                                      <p:cNvPr id="95" name="Zone de texte 153"/>
                                      <p:cNvSpPr txBox="1">
                                        <a:spLocks noRot="1" noChangeAspect="1" noMove="1" noResize="1" noEditPoints="1" noAdjustHandles="1" noChangeArrowheads="1" noChangeShapeType="1" noTextEdi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7970566" y="3900821"/>
                                        <a:ext cx="524267" cy="443736"/>
                                      </a:xfrm>
                                      <a:prstGeom prst="rect">
                                        <a:avLst/>
                                      </a:prstGeom>
                                      <a:blipFill rotWithShape="0">
                                        <a:blip r:embed="rId12"/>
                                        <a:stretch>
                                          <a:fillRect l="-3488" b="-1370"/>
                                        </a:stretch>
                                      </a:blipFill>
                                      <a:ln w="6350">
                                        <a:noFill/>
                                        <a:prstDash val="sysDash"/>
                                      </a:ln>
                                      <a:effectLst/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r>
                                          <a:rPr lang="fr-FR">
                                            <a:noFill/>
                                          </a:rPr>
                                          <a:t> </a:t>
                                        </a:r>
                                      </a:p>
                                    </p:txBody>
                                  </p:sp>
                                </mc:Fallback>
                              </mc:AlternateContent>
                            </p:grpSp>
                            <p:grpSp>
                              <p:nvGrpSpPr>
                                <p:cNvPr id="82" name="Groupe 81"/>
                                <p:cNvGrpSpPr/>
                                <p:nvPr/>
                              </p:nvGrpSpPr>
                              <p:grpSpPr>
                                <a:xfrm>
                                  <a:off x="6616757" y="3434809"/>
                                  <a:ext cx="1449033" cy="1748538"/>
                                  <a:chOff x="6616757" y="3434809"/>
                                  <a:chExt cx="1449033" cy="1748538"/>
                                </a:xfrm>
                              </p:grpSpPr>
                              <p:grpSp>
                                <p:nvGrpSpPr>
                                  <p:cNvPr id="83" name="Groupe 82"/>
                                  <p:cNvGrpSpPr/>
                                  <p:nvPr/>
                                </p:nvGrpSpPr>
                                <p:grpSpPr>
                                  <a:xfrm>
                                    <a:off x="6926657" y="3434809"/>
                                    <a:ext cx="1139133" cy="1748538"/>
                                    <a:chOff x="7946133" y="2756255"/>
                                    <a:chExt cx="1139133" cy="1748538"/>
                                  </a:xfrm>
                                </p:grpSpPr>
                                <p:grpSp>
                                  <p:nvGrpSpPr>
                                    <p:cNvPr id="89" name="Groupe 8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94738" y="3168342"/>
                                      <a:ext cx="923511" cy="1199126"/>
                                      <a:chOff x="1052702" y="1213268"/>
                                      <a:chExt cx="924063" cy="1199746"/>
                                    </a:xfrm>
                                  </p:grpSpPr>
                                  <p:cxnSp>
                                    <p:nvCxnSpPr>
                                      <p:cNvPr id="92" name="Connecteur droit avec flèche 91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1052703" y="1213268"/>
                                        <a:ext cx="0" cy="1199746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  <a:prstDash val="dash"/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93" name="Connecteur droit avec flèche 92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1052702" y="1213268"/>
                                        <a:ext cx="924063" cy="14323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2700">
                                        <a:solidFill>
                                          <a:schemeClr val="tx1"/>
                                        </a:solidFill>
                                        <a:prstDash val="dash"/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mc:AlternateContent xmlns:mc="http://schemas.openxmlformats.org/markup-compatibility/2006" xmlns:a14="http://schemas.microsoft.com/office/drawing/2010/main">
                                  <mc:Choice Requires="a14">
                                    <p:sp>
                                      <p:nvSpPr>
                                        <p:cNvPr id="90" name="Zone de texte 153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7946133" y="4230143"/>
                                          <a:ext cx="301748" cy="274650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6350">
                                          <a:noFill/>
                                          <a:prstDash val="sysDash"/>
                                        </a:ln>
                                        <a:effectLst/>
                                      </p:spPr>
                                      <p:style>
                                        <a:lnRef idx="0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>
                                            <a:lnSpc>
                                              <a:spcPct val="107000"/>
                                            </a:lnSpc>
                                            <a:spcAft>
                                              <a:spcPts val="800"/>
                                            </a:spcAft>
                                          </a:pPr>
                                          <a14:m>
                                            <m:oMathPara xmlns:m="http://schemas.openxmlformats.org/officeDocument/2006/math">
                                              <m:oMathParaPr>
                                                <m:jc m:val="centerGroup"/>
                                              </m:oMathParaPr>
                                              <m:oMath xmlns:m="http://schemas.openxmlformats.org/officeDocument/2006/math">
                                                <m:r>
                                                  <a:rPr lang="fr-FR" sz="2400" b="0" i="1" smtClean="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oMath>
                                            </m:oMathPara>
                                          </a14:m>
                                          <a:endParaRPr lang="fr-FR" sz="2400" dirty="0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endParaRPr>
                                        </a:p>
                                        <a:p>
                                          <a:pPr>
                                            <a:lnSpc>
                                              <a:spcPct val="107000"/>
                                            </a:lnSpc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fr-FR" sz="2400" dirty="0">
                                              <a:effectLst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 </a:t>
                                          </a:r>
                                        </a:p>
                                      </p:txBody>
                                    </p:sp>
                                  </mc:Choice>
                                  <mc:Fallback xmlns="">
                                    <p:sp>
                                      <p:nvSpPr>
                                        <p:cNvPr id="142" name="Zone de texte 153"/>
                                        <p:cNvSpPr txBox="1">
                                          <a:spLocks noRot="1" noChangeAspect="1" noMove="1" noResize="1" noEditPoints="1" noAdjustHandles="1" noChangeArrowheads="1" noChangeShapeType="1" noTextEdit="1"/>
                                        </p:cNvSpPr>
                                        <p:nvPr/>
                                      </p:nvSpPr>
                                      <p:spPr>
                                        <a:xfrm>
                                          <a:off x="7946133" y="4230143"/>
                                          <a:ext cx="301748" cy="274650"/>
                                        </a:xfrm>
                                        <a:prstGeom prst="rect">
                                          <a:avLst/>
                                        </a:prstGeom>
                                        <a:blipFill rotWithShape="0">
                                          <a:blip r:embed="rId13"/>
                                          <a:stretch>
                                            <a:fillRect b="-24444"/>
                                          </a:stretch>
                                        </a:blipFill>
                                        <a:ln w="6350">
                                          <a:noFill/>
                                          <a:prstDash val="sysDash"/>
                                        </a:ln>
                                        <a:effectLst/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r>
                                            <a:rPr lang="fr-FR">
                                              <a:noFill/>
                                            </a:rPr>
                                            <a:t> </a:t>
                                          </a:r>
                                        </a:p>
                                      </p:txBody>
                                    </p:sp>
                                  </mc:Fallback>
                                </mc:AlternateContent>
                                <mc:AlternateContent xmlns:mc="http://schemas.openxmlformats.org/markup-compatibility/2006" xmlns:a14="http://schemas.microsoft.com/office/drawing/2010/main">
                                  <mc:Choice Requires="a14">
                                    <p:sp>
                                      <p:nvSpPr>
                                        <p:cNvPr id="91" name="Zone de texte 154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8783518" y="2756255"/>
                                          <a:ext cx="301748" cy="274650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 w="6350">
                                          <a:noFill/>
                                          <a:prstDash val="sysDash"/>
                                        </a:ln>
                                        <a:effectLst/>
                                      </p:spPr>
                                      <p:style>
                                        <a:lnRef idx="0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dk1"/>
                                        </a:fontRef>
                                      </p:style>
                                      <p:txBody>
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pPr>
                                            <a:lnSpc>
                                              <a:spcPct val="107000"/>
                                            </a:lnSpc>
                                            <a:spcAft>
                                              <a:spcPts val="800"/>
                                            </a:spcAft>
                                          </a:pPr>
                                          <a14:m>
                                            <m:oMathPara xmlns:m="http://schemas.openxmlformats.org/officeDocument/2006/math">
                                              <m:oMathParaPr>
                                                <m:jc m:val="centerGroup"/>
                                              </m:oMathParaPr>
                                              <m:oMath xmlns:m="http://schemas.openxmlformats.org/officeDocument/2006/math">
                                                <m:r>
                                                  <a:rPr lang="fr-FR" sz="2400" b="0" i="1" smtClean="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oMath>
                                            </m:oMathPara>
                                          </a14:m>
                                          <a:endParaRPr lang="fr-FR" sz="2400" dirty="0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endParaRPr>
                                        </a:p>
                                        <a:p>
                                          <a:pPr>
                                            <a:lnSpc>
                                              <a:spcPct val="107000"/>
                                            </a:lnSpc>
                                            <a:spcAft>
                                              <a:spcPts val="800"/>
                                            </a:spcAft>
                                          </a:pPr>
                                          <a:r>
                                            <a:rPr lang="fr-FR" sz="2400" dirty="0">
                                              <a:effectLst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 </a:t>
                                          </a:r>
                                        </a:p>
                                      </p:txBody>
                                    </p:sp>
                                  </mc:Choice>
                                  <mc:Fallback xmlns="">
                                    <p:sp>
                                      <p:nvSpPr>
                                        <p:cNvPr id="143" name="Zone de texte 154"/>
                                        <p:cNvSpPr txBox="1">
                                          <a:spLocks noRot="1" noChangeAspect="1" noMove="1" noResize="1" noEditPoints="1" noAdjustHandles="1" noChangeArrowheads="1" noChangeShapeType="1" noTextEdit="1"/>
                                        </p:cNvSpPr>
                                        <p:nvPr/>
                                      </p:nvSpPr>
                                      <p:spPr>
                                        <a:xfrm>
                                          <a:off x="8783518" y="2756255"/>
                                          <a:ext cx="301748" cy="274650"/>
                                        </a:xfrm>
                                        <a:prstGeom prst="rect">
                                          <a:avLst/>
                                        </a:prstGeom>
                                        <a:blipFill rotWithShape="0">
                                          <a:blip r:embed="rId14"/>
                                          <a:stretch>
                                            <a:fillRect b="-24444"/>
                                          </a:stretch>
                                        </a:blipFill>
                                        <a:ln w="6350">
                                          <a:noFill/>
                                          <a:prstDash val="sysDash"/>
                                        </a:ln>
                                        <a:effectLst/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r>
                                            <a:rPr lang="fr-FR">
                                              <a:noFill/>
                                            </a:rPr>
                                            <a:t> </a:t>
                                          </a:r>
                                        </a:p>
                                      </p:txBody>
                                    </p:sp>
                                  </mc:Fallback>
                                </mc:AlternateContent>
                              </p:grpSp>
                              <p:grpSp>
                                <p:nvGrpSpPr>
                                  <p:cNvPr id="85" name="Groupe 84"/>
                                  <p:cNvGrpSpPr/>
                                  <p:nvPr/>
                                </p:nvGrpSpPr>
                                <p:grpSpPr>
                                  <a:xfrm rot="18184110">
                                    <a:off x="6616736" y="3521703"/>
                                    <a:ext cx="732699" cy="732657"/>
                                    <a:chOff x="5038636" y="1461790"/>
                                    <a:chExt cx="977631" cy="977573"/>
                                  </a:xfrm>
                                </p:grpSpPr>
                                <p:sp>
                                  <p:nvSpPr>
                                    <p:cNvPr id="87" name="Ellipse 86"/>
                                    <p:cNvSpPr/>
                                    <p:nvPr/>
                                  </p:nvSpPr>
                                  <p:spPr>
                                    <a:xfrm rot="16864146">
                                      <a:off x="5501628" y="1873027"/>
                                      <a:ext cx="105190" cy="105185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509E2F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6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6"/>
                                    </a:fillRef>
                                    <a:effectRef idx="0">
                                      <a:schemeClr val="accent6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endParaRPr lang="fr-FR" sz="4000"/>
                                    </a:p>
                                  </p:txBody>
                                </p:sp>
                                <p:sp>
                                  <p:nvSpPr>
                                    <p:cNvPr id="88" name="Ellipse 87"/>
                                    <p:cNvSpPr/>
                                    <p:nvPr/>
                                  </p:nvSpPr>
                                  <p:spPr>
                                    <a:xfrm rot="19297221">
                                      <a:off x="5038636" y="1461790"/>
                                      <a:ext cx="977631" cy="977573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>
                                      <a:solidFill>
                                        <a:srgbClr val="509E2F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endParaRPr lang="fr-FR" sz="4000"/>
                                    </a:p>
                                  </p:txBody>
                                </p:sp>
                              </p:grpSp>
                            </p:grpSp>
                          </p:grp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80" name="ZoneTexte 79"/>
                                  <p:cNvSpPr txBox="1"/>
                                  <p:nvPr/>
                                </p:nvSpPr>
                                <p:spPr>
                                  <a:xfrm>
                                    <a:off x="4015999" y="3695470"/>
                                    <a:ext cx="544444" cy="39466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fr-F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oMath>
                                      </m:oMathPara>
                                    </a14:m>
                                    <a:endParaRPr lang="fr-FR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80" name="ZoneTexte 79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015999" y="3695470"/>
                                    <a:ext cx="544444" cy="394660"/>
                                  </a:xfrm>
                                  <a:prstGeom prst="rect">
                                    <a:avLst/>
                                  </a:prstGeom>
                                  <a:blipFill rotWithShape="0">
                                    <a:blip r:embed="rId15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fr-FR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  <p:cxnSp>
                          <p:nvCxnSpPr>
                            <p:cNvPr id="190" name="Connecteur droit 189"/>
                            <p:cNvCxnSpPr>
                              <a:endCxn id="73" idx="0"/>
                            </p:cNvCxnSpPr>
                            <p:nvPr/>
                          </p:nvCxnSpPr>
                          <p:spPr>
                            <a:xfrm flipV="1">
                              <a:off x="1766000" y="3561253"/>
                              <a:ext cx="2389055" cy="136567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accent1"/>
                              </a:solidFill>
                              <a:prstDash val="sys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87" name="Connecteur droit 186"/>
                          <p:cNvCxnSpPr/>
                          <p:nvPr/>
                        </p:nvCxnSpPr>
                        <p:spPr>
                          <a:xfrm flipH="1" flipV="1">
                            <a:off x="3701137" y="1102115"/>
                            <a:ext cx="2241816" cy="4195474"/>
                          </a:xfrm>
                          <a:prstGeom prst="line">
                            <a:avLst/>
                          </a:prstGeom>
                          <a:ln w="15875">
                            <a:solidFill>
                              <a:srgbClr val="FF0000"/>
                            </a:solidFill>
                            <a:prstDash val="sys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91" name="Connecteur droit 190"/>
                          <p:cNvCxnSpPr>
                            <a:endCxn id="73" idx="2"/>
                          </p:cNvCxnSpPr>
                          <p:nvPr/>
                        </p:nvCxnSpPr>
                        <p:spPr>
                          <a:xfrm flipH="1" flipV="1">
                            <a:off x="4248256" y="3440070"/>
                            <a:ext cx="2131621" cy="173612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accent1"/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98" name="Groupe 197"/>
                        <p:cNvGrpSpPr/>
                        <p:nvPr/>
                      </p:nvGrpSpPr>
                      <p:grpSpPr>
                        <a:xfrm>
                          <a:off x="1960631" y="3830032"/>
                          <a:ext cx="1045662" cy="1467557"/>
                          <a:chOff x="1960631" y="3830032"/>
                          <a:chExt cx="1045662" cy="1467557"/>
                        </a:xfrm>
                      </p:grpSpPr>
                      <p:sp>
                        <p:nvSpPr>
                          <p:cNvPr id="195" name="Arc 194"/>
                          <p:cNvSpPr/>
                          <p:nvPr/>
                        </p:nvSpPr>
                        <p:spPr>
                          <a:xfrm>
                            <a:off x="1960631" y="3830032"/>
                            <a:ext cx="1045662" cy="1150085"/>
                          </a:xfrm>
                          <a:prstGeom prst="arc">
                            <a:avLst>
                              <a:gd name="adj1" fmla="val 4662280"/>
                              <a:gd name="adj2" fmla="val 8835146"/>
                            </a:avLst>
                          </a:prstGeom>
                          <a:ln w="19050">
                            <a:headEnd type="non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97" name="ZoneTexte 196"/>
                              <p:cNvSpPr txBox="1"/>
                              <p:nvPr/>
                            </p:nvSpPr>
                            <p:spPr>
                              <a:xfrm>
                                <a:off x="2009369" y="4928257"/>
                                <a:ext cx="466602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fr-FR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97" name="ZoneTexte 196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009369" y="4928257"/>
                                <a:ext cx="466602" cy="369332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16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grpSp>
                      <p:nvGrpSpPr>
                        <p:cNvPr id="218" name="Groupe 217"/>
                        <p:cNvGrpSpPr/>
                        <p:nvPr/>
                      </p:nvGrpSpPr>
                      <p:grpSpPr>
                        <a:xfrm>
                          <a:off x="3213070" y="1285678"/>
                          <a:ext cx="1238522" cy="1138550"/>
                          <a:chOff x="2033863" y="2989005"/>
                          <a:chExt cx="1168418" cy="1528816"/>
                        </a:xfrm>
                      </p:grpSpPr>
                      <p:sp>
                        <p:nvSpPr>
                          <p:cNvPr id="219" name="Arc 218"/>
                          <p:cNvSpPr/>
                          <p:nvPr/>
                        </p:nvSpPr>
                        <p:spPr>
                          <a:xfrm>
                            <a:off x="2033863" y="2989005"/>
                            <a:ext cx="969557" cy="997421"/>
                          </a:xfrm>
                          <a:prstGeom prst="arc">
                            <a:avLst>
                              <a:gd name="adj1" fmla="val 1845835"/>
                              <a:gd name="adj2" fmla="val 5619120"/>
                            </a:avLst>
                          </a:prstGeom>
                          <a:ln w="19050">
                            <a:solidFill>
                              <a:srgbClr val="00B050"/>
                            </a:solidFill>
                            <a:headEnd type="triangle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220" name="ZoneTexte 219"/>
                              <p:cNvSpPr txBox="1"/>
                              <p:nvPr/>
                            </p:nvSpPr>
                            <p:spPr>
                              <a:xfrm>
                                <a:off x="2477239" y="3985385"/>
                                <a:ext cx="725042" cy="5324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fr-FR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𝑚𝑖𝑛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fr-FR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20" name="ZoneTexte 219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477239" y="3985385"/>
                                <a:ext cx="725042" cy="532436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17"/>
                                <a:stretch>
                                  <a:fillRect b="-1538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  <p:grpSp>
                    <p:nvGrpSpPr>
                      <p:cNvPr id="221" name="Groupe 220"/>
                      <p:cNvGrpSpPr/>
                      <p:nvPr/>
                    </p:nvGrpSpPr>
                    <p:grpSpPr>
                      <a:xfrm>
                        <a:off x="3805878" y="3417220"/>
                        <a:ext cx="402866" cy="1421733"/>
                        <a:chOff x="7576593" y="3178932"/>
                        <a:chExt cx="402866" cy="1421733"/>
                      </a:xfrm>
                    </p:grpSpPr>
                    <p:cxnSp>
                      <p:nvCxnSpPr>
                        <p:cNvPr id="222" name="Connecteur droit avec flèche 221"/>
                        <p:cNvCxnSpPr/>
                        <p:nvPr/>
                      </p:nvCxnSpPr>
                      <p:spPr>
                        <a:xfrm>
                          <a:off x="7979459" y="3178932"/>
                          <a:ext cx="0" cy="1411759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olid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23" name="Zone de texte 153"/>
                            <p:cNvSpPr txBox="1"/>
                            <p:nvPr/>
                          </p:nvSpPr>
                          <p:spPr>
                            <a:xfrm>
                              <a:off x="7576593" y="4326015"/>
                              <a:ext cx="301748" cy="27465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  <a:prstDash val="sysDash"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14:m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fr-FR" sz="2400" b="1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fr-FR" sz="2400" b="1" i="1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sub>
                                  </m:sSub>
                                </m:oMath>
                              </a14:m>
                              <a:r>
                                <a:rPr lang="fr-FR" sz="2400" dirty="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 </a:t>
                              </a: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23" name="Zone de texte 153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576593" y="4326015"/>
                              <a:ext cx="301748" cy="274650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8"/>
                              <a:stretch>
                                <a:fillRect l="-6122" r="-63265" b="-64444"/>
                              </a:stretch>
                            </a:blipFill>
                            <a:ln w="6350">
                              <a:noFill/>
                              <a:prstDash val="sysDash"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grpSp>
                    <p:nvGrpSpPr>
                      <p:cNvPr id="224" name="Groupe 223"/>
                      <p:cNvGrpSpPr/>
                      <p:nvPr/>
                    </p:nvGrpSpPr>
                    <p:grpSpPr>
                      <a:xfrm>
                        <a:off x="3707636" y="3129948"/>
                        <a:ext cx="1027728" cy="993995"/>
                        <a:chOff x="2033863" y="2989005"/>
                        <a:chExt cx="969557" cy="1334710"/>
                      </a:xfrm>
                    </p:grpSpPr>
                    <p:sp>
                      <p:nvSpPr>
                        <p:cNvPr id="225" name="Arc 224"/>
                        <p:cNvSpPr/>
                        <p:nvPr/>
                      </p:nvSpPr>
                      <p:spPr>
                        <a:xfrm>
                          <a:off x="2033863" y="2989005"/>
                          <a:ext cx="969557" cy="997421"/>
                        </a:xfrm>
                        <a:prstGeom prst="arc">
                          <a:avLst>
                            <a:gd name="adj1" fmla="val 1845835"/>
                            <a:gd name="adj2" fmla="val 5619120"/>
                          </a:avLst>
                        </a:prstGeom>
                        <a:ln w="19050">
                          <a:solidFill>
                            <a:schemeClr val="tx1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26" name="ZoneTexte 225"/>
                            <p:cNvSpPr txBox="1"/>
                            <p:nvPr/>
                          </p:nvSpPr>
                          <p:spPr>
                            <a:xfrm>
                              <a:off x="2556239" y="3827786"/>
                              <a:ext cx="360767" cy="49592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oMath>
                                </m:oMathPara>
                              </a14:m>
                              <a:endParaRPr lang="fr-FR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26" name="ZoneTexte 225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556239" y="3827786"/>
                              <a:ext cx="360767" cy="49592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9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9" name="ZoneTexte 308"/>
                    <p:cNvSpPr txBox="1"/>
                    <p:nvPr/>
                  </p:nvSpPr>
                  <p:spPr>
                    <a:xfrm>
                      <a:off x="227387" y="5243354"/>
                      <a:ext cx="1912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𝑖𝑛𝑖𝑡𝑖𝑎𝑙𝑒</m:t>
                          </m:r>
                        </m:oMath>
                      </a14:m>
                      <a:r>
                        <a:rPr lang="fr-FR" dirty="0" smtClean="0"/>
                        <a:t> </a:t>
                      </a:r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09" name="ZoneTexte 30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387" y="5243354"/>
                      <a:ext cx="1912127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l="-955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ZoneTexte 309"/>
                    <p:cNvSpPr txBox="1"/>
                    <p:nvPr/>
                  </p:nvSpPr>
                  <p:spPr>
                    <a:xfrm>
                      <a:off x="3040499" y="5254525"/>
                      <a:ext cx="22405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𝑝𝑜𝑠𝑖𝑡𝑖𝑜𝑛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h𝑎𝑢𝑡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10" name="ZoneTexte 30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0499" y="5254525"/>
                      <a:ext cx="2240550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5" name="Ellipse 464"/>
              <p:cNvSpPr/>
              <p:nvPr/>
            </p:nvSpPr>
            <p:spPr>
              <a:xfrm rot="13448256">
                <a:off x="4175370" y="4176038"/>
                <a:ext cx="110112" cy="9948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4000"/>
              </a:p>
            </p:txBody>
          </p:sp>
          <p:sp>
            <p:nvSpPr>
              <p:cNvPr id="466" name="Ellipse 465"/>
              <p:cNvSpPr/>
              <p:nvPr/>
            </p:nvSpPr>
            <p:spPr>
              <a:xfrm rot="13448256">
                <a:off x="807041" y="3782118"/>
                <a:ext cx="110112" cy="9948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4000"/>
              </a:p>
            </p:txBody>
          </p:sp>
        </p:grpSp>
        <p:grpSp>
          <p:nvGrpSpPr>
            <p:cNvPr id="488" name="Groupe 487"/>
            <p:cNvGrpSpPr/>
            <p:nvPr/>
          </p:nvGrpSpPr>
          <p:grpSpPr>
            <a:xfrm>
              <a:off x="4448892" y="1140875"/>
              <a:ext cx="1927638" cy="989787"/>
              <a:chOff x="4448892" y="1140875"/>
              <a:chExt cx="1927638" cy="989787"/>
            </a:xfrm>
          </p:grpSpPr>
          <p:grpSp>
            <p:nvGrpSpPr>
              <p:cNvPr id="469" name="Groupe 468"/>
              <p:cNvGrpSpPr/>
              <p:nvPr/>
            </p:nvGrpSpPr>
            <p:grpSpPr>
              <a:xfrm>
                <a:off x="4448892" y="1140875"/>
                <a:ext cx="1299005" cy="369332"/>
                <a:chOff x="4402737" y="1245592"/>
                <a:chExt cx="1299005" cy="369332"/>
              </a:xfrm>
            </p:grpSpPr>
            <p:sp>
              <p:nvSpPr>
                <p:cNvPr id="467" name="Ellipse 466"/>
                <p:cNvSpPr/>
                <p:nvPr/>
              </p:nvSpPr>
              <p:spPr>
                <a:xfrm rot="13448256">
                  <a:off x="4402737" y="1375899"/>
                  <a:ext cx="110112" cy="9948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4000"/>
                </a:p>
              </p:txBody>
            </p:sp>
            <p:sp>
              <p:nvSpPr>
                <p:cNvPr id="468" name="ZoneTexte 467"/>
                <p:cNvSpPr txBox="1"/>
                <p:nvPr/>
              </p:nvSpPr>
              <p:spPr>
                <a:xfrm>
                  <a:off x="4539757" y="1245592"/>
                  <a:ext cx="1161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point haut</a:t>
                  </a:r>
                  <a:endParaRPr lang="fr-FR" dirty="0"/>
                </a:p>
              </p:txBody>
            </p:sp>
          </p:grpSp>
          <p:grpSp>
            <p:nvGrpSpPr>
              <p:cNvPr id="470" name="Groupe 469"/>
              <p:cNvGrpSpPr/>
              <p:nvPr/>
            </p:nvGrpSpPr>
            <p:grpSpPr>
              <a:xfrm>
                <a:off x="4448892" y="1456164"/>
                <a:ext cx="1927638" cy="369332"/>
                <a:chOff x="4402737" y="1245592"/>
                <a:chExt cx="1927638" cy="369332"/>
              </a:xfrm>
            </p:grpSpPr>
            <p:sp>
              <p:nvSpPr>
                <p:cNvPr id="471" name="Ellipse 470"/>
                <p:cNvSpPr/>
                <p:nvPr/>
              </p:nvSpPr>
              <p:spPr>
                <a:xfrm rot="13448256">
                  <a:off x="4402737" y="1375899"/>
                  <a:ext cx="110112" cy="9948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4000"/>
                </a:p>
              </p:txBody>
            </p:sp>
            <p:sp>
              <p:nvSpPr>
                <p:cNvPr id="472" name="ZoneTexte 471"/>
                <p:cNvSpPr txBox="1"/>
                <p:nvPr/>
              </p:nvSpPr>
              <p:spPr>
                <a:xfrm>
                  <a:off x="4539757" y="1245592"/>
                  <a:ext cx="1790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c</a:t>
                  </a:r>
                  <a:r>
                    <a:rPr lang="fr-FR" dirty="0" smtClean="0"/>
                    <a:t>entre de l’orbite</a:t>
                  </a:r>
                  <a:endParaRPr lang="fr-FR" dirty="0"/>
                </a:p>
              </p:txBody>
            </p:sp>
          </p:grpSp>
          <p:grpSp>
            <p:nvGrpSpPr>
              <p:cNvPr id="473" name="Groupe 472"/>
              <p:cNvGrpSpPr/>
              <p:nvPr/>
            </p:nvGrpSpPr>
            <p:grpSpPr>
              <a:xfrm>
                <a:off x="4462363" y="1761330"/>
                <a:ext cx="1748487" cy="369332"/>
                <a:chOff x="4402737" y="1245592"/>
                <a:chExt cx="1748487" cy="369332"/>
              </a:xfrm>
            </p:grpSpPr>
            <p:sp>
              <p:nvSpPr>
                <p:cNvPr id="474" name="Ellipse 473"/>
                <p:cNvSpPr/>
                <p:nvPr/>
              </p:nvSpPr>
              <p:spPr>
                <a:xfrm rot="13448256">
                  <a:off x="4402737" y="1375899"/>
                  <a:ext cx="110112" cy="99482"/>
                </a:xfrm>
                <a:prstGeom prst="ellipse">
                  <a:avLst/>
                </a:prstGeom>
                <a:solidFill>
                  <a:srgbClr val="509E2F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4000"/>
                </a:p>
              </p:txBody>
            </p:sp>
            <p:sp>
              <p:nvSpPr>
                <p:cNvPr id="475" name="ZoneTexte 474"/>
                <p:cNvSpPr txBox="1"/>
                <p:nvPr/>
              </p:nvSpPr>
              <p:spPr>
                <a:xfrm>
                  <a:off x="4539757" y="1245592"/>
                  <a:ext cx="16114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c</a:t>
                  </a:r>
                  <a:r>
                    <a:rPr lang="fr-FR" dirty="0" smtClean="0"/>
                    <a:t>entre du rotor</a:t>
                  </a:r>
                  <a:endParaRPr lang="fr-FR" dirty="0"/>
                </a:p>
              </p:txBody>
            </p:sp>
          </p:grpSp>
        </p:grpSp>
        <p:grpSp>
          <p:nvGrpSpPr>
            <p:cNvPr id="480" name="Groupe 479"/>
            <p:cNvGrpSpPr/>
            <p:nvPr/>
          </p:nvGrpSpPr>
          <p:grpSpPr>
            <a:xfrm>
              <a:off x="642634" y="1788526"/>
              <a:ext cx="751231" cy="784916"/>
              <a:chOff x="642634" y="1788526"/>
              <a:chExt cx="751231" cy="784916"/>
            </a:xfrm>
          </p:grpSpPr>
          <p:cxnSp>
            <p:nvCxnSpPr>
              <p:cNvPr id="478" name="Connecteur droit avec flèche 477"/>
              <p:cNvCxnSpPr>
                <a:endCxn id="72" idx="7"/>
              </p:cNvCxnSpPr>
              <p:nvPr/>
            </p:nvCxnSpPr>
            <p:spPr>
              <a:xfrm>
                <a:off x="1038225" y="2130662"/>
                <a:ext cx="116457" cy="4427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ZoneTexte 478"/>
              <p:cNvSpPr txBox="1"/>
              <p:nvPr/>
            </p:nvSpPr>
            <p:spPr>
              <a:xfrm>
                <a:off x="642634" y="1788526"/>
                <a:ext cx="751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orbite</a:t>
                </a:r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ZoneTexte 480"/>
                <p:cNvSpPr txBox="1"/>
                <p:nvPr/>
              </p:nvSpPr>
              <p:spPr>
                <a:xfrm>
                  <a:off x="2557573" y="2534001"/>
                  <a:ext cx="4854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1" name="ZoneTexte 4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573" y="2534001"/>
                  <a:ext cx="485453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ZoneTexte 481"/>
                <p:cNvSpPr txBox="1"/>
                <p:nvPr/>
              </p:nvSpPr>
              <p:spPr>
                <a:xfrm>
                  <a:off x="1865943" y="591039"/>
                  <a:ext cx="472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2" name="ZoneTexte 4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943" y="591039"/>
                  <a:ext cx="472629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4" name="Groupe 483"/>
            <p:cNvGrpSpPr/>
            <p:nvPr/>
          </p:nvGrpSpPr>
          <p:grpSpPr>
            <a:xfrm>
              <a:off x="347269" y="2855298"/>
              <a:ext cx="659604" cy="776579"/>
              <a:chOff x="642634" y="1788526"/>
              <a:chExt cx="659604" cy="776579"/>
            </a:xfrm>
          </p:grpSpPr>
          <p:cxnSp>
            <p:nvCxnSpPr>
              <p:cNvPr id="485" name="Connecteur droit avec flèche 484"/>
              <p:cNvCxnSpPr>
                <a:endCxn id="88" idx="7"/>
              </p:cNvCxnSpPr>
              <p:nvPr/>
            </p:nvCxnSpPr>
            <p:spPr>
              <a:xfrm>
                <a:off x="1038225" y="2130662"/>
                <a:ext cx="219155" cy="4344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6" name="ZoneTexte 485"/>
              <p:cNvSpPr txBox="1"/>
              <p:nvPr/>
            </p:nvSpPr>
            <p:spPr>
              <a:xfrm>
                <a:off x="642634" y="1788526"/>
                <a:ext cx="659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rotor</a:t>
                </a:r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009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294284" y="478036"/>
            <a:ext cx="4716144" cy="4353891"/>
            <a:chOff x="2627784" y="830461"/>
            <a:chExt cx="4716144" cy="4353891"/>
          </a:xfrm>
        </p:grpSpPr>
        <p:sp>
          <p:nvSpPr>
            <p:cNvPr id="5" name="Arc 4"/>
            <p:cNvSpPr/>
            <p:nvPr/>
          </p:nvSpPr>
          <p:spPr>
            <a:xfrm rot="4158825">
              <a:off x="4847079" y="3666473"/>
              <a:ext cx="1128045" cy="1396781"/>
            </a:xfrm>
            <a:prstGeom prst="arc">
              <a:avLst>
                <a:gd name="adj1" fmla="val 16092912"/>
                <a:gd name="adj2" fmla="val 535966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3239832" y="1376712"/>
              <a:ext cx="3240000" cy="32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2627784" y="2996752"/>
              <a:ext cx="4320000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>
              <a:off x="4823832" y="2960712"/>
              <a:ext cx="72000" cy="72000"/>
              <a:chOff x="7080908" y="3465008"/>
              <a:chExt cx="72000" cy="72000"/>
            </a:xfrm>
          </p:grpSpPr>
          <p:cxnSp>
            <p:nvCxnSpPr>
              <p:cNvPr id="39" name="Connecteur droit 38"/>
              <p:cNvCxnSpPr/>
              <p:nvPr/>
            </p:nvCxnSpPr>
            <p:spPr>
              <a:xfrm>
                <a:off x="7116908" y="3465008"/>
                <a:ext cx="0" cy="72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 flipH="1">
                <a:off x="7080908" y="3501008"/>
                <a:ext cx="72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/>
            <p:cNvSpPr/>
            <p:nvPr/>
          </p:nvSpPr>
          <p:spPr>
            <a:xfrm>
              <a:off x="4030588" y="2204864"/>
              <a:ext cx="2160000" cy="21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/>
            <p:cNvCxnSpPr/>
            <p:nvPr/>
          </p:nvCxnSpPr>
          <p:spPr>
            <a:xfrm flipH="1">
              <a:off x="3920514" y="3284864"/>
              <a:ext cx="2426473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5111959" y="2060848"/>
              <a:ext cx="1" cy="2448272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 flipV="1">
              <a:off x="3239832" y="1196752"/>
              <a:ext cx="3240000" cy="360040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4859832" y="2996952"/>
              <a:ext cx="250756" cy="2879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/>
            <p:cNvGrpSpPr/>
            <p:nvPr/>
          </p:nvGrpSpPr>
          <p:grpSpPr>
            <a:xfrm>
              <a:off x="5074588" y="3248864"/>
              <a:ext cx="72000" cy="72000"/>
              <a:chOff x="7080908" y="3465008"/>
              <a:chExt cx="72000" cy="72000"/>
            </a:xfrm>
          </p:grpSpPr>
          <p:cxnSp>
            <p:nvCxnSpPr>
              <p:cNvPr id="37" name="Connecteur droit 36"/>
              <p:cNvCxnSpPr/>
              <p:nvPr/>
            </p:nvCxnSpPr>
            <p:spPr>
              <a:xfrm>
                <a:off x="7116908" y="3465008"/>
                <a:ext cx="0" cy="72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H="1">
                <a:off x="7080908" y="3501008"/>
                <a:ext cx="72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ZoneTexte 14"/>
            <p:cNvSpPr txBox="1"/>
            <p:nvPr/>
          </p:nvSpPr>
          <p:spPr>
            <a:xfrm>
              <a:off x="4535756" y="2987019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e</a:t>
              </a:r>
              <a:endParaRPr lang="fr-FR" sz="1400" baseline="-250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733182" y="2717642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O</a:t>
              </a:r>
              <a:r>
                <a:rPr lang="fr-FR" sz="1400" baseline="-25000" dirty="0" smtClean="0"/>
                <a:t>c</a:t>
              </a:r>
              <a:endParaRPr lang="fr-FR" sz="1400" baseline="-25000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985210" y="300045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O</a:t>
              </a:r>
              <a:r>
                <a:rPr lang="fr-FR" sz="1400" baseline="-25000" dirty="0" smtClean="0"/>
                <a:t>r</a:t>
              </a:r>
              <a:endParaRPr lang="fr-FR" sz="1400" baseline="-25000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2883453" y="1017758"/>
              <a:ext cx="3960000" cy="3960000"/>
            </a:xfrm>
            <a:prstGeom prst="arc">
              <a:avLst>
                <a:gd name="adj1" fmla="val 13691019"/>
                <a:gd name="adj2" fmla="val 1618200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923928" y="830461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ϕ</a:t>
              </a:r>
              <a:endParaRPr lang="fr-FR" sz="1400" baseline="-250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346987" y="4281096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h</a:t>
              </a:r>
              <a:r>
                <a:rPr lang="fr-FR" sz="1400" baseline="-25000" dirty="0" smtClean="0"/>
                <a:t>min</a:t>
              </a:r>
              <a:endParaRPr lang="fr-FR" sz="1400" baseline="-25000" dirty="0"/>
            </a:p>
          </p:txBody>
        </p:sp>
        <p:sp>
          <p:nvSpPr>
            <p:cNvPr id="21" name="Ellipse 20"/>
            <p:cNvSpPr/>
            <p:nvPr/>
          </p:nvSpPr>
          <p:spPr>
            <a:xfrm rot="19141145">
              <a:off x="4931959" y="3158863"/>
              <a:ext cx="360000" cy="252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avec flèche 21"/>
            <p:cNvCxnSpPr/>
            <p:nvPr/>
          </p:nvCxnSpPr>
          <p:spPr>
            <a:xfrm>
              <a:off x="5110588" y="1664864"/>
              <a:ext cx="0" cy="5400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4995107" y="1675977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rgbClr val="0070C0"/>
                  </a:solidFill>
                </a:rPr>
                <a:t>W</a:t>
              </a:r>
              <a:endParaRPr lang="fr-FR" sz="1400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416908" y="4876575"/>
              <a:ext cx="11901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FF0000"/>
                  </a:solidFill>
                </a:rPr>
                <a:t>Zone chaude</a:t>
              </a:r>
              <a:endParaRPr lang="fr-FR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5" name="Arc 24"/>
            <p:cNvSpPr/>
            <p:nvPr/>
          </p:nvSpPr>
          <p:spPr>
            <a:xfrm rot="10800000">
              <a:off x="4211960" y="2384864"/>
              <a:ext cx="1800000" cy="1800000"/>
            </a:xfrm>
            <a:prstGeom prst="arc">
              <a:avLst>
                <a:gd name="adj1" fmla="val 18172350"/>
                <a:gd name="adj2" fmla="val 1961017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283728" y="3658248"/>
              <a:ext cx="504056" cy="235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aseline="-25000" dirty="0"/>
                <a:t>ω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615736" y="1615452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Coussinet</a:t>
              </a:r>
              <a:endParaRPr lang="fr-FR" sz="1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756573" y="2409865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Rotor</a:t>
              </a:r>
              <a:endParaRPr lang="fr-FR" sz="1400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418699" y="4725825"/>
              <a:ext cx="12237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Orbite du centre du rotor</a:t>
              </a:r>
              <a:endParaRPr lang="fr-FR" sz="1100" baseline="-25000" dirty="0"/>
            </a:p>
          </p:txBody>
        </p:sp>
        <p:sp>
          <p:nvSpPr>
            <p:cNvPr id="30" name="Ellipse 29"/>
            <p:cNvSpPr/>
            <p:nvPr/>
          </p:nvSpPr>
          <p:spPr>
            <a:xfrm rot="19141145">
              <a:off x="3096819" y="4817545"/>
              <a:ext cx="360000" cy="252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/>
            <p:cNvGrpSpPr/>
            <p:nvPr/>
          </p:nvGrpSpPr>
          <p:grpSpPr>
            <a:xfrm rot="5909749">
              <a:off x="5859376" y="3859964"/>
              <a:ext cx="443148" cy="748284"/>
              <a:chOff x="6254664" y="3676811"/>
              <a:chExt cx="443148" cy="748284"/>
            </a:xfrm>
          </p:grpSpPr>
          <p:cxnSp>
            <p:nvCxnSpPr>
              <p:cNvPr id="33" name="Connecteur droit avec flèche 32"/>
              <p:cNvCxnSpPr/>
              <p:nvPr/>
            </p:nvCxnSpPr>
            <p:spPr>
              <a:xfrm rot="15690251" flipH="1" flipV="1">
                <a:off x="6464170" y="3948785"/>
                <a:ext cx="204790" cy="2322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 rot="15690251">
                <a:off x="6260367" y="4325822"/>
                <a:ext cx="93570" cy="1049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rot="15690251" flipH="1" flipV="1">
                <a:off x="6280366" y="3953190"/>
                <a:ext cx="393706" cy="4411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rot="15690251">
                <a:off x="6510774" y="3812315"/>
                <a:ext cx="271166" cy="1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necteur droit 31"/>
            <p:cNvCxnSpPr/>
            <p:nvPr/>
          </p:nvCxnSpPr>
          <p:spPr>
            <a:xfrm flipH="1">
              <a:off x="4859832" y="836712"/>
              <a:ext cx="0" cy="432000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29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790577" y="379448"/>
            <a:ext cx="5062520" cy="4756078"/>
            <a:chOff x="790577" y="379448"/>
            <a:chExt cx="5062520" cy="4756078"/>
          </a:xfrm>
        </p:grpSpPr>
        <p:grpSp>
          <p:nvGrpSpPr>
            <p:cNvPr id="6" name="Groupe 5"/>
            <p:cNvGrpSpPr/>
            <p:nvPr/>
          </p:nvGrpSpPr>
          <p:grpSpPr>
            <a:xfrm>
              <a:off x="1295695" y="930855"/>
              <a:ext cx="3865818" cy="3865818"/>
              <a:chOff x="1744407" y="1446219"/>
              <a:chExt cx="3865818" cy="3865818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1744407" y="1446219"/>
                <a:ext cx="3865818" cy="386581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/>
              <p:cNvSpPr/>
              <p:nvPr/>
            </p:nvSpPr>
            <p:spPr>
              <a:xfrm>
                <a:off x="1915857" y="1589094"/>
                <a:ext cx="3541968" cy="35419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790577" y="379448"/>
              <a:ext cx="5062520" cy="4756078"/>
              <a:chOff x="2943314" y="-133329"/>
              <a:chExt cx="5062520" cy="4756078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2943314" y="-84152"/>
                <a:ext cx="5062520" cy="4706901"/>
                <a:chOff x="6005425" y="972635"/>
                <a:chExt cx="4096191" cy="4234005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6005425" y="972635"/>
                  <a:ext cx="3868851" cy="4189769"/>
                  <a:chOff x="-937798" y="-983573"/>
                  <a:chExt cx="3871157" cy="4191934"/>
                </a:xfrm>
              </p:grpSpPr>
              <p:cxnSp>
                <p:nvCxnSpPr>
                  <p:cNvPr id="15" name="Connecteur droit avec flèche 14"/>
                  <p:cNvCxnSpPr/>
                  <p:nvPr/>
                </p:nvCxnSpPr>
                <p:spPr>
                  <a:xfrm>
                    <a:off x="-937798" y="1182414"/>
                    <a:ext cx="387115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avec flèche 15"/>
                  <p:cNvCxnSpPr/>
                  <p:nvPr/>
                </p:nvCxnSpPr>
                <p:spPr>
                  <a:xfrm>
                    <a:off x="1052702" y="-983573"/>
                    <a:ext cx="0" cy="419193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Zone de texte 153"/>
                    <p:cNvSpPr txBox="1"/>
                    <p:nvPr/>
                  </p:nvSpPr>
                  <p:spPr>
                    <a:xfrm>
                      <a:off x="7978084" y="493199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2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8084" y="493199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b="-14000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Zone de texte 154"/>
                    <p:cNvSpPr txBox="1"/>
                    <p:nvPr/>
                  </p:nvSpPr>
                  <p:spPr>
                    <a:xfrm>
                      <a:off x="9799868" y="2749962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2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99868" y="2749962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1373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Arc 18"/>
              <p:cNvSpPr/>
              <p:nvPr/>
            </p:nvSpPr>
            <p:spPr>
              <a:xfrm rot="13411610">
                <a:off x="4701168" y="97926"/>
                <a:ext cx="962471" cy="1002521"/>
              </a:xfrm>
              <a:prstGeom prst="arc">
                <a:avLst>
                  <a:gd name="adj1" fmla="val 21020445"/>
                  <a:gd name="adj2" fmla="val 4480889"/>
                </a:avLst>
              </a:prstGeom>
              <a:ln>
                <a:prstDash val="solid"/>
                <a:head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sz="4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Zone de texte 172"/>
                  <p:cNvSpPr txBox="1"/>
                  <p:nvPr/>
                </p:nvSpPr>
                <p:spPr>
                  <a:xfrm>
                    <a:off x="4535910" y="-133329"/>
                    <a:ext cx="290213" cy="37043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fr-FR" sz="2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Zone de texte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5910" y="-133329"/>
                    <a:ext cx="290213" cy="3704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29167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Ellipse 30"/>
          <p:cNvSpPr/>
          <p:nvPr/>
        </p:nvSpPr>
        <p:spPr>
          <a:xfrm>
            <a:off x="2393298" y="1920115"/>
            <a:ext cx="2160000" cy="21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3119283" y="212511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Rotor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9479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>
            <a:off x="2455040" y="1053713"/>
            <a:ext cx="6752314" cy="4821552"/>
            <a:chOff x="2455040" y="1053713"/>
            <a:chExt cx="6752314" cy="4821552"/>
          </a:xfrm>
        </p:grpSpPr>
        <p:grpSp>
          <p:nvGrpSpPr>
            <p:cNvPr id="4" name="Groupe 3"/>
            <p:cNvGrpSpPr/>
            <p:nvPr/>
          </p:nvGrpSpPr>
          <p:grpSpPr>
            <a:xfrm>
              <a:off x="3235826" y="1119187"/>
              <a:ext cx="5062520" cy="4756078"/>
              <a:chOff x="790577" y="379448"/>
              <a:chExt cx="5062520" cy="4756078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1295695" y="930855"/>
                <a:ext cx="3865818" cy="3865818"/>
                <a:chOff x="1744407" y="1446219"/>
                <a:chExt cx="3865818" cy="3865818"/>
              </a:xfrm>
            </p:grpSpPr>
            <p:sp>
              <p:nvSpPr>
                <p:cNvPr id="15" name="Ellipse 14"/>
                <p:cNvSpPr/>
                <p:nvPr/>
              </p:nvSpPr>
              <p:spPr>
                <a:xfrm>
                  <a:off x="1744407" y="1446219"/>
                  <a:ext cx="3865818" cy="386581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1915857" y="1589094"/>
                  <a:ext cx="3541968" cy="354196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" name="Groupe 5"/>
              <p:cNvGrpSpPr/>
              <p:nvPr/>
            </p:nvGrpSpPr>
            <p:grpSpPr>
              <a:xfrm>
                <a:off x="790577" y="379448"/>
                <a:ext cx="5062520" cy="4756078"/>
                <a:chOff x="2943314" y="-133329"/>
                <a:chExt cx="5062520" cy="4756078"/>
              </a:xfrm>
            </p:grpSpPr>
            <p:grpSp>
              <p:nvGrpSpPr>
                <p:cNvPr id="7" name="Groupe 6"/>
                <p:cNvGrpSpPr/>
                <p:nvPr/>
              </p:nvGrpSpPr>
              <p:grpSpPr>
                <a:xfrm>
                  <a:off x="2943314" y="-84152"/>
                  <a:ext cx="5062520" cy="4706901"/>
                  <a:chOff x="6005425" y="972635"/>
                  <a:chExt cx="4096191" cy="4234005"/>
                </a:xfrm>
              </p:grpSpPr>
              <p:grpSp>
                <p:nvGrpSpPr>
                  <p:cNvPr id="10" name="Groupe 9"/>
                  <p:cNvGrpSpPr/>
                  <p:nvPr/>
                </p:nvGrpSpPr>
                <p:grpSpPr>
                  <a:xfrm>
                    <a:off x="6005425" y="972635"/>
                    <a:ext cx="3868851" cy="4189769"/>
                    <a:chOff x="-937798" y="-983573"/>
                    <a:chExt cx="3871157" cy="4191934"/>
                  </a:xfrm>
                </p:grpSpPr>
                <p:cxnSp>
                  <p:nvCxnSpPr>
                    <p:cNvPr id="13" name="Connecteur droit avec flèche 12"/>
                    <p:cNvCxnSpPr/>
                    <p:nvPr/>
                  </p:nvCxnSpPr>
                  <p:spPr>
                    <a:xfrm>
                      <a:off x="-937798" y="1182414"/>
                      <a:ext cx="3871157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Connecteur droit avec flèche 13"/>
                    <p:cNvCxnSpPr/>
                    <p:nvPr/>
                  </p:nvCxnSpPr>
                  <p:spPr>
                    <a:xfrm>
                      <a:off x="1052702" y="-983573"/>
                      <a:ext cx="0" cy="419193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" name="Zone de texte 153"/>
                      <p:cNvSpPr txBox="1"/>
                      <p:nvPr/>
                    </p:nvSpPr>
                    <p:spPr>
                      <a:xfrm>
                        <a:off x="7978084" y="4931990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1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78084" y="4931990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b="-12000"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" name="Zone de texte 154"/>
                      <p:cNvSpPr txBox="1"/>
                      <p:nvPr/>
                    </p:nvSpPr>
                    <p:spPr>
                      <a:xfrm>
                        <a:off x="9799868" y="274996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12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799868" y="274996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12000"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" name="Arc 7"/>
                <p:cNvSpPr/>
                <p:nvPr/>
              </p:nvSpPr>
              <p:spPr>
                <a:xfrm rot="13411610">
                  <a:off x="4701168" y="97926"/>
                  <a:ext cx="962471" cy="1002521"/>
                </a:xfrm>
                <a:prstGeom prst="arc">
                  <a:avLst>
                    <a:gd name="adj1" fmla="val 21020445"/>
                    <a:gd name="adj2" fmla="val 4480889"/>
                  </a:avLst>
                </a:prstGeom>
                <a:ln>
                  <a:prstDash val="solid"/>
                  <a:head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40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Zone de texte 172"/>
                    <p:cNvSpPr txBox="1"/>
                    <p:nvPr/>
                  </p:nvSpPr>
                  <p:spPr>
                    <a:xfrm>
                      <a:off x="4535910" y="-133329"/>
                      <a:ext cx="290213" cy="37043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Zone de texte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35910" y="-133329"/>
                      <a:ext cx="290213" cy="3704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9167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7" name="ZoneTexte 16"/>
            <p:cNvSpPr txBox="1"/>
            <p:nvPr/>
          </p:nvSpPr>
          <p:spPr>
            <a:xfrm>
              <a:off x="7807675" y="1053713"/>
              <a:ext cx="1399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Coussinet</a:t>
              </a:r>
              <a:endParaRPr lang="fr-FR" sz="2400" dirty="0"/>
            </a:p>
          </p:txBody>
        </p:sp>
        <p:cxnSp>
          <p:nvCxnSpPr>
            <p:cNvPr id="19" name="Connecteur en arc 18"/>
            <p:cNvCxnSpPr>
              <a:stCxn id="17" idx="1"/>
              <a:endCxn id="15" idx="7"/>
            </p:cNvCxnSpPr>
            <p:nvPr/>
          </p:nvCxnSpPr>
          <p:spPr>
            <a:xfrm rot="10800000" flipV="1">
              <a:off x="7040627" y="1284546"/>
              <a:ext cx="767049" cy="95218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2455040" y="1798657"/>
              <a:ext cx="931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rgbClr val="0070C0"/>
                  </a:solidFill>
                </a:rPr>
                <a:t>Rotor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23" name="Connecteur en arc 22"/>
            <p:cNvCxnSpPr>
              <a:stCxn id="22" idx="3"/>
              <a:endCxn id="21" idx="1"/>
            </p:cNvCxnSpPr>
            <p:nvPr/>
          </p:nvCxnSpPr>
          <p:spPr>
            <a:xfrm>
              <a:off x="3386832" y="2029490"/>
              <a:ext cx="1563697" cy="791288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e 43"/>
            <p:cNvGrpSpPr/>
            <p:nvPr/>
          </p:nvGrpSpPr>
          <p:grpSpPr>
            <a:xfrm>
              <a:off x="4634204" y="1770062"/>
              <a:ext cx="3100330" cy="3481819"/>
              <a:chOff x="2543007" y="1257901"/>
              <a:chExt cx="3100330" cy="3481819"/>
            </a:xfrm>
          </p:grpSpPr>
          <p:sp>
            <p:nvSpPr>
              <p:cNvPr id="21" name="Ellipse 20"/>
              <p:cNvSpPr/>
              <p:nvPr/>
            </p:nvSpPr>
            <p:spPr>
              <a:xfrm>
                <a:off x="2543007" y="1992292"/>
                <a:ext cx="2160000" cy="2160000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1" name="Groupe 40"/>
              <p:cNvGrpSpPr/>
              <p:nvPr/>
            </p:nvGrpSpPr>
            <p:grpSpPr>
              <a:xfrm>
                <a:off x="3601537" y="1561672"/>
                <a:ext cx="1675177" cy="3111875"/>
                <a:chOff x="3601537" y="1561672"/>
                <a:chExt cx="1675177" cy="3111875"/>
              </a:xfrm>
            </p:grpSpPr>
            <p:cxnSp>
              <p:nvCxnSpPr>
                <p:cNvPr id="34" name="Connecteur droit avec flèche 33"/>
                <p:cNvCxnSpPr/>
                <p:nvPr/>
              </p:nvCxnSpPr>
              <p:spPr>
                <a:xfrm>
                  <a:off x="3601537" y="3047038"/>
                  <a:ext cx="1527646" cy="1626509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avec flèche 34"/>
                <p:cNvCxnSpPr/>
                <p:nvPr/>
              </p:nvCxnSpPr>
              <p:spPr>
                <a:xfrm flipV="1">
                  <a:off x="3623007" y="1561672"/>
                  <a:ext cx="1653707" cy="1499848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Zone de texte 153"/>
                  <p:cNvSpPr txBox="1"/>
                  <p:nvPr/>
                </p:nvSpPr>
                <p:spPr>
                  <a:xfrm>
                    <a:off x="5090247" y="4434394"/>
                    <a:ext cx="372933" cy="305326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fr-FR" sz="2400" dirty="0">
                      <a:solidFill>
                        <a:srgbClr val="0070C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42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0247" y="4434394"/>
                    <a:ext cx="372933" cy="30532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9804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Zone de texte 153"/>
                  <p:cNvSpPr txBox="1"/>
                  <p:nvPr/>
                </p:nvSpPr>
                <p:spPr>
                  <a:xfrm>
                    <a:off x="5197371" y="1257901"/>
                    <a:ext cx="445966" cy="485203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FR" sz="2400" dirty="0">
                      <a:solidFill>
                        <a:srgbClr val="0070C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4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7371" y="1257901"/>
                    <a:ext cx="445966" cy="48520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Arc 52"/>
            <p:cNvSpPr/>
            <p:nvPr/>
          </p:nvSpPr>
          <p:spPr>
            <a:xfrm rot="5724824">
              <a:off x="4616415" y="2562622"/>
              <a:ext cx="2356831" cy="2356831"/>
            </a:xfrm>
            <a:prstGeom prst="arc">
              <a:avLst>
                <a:gd name="adj1" fmla="val 18552621"/>
                <a:gd name="adj2" fmla="val 0"/>
              </a:avLst>
            </a:prstGeom>
            <a:ln w="381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Zone de texte 153"/>
                <p:cNvSpPr txBox="1"/>
                <p:nvPr/>
              </p:nvSpPr>
              <p:spPr>
                <a:xfrm>
                  <a:off x="5949983" y="4712208"/>
                  <a:ext cx="650214" cy="51103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4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983" y="4712208"/>
                  <a:ext cx="650214" cy="5110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47530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9721</TotalTime>
  <Words>60</Words>
  <Application>Microsoft Office PowerPoint</Application>
  <PresentationFormat>Grand écran</PresentationFormat>
  <Paragraphs>87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286</cp:revision>
  <cp:lastPrinted>2018-01-25T12:52:00Z</cp:lastPrinted>
  <dcterms:created xsi:type="dcterms:W3CDTF">2017-12-19T15:19:49Z</dcterms:created>
  <dcterms:modified xsi:type="dcterms:W3CDTF">2019-01-21T15:35:34Z</dcterms:modified>
</cp:coreProperties>
</file>