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r&#233;so_compl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_hehs4V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_hehs4V2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_hehs4V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R&#233;sultat_Lobbat_hehs4V2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_hehs8V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_hehs8V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_hehs8V2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R&#233;sultat_Lobbat_hehs8V2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_hehs8V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o%20C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r&#233;so_complV2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o%20CL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o%20CL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o%20CL2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o%20CL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r&#233;so_compl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V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R&#233;sultat_LobbatV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33657407407406"/>
          <c:y val="5.6908360395948272E-2"/>
          <c:w val="0.84419259259259261"/>
          <c:h val="0.75830129629629628"/>
        </c:manualLayout>
      </c:layout>
      <c:scatterChart>
        <c:scatterStyle val="lineMarker"/>
        <c:varyColors val="0"/>
        <c:ser>
          <c:idx val="0"/>
          <c:order val="0"/>
          <c:tx>
            <c:v>Ny=10</c:v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(adi)'!$B$2:$B$81</c:f>
              <c:numCache>
                <c:formatCode>0.0000</c:formatCode>
                <c:ptCount val="80"/>
                <c:pt idx="0">
                  <c:v>0.42427059180114995</c:v>
                </c:pt>
                <c:pt idx="1">
                  <c:v>0.83110317633365494</c:v>
                </c:pt>
                <c:pt idx="2">
                  <c:v>1.22106973818555</c:v>
                </c:pt>
                <c:pt idx="3">
                  <c:v>1.59472135443929</c:v>
                </c:pt>
                <c:pt idx="4">
                  <c:v>1.9525887358603651</c:v>
                </c:pt>
                <c:pt idx="5">
                  <c:v>2.295182763710975</c:v>
                </c:pt>
                <c:pt idx="6">
                  <c:v>2.6229950223624852</c:v>
                </c:pt>
                <c:pt idx="7">
                  <c:v>2.9364983270046698</c:v>
                </c:pt>
                <c:pt idx="8">
                  <c:v>3.2361472470782098</c:v>
                </c:pt>
                <c:pt idx="9">
                  <c:v>3.5223786247709854</c:v>
                </c:pt>
                <c:pt idx="10">
                  <c:v>3.7956120888944804</c:v>
                </c:pt>
                <c:pt idx="11">
                  <c:v>4.0562505639266346</c:v>
                </c:pt>
                <c:pt idx="12">
                  <c:v>4.30468077430554</c:v>
                </c:pt>
                <c:pt idx="13">
                  <c:v>4.5412737436917903</c:v>
                </c:pt>
                <c:pt idx="14">
                  <c:v>4.7663852895858749</c:v>
                </c:pt>
                <c:pt idx="15">
                  <c:v>4.9803565130063046</c:v>
                </c:pt>
                <c:pt idx="16">
                  <c:v>5.1835142834400001</c:v>
                </c:pt>
                <c:pt idx="17">
                  <c:v>5.3761717189651499</c:v>
                </c:pt>
                <c:pt idx="18">
                  <c:v>5.5586286618697498</c:v>
                </c:pt>
                <c:pt idx="19">
                  <c:v>5.7311721495337498</c:v>
                </c:pt>
                <c:pt idx="20">
                  <c:v>5.8940768810312001</c:v>
                </c:pt>
                <c:pt idx="21">
                  <c:v>6.0476056793306494</c:v>
                </c:pt>
                <c:pt idx="22">
                  <c:v>6.1920099494195497</c:v>
                </c:pt>
                <c:pt idx="23">
                  <c:v>6.32753013251435</c:v>
                </c:pt>
                <c:pt idx="24">
                  <c:v>6.4543961565375003</c:v>
                </c:pt>
                <c:pt idx="25">
                  <c:v>6.5728278832164504</c:v>
                </c:pt>
                <c:pt idx="26">
                  <c:v>6.6830355519624005</c:v>
                </c:pt>
                <c:pt idx="27">
                  <c:v>6.7852202209846002</c:v>
                </c:pt>
                <c:pt idx="28">
                  <c:v>6.8795742059638503</c:v>
                </c:pt>
                <c:pt idx="29">
                  <c:v>6.9662815165725505</c:v>
                </c:pt>
                <c:pt idx="30">
                  <c:v>7.0455182914830008</c:v>
                </c:pt>
                <c:pt idx="31">
                  <c:v>7.1174532322033004</c:v>
                </c:pt>
                <c:pt idx="32">
                  <c:v>7.1822480363045003</c:v>
                </c:pt>
                <c:pt idx="33">
                  <c:v>7.2400578306824004</c:v>
                </c:pt>
                <c:pt idx="34">
                  <c:v>7.2910316054093496</c:v>
                </c:pt>
                <c:pt idx="35">
                  <c:v>7.3353126489472</c:v>
                </c:pt>
                <c:pt idx="36">
                  <c:v>7.3730389854344001</c:v>
                </c:pt>
                <c:pt idx="37">
                  <c:v>7.40434381491505</c:v>
                </c:pt>
                <c:pt idx="38">
                  <c:v>7.4293559573766998</c:v>
                </c:pt>
                <c:pt idx="39">
                  <c:v>7.4482003015998499</c:v>
                </c:pt>
                <c:pt idx="40">
                  <c:v>7.4609982598866491</c:v>
                </c:pt>
                <c:pt idx="41">
                  <c:v>7.4678682298151502</c:v>
                </c:pt>
                <c:pt idx="42">
                  <c:v>7.4689260642900503</c:v>
                </c:pt>
                <c:pt idx="43">
                  <c:v>7.4642855512504003</c:v>
                </c:pt>
                <c:pt idx="44">
                  <c:v>7.4540589045183498</c:v>
                </c:pt>
                <c:pt idx="45">
                  <c:v>7.4383572673977003</c:v>
                </c:pt>
                <c:pt idx="46">
                  <c:v>7.4172912307918493</c:v>
                </c:pt>
                <c:pt idx="47">
                  <c:v>7.390971367725351</c:v>
                </c:pt>
                <c:pt idx="48">
                  <c:v>7.3595087863375497</c:v>
                </c:pt>
                <c:pt idx="49">
                  <c:v>7.3230157036123504</c:v>
                </c:pt>
                <c:pt idx="50">
                  <c:v>7.2816060422883497</c:v>
                </c:pt>
                <c:pt idx="51">
                  <c:v>7.2353960536010007</c:v>
                </c:pt>
                <c:pt idx="52">
                  <c:v>7.1845049687682003</c:v>
                </c:pt>
                <c:pt idx="53">
                  <c:v>7.1290556823920497</c:v>
                </c:pt>
                <c:pt idx="54">
                  <c:v>7.0691754712088493</c:v>
                </c:pt>
                <c:pt idx="55">
                  <c:v>7.0049967519580507</c:v>
                </c:pt>
                <c:pt idx="56">
                  <c:v>6.9366578824913505</c:v>
                </c:pt>
                <c:pt idx="57">
                  <c:v>6.8643040106163493</c:v>
                </c:pt>
                <c:pt idx="58">
                  <c:v>6.788087975568649</c:v>
                </c:pt>
                <c:pt idx="59">
                  <c:v>6.7081712675340004</c:v>
                </c:pt>
                <c:pt idx="60">
                  <c:v>6.6247250510999507</c:v>
                </c:pt>
                <c:pt idx="61">
                  <c:v>6.5379312591269496</c:v>
                </c:pt>
                <c:pt idx="62">
                  <c:v>6.4479837641058495</c:v>
                </c:pt>
                <c:pt idx="63">
                  <c:v>6.3550896348913</c:v>
                </c:pt>
                <c:pt idx="64">
                  <c:v>6.2594704873202502</c:v>
                </c:pt>
                <c:pt idx="65">
                  <c:v>6.1613639382527996</c:v>
                </c:pt>
                <c:pt idx="66">
                  <c:v>6.06102517340525</c:v>
                </c:pt>
                <c:pt idx="67">
                  <c:v>5.9587286405396496</c:v>
                </c:pt>
                <c:pt idx="68">
                  <c:v>5.8547698806876003</c:v>
                </c:pt>
                <c:pt idx="69">
                  <c:v>5.7494675115040499</c:v>
                </c:pt>
                <c:pt idx="70">
                  <c:v>5.6431653782928501</c:v>
                </c:pt>
                <c:pt idx="71">
                  <c:v>5.5362348899777505</c:v>
                </c:pt>
                <c:pt idx="72">
                  <c:v>5.4290775591092002</c:v>
                </c:pt>
                <c:pt idx="73">
                  <c:v>5.3221277672753997</c:v>
                </c:pt>
                <c:pt idx="74">
                  <c:v>5.2158557794420002</c:v>
                </c:pt>
                <c:pt idx="75">
                  <c:v>5.1107710336490495</c:v>
                </c:pt>
                <c:pt idx="76">
                  <c:v>5.0074257353152003</c:v>
                </c:pt>
                <c:pt idx="77">
                  <c:v>4.9064187890143449</c:v>
                </c:pt>
                <c:pt idx="78">
                  <c:v>4.80840010426446</c:v>
                </c:pt>
                <c:pt idx="79">
                  <c:v>4.7140753162662303</c:v>
                </c:pt>
              </c:numCache>
            </c:numRef>
          </c:yVal>
          <c:smooth val="0"/>
        </c:ser>
        <c:ser>
          <c:idx val="1"/>
          <c:order val="1"/>
          <c:tx>
            <c:v>Ny=20</c:v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(adi)'!$C$2:$C$81</c:f>
              <c:numCache>
                <c:formatCode>0.0000</c:formatCode>
                <c:ptCount val="80"/>
                <c:pt idx="0">
                  <c:v>0.76950238344793498</c:v>
                </c:pt>
                <c:pt idx="1">
                  <c:v>1.4429707429888752</c:v>
                </c:pt>
                <c:pt idx="2">
                  <c:v>2.0358999404453351</c:v>
                </c:pt>
                <c:pt idx="3">
                  <c:v>2.5609907368151701</c:v>
                </c:pt>
                <c:pt idx="4">
                  <c:v>3.02866453439806</c:v>
                </c:pt>
                <c:pt idx="5">
                  <c:v>3.4474834257486746</c:v>
                </c:pt>
                <c:pt idx="6">
                  <c:v>3.824492727667355</c:v>
                </c:pt>
                <c:pt idx="7">
                  <c:v>4.1655001298658298</c:v>
                </c:pt>
                <c:pt idx="8">
                  <c:v>4.4753030667040203</c:v>
                </c:pt>
                <c:pt idx="9">
                  <c:v>4.75787383551204</c:v>
                </c:pt>
                <c:pt idx="10">
                  <c:v>5.0165102659604504</c:v>
                </c:pt>
                <c:pt idx="11">
                  <c:v>5.2539583276429997</c:v>
                </c:pt>
                <c:pt idx="12">
                  <c:v>5.4725118972590501</c:v>
                </c:pt>
                <c:pt idx="13">
                  <c:v>5.6740939485211497</c:v>
                </c:pt>
                <c:pt idx="14">
                  <c:v>5.8603226421321502</c:v>
                </c:pt>
                <c:pt idx="15">
                  <c:v>6.0325651486117504</c:v>
                </c:pt>
                <c:pt idx="16">
                  <c:v>6.1919815098358502</c:v>
                </c:pt>
                <c:pt idx="17">
                  <c:v>6.3395604141351498</c:v>
                </c:pt>
                <c:pt idx="18">
                  <c:v>6.47614840835615</c:v>
                </c:pt>
                <c:pt idx="19">
                  <c:v>6.6024737833193994</c:v>
                </c:pt>
                <c:pt idx="20">
                  <c:v>6.7191661360286501</c:v>
                </c:pt>
                <c:pt idx="21">
                  <c:v>6.8267724218709009</c:v>
                </c:pt>
                <c:pt idx="22">
                  <c:v>6.925770156024301</c:v>
                </c:pt>
                <c:pt idx="23">
                  <c:v>7.0165782980643998</c:v>
                </c:pt>
                <c:pt idx="24">
                  <c:v>7.0995662522785494</c:v>
                </c:pt>
                <c:pt idx="25">
                  <c:v>7.1750613340791007</c:v>
                </c:pt>
                <c:pt idx="26">
                  <c:v>7.2433549862640501</c:v>
                </c:pt>
                <c:pt idx="27">
                  <c:v>7.3047079751900004</c:v>
                </c:pt>
                <c:pt idx="28">
                  <c:v>7.3593547533391996</c:v>
                </c:pt>
                <c:pt idx="29">
                  <c:v>7.4075071395839505</c:v>
                </c:pt>
                <c:pt idx="30">
                  <c:v>7.4493574401949498</c:v>
                </c:pt>
                <c:pt idx="31">
                  <c:v>7.485081110566151</c:v>
                </c:pt>
                <c:pt idx="32">
                  <c:v>7.5148390391847997</c:v>
                </c:pt>
                <c:pt idx="33">
                  <c:v>7.5387795204422998</c:v>
                </c:pt>
                <c:pt idx="34">
                  <c:v>7.5570399707444498</c:v>
                </c:pt>
                <c:pt idx="35">
                  <c:v>7.5697484326877005</c:v>
                </c:pt>
                <c:pt idx="36">
                  <c:v>7.5770249041372493</c:v>
                </c:pt>
                <c:pt idx="37">
                  <c:v>7.57898252270585</c:v>
                </c:pt>
                <c:pt idx="38">
                  <c:v>7.5757286309320504</c:v>
                </c:pt>
                <c:pt idx="39">
                  <c:v>7.5673657433284003</c:v>
                </c:pt>
                <c:pt idx="40">
                  <c:v>7.55399243306465</c:v>
                </c:pt>
                <c:pt idx="41">
                  <c:v>7.5357041533252005</c:v>
                </c:pt>
                <c:pt idx="42">
                  <c:v>7.51259400617365</c:v>
                </c:pt>
                <c:pt idx="43">
                  <c:v>7.4847534699671003</c:v>
                </c:pt>
                <c:pt idx="44">
                  <c:v>7.4522730949237497</c:v>
                </c:pt>
                <c:pt idx="45">
                  <c:v>7.4152431752879</c:v>
                </c:pt>
                <c:pt idx="46">
                  <c:v>7.3737544056412503</c:v>
                </c:pt>
                <c:pt idx="47">
                  <c:v>7.3278985281488005</c:v>
                </c:pt>
                <c:pt idx="48">
                  <c:v>7.2777689769757004</c:v>
                </c:pt>
                <c:pt idx="49">
                  <c:v>7.2234615257020494</c:v>
                </c:pt>
                <c:pt idx="50">
                  <c:v>7.1650749432381504</c:v>
                </c:pt>
                <c:pt idx="51">
                  <c:v>7.10271166352255</c:v>
                </c:pt>
                <c:pt idx="52">
                  <c:v>7.0364784741875495</c:v>
                </c:pt>
                <c:pt idx="53">
                  <c:v>6.9664872293385498</c:v>
                </c:pt>
                <c:pt idx="54">
                  <c:v>6.89285559160475</c:v>
                </c:pt>
                <c:pt idx="55">
                  <c:v>6.8157078087433005</c:v>
                </c:pt>
                <c:pt idx="56">
                  <c:v>6.7351755302434002</c:v>
                </c:pt>
                <c:pt idx="57">
                  <c:v>6.6513986696123997</c:v>
                </c:pt>
                <c:pt idx="58">
                  <c:v>6.5645263183015503</c:v>
                </c:pt>
                <c:pt idx="59">
                  <c:v>6.4747177176313002</c:v>
                </c:pt>
                <c:pt idx="60">
                  <c:v>6.3821432954772002</c:v>
                </c:pt>
                <c:pt idx="61">
                  <c:v>6.2869857749965004</c:v>
                </c:pt>
                <c:pt idx="62">
                  <c:v>6.1894413632209497</c:v>
                </c:pt>
                <c:pt idx="63">
                  <c:v>6.0897210280838996</c:v>
                </c:pt>
                <c:pt idx="64">
                  <c:v>5.9880518730904999</c:v>
                </c:pt>
                <c:pt idx="65">
                  <c:v>5.8846786197999004</c:v>
                </c:pt>
                <c:pt idx="66">
                  <c:v>5.7798652091564495</c:v>
                </c:pt>
                <c:pt idx="67">
                  <c:v>5.6738965338591498</c:v>
                </c:pt>
                <c:pt idx="68">
                  <c:v>5.5670803151235502</c:v>
                </c:pt>
                <c:pt idx="69">
                  <c:v>5.4597491386010999</c:v>
                </c:pt>
                <c:pt idx="70">
                  <c:v>5.3522626657101497</c:v>
                </c:pt>
                <c:pt idx="71">
                  <c:v>5.2450100384029001</c:v>
                </c:pt>
                <c:pt idx="72">
                  <c:v>5.1384124972717498</c:v>
                </c:pt>
                <c:pt idx="73">
                  <c:v>5.0329262351948998</c:v>
                </c:pt>
                <c:pt idx="74">
                  <c:v>4.9290455110254898</c:v>
                </c:pt>
                <c:pt idx="75">
                  <c:v>4.8273060507418499</c:v>
                </c:pt>
                <c:pt idx="76">
                  <c:v>4.7282887664659903</c:v>
                </c:pt>
                <c:pt idx="77">
                  <c:v>4.632623827421785</c:v>
                </c:pt>
                <c:pt idx="78">
                  <c:v>4.5409951207780406</c:v>
                </c:pt>
                <c:pt idx="79">
                  <c:v>4.4541451448386606</c:v>
                </c:pt>
              </c:numCache>
            </c:numRef>
          </c:yVal>
          <c:smooth val="0"/>
        </c:ser>
        <c:ser>
          <c:idx val="2"/>
          <c:order val="2"/>
          <c:tx>
            <c:v>Ny=40</c:v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(adi)'!$D$2:$D$81</c:f>
              <c:numCache>
                <c:formatCode>0.0000</c:formatCode>
                <c:ptCount val="80"/>
                <c:pt idx="0">
                  <c:v>1.1804267255865699</c:v>
                </c:pt>
                <c:pt idx="1">
                  <c:v>2.0250060442189399</c:v>
                </c:pt>
                <c:pt idx="2">
                  <c:v>2.6689398126662498</c:v>
                </c:pt>
                <c:pt idx="3">
                  <c:v>3.1864832370375451</c:v>
                </c:pt>
                <c:pt idx="4">
                  <c:v>3.6197233547402297</c:v>
                </c:pt>
                <c:pt idx="5">
                  <c:v>3.9934240135008103</c:v>
                </c:pt>
                <c:pt idx="6">
                  <c:v>4.3227842413491251</c:v>
                </c:pt>
                <c:pt idx="7">
                  <c:v>4.6175614249691099</c:v>
                </c:pt>
                <c:pt idx="8">
                  <c:v>4.8843086340394546</c:v>
                </c:pt>
                <c:pt idx="9">
                  <c:v>5.1276194120380998</c:v>
                </c:pt>
                <c:pt idx="10">
                  <c:v>5.3508407600920993</c:v>
                </c:pt>
                <c:pt idx="11">
                  <c:v>5.5564949614340495</c:v>
                </c:pt>
                <c:pt idx="12">
                  <c:v>5.7465379366120999</c:v>
                </c:pt>
                <c:pt idx="13">
                  <c:v>5.9225231828267502</c:v>
                </c:pt>
                <c:pt idx="14">
                  <c:v>6.0857094810745505</c:v>
                </c:pt>
                <c:pt idx="15">
                  <c:v>6.2371340238382995</c:v>
                </c:pt>
                <c:pt idx="16">
                  <c:v>6.3776635856120993</c:v>
                </c:pt>
                <c:pt idx="17">
                  <c:v>6.50803131163795</c:v>
                </c:pt>
                <c:pt idx="18">
                  <c:v>6.6288638084366998</c:v>
                </c:pt>
                <c:pt idx="19">
                  <c:v>6.7407015174765501</c:v>
                </c:pt>
                <c:pt idx="20">
                  <c:v>6.8440143239145996</c:v>
                </c:pt>
                <c:pt idx="21">
                  <c:v>6.9392137118922506</c:v>
                </c:pt>
                <c:pt idx="22">
                  <c:v>7.0266623691163499</c:v>
                </c:pt>
                <c:pt idx="23">
                  <c:v>7.1066818756220993</c:v>
                </c:pt>
                <c:pt idx="24">
                  <c:v>7.1795589320483497</c:v>
                </c:pt>
                <c:pt idx="25">
                  <c:v>7.2455504598236997</c:v>
                </c:pt>
                <c:pt idx="26">
                  <c:v>7.304887819660399</c:v>
                </c:pt>
                <c:pt idx="27">
                  <c:v>7.3577803337776997</c:v>
                </c:pt>
                <c:pt idx="28">
                  <c:v>7.4044182531006992</c:v>
                </c:pt>
                <c:pt idx="29">
                  <c:v>7.4449752783223504</c:v>
                </c:pt>
                <c:pt idx="30">
                  <c:v>7.4796107198307498</c:v>
                </c:pt>
                <c:pt idx="31">
                  <c:v>7.5084713633584004</c:v>
                </c:pt>
                <c:pt idx="32">
                  <c:v>7.5316930945688991</c:v>
                </c:pt>
                <c:pt idx="33">
                  <c:v>7.5494023253164997</c:v>
                </c:pt>
                <c:pt idx="34">
                  <c:v>7.5617172561388504</c:v>
                </c:pt>
                <c:pt idx="35">
                  <c:v>7.5687490032542497</c:v>
                </c:pt>
                <c:pt idx="36">
                  <c:v>7.5706026133202</c:v>
                </c:pt>
                <c:pt idx="37">
                  <c:v>7.5673779853008494</c:v>
                </c:pt>
                <c:pt idx="38">
                  <c:v>7.5591707156197998</c:v>
                </c:pt>
                <c:pt idx="39">
                  <c:v>7.5460728803113497</c:v>
                </c:pt>
                <c:pt idx="40">
                  <c:v>7.5281737658498997</c:v>
                </c:pt>
                <c:pt idx="41">
                  <c:v>7.50556055872985</c:v>
                </c:pt>
                <c:pt idx="42">
                  <c:v>7.4783190025717499</c:v>
                </c:pt>
                <c:pt idx="43">
                  <c:v>7.4465340304844005</c:v>
                </c:pt>
                <c:pt idx="44">
                  <c:v>7.4102903795729009</c:v>
                </c:pt>
                <c:pt idx="45">
                  <c:v>7.3696731938155491</c:v>
                </c:pt>
                <c:pt idx="46">
                  <c:v>7.3247686210328498</c:v>
                </c:pt>
                <c:pt idx="47">
                  <c:v>7.2756644092353495</c:v>
                </c:pt>
                <c:pt idx="48">
                  <c:v>7.2224505073491496</c:v>
                </c:pt>
                <c:pt idx="49">
                  <c:v>7.1652196751229003</c:v>
                </c:pt>
                <c:pt idx="50">
                  <c:v>7.1040681068718001</c:v>
                </c:pt>
                <c:pt idx="51">
                  <c:v>7.0390960736406001</c:v>
                </c:pt>
                <c:pt idx="52">
                  <c:v>6.9704085883865003</c:v>
                </c:pt>
                <c:pt idx="53">
                  <c:v>6.8981160988452999</c:v>
                </c:pt>
                <c:pt idx="54">
                  <c:v>6.8223352128377499</c:v>
                </c:pt>
                <c:pt idx="55">
                  <c:v>6.7431894609674501</c:v>
                </c:pt>
                <c:pt idx="56">
                  <c:v>6.6608101018783001</c:v>
                </c:pt>
                <c:pt idx="57">
                  <c:v>6.5753369755331503</c:v>
                </c:pt>
                <c:pt idx="58">
                  <c:v>6.4869194102914509</c:v>
                </c:pt>
                <c:pt idx="59">
                  <c:v>6.3957171899921494</c:v>
                </c:pt>
                <c:pt idx="60">
                  <c:v>6.3019015876967996</c:v>
                </c:pt>
                <c:pt idx="61">
                  <c:v>6.2056564732832502</c:v>
                </c:pt>
                <c:pt idx="62">
                  <c:v>6.1071795026600499</c:v>
                </c:pt>
                <c:pt idx="63">
                  <c:v>6.0066833971249505</c:v>
                </c:pt>
                <c:pt idx="64">
                  <c:v>5.9043973220698494</c:v>
                </c:pt>
                <c:pt idx="65">
                  <c:v>5.80056837519765</c:v>
                </c:pt>
                <c:pt idx="66">
                  <c:v>5.6954631953198005</c:v>
                </c:pt>
                <c:pt idx="67">
                  <c:v>5.5893697039568497</c:v>
                </c:pt>
                <c:pt idx="68">
                  <c:v>5.4825989931667998</c:v>
                </c:pt>
                <c:pt idx="69">
                  <c:v>5.3754873744412501</c:v>
                </c:pt>
                <c:pt idx="70">
                  <c:v>5.2683986050231999</c:v>
                </c:pt>
                <c:pt idx="71">
                  <c:v>5.1617263097941501</c:v>
                </c:pt>
                <c:pt idx="72">
                  <c:v>5.0558966187743</c:v>
                </c:pt>
                <c:pt idx="73">
                  <c:v>4.9513710425949249</c:v>
                </c:pt>
                <c:pt idx="74">
                  <c:v>4.8486496106461452</c:v>
                </c:pt>
                <c:pt idx="75">
                  <c:v>4.7482742995251899</c:v>
                </c:pt>
                <c:pt idx="76">
                  <c:v>4.65083278244472</c:v>
                </c:pt>
                <c:pt idx="77">
                  <c:v>4.5569625339439854</c:v>
                </c:pt>
                <c:pt idx="78">
                  <c:v>4.4673553281712648</c:v>
                </c:pt>
                <c:pt idx="79">
                  <c:v>4.3827621735506153</c:v>
                </c:pt>
              </c:numCache>
            </c:numRef>
          </c:yVal>
          <c:smooth val="0"/>
        </c:ser>
        <c:ser>
          <c:idx val="3"/>
          <c:order val="3"/>
          <c:tx>
            <c:v>Ny=50</c:v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(adi)'!$E$2:$E$81</c:f>
              <c:numCache>
                <c:formatCode>0.0000</c:formatCode>
                <c:ptCount val="80"/>
                <c:pt idx="0">
                  <c:v>1.2903058028079399</c:v>
                </c:pt>
                <c:pt idx="1">
                  <c:v>2.14417773289675</c:v>
                </c:pt>
                <c:pt idx="2">
                  <c:v>2.7725438436228851</c:v>
                </c:pt>
                <c:pt idx="3">
                  <c:v>3.2722256417132201</c:v>
                </c:pt>
                <c:pt idx="4">
                  <c:v>3.6907061881137948</c:v>
                </c:pt>
                <c:pt idx="5">
                  <c:v>4.0531346367268348</c:v>
                </c:pt>
                <c:pt idx="6">
                  <c:v>4.373957838417545</c:v>
                </c:pt>
                <c:pt idx="7">
                  <c:v>4.6621446067368302</c:v>
                </c:pt>
                <c:pt idx="8">
                  <c:v>4.9236552877969846</c:v>
                </c:pt>
                <c:pt idx="9">
                  <c:v>5.1626796661626999</c:v>
                </c:pt>
                <c:pt idx="10">
                  <c:v>5.3822976058303507</c:v>
                </c:pt>
                <c:pt idx="11">
                  <c:v>5.5848542789093001</c:v>
                </c:pt>
                <c:pt idx="12">
                  <c:v>5.7721860196905999</c:v>
                </c:pt>
                <c:pt idx="13">
                  <c:v>5.9457634334521003</c:v>
                </c:pt>
                <c:pt idx="14">
                  <c:v>6.1067861505464496</c:v>
                </c:pt>
                <c:pt idx="15">
                  <c:v>6.2562479299414004</c:v>
                </c:pt>
                <c:pt idx="16">
                  <c:v>6.3949828026650994</c:v>
                </c:pt>
                <c:pt idx="17">
                  <c:v>6.5236986472094998</c:v>
                </c:pt>
                <c:pt idx="18">
                  <c:v>6.6430021745345496</c:v>
                </c:pt>
                <c:pt idx="19">
                  <c:v>6.7534178850052005</c:v>
                </c:pt>
                <c:pt idx="20">
                  <c:v>6.8554026985281</c:v>
                </c:pt>
                <c:pt idx="21">
                  <c:v>6.9493574169984003</c:v>
                </c:pt>
                <c:pt idx="22">
                  <c:v>7.0356358271917498</c:v>
                </c:pt>
                <c:pt idx="23">
                  <c:v>7.1145520188779994</c:v>
                </c:pt>
                <c:pt idx="24">
                  <c:v>7.1863863343286996</c:v>
                </c:pt>
                <c:pt idx="25">
                  <c:v>7.2513902555013008</c:v>
                </c:pt>
                <c:pt idx="26">
                  <c:v>7.3097904574837003</c:v>
                </c:pt>
                <c:pt idx="27">
                  <c:v>7.3617922012137003</c:v>
                </c:pt>
                <c:pt idx="28">
                  <c:v>7.4075821979196999</c:v>
                </c:pt>
                <c:pt idx="29">
                  <c:v>7.4473310478158492</c:v>
                </c:pt>
                <c:pt idx="30">
                  <c:v>7.4811953333995502</c:v>
                </c:pt>
                <c:pt idx="31">
                  <c:v>7.5093194307497004</c:v>
                </c:pt>
                <c:pt idx="32">
                  <c:v>7.5318370894392501</c:v>
                </c:pt>
                <c:pt idx="33">
                  <c:v>7.5488728218167491</c:v>
                </c:pt>
                <c:pt idx="34">
                  <c:v>7.5605431346971006</c:v>
                </c:pt>
                <c:pt idx="35">
                  <c:v>7.5669576305484494</c:v>
                </c:pt>
                <c:pt idx="36">
                  <c:v>7.5682200005076492</c:v>
                </c:pt>
                <c:pt idx="37">
                  <c:v>7.5644289278410497</c:v>
                </c:pt>
                <c:pt idx="38">
                  <c:v>7.5556789174440997</c:v>
                </c:pt>
                <c:pt idx="39">
                  <c:v>7.5420610646265498</c:v>
                </c:pt>
                <c:pt idx="40">
                  <c:v>7.5236637744874502</c:v>
                </c:pt>
                <c:pt idx="41">
                  <c:v>7.5005734416442493</c:v>
                </c:pt>
                <c:pt idx="42">
                  <c:v>7.4728750988455506</c:v>
                </c:pt>
                <c:pt idx="43">
                  <c:v>7.4406530419877992</c:v>
                </c:pt>
                <c:pt idx="44">
                  <c:v>7.4039914382614</c:v>
                </c:pt>
                <c:pt idx="45">
                  <c:v>7.3629749235043507</c:v>
                </c:pt>
                <c:pt idx="46">
                  <c:v>7.3176891943740001</c:v>
                </c:pt>
                <c:pt idx="47">
                  <c:v>7.2682216005228995</c:v>
                </c:pt>
                <c:pt idx="48">
                  <c:v>7.2146617416996506</c:v>
                </c:pt>
                <c:pt idx="49">
                  <c:v>7.15710207450645</c:v>
                </c:pt>
                <c:pt idx="50">
                  <c:v>7.0956385334136503</c:v>
                </c:pt>
                <c:pt idx="51">
                  <c:v>7.0303711705650995</c:v>
                </c:pt>
                <c:pt idx="52">
                  <c:v>6.9614048189332491</c:v>
                </c:pt>
                <c:pt idx="53">
                  <c:v>6.8888497834543498</c:v>
                </c:pt>
                <c:pt idx="54">
                  <c:v>6.8128225648715999</c:v>
                </c:pt>
                <c:pt idx="55">
                  <c:v>6.7334466212150001</c:v>
                </c:pt>
                <c:pt idx="56">
                  <c:v>6.6508531720637505</c:v>
                </c:pt>
                <c:pt idx="57">
                  <c:v>6.5651820510407006</c:v>
                </c:pt>
                <c:pt idx="58">
                  <c:v>6.4765826123005494</c:v>
                </c:pt>
                <c:pt idx="59">
                  <c:v>6.3852146972092001</c:v>
                </c:pt>
                <c:pt idx="60">
                  <c:v>6.29124966786335</c:v>
                </c:pt>
                <c:pt idx="61">
                  <c:v>6.1948715146328501</c:v>
                </c:pt>
                <c:pt idx="62">
                  <c:v>6.0962780454958496</c:v>
                </c:pt>
                <c:pt idx="63">
                  <c:v>5.9956821656868495</c:v>
                </c:pt>
                <c:pt idx="64">
                  <c:v>5.8933132568636504</c:v>
                </c:pt>
                <c:pt idx="65">
                  <c:v>5.7894186659590501</c:v>
                </c:pt>
                <c:pt idx="66">
                  <c:v>5.6842653147929498</c:v>
                </c:pt>
                <c:pt idx="67">
                  <c:v>5.5781414426731502</c:v>
                </c:pt>
                <c:pt idx="68">
                  <c:v>5.4713584954177001</c:v>
                </c:pt>
                <c:pt idx="69">
                  <c:v>5.3642531756510001</c:v>
                </c:pt>
                <c:pt idx="70">
                  <c:v>5.2571896707383505</c:v>
                </c:pt>
                <c:pt idx="71">
                  <c:v>5.1505620765233999</c:v>
                </c:pt>
                <c:pt idx="72">
                  <c:v>5.0447970369286503</c:v>
                </c:pt>
                <c:pt idx="73">
                  <c:v>4.9403566217973296</c:v>
                </c:pt>
                <c:pt idx="74">
                  <c:v>4.8377414677047499</c:v>
                </c:pt>
                <c:pt idx="75">
                  <c:v>4.7374942093882293</c:v>
                </c:pt>
                <c:pt idx="76">
                  <c:v>4.6402032324849056</c:v>
                </c:pt>
                <c:pt idx="77">
                  <c:v>4.5465067819542053</c:v>
                </c:pt>
                <c:pt idx="78">
                  <c:v>4.4570974644901495</c:v>
                </c:pt>
                <c:pt idx="79">
                  <c:v>4.3727271877782652</c:v>
                </c:pt>
              </c:numCache>
            </c:numRef>
          </c:yVal>
          <c:smooth val="0"/>
        </c:ser>
        <c:ser>
          <c:idx val="4"/>
          <c:order val="4"/>
          <c:tx>
            <c:v>Ny=80</c:v>
          </c:tx>
          <c:spPr>
            <a:ln w="1905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(adi)'!$F$2:$F$81</c:f>
              <c:numCache>
                <c:formatCode>0.0000</c:formatCode>
                <c:ptCount val="80"/>
                <c:pt idx="0">
                  <c:v>1.4530902483303652</c:v>
                </c:pt>
                <c:pt idx="1">
                  <c:v>2.2865870221505102</c:v>
                </c:pt>
                <c:pt idx="2">
                  <c:v>2.8818314589747152</c:v>
                </c:pt>
                <c:pt idx="3">
                  <c:v>3.3576908820490097</c:v>
                </c:pt>
                <c:pt idx="4">
                  <c:v>3.7603290172541199</c:v>
                </c:pt>
                <c:pt idx="5">
                  <c:v>4.1118555412213</c:v>
                </c:pt>
                <c:pt idx="6">
                  <c:v>4.42472070752157</c:v>
                </c:pt>
                <c:pt idx="7">
                  <c:v>4.7067656165161749</c:v>
                </c:pt>
                <c:pt idx="8">
                  <c:v>4.9633201557854196</c:v>
                </c:pt>
                <c:pt idx="9">
                  <c:v>5.1982084356004998</c:v>
                </c:pt>
                <c:pt idx="10">
                  <c:v>5.4142866347238998</c:v>
                </c:pt>
                <c:pt idx="11">
                  <c:v>5.6137553683169994</c:v>
                </c:pt>
                <c:pt idx="12">
                  <c:v>5.79835279430905</c:v>
                </c:pt>
                <c:pt idx="13">
                  <c:v>5.9694799777075502</c:v>
                </c:pt>
                <c:pt idx="14">
                  <c:v>6.1282855561327505</c:v>
                </c:pt>
                <c:pt idx="15">
                  <c:v>6.27572481908825</c:v>
                </c:pt>
                <c:pt idx="16">
                  <c:v>6.4126020861145507</c:v>
                </c:pt>
                <c:pt idx="17">
                  <c:v>6.5396018321007006</c:v>
                </c:pt>
                <c:pt idx="18">
                  <c:v>6.6573120218536008</c:v>
                </c:pt>
                <c:pt idx="19">
                  <c:v>6.7662419219851504</c:v>
                </c:pt>
                <c:pt idx="20">
                  <c:v>6.8668359163478998</c:v>
                </c:pt>
                <c:pt idx="21">
                  <c:v>6.9594843760903498</c:v>
                </c:pt>
                <c:pt idx="22">
                  <c:v>7.0445323235805501</c:v>
                </c:pt>
                <c:pt idx="23">
                  <c:v>7.122286419773749</c:v>
                </c:pt>
                <c:pt idx="24">
                  <c:v>7.1930206608014</c:v>
                </c:pt>
                <c:pt idx="25">
                  <c:v>7.2569810691719496</c:v>
                </c:pt>
                <c:pt idx="26">
                  <c:v>7.3143895935214003</c:v>
                </c:pt>
                <c:pt idx="27">
                  <c:v>7.3654473794945501</c:v>
                </c:pt>
                <c:pt idx="28">
                  <c:v>7.4103375366369502</c:v>
                </c:pt>
                <c:pt idx="29">
                  <c:v>7.4492274982872999</c:v>
                </c:pt>
                <c:pt idx="30">
                  <c:v>7.482271050681101</c:v>
                </c:pt>
                <c:pt idx="31">
                  <c:v>7.5096100915604493</c:v>
                </c:pt>
                <c:pt idx="32">
                  <c:v>7.5313761665361003</c:v>
                </c:pt>
                <c:pt idx="33">
                  <c:v>7.5476918221410001</c:v>
                </c:pt>
                <c:pt idx="34">
                  <c:v>7.5586718072007004</c:v>
                </c:pt>
                <c:pt idx="35">
                  <c:v>7.5644241485094996</c:v>
                </c:pt>
                <c:pt idx="36">
                  <c:v>7.5650511222694501</c:v>
                </c:pt>
                <c:pt idx="37">
                  <c:v>7.5606501392175502</c:v>
                </c:pt>
                <c:pt idx="38">
                  <c:v>7.5513145584824004</c:v>
                </c:pt>
                <c:pt idx="39">
                  <c:v>7.5371344429663001</c:v>
                </c:pt>
                <c:pt idx="40">
                  <c:v>7.5181972671984001</c:v>
                </c:pt>
                <c:pt idx="41">
                  <c:v>7.4945885871243503</c:v>
                </c:pt>
                <c:pt idx="42">
                  <c:v>7.4663926801195499</c:v>
                </c:pt>
                <c:pt idx="43">
                  <c:v>7.4336931625491003</c:v>
                </c:pt>
                <c:pt idx="44">
                  <c:v>7.3965735914291502</c:v>
                </c:pt>
                <c:pt idx="45">
                  <c:v>7.3551180561359502</c:v>
                </c:pt>
                <c:pt idx="46">
                  <c:v>7.3094117656515492</c:v>
                </c:pt>
                <c:pt idx="47">
                  <c:v>7.2595416364430507</c:v>
                </c:pt>
                <c:pt idx="48">
                  <c:v>7.2055968858076991</c:v>
                </c:pt>
                <c:pt idx="49">
                  <c:v>7.1476696353535498</c:v>
                </c:pt>
                <c:pt idx="50">
                  <c:v>7.0858555291580503</c:v>
                </c:pt>
                <c:pt idx="51">
                  <c:v>7.0202543710851497</c:v>
                </c:pt>
                <c:pt idx="52">
                  <c:v>6.95097078578475</c:v>
                </c:pt>
                <c:pt idx="53">
                  <c:v>6.8781149079702999</c:v>
                </c:pt>
                <c:pt idx="54">
                  <c:v>6.8018031046690997</c:v>
                </c:pt>
                <c:pt idx="55">
                  <c:v>6.7221587353557997</c:v>
                </c:pt>
                <c:pt idx="56">
                  <c:v>6.6393129550917491</c:v>
                </c:pt>
                <c:pt idx="57">
                  <c:v>6.5534055661053499</c:v>
                </c:pt>
                <c:pt idx="58">
                  <c:v>6.4645859235621002</c:v>
                </c:pt>
                <c:pt idx="59">
                  <c:v>6.3730139017108502</c:v>
                </c:pt>
                <c:pt idx="60">
                  <c:v>6.2788609270481999</c:v>
                </c:pt>
                <c:pt idx="61">
                  <c:v>6.1823110856810999</c:v>
                </c:pt>
                <c:pt idx="62">
                  <c:v>6.0835623126503497</c:v>
                </c:pt>
                <c:pt idx="63">
                  <c:v>5.9828276717389501</c:v>
                </c:pt>
                <c:pt idx="64">
                  <c:v>5.8803367349692497</c:v>
                </c:pt>
                <c:pt idx="65">
                  <c:v>5.7763370719599996</c:v>
                </c:pt>
                <c:pt idx="66">
                  <c:v>5.6710958602232502</c:v>
                </c:pt>
                <c:pt idx="67">
                  <c:v>5.5649016286376503</c:v>
                </c:pt>
                <c:pt idx="68">
                  <c:v>5.4580661475380996</c:v>
                </c:pt>
                <c:pt idx="69">
                  <c:v>5.3509264802875993</c:v>
                </c:pt>
                <c:pt idx="70">
                  <c:v>5.2438472127077507</c:v>
                </c:pt>
                <c:pt idx="71">
                  <c:v>5.1372228785493501</c:v>
                </c:pt>
                <c:pt idx="72">
                  <c:v>5.0314806010806006</c:v>
                </c:pt>
                <c:pt idx="73">
                  <c:v>4.9270829731927943</c:v>
                </c:pt>
                <c:pt idx="74">
                  <c:v>4.8245312007769297</c:v>
                </c:pt>
                <c:pt idx="75">
                  <c:v>4.7243685370449349</c:v>
                </c:pt>
                <c:pt idx="76">
                  <c:v>4.62718403851866</c:v>
                </c:pt>
                <c:pt idx="77">
                  <c:v>4.5336166770979656</c:v>
                </c:pt>
                <c:pt idx="78">
                  <c:v>4.4443598465522296</c:v>
                </c:pt>
                <c:pt idx="79">
                  <c:v>4.3601663063360494</c:v>
                </c:pt>
              </c:numCache>
            </c:numRef>
          </c:yVal>
          <c:smooth val="0"/>
        </c:ser>
        <c:ser>
          <c:idx val="5"/>
          <c:order val="5"/>
          <c:tx>
            <c:v>Ny=100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(adi)'!$G$2:$G$81</c:f>
              <c:numCache>
                <c:formatCode>0.0000</c:formatCode>
                <c:ptCount val="80"/>
                <c:pt idx="0">
                  <c:v>1.5003476969768301</c:v>
                </c:pt>
                <c:pt idx="1">
                  <c:v>2.3196710350364897</c:v>
                </c:pt>
                <c:pt idx="2">
                  <c:v>2.9051722911837503</c:v>
                </c:pt>
                <c:pt idx="3">
                  <c:v>3.3757520922562598</c:v>
                </c:pt>
                <c:pt idx="4">
                  <c:v>3.7752112528930555</c:v>
                </c:pt>
                <c:pt idx="5">
                  <c:v>4.1245668935416901</c:v>
                </c:pt>
                <c:pt idx="6">
                  <c:v>4.4358103446366899</c:v>
                </c:pt>
                <c:pt idx="7">
                  <c:v>4.7165709757903302</c:v>
                </c:pt>
                <c:pt idx="8">
                  <c:v>4.9720678350721998</c:v>
                </c:pt>
                <c:pt idx="9">
                  <c:v>5.2060604076016999</c:v>
                </c:pt>
                <c:pt idx="10">
                  <c:v>5.4213640331267499</c:v>
                </c:pt>
                <c:pt idx="11">
                  <c:v>5.6201519432447</c:v>
                </c:pt>
                <c:pt idx="12">
                  <c:v>5.8041430899090001</c:v>
                </c:pt>
                <c:pt idx="13">
                  <c:v>5.9747245820437502</c:v>
                </c:pt>
                <c:pt idx="14">
                  <c:v>6.1330346201266002</c:v>
                </c:pt>
                <c:pt idx="15">
                  <c:v>6.2800204993149</c:v>
                </c:pt>
                <c:pt idx="16">
                  <c:v>6.4164802907354002</c:v>
                </c:pt>
                <c:pt idx="17">
                  <c:v>6.5430934999876502</c:v>
                </c:pt>
                <c:pt idx="18">
                  <c:v>6.6604440798978999</c:v>
                </c:pt>
                <c:pt idx="19">
                  <c:v>6.7690380149874496</c:v>
                </c:pt>
                <c:pt idx="20">
                  <c:v>6.8693169726869003</c:v>
                </c:pt>
                <c:pt idx="21">
                  <c:v>6.9616690525364504</c:v>
                </c:pt>
                <c:pt idx="22">
                  <c:v>7.0464373596465508</c:v>
                </c:pt>
                <c:pt idx="23">
                  <c:v>7.1239269233257998</c:v>
                </c:pt>
                <c:pt idx="24">
                  <c:v>7.1944103407225004</c:v>
                </c:pt>
                <c:pt idx="25">
                  <c:v>7.2581324267333001</c:v>
                </c:pt>
                <c:pt idx="26">
                  <c:v>7.31531408119465</c:v>
                </c:pt>
                <c:pt idx="27">
                  <c:v>7.3661555338225995</c:v>
                </c:pt>
                <c:pt idx="28">
                  <c:v>7.4108390902455499</c:v>
                </c:pt>
                <c:pt idx="29">
                  <c:v>7.4495314749771495</c:v>
                </c:pt>
                <c:pt idx="30">
                  <c:v>7.4823858466878503</c:v>
                </c:pt>
                <c:pt idx="31">
                  <c:v>7.509543545425851</c:v>
                </c:pt>
                <c:pt idx="32">
                  <c:v>7.5311356195356494</c:v>
                </c:pt>
                <c:pt idx="33">
                  <c:v>7.5472841708325005</c:v>
                </c:pt>
                <c:pt idx="34">
                  <c:v>7.5581035493648496</c:v>
                </c:pt>
                <c:pt idx="35">
                  <c:v>7.5637014235121498</c:v>
                </c:pt>
                <c:pt idx="36">
                  <c:v>7.5641797466988505</c:v>
                </c:pt>
                <c:pt idx="37">
                  <c:v>7.5596356384942496</c:v>
                </c:pt>
                <c:pt idx="38">
                  <c:v>7.5501621950255995</c:v>
                </c:pt>
                <c:pt idx="39">
                  <c:v>7.5358492414031506</c:v>
                </c:pt>
                <c:pt idx="40">
                  <c:v>7.5167840370235499</c:v>
                </c:pt>
                <c:pt idx="41">
                  <c:v>7.4930519431546001</c:v>
                </c:pt>
                <c:pt idx="42">
                  <c:v>7.4647370610354997</c:v>
                </c:pt>
                <c:pt idx="43">
                  <c:v>7.431922847772201</c:v>
                </c:pt>
                <c:pt idx="44">
                  <c:v>7.3946927165451495</c:v>
                </c:pt>
                <c:pt idx="45">
                  <c:v>7.3531306270490502</c:v>
                </c:pt>
                <c:pt idx="46">
                  <c:v>7.3073216716239999</c:v>
                </c:pt>
                <c:pt idx="47">
                  <c:v>7.2573526621575493</c:v>
                </c:pt>
                <c:pt idx="48">
                  <c:v>7.2033127225704501</c:v>
                </c:pt>
                <c:pt idx="49">
                  <c:v>7.1452938915413995</c:v>
                </c:pt>
                <c:pt idx="50">
                  <c:v>7.0833917399989996</c:v>
                </c:pt>
                <c:pt idx="51">
                  <c:v>7.0177060078549003</c:v>
                </c:pt>
                <c:pt idx="52">
                  <c:v>6.9483412644877998</c:v>
                </c:pt>
                <c:pt idx="53">
                  <c:v>6.8754075975692999</c:v>
                </c:pt>
                <c:pt idx="54">
                  <c:v>6.7990213349216999</c:v>
                </c:pt>
                <c:pt idx="55">
                  <c:v>6.7193058043080995</c:v>
                </c:pt>
                <c:pt idx="56">
                  <c:v>6.6363921362780003</c:v>
                </c:pt>
                <c:pt idx="57">
                  <c:v>6.5504201154951502</c:v>
                </c:pt>
                <c:pt idx="58">
                  <c:v>6.4615390862993491</c:v>
                </c:pt>
                <c:pt idx="59">
                  <c:v>6.3699089186797</c:v>
                </c:pt>
                <c:pt idx="60">
                  <c:v>6.2757010413064993</c:v>
                </c:pt>
                <c:pt idx="61">
                  <c:v>6.1790995487939497</c:v>
                </c:pt>
                <c:pt idx="62">
                  <c:v>6.0803023909608003</c:v>
                </c:pt>
                <c:pt idx="63">
                  <c:v>5.9795226526101501</c:v>
                </c:pt>
                <c:pt idx="64">
                  <c:v>5.8769899330334505</c:v>
                </c:pt>
                <c:pt idx="65">
                  <c:v>5.7729518354112006</c:v>
                </c:pt>
                <c:pt idx="66">
                  <c:v>5.6676755771875502</c:v>
                </c:pt>
                <c:pt idx="67">
                  <c:v>5.5614497336630997</c:v>
                </c:pt>
                <c:pt idx="68">
                  <c:v>5.4545861282426502</c:v>
                </c:pt>
                <c:pt idx="69">
                  <c:v>5.3474218842085</c:v>
                </c:pt>
                <c:pt idx="70">
                  <c:v>5.2403216543970998</c:v>
                </c:pt>
                <c:pt idx="71">
                  <c:v>5.1336800469677</c:v>
                </c:pt>
                <c:pt idx="72">
                  <c:v>5.0279242673391504</c:v>
                </c:pt>
                <c:pt idx="73">
                  <c:v>4.9235169987039349</c:v>
                </c:pt>
                <c:pt idx="74">
                  <c:v>4.8209595458743895</c:v>
                </c:pt>
                <c:pt idx="75">
                  <c:v>4.7207952701457847</c:v>
                </c:pt>
                <c:pt idx="76">
                  <c:v>4.6236133459016653</c:v>
                </c:pt>
                <c:pt idx="77">
                  <c:v>4.5300528733823953</c:v>
                </c:pt>
                <c:pt idx="78">
                  <c:v>4.4408073859702295</c:v>
                </c:pt>
                <c:pt idx="79">
                  <c:v>4.3566297949037693</c:v>
                </c:pt>
              </c:numCache>
            </c:numRef>
          </c:yVal>
          <c:smooth val="0"/>
        </c:ser>
        <c:ser>
          <c:idx val="6"/>
          <c:order val="6"/>
          <c:tx>
            <c:v>Ny=160</c:v>
          </c:tx>
          <c:spPr>
            <a:ln w="28575" cap="rnd" cmpd="sng" algn="ctr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(adi)'!$H$2:$H$81</c:f>
              <c:numCache>
                <c:formatCode>0.0000</c:formatCode>
                <c:ptCount val="80"/>
                <c:pt idx="0">
                  <c:v>1.55717666306793</c:v>
                </c:pt>
                <c:pt idx="1">
                  <c:v>2.3542174961222</c:v>
                </c:pt>
                <c:pt idx="2">
                  <c:v>2.9292147263911348</c:v>
                </c:pt>
                <c:pt idx="3">
                  <c:v>3.3945889579542254</c:v>
                </c:pt>
                <c:pt idx="4">
                  <c:v>3.7908781749243303</c:v>
                </c:pt>
                <c:pt idx="5">
                  <c:v>4.13801532126217</c:v>
                </c:pt>
                <c:pt idx="6">
                  <c:v>4.4475735055845549</c:v>
                </c:pt>
                <c:pt idx="7">
                  <c:v>4.7269861474254595</c:v>
                </c:pt>
                <c:pt idx="8">
                  <c:v>4.9813659330193305</c:v>
                </c:pt>
                <c:pt idx="9">
                  <c:v>5.2144085044774995</c:v>
                </c:pt>
                <c:pt idx="10">
                  <c:v>5.4288880663794501</c:v>
                </c:pt>
                <c:pt idx="11">
                  <c:v>5.6269499103001497</c:v>
                </c:pt>
                <c:pt idx="12">
                  <c:v>5.81029321418315</c:v>
                </c:pt>
                <c:pt idx="13">
                  <c:v>5.9802906213450502</c:v>
                </c:pt>
                <c:pt idx="14">
                  <c:v>6.1380694572429002</c:v>
                </c:pt>
                <c:pt idx="15">
                  <c:v>6.2845686518326502</c:v>
                </c:pt>
                <c:pt idx="16">
                  <c:v>6.4205797147078503</c:v>
                </c:pt>
                <c:pt idx="17">
                  <c:v>6.5467769172521999</c:v>
                </c:pt>
                <c:pt idx="18">
                  <c:v>6.6637399751353499</c:v>
                </c:pt>
                <c:pt idx="19">
                  <c:v>6.77197139830285</c:v>
                </c:pt>
                <c:pt idx="20">
                  <c:v>6.8719099722020003</c:v>
                </c:pt>
                <c:pt idx="21">
                  <c:v>6.9639413814575999</c:v>
                </c:pt>
                <c:pt idx="22">
                  <c:v>7.0484066891031008</c:v>
                </c:pt>
                <c:pt idx="23">
                  <c:v>7.1256091834225996</c:v>
                </c:pt>
                <c:pt idx="24">
                  <c:v>7.1958199661690498</c:v>
                </c:pt>
                <c:pt idx="25">
                  <c:v>7.2592825591712993</c:v>
                </c:pt>
                <c:pt idx="26">
                  <c:v>7.3162167373117999</c:v>
                </c:pt>
                <c:pt idx="27">
                  <c:v>7.366821746167</c:v>
                </c:pt>
                <c:pt idx="28">
                  <c:v>7.4112790260562509</c:v>
                </c:pt>
                <c:pt idx="29">
                  <c:v>7.4497545371563998</c:v>
                </c:pt>
                <c:pt idx="30">
                  <c:v>7.4824007601596509</c:v>
                </c:pt>
                <c:pt idx="31">
                  <c:v>7.5093584314420996</c:v>
                </c:pt>
                <c:pt idx="32">
                  <c:v>7.5307580599781501</c:v>
                </c:pt>
                <c:pt idx="33">
                  <c:v>7.5467212641692001</c:v>
                </c:pt>
                <c:pt idx="34">
                  <c:v>7.5573619595819492</c:v>
                </c:pt>
                <c:pt idx="35">
                  <c:v>7.5627874231242007</c:v>
                </c:pt>
                <c:pt idx="36">
                  <c:v>7.5630992547292495</c:v>
                </c:pt>
                <c:pt idx="37">
                  <c:v>7.5583942541658997</c:v>
                </c:pt>
                <c:pt idx="38">
                  <c:v>7.5487652277775492</c:v>
                </c:pt>
                <c:pt idx="39">
                  <c:v>7.5343017377466497</c:v>
                </c:pt>
                <c:pt idx="40">
                  <c:v>7.5150908046688993</c:v>
                </c:pt>
                <c:pt idx="41">
                  <c:v>7.4912175727724506</c:v>
                </c:pt>
                <c:pt idx="42">
                  <c:v>7.4627659459582008</c:v>
                </c:pt>
                <c:pt idx="43">
                  <c:v>7.4298192018982503</c:v>
                </c:pt>
                <c:pt idx="44">
                  <c:v>7.3924605906731005</c:v>
                </c:pt>
                <c:pt idx="45">
                  <c:v>7.3507739238224996</c:v>
                </c:pt>
                <c:pt idx="46">
                  <c:v>7.3048441592642011</c:v>
                </c:pt>
                <c:pt idx="47">
                  <c:v>7.2547579871151999</c:v>
                </c:pt>
                <c:pt idx="48">
                  <c:v>7.2006044212270002</c:v>
                </c:pt>
                <c:pt idx="49">
                  <c:v>7.1424754010621498</c:v>
                </c:pt>
                <c:pt idx="50">
                  <c:v>7.08046640843415</c:v>
                </c:pt>
                <c:pt idx="51">
                  <c:v>7.0146771035676494</c:v>
                </c:pt>
                <c:pt idx="52">
                  <c:v>6.9452119849864502</c:v>
                </c:pt>
                <c:pt idx="53">
                  <c:v>6.8721810778038002</c:v>
                </c:pt>
                <c:pt idx="54">
                  <c:v>6.7957006551025501</c:v>
                </c:pt>
                <c:pt idx="55">
                  <c:v>6.7158939973017997</c:v>
                </c:pt>
                <c:pt idx="56">
                  <c:v>6.6328921946221993</c:v>
                </c:pt>
                <c:pt idx="57">
                  <c:v>6.5468349980800991</c:v>
                </c:pt>
                <c:pt idx="58">
                  <c:v>6.4578717247520503</c:v>
                </c:pt>
                <c:pt idx="59">
                  <c:v>6.3661622234917505</c:v>
                </c:pt>
                <c:pt idx="60">
                  <c:v>6.2718779077356501</c:v>
                </c:pt>
                <c:pt idx="61">
                  <c:v>6.1752028625794999</c:v>
                </c:pt>
                <c:pt idx="62">
                  <c:v>6.0763350338803495</c:v>
                </c:pt>
                <c:pt idx="63">
                  <c:v>5.9754875079142504</c:v>
                </c:pt>
                <c:pt idx="64">
                  <c:v>5.8728898907892502</c:v>
                </c:pt>
                <c:pt idx="65">
                  <c:v>5.7687897977857503</c:v>
                </c:pt>
                <c:pt idx="66">
                  <c:v>5.6634544637121005</c:v>
                </c:pt>
                <c:pt idx="67">
                  <c:v>5.5571724865058005</c:v>
                </c:pt>
                <c:pt idx="68">
                  <c:v>5.45025571753275</c:v>
                </c:pt>
                <c:pt idx="69">
                  <c:v>5.3430413134492003</c:v>
                </c:pt>
                <c:pt idx="70">
                  <c:v>5.2358939660115</c:v>
                </c:pt>
                <c:pt idx="71">
                  <c:v>5.1292083280242498</c:v>
                </c:pt>
                <c:pt idx="72">
                  <c:v>5.0234116555027004</c:v>
                </c:pt>
                <c:pt idx="73">
                  <c:v>4.9189666884762451</c:v>
                </c:pt>
                <c:pt idx="74">
                  <c:v>4.8163747951747347</c:v>
                </c:pt>
                <c:pt idx="75">
                  <c:v>4.7161794073043044</c:v>
                </c:pt>
                <c:pt idx="76">
                  <c:v>4.6189697771401903</c:v>
                </c:pt>
                <c:pt idx="77">
                  <c:v>4.5253850908603095</c:v>
                </c:pt>
                <c:pt idx="78">
                  <c:v>4.4361189764894098</c:v>
                </c:pt>
                <c:pt idx="79">
                  <c:v>4.3519244493747902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519264"/>
        <c:axId val="504519656"/>
      </c:scatterChart>
      <c:valAx>
        <c:axId val="5045192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Longueur du patin </a:t>
                </a:r>
                <a:r>
                  <a:rPr lang="fr-FR" sz="2400" b="0" i="0" u="none" strike="noStrike" baseline="0" dirty="0" smtClean="0">
                    <a:effectLst/>
                  </a:rPr>
                  <a:t>adimensionnelle </a:t>
                </a:r>
                <a:r>
                  <a:rPr lang="fr-FR" dirty="0" smtClean="0"/>
                  <a:t>X/L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1811351851851855"/>
              <c:y val="0.91875759259259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4519656"/>
        <c:crosses val="autoZero"/>
        <c:crossBetween val="midCat"/>
      </c:valAx>
      <c:valAx>
        <c:axId val="504519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Gradient de temperature </a:t>
                </a:r>
                <a:r>
                  <a:rPr lang="fr-FR" sz="2400" b="0" i="0" u="none" strike="noStrike" baseline="0" dirty="0" smtClean="0">
                    <a:effectLst/>
                  </a:rPr>
                  <a:t>adimensionnel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2538888888888891E-3"/>
              <c:y val="0.12911296296296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4519264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686614173228355"/>
          <c:y val="0.57032766835630166"/>
          <c:w val="0.58626771653543308"/>
          <c:h val="0.1759900021725612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prstDash val="solid"/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225"/>
          <c:y val="4.6207962962962965E-2"/>
          <c:w val="0.82806574074074069"/>
          <c:h val="0.78134648148148167"/>
        </c:manualLayout>
      </c:layout>
      <c:scatterChart>
        <c:scatterStyle val="lineMarker"/>
        <c:varyColors val="0"/>
        <c:ser>
          <c:idx val="3"/>
          <c:order val="2"/>
          <c:tx>
            <c:v>N=6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(adi)'!$D$2:$D$81</c:f>
              <c:numCache>
                <c:formatCode>0.00E+00</c:formatCode>
                <c:ptCount val="80"/>
                <c:pt idx="0">
                  <c:v>0.71050844024663495</c:v>
                </c:pt>
                <c:pt idx="1">
                  <c:v>0.87697922472915502</c:v>
                </c:pt>
                <c:pt idx="2">
                  <c:v>1.0427113383368449</c:v>
                </c:pt>
                <c:pt idx="3">
                  <c:v>1.207670929273025</c:v>
                </c:pt>
                <c:pt idx="4">
                  <c:v>1.3718197500633349</c:v>
                </c:pt>
                <c:pt idx="5">
                  <c:v>1.5351236236461301</c:v>
                </c:pt>
                <c:pt idx="6">
                  <c:v>1.6975539470229499</c:v>
                </c:pt>
                <c:pt idx="7">
                  <c:v>1.8590610671524002</c:v>
                </c:pt>
                <c:pt idx="8">
                  <c:v>2.0195983291320951</c:v>
                </c:pt>
                <c:pt idx="9">
                  <c:v>2.1791164393992499</c:v>
                </c:pt>
                <c:pt idx="10">
                  <c:v>2.337555207514685</c:v>
                </c:pt>
                <c:pt idx="11">
                  <c:v>2.494849463593245</c:v>
                </c:pt>
                <c:pt idx="12">
                  <c:v>2.6509411868127701</c:v>
                </c:pt>
                <c:pt idx="13">
                  <c:v>2.8057494382589749</c:v>
                </c:pt>
                <c:pt idx="14">
                  <c:v>2.9591976826529449</c:v>
                </c:pt>
                <c:pt idx="15">
                  <c:v>3.1112045802287449</c:v>
                </c:pt>
                <c:pt idx="16">
                  <c:v>3.2616918309607001</c:v>
                </c:pt>
                <c:pt idx="17">
                  <c:v>3.4106809994381599</c:v>
                </c:pt>
                <c:pt idx="18">
                  <c:v>3.6059044041438653</c:v>
                </c:pt>
                <c:pt idx="19">
                  <c:v>3.755722837284325</c:v>
                </c:pt>
                <c:pt idx="20">
                  <c:v>3.9037809322549797</c:v>
                </c:pt>
                <c:pt idx="21">
                  <c:v>4.0501392147803852</c:v>
                </c:pt>
                <c:pt idx="22">
                  <c:v>4.1947411786116948</c:v>
                </c:pt>
                <c:pt idx="23">
                  <c:v>4.3375186853775753</c:v>
                </c:pt>
                <c:pt idx="24">
                  <c:v>4.4783872256097244</c:v>
                </c:pt>
                <c:pt idx="25">
                  <c:v>4.6172358425252247</c:v>
                </c:pt>
                <c:pt idx="26">
                  <c:v>4.7539678385315245</c:v>
                </c:pt>
                <c:pt idx="27">
                  <c:v>4.8884612151940354</c:v>
                </c:pt>
                <c:pt idx="28">
                  <c:v>5.0205906969757006</c:v>
                </c:pt>
                <c:pt idx="29">
                  <c:v>5.1502369182123999</c:v>
                </c:pt>
                <c:pt idx="30">
                  <c:v>5.2772505396935498</c:v>
                </c:pt>
                <c:pt idx="31">
                  <c:v>5.4015028296414993</c:v>
                </c:pt>
                <c:pt idx="32">
                  <c:v>5.5228404951433498</c:v>
                </c:pt>
                <c:pt idx="33">
                  <c:v>5.6410776381223497</c:v>
                </c:pt>
                <c:pt idx="34">
                  <c:v>5.7560442194323995</c:v>
                </c:pt>
                <c:pt idx="35">
                  <c:v>5.8675758079045499</c:v>
                </c:pt>
                <c:pt idx="36">
                  <c:v>5.9755045242730507</c:v>
                </c:pt>
                <c:pt idx="37">
                  <c:v>6.0795040743445998</c:v>
                </c:pt>
                <c:pt idx="38">
                  <c:v>6.1765813363749498</c:v>
                </c:pt>
                <c:pt idx="39">
                  <c:v>6.2715573255941504</c:v>
                </c:pt>
                <c:pt idx="40">
                  <c:v>6.3621722604957496</c:v>
                </c:pt>
                <c:pt idx="41">
                  <c:v>6.4480117523412002</c:v>
                </c:pt>
                <c:pt idx="42">
                  <c:v>6.5286864457714504</c:v>
                </c:pt>
                <c:pt idx="43">
                  <c:v>6.6039520269692007</c:v>
                </c:pt>
                <c:pt idx="44">
                  <c:v>6.6734848625750498</c:v>
                </c:pt>
                <c:pt idx="45">
                  <c:v>6.7369620164777997</c:v>
                </c:pt>
                <c:pt idx="46">
                  <c:v>6.7940178810594007</c:v>
                </c:pt>
                <c:pt idx="47">
                  <c:v>6.8442794140741494</c:v>
                </c:pt>
                <c:pt idx="48">
                  <c:v>6.8873454503294003</c:v>
                </c:pt>
                <c:pt idx="49">
                  <c:v>6.9228081594048501</c:v>
                </c:pt>
                <c:pt idx="50">
                  <c:v>6.9502170203910492</c:v>
                </c:pt>
                <c:pt idx="51">
                  <c:v>6.9691202772284999</c:v>
                </c:pt>
                <c:pt idx="52">
                  <c:v>6.9790118873601994</c:v>
                </c:pt>
                <c:pt idx="53">
                  <c:v>6.9793854408309004</c:v>
                </c:pt>
                <c:pt idx="54">
                  <c:v>6.9696977746962006</c:v>
                </c:pt>
                <c:pt idx="55">
                  <c:v>6.9493852912717005</c:v>
                </c:pt>
                <c:pt idx="56">
                  <c:v>6.9178560328323</c:v>
                </c:pt>
                <c:pt idx="57">
                  <c:v>6.8744981931376499</c:v>
                </c:pt>
                <c:pt idx="58">
                  <c:v>6.8186716736262003</c:v>
                </c:pt>
                <c:pt idx="59">
                  <c:v>6.74972315909495</c:v>
                </c:pt>
                <c:pt idx="60">
                  <c:v>6.6669734599490003</c:v>
                </c:pt>
                <c:pt idx="61">
                  <c:v>6.569742702379</c:v>
                </c:pt>
                <c:pt idx="62">
                  <c:v>6.4573440341666002</c:v>
                </c:pt>
                <c:pt idx="63">
                  <c:v>6.3290900767537499</c:v>
                </c:pt>
                <c:pt idx="64">
                  <c:v>6.1843158844900499</c:v>
                </c:pt>
                <c:pt idx="65">
                  <c:v>6.0223875736068004</c:v>
                </c:pt>
                <c:pt idx="66">
                  <c:v>5.8427236718154498</c:v>
                </c:pt>
                <c:pt idx="67">
                  <c:v>5.6448203847248006</c:v>
                </c:pt>
                <c:pt idx="68">
                  <c:v>5.4282929919518503</c:v>
                </c:pt>
                <c:pt idx="69">
                  <c:v>5.1929125650058996</c:v>
                </c:pt>
                <c:pt idx="70">
                  <c:v>4.9386669497024851</c:v>
                </c:pt>
                <c:pt idx="71">
                  <c:v>4.6658319184208947</c:v>
                </c:pt>
                <c:pt idx="72">
                  <c:v>4.3750681929985147</c:v>
                </c:pt>
                <c:pt idx="73">
                  <c:v>4.0675425446111149</c:v>
                </c:pt>
                <c:pt idx="74">
                  <c:v>3.7450900968457397</c:v>
                </c:pt>
                <c:pt idx="75">
                  <c:v>3.41042067403558</c:v>
                </c:pt>
                <c:pt idx="76">
                  <c:v>3.0673813476606897</c:v>
                </c:pt>
                <c:pt idx="77">
                  <c:v>2.721318616800835</c:v>
                </c:pt>
                <c:pt idx="78">
                  <c:v>2.3795303167324948</c:v>
                </c:pt>
                <c:pt idx="79">
                  <c:v>2.0518972581998303</c:v>
                </c:pt>
              </c:numCache>
            </c:numRef>
          </c:yVal>
          <c:smooth val="0"/>
        </c:ser>
        <c:ser>
          <c:idx val="5"/>
          <c:order val="4"/>
          <c:tx>
            <c:v>N=8</c:v>
          </c:tx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(adi)'!$F$2:$F$81</c:f>
              <c:numCache>
                <c:formatCode>0.00E+00</c:formatCode>
                <c:ptCount val="80"/>
                <c:pt idx="0">
                  <c:v>2.93393914152923E-2</c:v>
                </c:pt>
                <c:pt idx="1">
                  <c:v>0.32568523320363496</c:v>
                </c:pt>
                <c:pt idx="2">
                  <c:v>0.61777693047474502</c:v>
                </c:pt>
                <c:pt idx="3">
                  <c:v>0.90559660245054996</c:v>
                </c:pt>
                <c:pt idx="4">
                  <c:v>1.1891242407491751</c:v>
                </c:pt>
                <c:pt idx="5">
                  <c:v>1.4683335094874501</c:v>
                </c:pt>
                <c:pt idx="6">
                  <c:v>1.7431866274292951</c:v>
                </c:pt>
                <c:pt idx="7">
                  <c:v>2.013636737850415</c:v>
                </c:pt>
                <c:pt idx="8">
                  <c:v>2.2795862584829201</c:v>
                </c:pt>
                <c:pt idx="9">
                  <c:v>2.5407735246065202</c:v>
                </c:pt>
                <c:pt idx="10">
                  <c:v>2.7961940444964801</c:v>
                </c:pt>
                <c:pt idx="11">
                  <c:v>3.0371004831007551</c:v>
                </c:pt>
                <c:pt idx="12">
                  <c:v>3.2660331969157901</c:v>
                </c:pt>
                <c:pt idx="13">
                  <c:v>3.5043351555775302</c:v>
                </c:pt>
                <c:pt idx="14">
                  <c:v>3.7393097993113003</c:v>
                </c:pt>
                <c:pt idx="15">
                  <c:v>3.9698223696835746</c:v>
                </c:pt>
                <c:pt idx="16">
                  <c:v>4.19554067159073</c:v>
                </c:pt>
                <c:pt idx="17">
                  <c:v>4.4163100058913249</c:v>
                </c:pt>
                <c:pt idx="18">
                  <c:v>4.6320224379655794</c:v>
                </c:pt>
                <c:pt idx="19">
                  <c:v>4.8425726987576345</c:v>
                </c:pt>
                <c:pt idx="20">
                  <c:v>5.0478622879513999</c:v>
                </c:pt>
                <c:pt idx="21">
                  <c:v>5.24779078911215</c:v>
                </c:pt>
                <c:pt idx="22">
                  <c:v>5.4422573651687998</c:v>
                </c:pt>
                <c:pt idx="23">
                  <c:v>5.6311607265366499</c:v>
                </c:pt>
                <c:pt idx="24">
                  <c:v>5.8143941870226499</c:v>
                </c:pt>
                <c:pt idx="25">
                  <c:v>5.9918422117783994</c:v>
                </c:pt>
                <c:pt idx="26">
                  <c:v>6.1633889661715999</c:v>
                </c:pt>
                <c:pt idx="27">
                  <c:v>6.3289113817592995</c:v>
                </c:pt>
                <c:pt idx="28">
                  <c:v>6.4882807407477499</c:v>
                </c:pt>
                <c:pt idx="29">
                  <c:v>6.6413619677808002</c:v>
                </c:pt>
                <c:pt idx="30">
                  <c:v>6.7880163610816</c:v>
                </c:pt>
                <c:pt idx="31">
                  <c:v>6.9280886033455502</c:v>
                </c:pt>
                <c:pt idx="32">
                  <c:v>7.0614982602366991</c:v>
                </c:pt>
                <c:pt idx="33">
                  <c:v>7.1932617821822502</c:v>
                </c:pt>
                <c:pt idx="34">
                  <c:v>7.3146699580053491</c:v>
                </c:pt>
                <c:pt idx="35">
                  <c:v>7.4276860057884502</c:v>
                </c:pt>
                <c:pt idx="36">
                  <c:v>7.5331017508507001</c:v>
                </c:pt>
                <c:pt idx="37">
                  <c:v>7.6308529415297004</c:v>
                </c:pt>
                <c:pt idx="38">
                  <c:v>7.7207782155089006</c:v>
                </c:pt>
                <c:pt idx="39">
                  <c:v>7.8026767692304997</c:v>
                </c:pt>
                <c:pt idx="40">
                  <c:v>7.8761611196505994</c:v>
                </c:pt>
                <c:pt idx="41">
                  <c:v>7.9412319063135</c:v>
                </c:pt>
                <c:pt idx="42">
                  <c:v>7.9977005327278503</c:v>
                </c:pt>
                <c:pt idx="43">
                  <c:v>8.0452456965549999</c:v>
                </c:pt>
                <c:pt idx="44">
                  <c:v>8.0836042608107501</c:v>
                </c:pt>
                <c:pt idx="45">
                  <c:v>8.1125247895442989</c:v>
                </c:pt>
                <c:pt idx="46">
                  <c:v>8.1317366166830993</c:v>
                </c:pt>
                <c:pt idx="47">
                  <c:v>8.1409730383197996</c:v>
                </c:pt>
                <c:pt idx="48">
                  <c:v>8.1399559642414996</c:v>
                </c:pt>
                <c:pt idx="49">
                  <c:v>8.1284103394939002</c:v>
                </c:pt>
                <c:pt idx="50">
                  <c:v>8.1060443654879002</c:v>
                </c:pt>
                <c:pt idx="51">
                  <c:v>8.0725803731283001</c:v>
                </c:pt>
                <c:pt idx="52">
                  <c:v>8.0277204057363498</c:v>
                </c:pt>
                <c:pt idx="53">
                  <c:v>7.9711914039543004</c:v>
                </c:pt>
                <c:pt idx="54">
                  <c:v>7.9027145931159497</c:v>
                </c:pt>
                <c:pt idx="55">
                  <c:v>7.8220277084227501</c:v>
                </c:pt>
                <c:pt idx="56">
                  <c:v>7.7288821370709497</c:v>
                </c:pt>
                <c:pt idx="57">
                  <c:v>7.6230563074294491</c:v>
                </c:pt>
                <c:pt idx="58">
                  <c:v>7.5043553666964495</c:v>
                </c:pt>
                <c:pt idx="59">
                  <c:v>7.3726328075600502</c:v>
                </c:pt>
                <c:pt idx="60">
                  <c:v>7.2277878353234994</c:v>
                </c:pt>
                <c:pt idx="61">
                  <c:v>7.0698002746938</c:v>
                </c:pt>
                <c:pt idx="62">
                  <c:v>6.8987332211518506</c:v>
                </c:pt>
                <c:pt idx="63">
                  <c:v>6.7147570914799504</c:v>
                </c:pt>
                <c:pt idx="64">
                  <c:v>6.5181889683495005</c:v>
                </c:pt>
                <c:pt idx="65">
                  <c:v>6.3095176496532499</c:v>
                </c:pt>
                <c:pt idx="66">
                  <c:v>6.0894489336531503</c:v>
                </c:pt>
                <c:pt idx="67">
                  <c:v>5.8589576467104996</c:v>
                </c:pt>
                <c:pt idx="68">
                  <c:v>5.6193605441929</c:v>
                </c:pt>
                <c:pt idx="69">
                  <c:v>5.3723874241528495</c:v>
                </c:pt>
                <c:pt idx="70">
                  <c:v>5.1202886821796501</c:v>
                </c:pt>
                <c:pt idx="71">
                  <c:v>4.8659583544604903</c:v>
                </c:pt>
                <c:pt idx="72">
                  <c:v>4.6130956486497556</c:v>
                </c:pt>
                <c:pt idx="73">
                  <c:v>4.3664018935113447</c:v>
                </c:pt>
                <c:pt idx="74">
                  <c:v>4.1318368845011353</c:v>
                </c:pt>
                <c:pt idx="75">
                  <c:v>3.91693718060968</c:v>
                </c:pt>
                <c:pt idx="76">
                  <c:v>3.73121591843366</c:v>
                </c:pt>
                <c:pt idx="77">
                  <c:v>3.5867021275359905</c:v>
                </c:pt>
                <c:pt idx="78">
                  <c:v>3.4985987833376249</c:v>
                </c:pt>
                <c:pt idx="79">
                  <c:v>3.4861906864741847</c:v>
                </c:pt>
              </c:numCache>
            </c:numRef>
          </c:yVal>
          <c:smooth val="0"/>
        </c:ser>
        <c:ser>
          <c:idx val="8"/>
          <c:order val="6"/>
          <c:tx>
            <c:v>N=10</c:v>
          </c:tx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(adi)'!$H$2:$H$81</c:f>
              <c:numCache>
                <c:formatCode>0.00E+00</c:formatCode>
                <c:ptCount val="80"/>
                <c:pt idx="0">
                  <c:v>0.55553716466483993</c:v>
                </c:pt>
                <c:pt idx="1">
                  <c:v>0.99763557351638499</c:v>
                </c:pt>
                <c:pt idx="2">
                  <c:v>1.424207651812105</c:v>
                </c:pt>
                <c:pt idx="3">
                  <c:v>1.8355177370148852</c:v>
                </c:pt>
                <c:pt idx="4">
                  <c:v>2.2318088949401251</c:v>
                </c:pt>
                <c:pt idx="5">
                  <c:v>2.6133797275949799</c:v>
                </c:pt>
                <c:pt idx="6">
                  <c:v>2.9812003354255499</c:v>
                </c:pt>
                <c:pt idx="7">
                  <c:v>3.3685711325504499</c:v>
                </c:pt>
                <c:pt idx="8">
                  <c:v>3.7123465131545101</c:v>
                </c:pt>
                <c:pt idx="9">
                  <c:v>4.0425027065280501</c:v>
                </c:pt>
                <c:pt idx="10">
                  <c:v>4.3595758870677352</c:v>
                </c:pt>
                <c:pt idx="11">
                  <c:v>4.6638632525750605</c:v>
                </c:pt>
                <c:pt idx="12">
                  <c:v>4.9556589698891003</c:v>
                </c:pt>
                <c:pt idx="13">
                  <c:v>5.2352230051123501</c:v>
                </c:pt>
                <c:pt idx="14">
                  <c:v>5.5028133306765001</c:v>
                </c:pt>
                <c:pt idx="15">
                  <c:v>5.7586870486474</c:v>
                </c:pt>
                <c:pt idx="16">
                  <c:v>6.0030985531817</c:v>
                </c:pt>
                <c:pt idx="17">
                  <c:v>6.2362565888543999</c:v>
                </c:pt>
                <c:pt idx="18">
                  <c:v>6.4584064141855508</c:v>
                </c:pt>
                <c:pt idx="19">
                  <c:v>6.6697705764331996</c:v>
                </c:pt>
                <c:pt idx="20">
                  <c:v>6.8705661872579498</c:v>
                </c:pt>
                <c:pt idx="21">
                  <c:v>7.0609964229680502</c:v>
                </c:pt>
                <c:pt idx="22">
                  <c:v>7.2412549076167494</c:v>
                </c:pt>
                <c:pt idx="23">
                  <c:v>7.4115361536278996</c:v>
                </c:pt>
                <c:pt idx="24">
                  <c:v>7.5720338187345506</c:v>
                </c:pt>
                <c:pt idx="25">
                  <c:v>7.7229241080275504</c:v>
                </c:pt>
                <c:pt idx="26">
                  <c:v>7.8643984671012506</c:v>
                </c:pt>
                <c:pt idx="27">
                  <c:v>7.9966288241134507</c:v>
                </c:pt>
                <c:pt idx="28">
                  <c:v>8.1195374416676991</c:v>
                </c:pt>
                <c:pt idx="29">
                  <c:v>8.2237427272106505</c:v>
                </c:pt>
                <c:pt idx="30">
                  <c:v>8.3275828493825497</c:v>
                </c:pt>
                <c:pt idx="31">
                  <c:v>8.4226615928993986</c:v>
                </c:pt>
                <c:pt idx="32">
                  <c:v>8.5089828611793497</c:v>
                </c:pt>
                <c:pt idx="33">
                  <c:v>8.5865990252632507</c:v>
                </c:pt>
                <c:pt idx="34">
                  <c:v>8.6555551872929009</c:v>
                </c:pt>
                <c:pt idx="35">
                  <c:v>8.7158879556113007</c:v>
                </c:pt>
                <c:pt idx="36">
                  <c:v>8.7676432610571489</c:v>
                </c:pt>
                <c:pt idx="37">
                  <c:v>8.811594636157901</c:v>
                </c:pt>
                <c:pt idx="38">
                  <c:v>8.8469506120846013</c:v>
                </c:pt>
                <c:pt idx="39">
                  <c:v>8.8730516388683505</c:v>
                </c:pt>
                <c:pt idx="40">
                  <c:v>8.8905108566574995</c:v>
                </c:pt>
                <c:pt idx="41">
                  <c:v>8.8992777201889002</c:v>
                </c:pt>
                <c:pt idx="42">
                  <c:v>8.8993455522669507</c:v>
                </c:pt>
                <c:pt idx="43">
                  <c:v>8.8906185482830491</c:v>
                </c:pt>
                <c:pt idx="44">
                  <c:v>8.872996400196099</c:v>
                </c:pt>
                <c:pt idx="45">
                  <c:v>8.8463772288884002</c:v>
                </c:pt>
                <c:pt idx="46">
                  <c:v>8.8106490031687503</c:v>
                </c:pt>
                <c:pt idx="47">
                  <c:v>8.7656866049738991</c:v>
                </c:pt>
                <c:pt idx="48">
                  <c:v>8.7113540932141511</c:v>
                </c:pt>
                <c:pt idx="49">
                  <c:v>8.6475051881347493</c:v>
                </c:pt>
                <c:pt idx="50">
                  <c:v>8.5739876637869497</c:v>
                </c:pt>
                <c:pt idx="51">
                  <c:v>8.4906449752356004</c:v>
                </c:pt>
                <c:pt idx="52">
                  <c:v>8.3973185058682507</c:v>
                </c:pt>
                <c:pt idx="53">
                  <c:v>8.2938543561589988</c:v>
                </c:pt>
                <c:pt idx="54">
                  <c:v>8.1801011984981002</c:v>
                </c:pt>
                <c:pt idx="55">
                  <c:v>8.0559213486054997</c:v>
                </c:pt>
                <c:pt idx="56">
                  <c:v>7.9211942639091006</c:v>
                </c:pt>
                <c:pt idx="57">
                  <c:v>7.7758258416381496</c:v>
                </c:pt>
                <c:pt idx="58">
                  <c:v>7.6197559595757003</c:v>
                </c:pt>
                <c:pt idx="59">
                  <c:v>7.4529724643505997</c:v>
                </c:pt>
                <c:pt idx="60">
                  <c:v>7.2755208461216494</c:v>
                </c:pt>
                <c:pt idx="61">
                  <c:v>7.0875263926854002</c:v>
                </c:pt>
                <c:pt idx="62">
                  <c:v>6.8892075879553998</c:v>
                </c:pt>
                <c:pt idx="63">
                  <c:v>6.6809039420507004</c:v>
                </c:pt>
                <c:pt idx="64">
                  <c:v>6.4631080902098503</c:v>
                </c:pt>
                <c:pt idx="65">
                  <c:v>6.2364972873709998</c:v>
                </c:pt>
                <c:pt idx="66">
                  <c:v>6.0019801995853497</c:v>
                </c:pt>
                <c:pt idx="67">
                  <c:v>5.76075088777025</c:v>
                </c:pt>
                <c:pt idx="68">
                  <c:v>5.5143576333588005</c:v>
                </c:pt>
                <c:pt idx="69">
                  <c:v>5.2647810020314996</c:v>
                </c:pt>
                <c:pt idx="70">
                  <c:v>5.0145402195343998</c:v>
                </c:pt>
                <c:pt idx="71">
                  <c:v>4.7668183259393846</c:v>
                </c:pt>
                <c:pt idx="72">
                  <c:v>4.5256226523755503</c:v>
                </c:pt>
                <c:pt idx="73">
                  <c:v>4.2959827164721549</c:v>
                </c:pt>
                <c:pt idx="74">
                  <c:v>4.08420316751491</c:v>
                </c:pt>
                <c:pt idx="75">
                  <c:v>3.89818018320089</c:v>
                </c:pt>
                <c:pt idx="76">
                  <c:v>3.7478042408657553</c:v>
                </c:pt>
                <c:pt idx="77">
                  <c:v>3.6454862928052898</c:v>
                </c:pt>
                <c:pt idx="78">
                  <c:v>3.6068170771772103</c:v>
                </c:pt>
                <c:pt idx="79">
                  <c:v>3.6514488538193399</c:v>
                </c:pt>
              </c:numCache>
            </c:numRef>
          </c:yVal>
          <c:smooth val="0"/>
        </c:ser>
        <c:ser>
          <c:idx val="10"/>
          <c:order val="8"/>
          <c:tx>
            <c:v>N=12</c:v>
          </c:tx>
          <c:spPr>
            <a:ln>
              <a:solidFill>
                <a:schemeClr val="bg2">
                  <a:lumMod val="25000"/>
                </a:schemeClr>
              </a:solidFill>
            </a:ln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(adi)'!$J$2:$J$81</c:f>
              <c:numCache>
                <c:formatCode>0.00E+00</c:formatCode>
                <c:ptCount val="80"/>
                <c:pt idx="0">
                  <c:v>0.59398113152413001</c:v>
                </c:pt>
                <c:pt idx="1">
                  <c:v>1.2231109350785698</c:v>
                </c:pt>
                <c:pt idx="2">
                  <c:v>1.80876295886865</c:v>
                </c:pt>
                <c:pt idx="3">
                  <c:v>2.3408251880350552</c:v>
                </c:pt>
                <c:pt idx="4">
                  <c:v>2.8362772317080802</c:v>
                </c:pt>
                <c:pt idx="5">
                  <c:v>3.3063636068951197</c:v>
                </c:pt>
                <c:pt idx="6">
                  <c:v>3.7447316727626401</c:v>
                </c:pt>
                <c:pt idx="7">
                  <c:v>4.1529439210157051</c:v>
                </c:pt>
                <c:pt idx="8">
                  <c:v>4.5329673500700052</c:v>
                </c:pt>
                <c:pt idx="9">
                  <c:v>4.8867261476341195</c:v>
                </c:pt>
                <c:pt idx="10">
                  <c:v>5.2160454097480997</c:v>
                </c:pt>
                <c:pt idx="11">
                  <c:v>5.5226450309680502</c:v>
                </c:pt>
                <c:pt idx="12">
                  <c:v>5.8081253576864498</c:v>
                </c:pt>
                <c:pt idx="13">
                  <c:v>6.0739778250015499</c:v>
                </c:pt>
                <c:pt idx="14">
                  <c:v>6.3215882330176498</c:v>
                </c:pt>
                <c:pt idx="15">
                  <c:v>6.5522377971025509</c:v>
                </c:pt>
                <c:pt idx="16">
                  <c:v>6.7671060926489002</c:v>
                </c:pt>
                <c:pt idx="17">
                  <c:v>6.9672819662354994</c:v>
                </c:pt>
                <c:pt idx="18">
                  <c:v>7.1537635290965991</c:v>
                </c:pt>
                <c:pt idx="19">
                  <c:v>7.3274544821473002</c:v>
                </c:pt>
                <c:pt idx="20">
                  <c:v>7.4891730595571007</c:v>
                </c:pt>
                <c:pt idx="21">
                  <c:v>7.6396507475660993</c:v>
                </c:pt>
                <c:pt idx="22">
                  <c:v>7.7795273290660507</c:v>
                </c:pt>
                <c:pt idx="23">
                  <c:v>7.9093407278607</c:v>
                </c:pt>
                <c:pt idx="24">
                  <c:v>8.0296244072732996</c:v>
                </c:pt>
                <c:pt idx="25">
                  <c:v>8.1496624049984501</c:v>
                </c:pt>
                <c:pt idx="26">
                  <c:v>8.2552381695751507</c:v>
                </c:pt>
                <c:pt idx="27">
                  <c:v>8.3513754234675002</c:v>
                </c:pt>
                <c:pt idx="28">
                  <c:v>8.4395123920740005</c:v>
                </c:pt>
                <c:pt idx="29">
                  <c:v>8.5200275905768503</c:v>
                </c:pt>
                <c:pt idx="30">
                  <c:v>8.5931603749562502</c:v>
                </c:pt>
                <c:pt idx="31">
                  <c:v>8.6590952757814996</c:v>
                </c:pt>
                <c:pt idx="32">
                  <c:v>8.717967166922751</c:v>
                </c:pt>
                <c:pt idx="33">
                  <c:v>8.7698397083903501</c:v>
                </c:pt>
                <c:pt idx="34">
                  <c:v>8.8137162028481004</c:v>
                </c:pt>
                <c:pt idx="35">
                  <c:v>8.8502155383554495</c:v>
                </c:pt>
                <c:pt idx="36">
                  <c:v>8.88124255821905</c:v>
                </c:pt>
                <c:pt idx="37">
                  <c:v>8.9053646226128507</c:v>
                </c:pt>
                <c:pt idx="38">
                  <c:v>8.9224797117359493</c:v>
                </c:pt>
                <c:pt idx="39">
                  <c:v>8.9327033914215512</c:v>
                </c:pt>
                <c:pt idx="40">
                  <c:v>8.93563053222565</c:v>
                </c:pt>
                <c:pt idx="41">
                  <c:v>8.9311645345890494</c:v>
                </c:pt>
                <c:pt idx="42">
                  <c:v>8.9192659777393999</c:v>
                </c:pt>
                <c:pt idx="43">
                  <c:v>8.8997650094145495</c:v>
                </c:pt>
                <c:pt idx="44">
                  <c:v>8.8724868797478997</c:v>
                </c:pt>
                <c:pt idx="45">
                  <c:v>8.8372451789599999</c:v>
                </c:pt>
                <c:pt idx="46">
                  <c:v>8.7938453622666497</c:v>
                </c:pt>
                <c:pt idx="47">
                  <c:v>8.7420821512718998</c:v>
                </c:pt>
                <c:pt idx="48">
                  <c:v>8.6817450223136508</c:v>
                </c:pt>
                <c:pt idx="49">
                  <c:v>8.6126180636607508</c:v>
                </c:pt>
                <c:pt idx="50">
                  <c:v>8.5344857663889506</c:v>
                </c:pt>
                <c:pt idx="51">
                  <c:v>8.4471308802276504</c:v>
                </c:pt>
                <c:pt idx="52">
                  <c:v>8.3503431957215994</c:v>
                </c:pt>
                <c:pt idx="53">
                  <c:v>8.2439169735481492</c:v>
                </c:pt>
                <c:pt idx="54">
                  <c:v>8.1276599516325998</c:v>
                </c:pt>
                <c:pt idx="55">
                  <c:v>8.00139683452635</c:v>
                </c:pt>
                <c:pt idx="56">
                  <c:v>7.864975870707001</c:v>
                </c:pt>
                <c:pt idx="57">
                  <c:v>7.7182757150838501</c:v>
                </c:pt>
                <c:pt idx="58">
                  <c:v>7.5612152536756003</c:v>
                </c:pt>
                <c:pt idx="59">
                  <c:v>7.3937632924937002</c:v>
                </c:pt>
                <c:pt idx="60">
                  <c:v>7.2159530117339994</c:v>
                </c:pt>
                <c:pt idx="61">
                  <c:v>7.0278963163995005</c:v>
                </c:pt>
                <c:pt idx="62">
                  <c:v>6.8298040420473001</c:v>
                </c:pt>
                <c:pt idx="63">
                  <c:v>6.6220106342521508</c:v>
                </c:pt>
                <c:pt idx="64">
                  <c:v>6.4050014429663502</c:v>
                </c:pt>
                <c:pt idx="65">
                  <c:v>6.1794483645653004</c:v>
                </c:pt>
                <c:pt idx="66">
                  <c:v>5.9462538197386499</c:v>
                </c:pt>
                <c:pt idx="67">
                  <c:v>5.7066038168101993</c:v>
                </c:pt>
                <c:pt idx="68">
                  <c:v>5.46203299967065</c:v>
                </c:pt>
                <c:pt idx="69">
                  <c:v>5.2145063060506001</c:v>
                </c:pt>
                <c:pt idx="70">
                  <c:v>4.9665201975263553</c:v>
                </c:pt>
                <c:pt idx="71">
                  <c:v>4.7212277335545947</c:v>
                </c:pt>
                <c:pt idx="72">
                  <c:v>4.4825954928934548</c:v>
                </c:pt>
                <c:pt idx="73">
                  <c:v>4.2556003150423054</c:v>
                </c:pt>
                <c:pt idx="74">
                  <c:v>4.0464774841835052</c:v>
                </c:pt>
                <c:pt idx="75">
                  <c:v>3.8630350508338305</c:v>
                </c:pt>
                <c:pt idx="76">
                  <c:v>3.7150555092731601</c:v>
                </c:pt>
                <c:pt idx="77">
                  <c:v>3.6148091020452497</c:v>
                </c:pt>
                <c:pt idx="78">
                  <c:v>3.5777157811367095</c:v>
                </c:pt>
                <c:pt idx="79">
                  <c:v>3.6232054206646351</c:v>
                </c:pt>
              </c:numCache>
            </c:numRef>
          </c:yVal>
          <c:smooth val="0"/>
        </c:ser>
        <c:ser>
          <c:idx val="12"/>
          <c:order val="9"/>
          <c:tx>
            <c:v>N=14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(adi)'!$K$2:$K$81</c:f>
              <c:numCache>
                <c:formatCode>0.00E+00</c:formatCode>
                <c:ptCount val="80"/>
                <c:pt idx="0">
                  <c:v>0.93130411667739987</c:v>
                </c:pt>
                <c:pt idx="1">
                  <c:v>1.7032521771728948</c:v>
                </c:pt>
                <c:pt idx="2">
                  <c:v>2.3715840631754252</c:v>
                </c:pt>
                <c:pt idx="3">
                  <c:v>2.9634558579707</c:v>
                </c:pt>
                <c:pt idx="4">
                  <c:v>3.489331068092155</c:v>
                </c:pt>
                <c:pt idx="5">
                  <c:v>3.9579987326071899</c:v>
                </c:pt>
                <c:pt idx="6">
                  <c:v>4.3771295806845201</c:v>
                </c:pt>
                <c:pt idx="7">
                  <c:v>4.7533884476045305</c:v>
                </c:pt>
                <c:pt idx="8">
                  <c:v>5.0925599926261498</c:v>
                </c:pt>
                <c:pt idx="9">
                  <c:v>5.3996564322000502</c:v>
                </c:pt>
                <c:pt idx="10">
                  <c:v>5.6790016603950004</c:v>
                </c:pt>
                <c:pt idx="11">
                  <c:v>5.9343030564137997</c:v>
                </c:pt>
                <c:pt idx="12">
                  <c:v>6.1687371303831</c:v>
                </c:pt>
                <c:pt idx="13">
                  <c:v>6.3850096878750495</c:v>
                </c:pt>
                <c:pt idx="14">
                  <c:v>6.5854124204961</c:v>
                </c:pt>
                <c:pt idx="15">
                  <c:v>6.7718810016123996</c:v>
                </c:pt>
                <c:pt idx="16">
                  <c:v>6.9460490523912997</c:v>
                </c:pt>
                <c:pt idx="17">
                  <c:v>7.1092816717620497</c:v>
                </c:pt>
                <c:pt idx="18">
                  <c:v>7.2627153100746993</c:v>
                </c:pt>
                <c:pt idx="19">
                  <c:v>7.4073224306783505</c:v>
                </c:pt>
                <c:pt idx="20">
                  <c:v>7.5439310358371996</c:v>
                </c:pt>
                <c:pt idx="21">
                  <c:v>7.6728632997765001</c:v>
                </c:pt>
                <c:pt idx="22">
                  <c:v>7.7850398983345004</c:v>
                </c:pt>
                <c:pt idx="23">
                  <c:v>7.8990057870577006</c:v>
                </c:pt>
                <c:pt idx="24">
                  <c:v>8.0066076401618993</c:v>
                </c:pt>
                <c:pt idx="25">
                  <c:v>8.1079599182273991</c:v>
                </c:pt>
                <c:pt idx="26">
                  <c:v>8.2031804916105493</c:v>
                </c:pt>
                <c:pt idx="27">
                  <c:v>8.2923477257426494</c:v>
                </c:pt>
                <c:pt idx="28">
                  <c:v>8.3754964330797002</c:v>
                </c:pt>
                <c:pt idx="29">
                  <c:v>8.45261829322415</c:v>
                </c:pt>
                <c:pt idx="30">
                  <c:v>8.5236943872890514</c:v>
                </c:pt>
                <c:pt idx="31">
                  <c:v>8.5891040464233495</c:v>
                </c:pt>
                <c:pt idx="32">
                  <c:v>8.6509182008075491</c:v>
                </c:pt>
                <c:pt idx="33">
                  <c:v>8.7036492605288007</c:v>
                </c:pt>
                <c:pt idx="34">
                  <c:v>8.750028684163949</c:v>
                </c:pt>
                <c:pt idx="35">
                  <c:v>8.7899692135430492</c:v>
                </c:pt>
                <c:pt idx="36">
                  <c:v>8.8233403978351994</c:v>
                </c:pt>
                <c:pt idx="37">
                  <c:v>8.8493837750835986</c:v>
                </c:pt>
                <c:pt idx="38">
                  <c:v>8.8690207966654491</c:v>
                </c:pt>
                <c:pt idx="39">
                  <c:v>8.881754111462401</c:v>
                </c:pt>
                <c:pt idx="40">
                  <c:v>8.8873238105203995</c:v>
                </c:pt>
                <c:pt idx="41">
                  <c:v>8.8855166162553996</c:v>
                </c:pt>
                <c:pt idx="42">
                  <c:v>8.8761571807424993</c:v>
                </c:pt>
                <c:pt idx="43">
                  <c:v>8.85909410056205</c:v>
                </c:pt>
                <c:pt idx="44">
                  <c:v>8.8341371640986495</c:v>
                </c:pt>
                <c:pt idx="45">
                  <c:v>8.8010932859454005</c:v>
                </c:pt>
                <c:pt idx="46">
                  <c:v>8.7597646056067013</c:v>
                </c:pt>
                <c:pt idx="47">
                  <c:v>8.7099493919999507</c:v>
                </c:pt>
                <c:pt idx="48">
                  <c:v>8.6514431428928003</c:v>
                </c:pt>
                <c:pt idx="49">
                  <c:v>8.5840396499813494</c:v>
                </c:pt>
                <c:pt idx="50">
                  <c:v>8.5075327013272997</c:v>
                </c:pt>
                <c:pt idx="51">
                  <c:v>8.4217176856005</c:v>
                </c:pt>
                <c:pt idx="52">
                  <c:v>8.3263953217509492</c:v>
                </c:pt>
                <c:pt idx="53">
                  <c:v>8.2213731486351502</c:v>
                </c:pt>
                <c:pt idx="54">
                  <c:v>8.106471749998601</c:v>
                </c:pt>
                <c:pt idx="55">
                  <c:v>7.9815278083115002</c:v>
                </c:pt>
                <c:pt idx="56">
                  <c:v>7.8464008231323508</c:v>
                </c:pt>
                <c:pt idx="57">
                  <c:v>7.7009799219054997</c:v>
                </c:pt>
                <c:pt idx="58">
                  <c:v>7.5451931611208494</c:v>
                </c:pt>
                <c:pt idx="59">
                  <c:v>7.3790175171483998</c:v>
                </c:pt>
                <c:pt idx="60">
                  <c:v>7.2024929320949997</c:v>
                </c:pt>
                <c:pt idx="61">
                  <c:v>7.0157368525584003</c:v>
                </c:pt>
                <c:pt idx="62">
                  <c:v>6.8189651063058507</c:v>
                </c:pt>
                <c:pt idx="63">
                  <c:v>6.6125148267643494</c:v>
                </c:pt>
                <c:pt idx="64">
                  <c:v>6.3968726540429497</c:v>
                </c:pt>
                <c:pt idx="65">
                  <c:v>6.1727111408044006</c:v>
                </c:pt>
                <c:pt idx="66">
                  <c:v>5.9409316565689503</c:v>
                </c:pt>
                <c:pt idx="67">
                  <c:v>5.7027176299938001</c:v>
                </c:pt>
                <c:pt idx="68">
                  <c:v>5.4595999130773993</c:v>
                </c:pt>
                <c:pt idx="69">
                  <c:v>5.2135388818038999</c:v>
                </c:pt>
                <c:pt idx="70">
                  <c:v>4.9670244778331751</c:v>
                </c:pt>
                <c:pt idx="71">
                  <c:v>4.723201892330855</c:v>
                </c:pt>
                <c:pt idx="72">
                  <c:v>4.4860281299640397</c:v>
                </c:pt>
                <c:pt idx="73">
                  <c:v>4.2604689892939147</c:v>
                </c:pt>
                <c:pt idx="74">
                  <c:v>4.0527469185706106</c:v>
                </c:pt>
                <c:pt idx="75">
                  <c:v>3.8706557111301003</c:v>
                </c:pt>
                <c:pt idx="76">
                  <c:v>3.723961476162895</c:v>
                </c:pt>
                <c:pt idx="77">
                  <c:v>3.6249147988671799</c:v>
                </c:pt>
                <c:pt idx="78">
                  <c:v>3.5889142460345553</c:v>
                </c:pt>
                <c:pt idx="79">
                  <c:v>3.6353642333531853</c:v>
                </c:pt>
              </c:numCache>
            </c:numRef>
          </c:yVal>
          <c:smooth val="0"/>
        </c:ser>
        <c:ser>
          <c:idx val="0"/>
          <c:order val="10"/>
          <c:tx>
            <c:v>N=16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(adi)'!$L$2:$L$81</c:f>
              <c:numCache>
                <c:formatCode>0.00E+00</c:formatCode>
                <c:ptCount val="80"/>
                <c:pt idx="0">
                  <c:v>1.080179714938865</c:v>
                </c:pt>
                <c:pt idx="1">
                  <c:v>1.8927036804010602</c:v>
                </c:pt>
                <c:pt idx="2">
                  <c:v>2.6029579904276998</c:v>
                </c:pt>
                <c:pt idx="3">
                  <c:v>3.2059222970361803</c:v>
                </c:pt>
                <c:pt idx="4">
                  <c:v>3.7188213790077298</c:v>
                </c:pt>
                <c:pt idx="5">
                  <c:v>4.1592741609615498</c:v>
                </c:pt>
                <c:pt idx="6">
                  <c:v>4.5420989093729505</c:v>
                </c:pt>
                <c:pt idx="7">
                  <c:v>4.8791824170749249</c:v>
                </c:pt>
                <c:pt idx="8">
                  <c:v>5.1798794667356507</c:v>
                </c:pt>
                <c:pt idx="9">
                  <c:v>5.4514694994964001</c:v>
                </c:pt>
                <c:pt idx="10">
                  <c:v>5.6995741486783995</c:v>
                </c:pt>
                <c:pt idx="11">
                  <c:v>5.9285109373567497</c:v>
                </c:pt>
                <c:pt idx="12">
                  <c:v>6.1415703702515998</c:v>
                </c:pt>
                <c:pt idx="13">
                  <c:v>6.3412405267162999</c:v>
                </c:pt>
                <c:pt idx="14">
                  <c:v>6.5293901816414008</c:v>
                </c:pt>
                <c:pt idx="15">
                  <c:v>6.7073998153622991</c:v>
                </c:pt>
                <c:pt idx="16">
                  <c:v>6.8762523021110997</c:v>
                </c:pt>
                <c:pt idx="17">
                  <c:v>7.0365725957142997</c:v>
                </c:pt>
                <c:pt idx="18">
                  <c:v>7.1886569446352997</c:v>
                </c:pt>
                <c:pt idx="19">
                  <c:v>7.3429318927766003</c:v>
                </c:pt>
                <c:pt idx="20">
                  <c:v>7.4828142935180493</c:v>
                </c:pt>
                <c:pt idx="21">
                  <c:v>7.6154094770140004</c:v>
                </c:pt>
                <c:pt idx="22">
                  <c:v>7.7413182677912999</c:v>
                </c:pt>
                <c:pt idx="23">
                  <c:v>7.8606954538037996</c:v>
                </c:pt>
                <c:pt idx="24">
                  <c:v>7.9736248714609506</c:v>
                </c:pt>
                <c:pt idx="25">
                  <c:v>8.0801542019715988</c:v>
                </c:pt>
                <c:pt idx="26">
                  <c:v>8.1803186538354495</c:v>
                </c:pt>
                <c:pt idx="27">
                  <c:v>8.2741476152193005</c:v>
                </c:pt>
                <c:pt idx="28">
                  <c:v>8.3616791148680996</c:v>
                </c:pt>
                <c:pt idx="29">
                  <c:v>8.4399622119133504</c:v>
                </c:pt>
                <c:pt idx="30">
                  <c:v>8.5134317561940502</c:v>
                </c:pt>
                <c:pt idx="31">
                  <c:v>8.5813173188112994</c:v>
                </c:pt>
                <c:pt idx="32">
                  <c:v>8.6426876011689995</c:v>
                </c:pt>
                <c:pt idx="33">
                  <c:v>8.6974328275123991</c:v>
                </c:pt>
                <c:pt idx="34">
                  <c:v>8.7454550325164497</c:v>
                </c:pt>
                <c:pt idx="35">
                  <c:v>8.7878064879582993</c:v>
                </c:pt>
                <c:pt idx="36">
                  <c:v>8.8223490089232506</c:v>
                </c:pt>
                <c:pt idx="37">
                  <c:v>8.849853082792249</c:v>
                </c:pt>
                <c:pt idx="38">
                  <c:v>8.8702560761526996</c:v>
                </c:pt>
                <c:pt idx="39">
                  <c:v>8.8833450707174002</c:v>
                </c:pt>
                <c:pt idx="40">
                  <c:v>8.8892650822581007</c:v>
                </c:pt>
                <c:pt idx="41">
                  <c:v>8.88771119305515</c:v>
                </c:pt>
                <c:pt idx="42">
                  <c:v>8.8785074708202494</c:v>
                </c:pt>
                <c:pt idx="43">
                  <c:v>8.8615149327114491</c:v>
                </c:pt>
                <c:pt idx="44">
                  <c:v>8.836562274546699</c:v>
                </c:pt>
                <c:pt idx="45">
                  <c:v>8.8034725077604996</c:v>
                </c:pt>
                <c:pt idx="46">
                  <c:v>8.7620612008166496</c:v>
                </c:pt>
                <c:pt idx="47">
                  <c:v>8.7121381556326991</c:v>
                </c:pt>
                <c:pt idx="48">
                  <c:v>8.6535080328356493</c:v>
                </c:pt>
                <c:pt idx="49">
                  <c:v>8.585972269086799</c:v>
                </c:pt>
                <c:pt idx="50">
                  <c:v>8.5093305059548001</c:v>
                </c:pt>
                <c:pt idx="51">
                  <c:v>8.4233835436478</c:v>
                </c:pt>
                <c:pt idx="52">
                  <c:v>8.3279353517657491</c:v>
                </c:pt>
                <c:pt idx="53">
                  <c:v>8.2227971625114513</c:v>
                </c:pt>
                <c:pt idx="54">
                  <c:v>8.1077911289973006</c:v>
                </c:pt>
                <c:pt idx="55">
                  <c:v>7.9827552900805498</c:v>
                </c:pt>
                <c:pt idx="56">
                  <c:v>7.8475497666815501</c:v>
                </c:pt>
                <c:pt idx="57">
                  <c:v>7.7020640631345998</c:v>
                </c:pt>
                <c:pt idx="58">
                  <c:v>7.5462259203503503</c:v>
                </c:pt>
                <c:pt idx="59">
                  <c:v>7.3800121538178995</c:v>
                </c:pt>
                <c:pt idx="60">
                  <c:v>7.2034617412848503</c:v>
                </c:pt>
                <c:pt idx="61">
                  <c:v>7.0166917521741992</c:v>
                </c:pt>
                <c:pt idx="62">
                  <c:v>6.8199169611595494</c:v>
                </c:pt>
                <c:pt idx="63">
                  <c:v>6.6134731169539505</c:v>
                </c:pt>
                <c:pt idx="64">
                  <c:v>6.3978460680829006</c:v>
                </c:pt>
                <c:pt idx="65">
                  <c:v>6.1737072882652004</c:v>
                </c:pt>
                <c:pt idx="66">
                  <c:v>5.9419569510983496</c:v>
                </c:pt>
                <c:pt idx="67">
                  <c:v>5.7037773097839004</c:v>
                </c:pt>
                <c:pt idx="68">
                  <c:v>5.46069844997215</c:v>
                </c:pt>
                <c:pt idx="69">
                  <c:v>5.2146796227037502</c:v>
                </c:pt>
                <c:pt idx="70">
                  <c:v>4.96820972602948</c:v>
                </c:pt>
                <c:pt idx="71">
                  <c:v>4.724432937583245</c:v>
                </c:pt>
                <c:pt idx="72">
                  <c:v>4.4873054114379398</c:v>
                </c:pt>
                <c:pt idx="73">
                  <c:v>4.2617921285805203</c:v>
                </c:pt>
                <c:pt idx="74">
                  <c:v>4.054114957612045</c:v>
                </c:pt>
                <c:pt idx="75">
                  <c:v>3.8720672024484699</c:v>
                </c:pt>
                <c:pt idx="76">
                  <c:v>3.7254141120616096</c:v>
                </c:pt>
                <c:pt idx="77">
                  <c:v>3.6264061130916199</c:v>
                </c:pt>
                <c:pt idx="78">
                  <c:v>3.5904413749820052</c:v>
                </c:pt>
                <c:pt idx="79">
                  <c:v>3.6369250874135703</c:v>
                </c:pt>
              </c:numCache>
            </c:numRef>
          </c:yVal>
          <c:smooth val="0"/>
        </c:ser>
        <c:ser>
          <c:idx val="11"/>
          <c:order val="11"/>
          <c:tx>
            <c:v>N=18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(adi)'!$M$2:$M$81</c:f>
              <c:numCache>
                <c:formatCode>0.00E+00</c:formatCode>
                <c:ptCount val="80"/>
                <c:pt idx="0">
                  <c:v>1.1577151996605699</c:v>
                </c:pt>
                <c:pt idx="1">
                  <c:v>2.1416253386056647</c:v>
                </c:pt>
                <c:pt idx="2">
                  <c:v>2.8692430438445449</c:v>
                </c:pt>
                <c:pt idx="3">
                  <c:v>3.43708585076378</c:v>
                </c:pt>
                <c:pt idx="4">
                  <c:v>3.898409729601835</c:v>
                </c:pt>
                <c:pt idx="5">
                  <c:v>4.2864634635411401</c:v>
                </c:pt>
                <c:pt idx="6">
                  <c:v>4.6230187621758052</c:v>
                </c:pt>
                <c:pt idx="7">
                  <c:v>4.9225762603377348</c:v>
                </c:pt>
                <c:pt idx="8">
                  <c:v>5.1948339595535007</c:v>
                </c:pt>
                <c:pt idx="9">
                  <c:v>5.4462850171951498</c:v>
                </c:pt>
                <c:pt idx="10">
                  <c:v>5.6812791303447501</c:v>
                </c:pt>
                <c:pt idx="11">
                  <c:v>5.9027324752648003</c:v>
                </c:pt>
                <c:pt idx="12">
                  <c:v>6.11261422708185</c:v>
                </c:pt>
                <c:pt idx="13">
                  <c:v>6.3122915343358006</c:v>
                </c:pt>
                <c:pt idx="14">
                  <c:v>6.502755568030901</c:v>
                </c:pt>
                <c:pt idx="15">
                  <c:v>6.6847008054599</c:v>
                </c:pt>
                <c:pt idx="16">
                  <c:v>6.8550578376523505</c:v>
                </c:pt>
                <c:pt idx="17">
                  <c:v>7.015679101416799</c:v>
                </c:pt>
                <c:pt idx="18">
                  <c:v>7.1726554492868999</c:v>
                </c:pt>
                <c:pt idx="19">
                  <c:v>7.3223514564693009</c:v>
                </c:pt>
                <c:pt idx="20">
                  <c:v>7.4647832207800509</c:v>
                </c:pt>
                <c:pt idx="21">
                  <c:v>7.6000767863451006</c:v>
                </c:pt>
                <c:pt idx="22">
                  <c:v>7.7283510258950994</c:v>
                </c:pt>
                <c:pt idx="23">
                  <c:v>7.8497043520580503</c:v>
                </c:pt>
                <c:pt idx="24">
                  <c:v>7.9642091931383003</c:v>
                </c:pt>
                <c:pt idx="25">
                  <c:v>8.0718995056937999</c:v>
                </c:pt>
                <c:pt idx="26">
                  <c:v>8.17280691561675</c:v>
                </c:pt>
                <c:pt idx="27">
                  <c:v>8.2711445734994999</c:v>
                </c:pt>
                <c:pt idx="28">
                  <c:v>8.3589960897834992</c:v>
                </c:pt>
                <c:pt idx="29">
                  <c:v>8.4403057209819998</c:v>
                </c:pt>
                <c:pt idx="30">
                  <c:v>8.5150528226910502</c:v>
                </c:pt>
                <c:pt idx="31">
                  <c:v>8.5832146450461</c:v>
                </c:pt>
                <c:pt idx="32">
                  <c:v>8.644797831681549</c:v>
                </c:pt>
                <c:pt idx="33">
                  <c:v>8.6982864195333995</c:v>
                </c:pt>
                <c:pt idx="34">
                  <c:v>8.7462245977002002</c:v>
                </c:pt>
                <c:pt idx="35">
                  <c:v>8.787473296078101</c:v>
                </c:pt>
                <c:pt idx="36">
                  <c:v>8.8217986960049011</c:v>
                </c:pt>
                <c:pt idx="37">
                  <c:v>8.8495637690137006</c:v>
                </c:pt>
                <c:pt idx="38">
                  <c:v>8.8698797817354009</c:v>
                </c:pt>
                <c:pt idx="39">
                  <c:v>8.8829755451450492</c:v>
                </c:pt>
                <c:pt idx="40">
                  <c:v>8.8887110329711003</c:v>
                </c:pt>
                <c:pt idx="41">
                  <c:v>8.8870395135969993</c:v>
                </c:pt>
                <c:pt idx="42">
                  <c:v>8.8777484956424004</c:v>
                </c:pt>
                <c:pt idx="43">
                  <c:v>8.8606797405752005</c:v>
                </c:pt>
                <c:pt idx="44">
                  <c:v>8.8356656381394991</c:v>
                </c:pt>
                <c:pt idx="45">
                  <c:v>8.8025293416535995</c:v>
                </c:pt>
                <c:pt idx="46">
                  <c:v>8.7610856020524999</c:v>
                </c:pt>
                <c:pt idx="47">
                  <c:v>8.7111430562215002</c:v>
                </c:pt>
                <c:pt idx="48">
                  <c:v>8.6525050841737503</c:v>
                </c:pt>
                <c:pt idx="49">
                  <c:v>8.5849718303877491</c:v>
                </c:pt>
                <c:pt idx="50">
                  <c:v>8.5083418464729998</c:v>
                </c:pt>
                <c:pt idx="51">
                  <c:v>8.4224145703106501</c:v>
                </c:pt>
                <c:pt idx="52">
                  <c:v>8.3269928831119007</c:v>
                </c:pt>
                <c:pt idx="53">
                  <c:v>8.2218868124650495</c:v>
                </c:pt>
                <c:pt idx="54">
                  <c:v>8.1069173315157492</c:v>
                </c:pt>
                <c:pt idx="55">
                  <c:v>7.9819216041632002</c:v>
                </c:pt>
                <c:pt idx="56">
                  <c:v>7.8467589029376494</c:v>
                </c:pt>
                <c:pt idx="57">
                  <c:v>7.7013180003890493</c:v>
                </c:pt>
                <c:pt idx="58">
                  <c:v>7.5455259731419009</c:v>
                </c:pt>
                <c:pt idx="59">
                  <c:v>7.3793591042471505</c:v>
                </c:pt>
                <c:pt idx="60">
                  <c:v>7.2028558325324497</c:v>
                </c:pt>
                <c:pt idx="61">
                  <c:v>7.0161328875831996</c:v>
                </c:pt>
                <c:pt idx="62">
                  <c:v>6.8194045419819007</c:v>
                </c:pt>
                <c:pt idx="63">
                  <c:v>6.6130062679375499</c:v>
                </c:pt>
                <c:pt idx="64">
                  <c:v>6.3974237702063004</c:v>
                </c:pt>
                <c:pt idx="65">
                  <c:v>6.1733282113110004</c:v>
                </c:pt>
                <c:pt idx="66">
                  <c:v>5.9416195661160005</c:v>
                </c:pt>
                <c:pt idx="67">
                  <c:v>5.7034799403670497</c:v>
                </c:pt>
                <c:pt idx="68">
                  <c:v>5.4604393257452504</c:v>
                </c:pt>
                <c:pt idx="69">
                  <c:v>5.2144567244580999</c:v>
                </c:pt>
                <c:pt idx="70">
                  <c:v>4.9680209503228543</c:v>
                </c:pt>
                <c:pt idx="71">
                  <c:v>4.7242760754892998</c:v>
                </c:pt>
                <c:pt idx="72">
                  <c:v>4.4871781991311996</c:v>
                </c:pt>
                <c:pt idx="73">
                  <c:v>4.2616922107222397</c:v>
                </c:pt>
                <c:pt idx="74">
                  <c:v>4.0540399400760352</c:v>
                </c:pt>
                <c:pt idx="75">
                  <c:v>3.8720145968605153</c:v>
                </c:pt>
                <c:pt idx="76">
                  <c:v>3.7253813047776903</c:v>
                </c:pt>
                <c:pt idx="77">
                  <c:v>3.6263906522058349</c:v>
                </c:pt>
                <c:pt idx="78">
                  <c:v>3.5904407125267852</c:v>
                </c:pt>
                <c:pt idx="79">
                  <c:v>3.6369369643250153</c:v>
                </c:pt>
              </c:numCache>
            </c:numRef>
          </c:yVal>
          <c:smooth val="0"/>
        </c:ser>
        <c:ser>
          <c:idx val="7"/>
          <c:order val="12"/>
          <c:tx>
            <c:v>NDM Ny=160</c:v>
          </c:tx>
          <c:spPr>
            <a:ln w="31750">
              <a:solidFill>
                <a:schemeClr val="tx1"/>
              </a:solidFill>
              <a:prstDash val="lgDash"/>
            </a:ln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(adi)'!$N$2:$N$81</c:f>
              <c:numCache>
                <c:formatCode>0.00E+00</c:formatCode>
                <c:ptCount val="80"/>
                <c:pt idx="0">
                  <c:v>1.4350000000000001</c:v>
                </c:pt>
                <c:pt idx="1">
                  <c:v>2.27</c:v>
                </c:pt>
                <c:pt idx="2">
                  <c:v>2.875</c:v>
                </c:pt>
                <c:pt idx="3">
                  <c:v>3.3649999999999998</c:v>
                </c:pt>
                <c:pt idx="4">
                  <c:v>3.7850000000000001</c:v>
                </c:pt>
                <c:pt idx="5">
                  <c:v>4.16</c:v>
                </c:pt>
                <c:pt idx="6">
                  <c:v>4.5</c:v>
                </c:pt>
                <c:pt idx="7">
                  <c:v>4.8049999999999997</c:v>
                </c:pt>
                <c:pt idx="8">
                  <c:v>5.0999999999999996</c:v>
                </c:pt>
                <c:pt idx="9">
                  <c:v>5.35</c:v>
                </c:pt>
                <c:pt idx="10">
                  <c:v>5.6</c:v>
                </c:pt>
                <c:pt idx="11">
                  <c:v>5.85</c:v>
                </c:pt>
                <c:pt idx="12">
                  <c:v>6.05</c:v>
                </c:pt>
                <c:pt idx="13">
                  <c:v>6.25</c:v>
                </c:pt>
                <c:pt idx="14">
                  <c:v>6.45</c:v>
                </c:pt>
                <c:pt idx="15">
                  <c:v>6.65</c:v>
                </c:pt>
                <c:pt idx="16">
                  <c:v>6.85</c:v>
                </c:pt>
                <c:pt idx="17">
                  <c:v>7</c:v>
                </c:pt>
                <c:pt idx="18">
                  <c:v>7.15</c:v>
                </c:pt>
                <c:pt idx="19">
                  <c:v>7.3</c:v>
                </c:pt>
                <c:pt idx="20">
                  <c:v>7.45</c:v>
                </c:pt>
                <c:pt idx="21">
                  <c:v>7.6</c:v>
                </c:pt>
                <c:pt idx="22">
                  <c:v>7.75</c:v>
                </c:pt>
                <c:pt idx="23">
                  <c:v>7.85</c:v>
                </c:pt>
                <c:pt idx="24">
                  <c:v>7.95</c:v>
                </c:pt>
                <c:pt idx="25">
                  <c:v>8.0500000000000007</c:v>
                </c:pt>
                <c:pt idx="26">
                  <c:v>8.15</c:v>
                </c:pt>
                <c:pt idx="27">
                  <c:v>8.25</c:v>
                </c:pt>
                <c:pt idx="28">
                  <c:v>8.35</c:v>
                </c:pt>
                <c:pt idx="29">
                  <c:v>8.4499999999999993</c:v>
                </c:pt>
                <c:pt idx="30">
                  <c:v>8.5</c:v>
                </c:pt>
                <c:pt idx="31">
                  <c:v>8.6</c:v>
                </c:pt>
                <c:pt idx="32">
                  <c:v>8.65</c:v>
                </c:pt>
                <c:pt idx="33">
                  <c:v>8.6999999999999993</c:v>
                </c:pt>
                <c:pt idx="34">
                  <c:v>8.75</c:v>
                </c:pt>
                <c:pt idx="35">
                  <c:v>8.8000000000000007</c:v>
                </c:pt>
                <c:pt idx="36">
                  <c:v>8.8000000000000007</c:v>
                </c:pt>
                <c:pt idx="37">
                  <c:v>8.85</c:v>
                </c:pt>
                <c:pt idx="38">
                  <c:v>8.85</c:v>
                </c:pt>
                <c:pt idx="39">
                  <c:v>8.9</c:v>
                </c:pt>
                <c:pt idx="40">
                  <c:v>8.9</c:v>
                </c:pt>
                <c:pt idx="41">
                  <c:v>8.9</c:v>
                </c:pt>
                <c:pt idx="42">
                  <c:v>8.9</c:v>
                </c:pt>
                <c:pt idx="43">
                  <c:v>8.85</c:v>
                </c:pt>
                <c:pt idx="44">
                  <c:v>8.85</c:v>
                </c:pt>
                <c:pt idx="45">
                  <c:v>8.8000000000000007</c:v>
                </c:pt>
                <c:pt idx="46">
                  <c:v>8.75</c:v>
                </c:pt>
                <c:pt idx="47">
                  <c:v>8.6999999999999993</c:v>
                </c:pt>
                <c:pt idx="48">
                  <c:v>8.65</c:v>
                </c:pt>
                <c:pt idx="49">
                  <c:v>8.6</c:v>
                </c:pt>
                <c:pt idx="50">
                  <c:v>8.5</c:v>
                </c:pt>
                <c:pt idx="51">
                  <c:v>8.4499999999999993</c:v>
                </c:pt>
                <c:pt idx="52">
                  <c:v>8.35</c:v>
                </c:pt>
                <c:pt idx="53">
                  <c:v>8.25</c:v>
                </c:pt>
                <c:pt idx="54">
                  <c:v>8.1</c:v>
                </c:pt>
                <c:pt idx="55">
                  <c:v>8</c:v>
                </c:pt>
                <c:pt idx="56">
                  <c:v>7.85</c:v>
                </c:pt>
                <c:pt idx="57">
                  <c:v>7.7</c:v>
                </c:pt>
                <c:pt idx="58">
                  <c:v>7.55</c:v>
                </c:pt>
                <c:pt idx="59">
                  <c:v>7.4</c:v>
                </c:pt>
                <c:pt idx="60">
                  <c:v>7.2</c:v>
                </c:pt>
                <c:pt idx="61">
                  <c:v>7</c:v>
                </c:pt>
                <c:pt idx="62">
                  <c:v>6.85</c:v>
                </c:pt>
                <c:pt idx="63">
                  <c:v>6.6</c:v>
                </c:pt>
                <c:pt idx="64">
                  <c:v>6.4</c:v>
                </c:pt>
                <c:pt idx="65">
                  <c:v>6.2</c:v>
                </c:pt>
                <c:pt idx="66">
                  <c:v>5.95</c:v>
                </c:pt>
                <c:pt idx="67">
                  <c:v>5.7</c:v>
                </c:pt>
                <c:pt idx="68">
                  <c:v>5.45</c:v>
                </c:pt>
                <c:pt idx="69">
                  <c:v>5.2</c:v>
                </c:pt>
                <c:pt idx="70">
                  <c:v>4.9799999999999995</c:v>
                </c:pt>
                <c:pt idx="71">
                  <c:v>4.7350000000000003</c:v>
                </c:pt>
                <c:pt idx="72">
                  <c:v>4.4950000000000001</c:v>
                </c:pt>
                <c:pt idx="73">
                  <c:v>4.2700000000000005</c:v>
                </c:pt>
                <c:pt idx="74">
                  <c:v>4.0649999999999995</c:v>
                </c:pt>
                <c:pt idx="75">
                  <c:v>3.8850000000000002</c:v>
                </c:pt>
                <c:pt idx="76">
                  <c:v>3.7350000000000003</c:v>
                </c:pt>
                <c:pt idx="77">
                  <c:v>3.6350000000000002</c:v>
                </c:pt>
                <c:pt idx="78">
                  <c:v>3.6</c:v>
                </c:pt>
                <c:pt idx="79">
                  <c:v>3.6450000000000005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370464"/>
        <c:axId val="61936772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N=4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'inf_Lobbato_hehs4 (adi)'!$B$2:$B$81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-1.316690011619345</c:v>
                      </c:pt>
                      <c:pt idx="1">
                        <c:v>-1.255168330197225</c:v>
                      </c:pt>
                      <c:pt idx="2">
                        <c:v>-1.1935489662785599</c:v>
                      </c:pt>
                      <c:pt idx="3">
                        <c:v>-1.1318417101372249</c:v>
                      </c:pt>
                      <c:pt idx="4">
                        <c:v>-1.0700575143407351</c:v>
                      </c:pt>
                      <c:pt idx="5">
                        <c:v>-1.0082083413416298</c:v>
                      </c:pt>
                      <c:pt idx="6">
                        <c:v>-0.94630569813990506</c:v>
                      </c:pt>
                      <c:pt idx="7">
                        <c:v>-0.88436302246580989</c:v>
                      </c:pt>
                      <c:pt idx="8">
                        <c:v>-0.82239450827698501</c:v>
                      </c:pt>
                      <c:pt idx="9">
                        <c:v>-0.76041502062680499</c:v>
                      </c:pt>
                      <c:pt idx="10">
                        <c:v>-0.69844101179800999</c:v>
                      </c:pt>
                      <c:pt idx="11">
                        <c:v>-0.63649068008530008</c:v>
                      </c:pt>
                      <c:pt idx="12">
                        <c:v>-0.57458177274613509</c:v>
                      </c:pt>
                      <c:pt idx="13">
                        <c:v>-0.51273530300166004</c:v>
                      </c:pt>
                      <c:pt idx="14">
                        <c:v>-0.45097275043793095</c:v>
                      </c:pt>
                      <c:pt idx="15">
                        <c:v>-0.3893172212752205</c:v>
                      </c:pt>
                      <c:pt idx="16">
                        <c:v>-0.32779452327323799</c:v>
                      </c:pt>
                      <c:pt idx="17">
                        <c:v>-0.26643762095147949</c:v>
                      </c:pt>
                      <c:pt idx="18">
                        <c:v>-0.205271194131117</c:v>
                      </c:pt>
                      <c:pt idx="19">
                        <c:v>-0.14433263964465198</c:v>
                      </c:pt>
                      <c:pt idx="20">
                        <c:v>-8.366340724280999E-2</c:v>
                      </c:pt>
                      <c:pt idx="21">
                        <c:v>-2.33148005003154E-2</c:v>
                      </c:pt>
                      <c:pt idx="22">
                        <c:v>3.6651024761439402E-2</c:v>
                      </c:pt>
                      <c:pt idx="23">
                        <c:v>9.61539823018525E-2</c:v>
                      </c:pt>
                      <c:pt idx="24">
                        <c:v>0.15506430450869998</c:v>
                      </c:pt>
                      <c:pt idx="25">
                        <c:v>0.21311182981458501</c:v>
                      </c:pt>
                      <c:pt idx="26">
                        <c:v>0.26955604430790953</c:v>
                      </c:pt>
                      <c:pt idx="27">
                        <c:v>0.31933443602585498</c:v>
                      </c:pt>
                      <c:pt idx="28">
                        <c:v>0.36405456671863701</c:v>
                      </c:pt>
                      <c:pt idx="29">
                        <c:v>0.417437193462394</c:v>
                      </c:pt>
                      <c:pt idx="30">
                        <c:v>0.47155579044502599</c:v>
                      </c:pt>
                      <c:pt idx="31">
                        <c:v>0.52546383683699494</c:v>
                      </c:pt>
                      <c:pt idx="32">
                        <c:v>0.57884039665006504</c:v>
                      </c:pt>
                      <c:pt idx="33">
                        <c:v>0.63150150073301003</c:v>
                      </c:pt>
                      <c:pt idx="34">
                        <c:v>0.68331461139077498</c:v>
                      </c:pt>
                      <c:pt idx="35">
                        <c:v>0.73417032475652999</c:v>
                      </c:pt>
                      <c:pt idx="36">
                        <c:v>0.78397397661696999</c:v>
                      </c:pt>
                      <c:pt idx="37">
                        <c:v>0.83261673373289502</c:v>
                      </c:pt>
                      <c:pt idx="38">
                        <c:v>0.87999219860561995</c:v>
                      </c:pt>
                      <c:pt idx="39">
                        <c:v>0.92599065035288497</c:v>
                      </c:pt>
                      <c:pt idx="40">
                        <c:v>0.970496579681145</c:v>
                      </c:pt>
                      <c:pt idx="41">
                        <c:v>1.01339205992185</c:v>
                      </c:pt>
                      <c:pt idx="42">
                        <c:v>1.0545384687607451</c:v>
                      </c:pt>
                      <c:pt idx="43">
                        <c:v>1.093800598888155</c:v>
                      </c:pt>
                      <c:pt idx="44">
                        <c:v>1.131029375526045</c:v>
                      </c:pt>
                      <c:pt idx="45">
                        <c:v>1.1660674617044999</c:v>
                      </c:pt>
                      <c:pt idx="46">
                        <c:v>1.19874295016386</c:v>
                      </c:pt>
                      <c:pt idx="47">
                        <c:v>1.22887269152427</c:v>
                      </c:pt>
                      <c:pt idx="48">
                        <c:v>1.2562587493242801</c:v>
                      </c:pt>
                      <c:pt idx="49">
                        <c:v>1.2806909661541801</c:v>
                      </c:pt>
                      <c:pt idx="50">
                        <c:v>1.301939925511655</c:v>
                      </c:pt>
                      <c:pt idx="51">
                        <c:v>1.3197626539947549</c:v>
                      </c:pt>
                      <c:pt idx="52">
                        <c:v>1.3338917473295551</c:v>
                      </c:pt>
                      <c:pt idx="53">
                        <c:v>1.3440432435394452</c:v>
                      </c:pt>
                      <c:pt idx="54">
                        <c:v>1.3499085536470099</c:v>
                      </c:pt>
                      <c:pt idx="55">
                        <c:v>1.351155259983285</c:v>
                      </c:pt>
                      <c:pt idx="56">
                        <c:v>1.34742325520227</c:v>
                      </c:pt>
                      <c:pt idx="57">
                        <c:v>1.3383237568869499</c:v>
                      </c:pt>
                      <c:pt idx="58">
                        <c:v>1.3234344237933049</c:v>
                      </c:pt>
                      <c:pt idx="59">
                        <c:v>1.3022989174593849</c:v>
                      </c:pt>
                      <c:pt idx="60">
                        <c:v>1.274420017357845</c:v>
                      </c:pt>
                      <c:pt idx="61">
                        <c:v>1.239260191286045</c:v>
                      </c:pt>
                      <c:pt idx="62">
                        <c:v>1.19623482895497</c:v>
                      </c:pt>
                      <c:pt idx="63">
                        <c:v>1.14470687822475</c:v>
                      </c:pt>
                      <c:pt idx="64">
                        <c:v>1.0839841399953349</c:v>
                      </c:pt>
                      <c:pt idx="65">
                        <c:v>1.0133121775988498</c:v>
                      </c:pt>
                      <c:pt idx="66">
                        <c:v>0.93186822326050511</c:v>
                      </c:pt>
                      <c:pt idx="67">
                        <c:v>0.83875397248878991</c:v>
                      </c:pt>
                      <c:pt idx="68">
                        <c:v>0.73298956880434996</c:v>
                      </c:pt>
                      <c:pt idx="69">
                        <c:v>0.61350368167160996</c:v>
                      </c:pt>
                      <c:pt idx="70">
                        <c:v>0.47912516088998497</c:v>
                      </c:pt>
                      <c:pt idx="71">
                        <c:v>0.328572562394432</c:v>
                      </c:pt>
                      <c:pt idx="72">
                        <c:v>0.160443776909303</c:v>
                      </c:pt>
                      <c:pt idx="73">
                        <c:v>-2.6795856343333001E-2</c:v>
                      </c:pt>
                      <c:pt idx="74">
                        <c:v>-0.23482510038942447</c:v>
                      </c:pt>
                      <c:pt idx="75">
                        <c:v>-0.46547947403518497</c:v>
                      </c:pt>
                      <c:pt idx="76">
                        <c:v>-0.72076518605560003</c:v>
                      </c:pt>
                      <c:pt idx="77">
                        <c:v>-1.0028694109138201</c:v>
                      </c:pt>
                      <c:pt idx="78">
                        <c:v>-1.314172677672645</c:v>
                      </c:pt>
                      <c:pt idx="79">
                        <c:v>-1.6572527248914199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1"/>
                <c:tx>
                  <c:v>N=5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(adi)'!$C$2:$C$81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0.59619755525029994</c:v>
                      </c:pt>
                      <c:pt idx="1">
                        <c:v>0.66786684957690001</c:v>
                      </c:pt>
                      <c:pt idx="2">
                        <c:v>0.74082087893933501</c:v>
                      </c:pt>
                      <c:pt idx="3">
                        <c:v>0.81490470591712505</c:v>
                      </c:pt>
                      <c:pt idx="4">
                        <c:v>0.88998490471403502</c:v>
                      </c:pt>
                      <c:pt idx="5">
                        <c:v>0.96594507719435507</c:v>
                      </c:pt>
                      <c:pt idx="6">
                        <c:v>1.0426779126535</c:v>
                      </c:pt>
                      <c:pt idx="7">
                        <c:v>1.1200900624501349</c:v>
                      </c:pt>
                      <c:pt idx="8">
                        <c:v>1.19809697414422</c:v>
                      </c:pt>
                      <c:pt idx="9">
                        <c:v>1.2766209080163349</c:v>
                      </c:pt>
                      <c:pt idx="10">
                        <c:v>1.3555916125687602</c:v>
                      </c:pt>
                      <c:pt idx="11">
                        <c:v>1.4349451356341398</c:v>
                      </c:pt>
                      <c:pt idx="12">
                        <c:v>1.5146184517820349</c:v>
                      </c:pt>
                      <c:pt idx="13">
                        <c:v>1.5945554914464499</c:v>
                      </c:pt>
                      <c:pt idx="14">
                        <c:v>1.6747009267389501</c:v>
                      </c:pt>
                      <c:pt idx="15">
                        <c:v>1.7550016290296249</c:v>
                      </c:pt>
                      <c:pt idx="16">
                        <c:v>1.83540789208987</c:v>
                      </c:pt>
                      <c:pt idx="17">
                        <c:v>1.91587719699437</c:v>
                      </c:pt>
                      <c:pt idx="18">
                        <c:v>1.9963514658019652</c:v>
                      </c:pt>
                      <c:pt idx="19">
                        <c:v>2.0767867524972199</c:v>
                      </c:pt>
                      <c:pt idx="20">
                        <c:v>2.1571375220786697</c:v>
                      </c:pt>
                      <c:pt idx="21">
                        <c:v>2.237360269184975</c:v>
                      </c:pt>
                      <c:pt idx="22">
                        <c:v>2.3174080197510749</c:v>
                      </c:pt>
                      <c:pt idx="23">
                        <c:v>2.39722807366581</c:v>
                      </c:pt>
                      <c:pt idx="24">
                        <c:v>2.4767697223159297</c:v>
                      </c:pt>
                      <c:pt idx="25">
                        <c:v>2.5559899686144298</c:v>
                      </c:pt>
                      <c:pt idx="26">
                        <c:v>2.6348336293439449</c:v>
                      </c:pt>
                      <c:pt idx="27">
                        <c:v>2.7132548925767503</c:v>
                      </c:pt>
                      <c:pt idx="28">
                        <c:v>2.79120473766607</c:v>
                      </c:pt>
                      <c:pt idx="29">
                        <c:v>2.8686250060800451</c:v>
                      </c:pt>
                      <c:pt idx="30">
                        <c:v>2.945473640829305</c:v>
                      </c:pt>
                      <c:pt idx="31">
                        <c:v>3.0216907730584852</c:v>
                      </c:pt>
                      <c:pt idx="32">
                        <c:v>3.0972420851764602</c:v>
                      </c:pt>
                      <c:pt idx="33">
                        <c:v>3.1721717826446652</c:v>
                      </c:pt>
                      <c:pt idx="34">
                        <c:v>3.2468091526558553</c:v>
                      </c:pt>
                      <c:pt idx="35">
                        <c:v>3.3295715413933551</c:v>
                      </c:pt>
                      <c:pt idx="36">
                        <c:v>3.4042187077458999</c:v>
                      </c:pt>
                      <c:pt idx="37">
                        <c:v>3.4765376193597297</c:v>
                      </c:pt>
                      <c:pt idx="38">
                        <c:v>3.5475217653470401</c:v>
                      </c:pt>
                      <c:pt idx="39">
                        <c:v>3.6172500946971704</c:v>
                      </c:pt>
                      <c:pt idx="40">
                        <c:v>3.6856857212859353</c:v>
                      </c:pt>
                      <c:pt idx="41">
                        <c:v>3.7527418744386352</c:v>
                      </c:pt>
                      <c:pt idx="42">
                        <c:v>3.8183755176328198</c:v>
                      </c:pt>
                      <c:pt idx="43">
                        <c:v>3.8824798099135549</c:v>
                      </c:pt>
                      <c:pt idx="44">
                        <c:v>3.9449633501465797</c:v>
                      </c:pt>
                      <c:pt idx="45">
                        <c:v>4.0057227787507399</c:v>
                      </c:pt>
                      <c:pt idx="46">
                        <c:v>4.064662433159425</c:v>
                      </c:pt>
                      <c:pt idx="47">
                        <c:v>4.1216787904692049</c:v>
                      </c:pt>
                      <c:pt idx="48">
                        <c:v>4.1766694157787745</c:v>
                      </c:pt>
                      <c:pt idx="49">
                        <c:v>4.2295220893601151</c:v>
                      </c:pt>
                      <c:pt idx="50">
                        <c:v>4.2801331106161546</c:v>
                      </c:pt>
                      <c:pt idx="51">
                        <c:v>4.3283871187371901</c:v>
                      </c:pt>
                      <c:pt idx="52">
                        <c:v>4.3741850749445046</c:v>
                      </c:pt>
                      <c:pt idx="53">
                        <c:v>4.417418385423125</c:v>
                      </c:pt>
                      <c:pt idx="54">
                        <c:v>4.4579884630747353</c:v>
                      </c:pt>
                      <c:pt idx="55">
                        <c:v>4.49580107914778</c:v>
                      </c:pt>
                      <c:pt idx="56">
                        <c:v>4.5307735583947402</c:v>
                      </c:pt>
                      <c:pt idx="57">
                        <c:v>4.5628344027854997</c:v>
                      </c:pt>
                      <c:pt idx="58">
                        <c:v>4.5919331838409203</c:v>
                      </c:pt>
                      <c:pt idx="59">
                        <c:v>4.6180393461879401</c:v>
                      </c:pt>
                      <c:pt idx="60">
                        <c:v>4.6411578313605748</c:v>
                      </c:pt>
                      <c:pt idx="61">
                        <c:v>4.6613266180724304</c:v>
                      </c:pt>
                      <c:pt idx="62">
                        <c:v>4.6786337882802398</c:v>
                      </c:pt>
                      <c:pt idx="63">
                        <c:v>4.6932321292959802</c:v>
                      </c:pt>
                      <c:pt idx="64">
                        <c:v>4.705349033367245</c:v>
                      </c:pt>
                      <c:pt idx="65">
                        <c:v>4.7153097673164002</c:v>
                      </c:pt>
                      <c:pt idx="66">
                        <c:v>4.72356139260833</c:v>
                      </c:pt>
                      <c:pt idx="67">
                        <c:v>4.7307037281634994</c:v>
                      </c:pt>
                      <c:pt idx="68">
                        <c:v>4.7375229529188996</c:v>
                      </c:pt>
                      <c:pt idx="69">
                        <c:v>4.7450424829881799</c:v>
                      </c:pt>
                      <c:pt idx="70">
                        <c:v>4.7545796060539152</c:v>
                      </c:pt>
                      <c:pt idx="71">
                        <c:v>4.7678205210882698</c:v>
                      </c:pt>
                      <c:pt idx="72">
                        <c:v>4.7869122169941303</c:v>
                      </c:pt>
                      <c:pt idx="73">
                        <c:v>4.81458107133321</c:v>
                      </c:pt>
                      <c:pt idx="74">
                        <c:v>4.8542807933430598</c:v>
                      </c:pt>
                      <c:pt idx="75">
                        <c:v>4.9103838495918604</c:v>
                      </c:pt>
                      <c:pt idx="76">
                        <c:v>4.9884311173496352</c:v>
                      </c:pt>
                      <c:pt idx="77">
                        <c:v>5.0954449384126494</c:v>
                      </c:pt>
                      <c:pt idx="78">
                        <c:v>5.2403490456578501</c:v>
                      </c:pt>
                      <c:pt idx="79">
                        <c:v>5.4345012139428999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3"/>
                <c:tx>
                  <c:v>N=7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(adi)'!$E$2:$E$81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-0.26055906261894346</c:v>
                      </c:pt>
                      <c:pt idx="1">
                        <c:v>-1.577330215772655E-2</c:v>
                      </c:pt>
                      <c:pt idx="2">
                        <c:v>0.22407773680948201</c:v>
                      </c:pt>
                      <c:pt idx="3">
                        <c:v>0.45941988955665397</c:v>
                      </c:pt>
                      <c:pt idx="4">
                        <c:v>0.69060000914476993</c:v>
                      </c:pt>
                      <c:pt idx="5">
                        <c:v>0.91789157651124498</c:v>
                      </c:pt>
                      <c:pt idx="6">
                        <c:v>1.1415114297912099</c:v>
                      </c:pt>
                      <c:pt idx="7">
                        <c:v>1.36164737217246</c:v>
                      </c:pt>
                      <c:pt idx="8">
                        <c:v>1.5784439390499549</c:v>
                      </c:pt>
                      <c:pt idx="9">
                        <c:v>1.7920142811591799</c:v>
                      </c:pt>
                      <c:pt idx="10">
                        <c:v>2.0024499492634851</c:v>
                      </c:pt>
                      <c:pt idx="11">
                        <c:v>2.2098172309952751</c:v>
                      </c:pt>
                      <c:pt idx="12">
                        <c:v>2.414154803252055</c:v>
                      </c:pt>
                      <c:pt idx="13">
                        <c:v>2.615494167260815</c:v>
                      </c:pt>
                      <c:pt idx="14">
                        <c:v>2.8138439381840752</c:v>
                      </c:pt>
                      <c:pt idx="15">
                        <c:v>3.0092006048542701</c:v>
                      </c:pt>
                      <c:pt idx="16">
                        <c:v>3.2015553407535848</c:v>
                      </c:pt>
                      <c:pt idx="17">
                        <c:v>3.3908941812705002</c:v>
                      </c:pt>
                      <c:pt idx="18">
                        <c:v>3.5771593057273847</c:v>
                      </c:pt>
                      <c:pt idx="19">
                        <c:v>3.7603134746577753</c:v>
                      </c:pt>
                      <c:pt idx="20">
                        <c:v>3.9403062632181403</c:v>
                      </c:pt>
                      <c:pt idx="21">
                        <c:v>4.1170818672629306</c:v>
                      </c:pt>
                      <c:pt idx="22">
                        <c:v>4.2905715313884052</c:v>
                      </c:pt>
                      <c:pt idx="23">
                        <c:v>4.4606939077771148</c:v>
                      </c:pt>
                      <c:pt idx="24">
                        <c:v>4.6273649472823148</c:v>
                      </c:pt>
                      <c:pt idx="25">
                        <c:v>4.7904896648369997</c:v>
                      </c:pt>
                      <c:pt idx="26">
                        <c:v>4.9498998034867494</c:v>
                      </c:pt>
                      <c:pt idx="27">
                        <c:v>5.1050475218765001</c:v>
                      </c:pt>
                      <c:pt idx="28">
                        <c:v>5.2505953839516497</c:v>
                      </c:pt>
                      <c:pt idx="29">
                        <c:v>5.38965320659275</c:v>
                      </c:pt>
                      <c:pt idx="30">
                        <c:v>5.5309113013518001</c:v>
                      </c:pt>
                      <c:pt idx="31">
                        <c:v>5.6685504484222999</c:v>
                      </c:pt>
                      <c:pt idx="32">
                        <c:v>5.8019095924404001</c:v>
                      </c:pt>
                      <c:pt idx="33">
                        <c:v>5.9307097655362497</c:v>
                      </c:pt>
                      <c:pt idx="34">
                        <c:v>6.0547262617135997</c:v>
                      </c:pt>
                      <c:pt idx="35">
                        <c:v>6.1737429639678503</c:v>
                      </c:pt>
                      <c:pt idx="36">
                        <c:v>6.2875472587134</c:v>
                      </c:pt>
                      <c:pt idx="37">
                        <c:v>6.3959729560101</c:v>
                      </c:pt>
                      <c:pt idx="38">
                        <c:v>6.4988005052989495</c:v>
                      </c:pt>
                      <c:pt idx="39">
                        <c:v>6.5961793280421999</c:v>
                      </c:pt>
                      <c:pt idx="40">
                        <c:v>6.6876781190036496</c:v>
                      </c:pt>
                      <c:pt idx="41">
                        <c:v>6.7723607782482507</c:v>
                      </c:pt>
                      <c:pt idx="42">
                        <c:v>6.8504958610509998</c:v>
                      </c:pt>
                      <c:pt idx="43">
                        <c:v>6.9217679876808003</c:v>
                      </c:pt>
                      <c:pt idx="44">
                        <c:v>6.9859139523877003</c:v>
                      </c:pt>
                      <c:pt idx="45">
                        <c:v>7.0426340242970991</c:v>
                      </c:pt>
                      <c:pt idx="46">
                        <c:v>7.0916384107126502</c:v>
                      </c:pt>
                      <c:pt idx="47">
                        <c:v>7.1326108372717503</c:v>
                      </c:pt>
                      <c:pt idx="48">
                        <c:v>7.1652316743760496</c:v>
                      </c:pt>
                      <c:pt idx="49">
                        <c:v>7.1891571392028499</c:v>
                      </c:pt>
                      <c:pt idx="50">
                        <c:v>7.2040545433084002</c:v>
                      </c:pt>
                      <c:pt idx="51">
                        <c:v>7.2095603847346492</c:v>
                      </c:pt>
                      <c:pt idx="52">
                        <c:v>7.2053353828563997</c:v>
                      </c:pt>
                      <c:pt idx="53">
                        <c:v>7.1910088705456499</c:v>
                      </c:pt>
                      <c:pt idx="54">
                        <c:v>7.1662230860841998</c:v>
                      </c:pt>
                      <c:pt idx="55">
                        <c:v>7.1306172310513007</c:v>
                      </c:pt>
                      <c:pt idx="56">
                        <c:v>7.0838415209269003</c:v>
                      </c:pt>
                      <c:pt idx="57">
                        <c:v>7.0255545977032501</c:v>
                      </c:pt>
                      <c:pt idx="58">
                        <c:v>6.9554415456136995</c:v>
                      </c:pt>
                      <c:pt idx="59">
                        <c:v>6.8732087571919491</c:v>
                      </c:pt>
                      <c:pt idx="60">
                        <c:v>6.7786131643253995</c:v>
                      </c:pt>
                      <c:pt idx="61">
                        <c:v>6.6714529006624996</c:v>
                      </c:pt>
                      <c:pt idx="62">
                        <c:v>6.5516008862779005</c:v>
                      </c:pt>
                      <c:pt idx="63">
                        <c:v>6.4190275075749996</c:v>
                      </c:pt>
                      <c:pt idx="64">
                        <c:v>6.2738138406068007</c:v>
                      </c:pt>
                      <c:pt idx="65">
                        <c:v>6.1161935061627997</c:v>
                      </c:pt>
                      <c:pt idx="66">
                        <c:v>5.9465913892764002</c:v>
                      </c:pt>
                      <c:pt idx="67">
                        <c:v>5.7656750217576498</c:v>
                      </c:pt>
                      <c:pt idx="68">
                        <c:v>5.5744083767095001</c:v>
                      </c:pt>
                      <c:pt idx="69">
                        <c:v>5.3741397736198504</c:v>
                      </c:pt>
                      <c:pt idx="70">
                        <c:v>5.1666936197502498</c:v>
                      </c:pt>
                      <c:pt idx="71">
                        <c:v>4.9544957382274495</c:v>
                      </c:pt>
                      <c:pt idx="72">
                        <c:v>4.7407241072316753</c:v>
                      </c:pt>
                      <c:pt idx="73">
                        <c:v>4.5295052558949749</c:v>
                      </c:pt>
                      <c:pt idx="74">
                        <c:v>4.3261560727407398</c:v>
                      </c:pt>
                      <c:pt idx="75">
                        <c:v>4.1374985206402348</c:v>
                      </c:pt>
                      <c:pt idx="76">
                        <c:v>3.9722708245553351</c:v>
                      </c:pt>
                      <c:pt idx="77">
                        <c:v>3.84163118197245</c:v>
                      </c:pt>
                      <c:pt idx="78">
                        <c:v>3.7598460458179552</c:v>
                      </c:pt>
                      <c:pt idx="79">
                        <c:v>3.7451387449962397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5"/>
                <c:tx>
                  <c:v>N=9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(adi)'!$G$2:$G$81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0.77098575605041997</c:v>
                      </c:pt>
                      <c:pt idx="1">
                        <c:v>1.1187562730737048</c:v>
                      </c:pt>
                      <c:pt idx="2">
                        <c:v>1.4608200942715501</c:v>
                      </c:pt>
                      <c:pt idx="3">
                        <c:v>1.7967387169028002</c:v>
                      </c:pt>
                      <c:pt idx="4">
                        <c:v>2.1261654102174949</c:v>
                      </c:pt>
                      <c:pt idx="5">
                        <c:v>2.4488247089815003</c:v>
                      </c:pt>
                      <c:pt idx="6">
                        <c:v>2.7644850278430648</c:v>
                      </c:pt>
                      <c:pt idx="7">
                        <c:v>3.072960391426145</c:v>
                      </c:pt>
                      <c:pt idx="8">
                        <c:v>3.3740986391183698</c:v>
                      </c:pt>
                      <c:pt idx="9">
                        <c:v>3.6677718207526651</c:v>
                      </c:pt>
                      <c:pt idx="10">
                        <c:v>3.9538742334668546</c:v>
                      </c:pt>
                      <c:pt idx="11">
                        <c:v>4.23232089930766</c:v>
                      </c:pt>
                      <c:pt idx="12">
                        <c:v>4.5030345844571347</c:v>
                      </c:pt>
                      <c:pt idx="13">
                        <c:v>4.7659515987853798</c:v>
                      </c:pt>
                      <c:pt idx="14">
                        <c:v>5.0210144231760001</c:v>
                      </c:pt>
                      <c:pt idx="15">
                        <c:v>5.2681680646208005</c:v>
                      </c:pt>
                      <c:pt idx="16">
                        <c:v>5.5073589052518006</c:v>
                      </c:pt>
                      <c:pt idx="17">
                        <c:v>5.73854817357845</c:v>
                      </c:pt>
                      <c:pt idx="18">
                        <c:v>5.9616811358958994</c:v>
                      </c:pt>
                      <c:pt idx="19">
                        <c:v>6.1767019902848999</c:v>
                      </c:pt>
                      <c:pt idx="20">
                        <c:v>6.3835507071272506</c:v>
                      </c:pt>
                      <c:pt idx="21">
                        <c:v>6.5821890707540005</c:v>
                      </c:pt>
                      <c:pt idx="22">
                        <c:v>6.7728784098908505</c:v>
                      </c:pt>
                      <c:pt idx="23">
                        <c:v>6.9718954460650497</c:v>
                      </c:pt>
                      <c:pt idx="24">
                        <c:v>7.1499703945456003</c:v>
                      </c:pt>
                      <c:pt idx="25">
                        <c:v>7.3181690754754998</c:v>
                      </c:pt>
                      <c:pt idx="26">
                        <c:v>7.4778319812573004</c:v>
                      </c:pt>
                      <c:pt idx="27">
                        <c:v>7.6291090495965506</c:v>
                      </c:pt>
                      <c:pt idx="28">
                        <c:v>7.7720107681850497</c:v>
                      </c:pt>
                      <c:pt idx="29">
                        <c:v>7.9065075767672495</c:v>
                      </c:pt>
                      <c:pt idx="30">
                        <c:v>8.0325567697662503</c:v>
                      </c:pt>
                      <c:pt idx="31">
                        <c:v>8.1501124768651998</c:v>
                      </c:pt>
                      <c:pt idx="32">
                        <c:v>8.25911222521</c:v>
                      </c:pt>
                      <c:pt idx="33">
                        <c:v>8.3594747362646498</c:v>
                      </c:pt>
                      <c:pt idx="34">
                        <c:v>8.4511046352143495</c:v>
                      </c:pt>
                      <c:pt idx="35">
                        <c:v>8.5336272724638</c:v>
                      </c:pt>
                      <c:pt idx="36">
                        <c:v>8.6046577676566507</c:v>
                      </c:pt>
                      <c:pt idx="37">
                        <c:v>8.6694107066168993</c:v>
                      </c:pt>
                      <c:pt idx="38">
                        <c:v>8.7251647186249492</c:v>
                      </c:pt>
                      <c:pt idx="39">
                        <c:v>8.7717661545110008</c:v>
                      </c:pt>
                      <c:pt idx="40">
                        <c:v>8.8091013289761513</c:v>
                      </c:pt>
                      <c:pt idx="41">
                        <c:v>8.8371357289131005</c:v>
                      </c:pt>
                      <c:pt idx="42">
                        <c:v>8.8555498915726503</c:v>
                      </c:pt>
                      <c:pt idx="43">
                        <c:v>8.8643073324333503</c:v>
                      </c:pt>
                      <c:pt idx="44">
                        <c:v>8.8632668573436</c:v>
                      </c:pt>
                      <c:pt idx="45">
                        <c:v>8.8522748349742493</c:v>
                      </c:pt>
                      <c:pt idx="46">
                        <c:v>8.8311728292894003</c:v>
                      </c:pt>
                      <c:pt idx="47">
                        <c:v>8.7997926053445994</c:v>
                      </c:pt>
                      <c:pt idx="48">
                        <c:v>8.757963013722101</c:v>
                      </c:pt>
                      <c:pt idx="49">
                        <c:v>8.705507113046</c:v>
                      </c:pt>
                      <c:pt idx="50">
                        <c:v>8.6422495569099986</c:v>
                      </c:pt>
                      <c:pt idx="51">
                        <c:v>8.5680077040311993</c:v>
                      </c:pt>
                      <c:pt idx="52">
                        <c:v>8.4826087822988008</c:v>
                      </c:pt>
                      <c:pt idx="53">
                        <c:v>8.3858733449779503</c:v>
                      </c:pt>
                      <c:pt idx="54">
                        <c:v>8.2776383175832002</c:v>
                      </c:pt>
                      <c:pt idx="55">
                        <c:v>8.1577496049552494</c:v>
                      </c:pt>
                      <c:pt idx="56">
                        <c:v>8.0260733654621994</c:v>
                      </c:pt>
                      <c:pt idx="57">
                        <c:v>7.8824990516236992</c:v>
                      </c:pt>
                      <c:pt idx="58">
                        <c:v>7.7269528744477993</c:v>
                      </c:pt>
                      <c:pt idx="59">
                        <c:v>7.5594014160365006</c:v>
                      </c:pt>
                      <c:pt idx="60">
                        <c:v>7.3798738520168001</c:v>
                      </c:pt>
                      <c:pt idx="61">
                        <c:v>7.1884650549065991</c:v>
                      </c:pt>
                      <c:pt idx="62">
                        <c:v>6.9853669169591495</c:v>
                      </c:pt>
                      <c:pt idx="63">
                        <c:v>6.7708888162588492</c:v>
                      </c:pt>
                      <c:pt idx="64">
                        <c:v>6.5454796749118502</c:v>
                      </c:pt>
                      <c:pt idx="65">
                        <c:v>6.3097712719142995</c:v>
                      </c:pt>
                      <c:pt idx="66">
                        <c:v>6.0646189002620998</c:v>
                      </c:pt>
                      <c:pt idx="67">
                        <c:v>5.8111555206370493</c:v>
                      </c:pt>
                      <c:pt idx="68">
                        <c:v>5.5508531805271506</c:v>
                      </c:pt>
                      <c:pt idx="69">
                        <c:v>5.2856128666925999</c:v>
                      </c:pt>
                      <c:pt idx="70">
                        <c:v>5.0178603014716003</c:v>
                      </c:pt>
                      <c:pt idx="71">
                        <c:v>4.7506754630397001</c:v>
                      </c:pt>
                      <c:pt idx="72">
                        <c:v>4.4879482721526998</c:v>
                      </c:pt>
                      <c:pt idx="73">
                        <c:v>4.2345793596198646</c:v>
                      </c:pt>
                      <c:pt idx="74">
                        <c:v>3.9967273567837949</c:v>
                      </c:pt>
                      <c:pt idx="75">
                        <c:v>3.7821285473499651</c:v>
                      </c:pt>
                      <c:pt idx="76">
                        <c:v>3.6005072159445755</c:v>
                      </c:pt>
                      <c:pt idx="77">
                        <c:v>3.4640820793646001</c:v>
                      </c:pt>
                      <c:pt idx="78">
                        <c:v>3.3882508950969097</c:v>
                      </c:pt>
                      <c:pt idx="79">
                        <c:v>3.3924370514499151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9"/>
                <c:order val="7"/>
                <c:tx>
                  <c:v>N=11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(adi)'!$I$2:$I$81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0.3111582552521085</c:v>
                      </c:pt>
                      <c:pt idx="1">
                        <c:v>0.87800140534418003</c:v>
                      </c:pt>
                      <c:pt idx="2">
                        <c:v>1.412730444974635</c:v>
                      </c:pt>
                      <c:pt idx="3">
                        <c:v>1.9175694277801298</c:v>
                      </c:pt>
                      <c:pt idx="4">
                        <c:v>2.3944487661780349</c:v>
                      </c:pt>
                      <c:pt idx="5">
                        <c:v>2.8450617994690952</c:v>
                      </c:pt>
                      <c:pt idx="6">
                        <c:v>3.2709115270218247</c:v>
                      </c:pt>
                      <c:pt idx="7">
                        <c:v>3.6733736914333797</c:v>
                      </c:pt>
                      <c:pt idx="8">
                        <c:v>4.0536998469158103</c:v>
                      </c:pt>
                      <c:pt idx="9">
                        <c:v>4.4130418519504504</c:v>
                      </c:pt>
                      <c:pt idx="10">
                        <c:v>4.752475221209945</c:v>
                      </c:pt>
                      <c:pt idx="11">
                        <c:v>5.0730068630259</c:v>
                      </c:pt>
                      <c:pt idx="12">
                        <c:v>5.3755722639689498</c:v>
                      </c:pt>
                      <c:pt idx="13">
                        <c:v>5.6610688196206507</c:v>
                      </c:pt>
                      <c:pt idx="14">
                        <c:v>5.9303415901536507</c:v>
                      </c:pt>
                      <c:pt idx="15">
                        <c:v>6.1841923007959503</c:v>
                      </c:pt>
                      <c:pt idx="16">
                        <c:v>6.4233663578753495</c:v>
                      </c:pt>
                      <c:pt idx="17">
                        <c:v>6.6484116005895002</c:v>
                      </c:pt>
                      <c:pt idx="18">
                        <c:v>6.8574383561819001</c:v>
                      </c:pt>
                      <c:pt idx="19">
                        <c:v>7.0416659097223002</c:v>
                      </c:pt>
                      <c:pt idx="20">
                        <c:v>7.2257349346874502</c:v>
                      </c:pt>
                      <c:pt idx="21">
                        <c:v>7.3985433916689995</c:v>
                      </c:pt>
                      <c:pt idx="22">
                        <c:v>7.5601899245043498</c:v>
                      </c:pt>
                      <c:pt idx="23">
                        <c:v>7.7110602419811993</c:v>
                      </c:pt>
                      <c:pt idx="24">
                        <c:v>7.8515529356977494</c:v>
                      </c:pt>
                      <c:pt idx="25">
                        <c:v>7.98205465025395</c:v>
                      </c:pt>
                      <c:pt idx="26">
                        <c:v>8.1029120372683998</c:v>
                      </c:pt>
                      <c:pt idx="27">
                        <c:v>8.2144477089356496</c:v>
                      </c:pt>
                      <c:pt idx="28">
                        <c:v>8.3169517046638006</c:v>
                      </c:pt>
                      <c:pt idx="29">
                        <c:v>8.4106695171415495</c:v>
                      </c:pt>
                      <c:pt idx="30">
                        <c:v>8.4958292380877491</c:v>
                      </c:pt>
                      <c:pt idx="31">
                        <c:v>8.5726649947067504</c:v>
                      </c:pt>
                      <c:pt idx="32">
                        <c:v>8.6445484795685505</c:v>
                      </c:pt>
                      <c:pt idx="33">
                        <c:v>8.7070378655017002</c:v>
                      </c:pt>
                      <c:pt idx="34">
                        <c:v>8.760265088811801</c:v>
                      </c:pt>
                      <c:pt idx="35">
                        <c:v>8.8055486134942491</c:v>
                      </c:pt>
                      <c:pt idx="36">
                        <c:v>8.8430354543453014</c:v>
                      </c:pt>
                      <c:pt idx="37">
                        <c:v>8.8727728172026996</c:v>
                      </c:pt>
                      <c:pt idx="38">
                        <c:v>8.8945130172803495</c:v>
                      </c:pt>
                      <c:pt idx="39">
                        <c:v>8.9084188049169004</c:v>
                      </c:pt>
                      <c:pt idx="40">
                        <c:v>8.914935967283899</c:v>
                      </c:pt>
                      <c:pt idx="41">
                        <c:v>8.9136139045964988</c:v>
                      </c:pt>
                      <c:pt idx="42">
                        <c:v>8.9043600389469013</c:v>
                      </c:pt>
                      <c:pt idx="43">
                        <c:v>8.887091145593951</c:v>
                      </c:pt>
                      <c:pt idx="44">
                        <c:v>8.8616963957544996</c:v>
                      </c:pt>
                      <c:pt idx="45">
                        <c:v>8.8280431362820497</c:v>
                      </c:pt>
                      <c:pt idx="46">
                        <c:v>8.7859800355184507</c:v>
                      </c:pt>
                      <c:pt idx="47">
                        <c:v>8.7353449832342509</c:v>
                      </c:pt>
                      <c:pt idx="48">
                        <c:v>8.6759632003231992</c:v>
                      </c:pt>
                      <c:pt idx="49">
                        <c:v>8.6076521651410012</c:v>
                      </c:pt>
                      <c:pt idx="50">
                        <c:v>8.5302196343534504</c:v>
                      </c:pt>
                      <c:pt idx="51">
                        <c:v>8.4434717695611994</c:v>
                      </c:pt>
                      <c:pt idx="52">
                        <c:v>8.3472114070162</c:v>
                      </c:pt>
                      <c:pt idx="53">
                        <c:v>8.2412466963567006</c:v>
                      </c:pt>
                      <c:pt idx="54">
                        <c:v>8.1253943505546005</c:v>
                      </c:pt>
                      <c:pt idx="55">
                        <c:v>7.9994840921326498</c:v>
                      </c:pt>
                      <c:pt idx="56">
                        <c:v>7.8633660569441002</c:v>
                      </c:pt>
                      <c:pt idx="57">
                        <c:v>7.716918502719599</c:v>
                      </c:pt>
                      <c:pt idx="58">
                        <c:v>7.56005703555235</c:v>
                      </c:pt>
                      <c:pt idx="59">
                        <c:v>7.3927457762401003</c:v>
                      </c:pt>
                      <c:pt idx="60">
                        <c:v>7.2150111910853001</c:v>
                      </c:pt>
                      <c:pt idx="61">
                        <c:v>7.0269575862040501</c:v>
                      </c:pt>
                      <c:pt idx="62">
                        <c:v>6.8287888896195499</c:v>
                      </c:pt>
                      <c:pt idx="63">
                        <c:v>6.6208300310023009</c:v>
                      </c:pt>
                      <c:pt idx="64">
                        <c:v>6.4035565433401995</c:v>
                      </c:pt>
                      <c:pt idx="65">
                        <c:v>6.1776318764792499</c:v>
                      </c:pt>
                      <c:pt idx="66">
                        <c:v>5.94394932238305</c:v>
                      </c:pt>
                      <c:pt idx="67">
                        <c:v>5.7036857595715507</c:v>
                      </c:pt>
                      <c:pt idx="68">
                        <c:v>5.4583674721831006</c:v>
                      </c:pt>
                      <c:pt idx="69">
                        <c:v>5.2099529945143503</c:v>
                      </c:pt>
                      <c:pt idx="70">
                        <c:v>4.9609319939839898</c:v>
                      </c:pt>
                      <c:pt idx="71">
                        <c:v>4.7144520330137301</c:v>
                      </c:pt>
                      <c:pt idx="72">
                        <c:v>4.4744748756196895</c:v>
                      </c:pt>
                      <c:pt idx="73">
                        <c:v>4.2459741391558001</c:v>
                      </c:pt>
                      <c:pt idx="74">
                        <c:v>4.0351830973339453</c:v>
                      </c:pt>
                      <c:pt idx="75">
                        <c:v>3.84991039265865</c:v>
                      </c:pt>
                      <c:pt idx="76">
                        <c:v>3.6999409225584303</c:v>
                      </c:pt>
                      <c:pt idx="77">
                        <c:v>3.5975471559533752</c:v>
                      </c:pt>
                      <c:pt idx="78">
                        <c:v>3.5581556834029548</c:v>
                      </c:pt>
                      <c:pt idx="79">
                        <c:v>3.60120256740203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3"/>
                <c:order val="13"/>
                <c:tx>
                  <c:v>CodeX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(adi)'!$O$2:$O$81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1.438296952805</c:v>
                      </c:pt>
                      <c:pt idx="1">
                        <c:v>2.2682433084749998</c:v>
                      </c:pt>
                      <c:pt idx="2">
                        <c:v>2.870845148665</c:v>
                      </c:pt>
                      <c:pt idx="3">
                        <c:v>3.3602695840700001</c:v>
                      </c:pt>
                      <c:pt idx="4">
                        <c:v>3.7808708091350001</c:v>
                      </c:pt>
                      <c:pt idx="5">
                        <c:v>4.1538367844849997</c:v>
                      </c:pt>
                      <c:pt idx="6">
                        <c:v>4.4910510699400001</c:v>
                      </c:pt>
                      <c:pt idx="7">
                        <c:v>4.7999615389199999</c:v>
                      </c:pt>
                      <c:pt idx="8">
                        <c:v>5.0856020716499994</c:v>
                      </c:pt>
                      <c:pt idx="9">
                        <c:v>5.3515605540999998</c:v>
                      </c:pt>
                      <c:pt idx="10">
                        <c:v>5.6004961077499997</c:v>
                      </c:pt>
                      <c:pt idx="11">
                        <c:v>5.8344390842000005</c:v>
                      </c:pt>
                      <c:pt idx="12">
                        <c:v>6.0549762358499999</c:v>
                      </c:pt>
                      <c:pt idx="13">
                        <c:v>6.2633707149999998</c:v>
                      </c:pt>
                      <c:pt idx="14">
                        <c:v>6.4606429509500005</c:v>
                      </c:pt>
                      <c:pt idx="15">
                        <c:v>6.6476269529500005</c:v>
                      </c:pt>
                      <c:pt idx="16">
                        <c:v>6.8250105869500004</c:v>
                      </c:pt>
                      <c:pt idx="17">
                        <c:v>6.9933650630499997</c:v>
                      </c:pt>
                      <c:pt idx="18">
                        <c:v>7.1531669586000008</c:v>
                      </c:pt>
                      <c:pt idx="19">
                        <c:v>7.3048149538500002</c:v>
                      </c:pt>
                      <c:pt idx="20">
                        <c:v>7.4486427430000006</c:v>
                      </c:pt>
                      <c:pt idx="21">
                        <c:v>7.5849291273000006</c:v>
                      </c:pt>
                      <c:pt idx="22">
                        <c:v>7.7139059985000005</c:v>
                      </c:pt>
                      <c:pt idx="23">
                        <c:v>7.8357647180499992</c:v>
                      </c:pt>
                      <c:pt idx="24">
                        <c:v>7.9506612609499996</c:v>
                      </c:pt>
                      <c:pt idx="25">
                        <c:v>8.0587203974499992</c:v>
                      </c:pt>
                      <c:pt idx="26">
                        <c:v>8.1600391155500009</c:v>
                      </c:pt>
                      <c:pt idx="27">
                        <c:v>8.2546894407</c:v>
                      </c:pt>
                      <c:pt idx="28">
                        <c:v>8.3427207713999998</c:v>
                      </c:pt>
                      <c:pt idx="29">
                        <c:v>8.4241618240499996</c:v>
                      </c:pt>
                      <c:pt idx="30">
                        <c:v>8.4990222601000003</c:v>
                      </c:pt>
                      <c:pt idx="31">
                        <c:v>8.5672940539999995</c:v>
                      </c:pt>
                      <c:pt idx="32">
                        <c:v>8.6289526495000004</c:v>
                      </c:pt>
                      <c:pt idx="33">
                        <c:v>8.6839579433999994</c:v>
                      </c:pt>
                      <c:pt idx="34">
                        <c:v>8.7322551282499994</c:v>
                      </c:pt>
                      <c:pt idx="35">
                        <c:v>8.7737754230500009</c:v>
                      </c:pt>
                      <c:pt idx="36">
                        <c:v>8.8084367153000009</c:v>
                      </c:pt>
                      <c:pt idx="37">
                        <c:v>8.8361441358999997</c:v>
                      </c:pt>
                      <c:pt idx="38">
                        <c:v>8.8567905876499999</c:v>
                      </c:pt>
                      <c:pt idx="39">
                        <c:v>8.8702572459500004</c:v>
                      </c:pt>
                      <c:pt idx="40">
                        <c:v>8.8764140506000011</c:v>
                      </c:pt>
                      <c:pt idx="41">
                        <c:v>8.8751202082000002</c:v>
                      </c:pt>
                      <c:pt idx="42">
                        <c:v>8.8662247250499995</c:v>
                      </c:pt>
                      <c:pt idx="43">
                        <c:v>8.8495669934999999</c:v>
                      </c:pt>
                      <c:pt idx="44">
                        <c:v>8.8249774548999991</c:v>
                      </c:pt>
                      <c:pt idx="45">
                        <c:v>8.7922783680500007</c:v>
                      </c:pt>
                      <c:pt idx="46">
                        <c:v>8.7512847136000005</c:v>
                      </c:pt>
                      <c:pt idx="47">
                        <c:v>8.7018052725500006</c:v>
                      </c:pt>
                      <c:pt idx="48">
                        <c:v>8.6436439210000007</c:v>
                      </c:pt>
                      <c:pt idx="49">
                        <c:v>8.5766011928000001</c:v>
                      </c:pt>
                      <c:pt idx="50">
                        <c:v>8.5004761705000007</c:v>
                      </c:pt>
                      <c:pt idx="51">
                        <c:v>8.4150687775000002</c:v>
                      </c:pt>
                      <c:pt idx="52">
                        <c:v>8.320182557699999</c:v>
                      </c:pt>
                      <c:pt idx="53">
                        <c:v>8.2156280480500001</c:v>
                      </c:pt>
                      <c:pt idx="54">
                        <c:v>8.1012268696999996</c:v>
                      </c:pt>
                      <c:pt idx="55">
                        <c:v>7.9768166913499998</c:v>
                      </c:pt>
                      <c:pt idx="56">
                        <c:v>7.8422572501000003</c:v>
                      </c:pt>
                      <c:pt idx="57">
                        <c:v>7.6974376568</c:v>
                      </c:pt>
                      <c:pt idx="58">
                        <c:v>7.5422852620499992</c:v>
                      </c:pt>
                      <c:pt idx="59">
                        <c:v>7.3767764221499998</c:v>
                      </c:pt>
                      <c:pt idx="60">
                        <c:v>7.2009495810999997</c:v>
                      </c:pt>
                      <c:pt idx="61">
                        <c:v>7.0149211830000002</c:v>
                      </c:pt>
                      <c:pt idx="62">
                        <c:v>6.8189050493999996</c:v>
                      </c:pt>
                      <c:pt idx="63">
                        <c:v>6.6132360111999997</c:v>
                      </c:pt>
                      <c:pt idx="64">
                        <c:v>6.3983987779000007</c:v>
                      </c:pt>
                      <c:pt idx="65">
                        <c:v>6.1750632736000002</c:v>
                      </c:pt>
                      <c:pt idx="66">
                        <c:v>5.9441279846500006</c:v>
                      </c:pt>
                      <c:pt idx="67">
                        <c:v>5.70677326765</c:v>
                      </c:pt>
                      <c:pt idx="68">
                        <c:v>5.4645270869000004</c:v>
                      </c:pt>
                      <c:pt idx="69">
                        <c:v>5.2193463268000002</c:v>
                      </c:pt>
                      <c:pt idx="70">
                        <c:v>4.9737177057499995</c:v>
                      </c:pt>
                      <c:pt idx="71">
                        <c:v>4.7307834728999998</c:v>
                      </c:pt>
                      <c:pt idx="72">
                        <c:v>4.4944985979099998</c:v>
                      </c:pt>
                      <c:pt idx="73">
                        <c:v>4.2698281926949999</c:v>
                      </c:pt>
                      <c:pt idx="74">
                        <c:v>4.0629966246499993</c:v>
                      </c:pt>
                      <c:pt idx="75">
                        <c:v>3.8818034518349998</c:v>
                      </c:pt>
                      <c:pt idx="76">
                        <c:v>3.73602630722</c:v>
                      </c:pt>
                      <c:pt idx="77">
                        <c:v>3.637937719555</c:v>
                      </c:pt>
                      <c:pt idx="78">
                        <c:v>3.6029723653399999</c:v>
                      </c:pt>
                      <c:pt idx="79">
                        <c:v>3.5735847702350001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6193704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Longueur du patin adimensionnelle X/L</a:t>
                </a:r>
              </a:p>
            </c:rich>
          </c:tx>
          <c:layout>
            <c:manualLayout>
              <c:xMode val="edge"/>
              <c:yMode val="edge"/>
              <c:x val="0.32554935185185185"/>
              <c:y val="0.9240468518518518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19367720"/>
        <c:crosses val="autoZero"/>
        <c:crossBetween val="midCat"/>
      </c:valAx>
      <c:valAx>
        <c:axId val="619367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Gradient de temperature </a:t>
                </a:r>
                <a:r>
                  <a:rPr lang="en-US" dirty="0" err="1" smtClean="0"/>
                  <a:t>adimensionnel</a:t>
                </a:r>
                <a:endParaRPr lang="en-US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19370464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862324074074072"/>
          <c:y val="0.57098481481481478"/>
          <c:w val="0.66996333333333324"/>
          <c:h val="0.213277949878971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04600496900815"/>
          <c:y val="5.0475232599584828E-2"/>
          <c:w val="0.83852879629629629"/>
          <c:h val="0.76238259259259256"/>
        </c:manualLayout>
      </c:layout>
      <c:scatterChart>
        <c:scatterStyle val="lineMarker"/>
        <c:varyColors val="0"/>
        <c:ser>
          <c:idx val="3"/>
          <c:order val="3"/>
          <c:tx>
            <c:v>N=6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'sup_Lobbato_hehs4 (adi)'!$A$2:$A$82</c:f>
              <c:numCache>
                <c:formatCode>0.000000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(adi)'!$D$2:$D$81</c:f>
              <c:numCache>
                <c:formatCode>0.00E+00</c:formatCode>
                <c:ptCount val="80"/>
                <c:pt idx="0">
                  <c:v>-1.9245936675332451</c:v>
                </c:pt>
                <c:pt idx="1">
                  <c:v>-1.905557055647795</c:v>
                </c:pt>
                <c:pt idx="2">
                  <c:v>-1.88713581798694</c:v>
                </c:pt>
                <c:pt idx="3">
                  <c:v>-1.8693898953791852</c:v>
                </c:pt>
                <c:pt idx="4">
                  <c:v>-1.8523960867089753</c:v>
                </c:pt>
                <c:pt idx="5">
                  <c:v>-1.8362066942938249</c:v>
                </c:pt>
                <c:pt idx="6">
                  <c:v>-1.8208364752105548</c:v>
                </c:pt>
                <c:pt idx="7">
                  <c:v>-1.8063979700964299</c:v>
                </c:pt>
                <c:pt idx="8">
                  <c:v>-1.7929826933413551</c:v>
                </c:pt>
                <c:pt idx="9">
                  <c:v>-1.78068789605511</c:v>
                </c:pt>
                <c:pt idx="10">
                  <c:v>-1.7696585736762303</c:v>
                </c:pt>
                <c:pt idx="11">
                  <c:v>-1.7600603482035151</c:v>
                </c:pt>
                <c:pt idx="12">
                  <c:v>-1.7520195591357002</c:v>
                </c:pt>
                <c:pt idx="13">
                  <c:v>-1.7457748546898049</c:v>
                </c:pt>
                <c:pt idx="14">
                  <c:v>-1.74155172402786</c:v>
                </c:pt>
                <c:pt idx="15">
                  <c:v>-1.739625985499585</c:v>
                </c:pt>
                <c:pt idx="16">
                  <c:v>-1.7403446280882799</c:v>
                </c:pt>
                <c:pt idx="17">
                  <c:v>-1.744003756774595</c:v>
                </c:pt>
                <c:pt idx="18">
                  <c:v>-1.6673162795218199</c:v>
                </c:pt>
                <c:pt idx="19">
                  <c:v>-1.6597668929908651</c:v>
                </c:pt>
                <c:pt idx="20">
                  <c:v>-1.6537885446000449</c:v>
                </c:pt>
                <c:pt idx="21">
                  <c:v>-1.6492931892560598</c:v>
                </c:pt>
                <c:pt idx="22">
                  <c:v>-1.6463276001886999</c:v>
                </c:pt>
                <c:pt idx="23">
                  <c:v>-1.6448956432162549</c:v>
                </c:pt>
                <c:pt idx="24">
                  <c:v>-1.6450560069222999</c:v>
                </c:pt>
                <c:pt idx="25">
                  <c:v>-1.646998173106375</c:v>
                </c:pt>
                <c:pt idx="26">
                  <c:v>-1.6507694082489301</c:v>
                </c:pt>
                <c:pt idx="27">
                  <c:v>-1.6565570904604801</c:v>
                </c:pt>
                <c:pt idx="28">
                  <c:v>-1.6645291347985851</c:v>
                </c:pt>
                <c:pt idx="29">
                  <c:v>-1.674765992623735</c:v>
                </c:pt>
                <c:pt idx="30">
                  <c:v>-1.6875236149156698</c:v>
                </c:pt>
                <c:pt idx="31">
                  <c:v>-1.70285743581328</c:v>
                </c:pt>
                <c:pt idx="32">
                  <c:v>-1.72095171579064</c:v>
                </c:pt>
                <c:pt idx="33">
                  <c:v>-1.742176576085265</c:v>
                </c:pt>
                <c:pt idx="34">
                  <c:v>-1.76672784698318</c:v>
                </c:pt>
                <c:pt idx="35">
                  <c:v>-1.794702932252255</c:v>
                </c:pt>
                <c:pt idx="36">
                  <c:v>-1.8261615013193002</c:v>
                </c:pt>
                <c:pt idx="37">
                  <c:v>-1.862259137221205</c:v>
                </c:pt>
                <c:pt idx="38">
                  <c:v>-1.9232645614177302</c:v>
                </c:pt>
                <c:pt idx="39">
                  <c:v>-1.9723082448536851</c:v>
                </c:pt>
                <c:pt idx="40">
                  <c:v>-2.0249427341989001</c:v>
                </c:pt>
                <c:pt idx="41">
                  <c:v>-2.082718592542375</c:v>
                </c:pt>
                <c:pt idx="42">
                  <c:v>-2.1468996450188702</c:v>
                </c:pt>
                <c:pt idx="43">
                  <c:v>-2.2175746184880603</c:v>
                </c:pt>
                <c:pt idx="44">
                  <c:v>-2.2953432895289803</c:v>
                </c:pt>
                <c:pt idx="45">
                  <c:v>-2.380709402969865</c:v>
                </c:pt>
                <c:pt idx="46">
                  <c:v>-2.4744065297618749</c:v>
                </c:pt>
                <c:pt idx="47">
                  <c:v>-2.5771295305479951</c:v>
                </c:pt>
                <c:pt idx="48">
                  <c:v>-2.689691952181295</c:v>
                </c:pt>
                <c:pt idx="49">
                  <c:v>-2.8128637953487101</c:v>
                </c:pt>
                <c:pt idx="50">
                  <c:v>-2.9476487634227753</c:v>
                </c:pt>
                <c:pt idx="51">
                  <c:v>-3.0949711801147251</c:v>
                </c:pt>
                <c:pt idx="52">
                  <c:v>-3.2560887097597053</c:v>
                </c:pt>
                <c:pt idx="53">
                  <c:v>-3.4321872219934151</c:v>
                </c:pt>
                <c:pt idx="54">
                  <c:v>-3.6246740911850948</c:v>
                </c:pt>
                <c:pt idx="55">
                  <c:v>-3.8350693937715548</c:v>
                </c:pt>
                <c:pt idx="56">
                  <c:v>-4.0650897342363299</c:v>
                </c:pt>
                <c:pt idx="57">
                  <c:v>-4.3166124295419355</c:v>
                </c:pt>
                <c:pt idx="58">
                  <c:v>-4.5917784681350549</c:v>
                </c:pt>
                <c:pt idx="59">
                  <c:v>-4.8929255542222299</c:v>
                </c:pt>
                <c:pt idx="60">
                  <c:v>-5.2227468980641998</c:v>
                </c:pt>
                <c:pt idx="61">
                  <c:v>-5.5841767888884002</c:v>
                </c:pt>
                <c:pt idx="62">
                  <c:v>-5.9805382993426495</c:v>
                </c:pt>
                <c:pt idx="63">
                  <c:v>-6.4156171307623495</c:v>
                </c:pt>
                <c:pt idx="64">
                  <c:v>-6.8936428675156503</c:v>
                </c:pt>
                <c:pt idx="65">
                  <c:v>-7.4194189383660998</c:v>
                </c:pt>
                <c:pt idx="66">
                  <c:v>-7.9984052472123492</c:v>
                </c:pt>
                <c:pt idx="67">
                  <c:v>-8.6368334131492013</c:v>
                </c:pt>
                <c:pt idx="68">
                  <c:v>-9.34178112357265</c:v>
                </c:pt>
                <c:pt idx="69">
                  <c:v>-10.1213794163841</c:v>
                </c:pt>
                <c:pt idx="70">
                  <c:v>-10.984965440668899</c:v>
                </c:pt>
                <c:pt idx="71">
                  <c:v>-11.9433192911901</c:v>
                </c:pt>
                <c:pt idx="72">
                  <c:v>-13.008915063653049</c:v>
                </c:pt>
                <c:pt idx="73">
                  <c:v>-14.19625689613115</c:v>
                </c:pt>
                <c:pt idx="74">
                  <c:v>-15.522254371642751</c:v>
                </c:pt>
                <c:pt idx="75">
                  <c:v>-17.00671705793485</c:v>
                </c:pt>
                <c:pt idx="76">
                  <c:v>-18.673011231894698</c:v>
                </c:pt>
                <c:pt idx="77">
                  <c:v>-20.548760621844099</c:v>
                </c:pt>
                <c:pt idx="78">
                  <c:v>-22.666889455435701</c:v>
                </c:pt>
                <c:pt idx="79">
                  <c:v>-25.066732467837749</c:v>
                </c:pt>
              </c:numCache>
            </c:numRef>
          </c:yVal>
          <c:smooth val="0"/>
        </c:ser>
        <c:ser>
          <c:idx val="5"/>
          <c:order val="5"/>
          <c:tx>
            <c:v>N=8</c:v>
          </c:tx>
          <c:marker>
            <c:symbol val="none"/>
          </c:marker>
          <c:xVal>
            <c:numRef>
              <c:f>'sup_Lobbato_hehs4 (adi)'!$A$2:$A$82</c:f>
              <c:numCache>
                <c:formatCode>0.000000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(adi)'!$F$2:$F$81</c:f>
              <c:numCache>
                <c:formatCode>0.00E+00</c:formatCode>
                <c:ptCount val="80"/>
                <c:pt idx="0">
                  <c:v>-2.3688502687328397</c:v>
                </c:pt>
                <c:pt idx="1">
                  <c:v>-2.3456175862922599</c:v>
                </c:pt>
                <c:pt idx="2">
                  <c:v>-2.322860597302375</c:v>
                </c:pt>
                <c:pt idx="3">
                  <c:v>-2.3005786243779101</c:v>
                </c:pt>
                <c:pt idx="4">
                  <c:v>-2.2787910001980252</c:v>
                </c:pt>
                <c:pt idx="5">
                  <c:v>-2.2574253114314553</c:v>
                </c:pt>
                <c:pt idx="6">
                  <c:v>-2.2362575581417703</c:v>
                </c:pt>
                <c:pt idx="7">
                  <c:v>-2.2152194891080148</c:v>
                </c:pt>
                <c:pt idx="8">
                  <c:v>-2.1941428780341203</c:v>
                </c:pt>
                <c:pt idx="9">
                  <c:v>-2.1729298566413151</c:v>
                </c:pt>
                <c:pt idx="10">
                  <c:v>-2.1524622034260701</c:v>
                </c:pt>
                <c:pt idx="11">
                  <c:v>-2.144996939110055</c:v>
                </c:pt>
                <c:pt idx="12">
                  <c:v>-2.1488013149629603</c:v>
                </c:pt>
                <c:pt idx="13">
                  <c:v>-2.135644853656705</c:v>
                </c:pt>
                <c:pt idx="14">
                  <c:v>-2.12143012041484</c:v>
                </c:pt>
                <c:pt idx="15">
                  <c:v>-2.1074811171694003</c:v>
                </c:pt>
                <c:pt idx="16">
                  <c:v>-2.0942015487208501</c:v>
                </c:pt>
                <c:pt idx="17">
                  <c:v>-2.0819929502427152</c:v>
                </c:pt>
                <c:pt idx="18">
                  <c:v>-2.0705708271769949</c:v>
                </c:pt>
                <c:pt idx="19">
                  <c:v>-2.060127158330455</c:v>
                </c:pt>
                <c:pt idx="20">
                  <c:v>-2.0507731794696049</c:v>
                </c:pt>
                <c:pt idx="21">
                  <c:v>-2.0426948195389203</c:v>
                </c:pt>
                <c:pt idx="22">
                  <c:v>-2.0360026624102399</c:v>
                </c:pt>
                <c:pt idx="23">
                  <c:v>-2.0306631297065652</c:v>
                </c:pt>
                <c:pt idx="24">
                  <c:v>-2.0266995959286849</c:v>
                </c:pt>
                <c:pt idx="25">
                  <c:v>-2.0243677558318249</c:v>
                </c:pt>
                <c:pt idx="26">
                  <c:v>-2.0236662692160952</c:v>
                </c:pt>
                <c:pt idx="27">
                  <c:v>-2.024823702346235</c:v>
                </c:pt>
                <c:pt idx="28">
                  <c:v>-2.0280723022472147</c:v>
                </c:pt>
                <c:pt idx="29">
                  <c:v>-2.0335596217111247</c:v>
                </c:pt>
                <c:pt idx="30">
                  <c:v>-2.0418565303280349</c:v>
                </c:pt>
                <c:pt idx="31">
                  <c:v>-2.0537503506734351</c:v>
                </c:pt>
                <c:pt idx="32">
                  <c:v>-2.0713845730607998</c:v>
                </c:pt>
                <c:pt idx="33">
                  <c:v>-2.0828264964376748</c:v>
                </c:pt>
                <c:pt idx="34">
                  <c:v>-2.10013694869102</c:v>
                </c:pt>
                <c:pt idx="35">
                  <c:v>-2.1216673134573552</c:v>
                </c:pt>
                <c:pt idx="36">
                  <c:v>-2.1466216542831154</c:v>
                </c:pt>
                <c:pt idx="37">
                  <c:v>-2.1756753933050303</c:v>
                </c:pt>
                <c:pt idx="38">
                  <c:v>-2.2089650654355553</c:v>
                </c:pt>
                <c:pt idx="39">
                  <c:v>-2.24683357733071</c:v>
                </c:pt>
                <c:pt idx="40">
                  <c:v>-2.2926100239768799</c:v>
                </c:pt>
                <c:pt idx="41">
                  <c:v>-2.3429908155451402</c:v>
                </c:pt>
                <c:pt idx="42">
                  <c:v>-2.3979406947194248</c:v>
                </c:pt>
                <c:pt idx="43">
                  <c:v>-2.4589727111650799</c:v>
                </c:pt>
                <c:pt idx="44">
                  <c:v>-2.5268888311845403</c:v>
                </c:pt>
                <c:pt idx="45">
                  <c:v>-2.6021617354941649</c:v>
                </c:pt>
                <c:pt idx="46">
                  <c:v>-2.6856114274865148</c:v>
                </c:pt>
                <c:pt idx="47">
                  <c:v>-2.7779070097309302</c:v>
                </c:pt>
                <c:pt idx="48">
                  <c:v>-2.8799035666356598</c:v>
                </c:pt>
                <c:pt idx="49">
                  <c:v>-2.9923310318387797</c:v>
                </c:pt>
                <c:pt idx="50">
                  <c:v>-3.1163062357642399</c:v>
                </c:pt>
                <c:pt idx="51">
                  <c:v>-3.2526888633022599</c:v>
                </c:pt>
                <c:pt idx="52">
                  <c:v>-3.4029202147806847</c:v>
                </c:pt>
                <c:pt idx="53">
                  <c:v>-3.5681224820474498</c:v>
                </c:pt>
                <c:pt idx="54">
                  <c:v>-3.7498032693171401</c:v>
                </c:pt>
                <c:pt idx="55">
                  <c:v>-3.9495292565891349</c:v>
                </c:pt>
                <c:pt idx="56">
                  <c:v>-4.1691133284351505</c:v>
                </c:pt>
                <c:pt idx="57">
                  <c:v>-4.4104995494116501</c:v>
                </c:pt>
                <c:pt idx="58">
                  <c:v>-4.6759723554328554</c:v>
                </c:pt>
                <c:pt idx="59">
                  <c:v>-4.96795218158364</c:v>
                </c:pt>
                <c:pt idx="60">
                  <c:v>-5.289341851953</c:v>
                </c:pt>
                <c:pt idx="61">
                  <c:v>-5.6431748068749004</c:v>
                </c:pt>
                <c:pt idx="62">
                  <c:v>-6.03296744866745</c:v>
                </c:pt>
                <c:pt idx="63">
                  <c:v>-6.4627811459666997</c:v>
                </c:pt>
                <c:pt idx="64">
                  <c:v>-6.9370740076920496</c:v>
                </c:pt>
                <c:pt idx="65">
                  <c:v>-7.4609605246205009</c:v>
                </c:pt>
                <c:pt idx="66">
                  <c:v>-8.0402714851602006</c:v>
                </c:pt>
                <c:pt idx="67">
                  <c:v>-8.6816907948902493</c:v>
                </c:pt>
                <c:pt idx="68">
                  <c:v>-9.3927528267176008</c:v>
                </c:pt>
                <c:pt idx="69">
                  <c:v>-10.182192502012199</c:v>
                </c:pt>
                <c:pt idx="70">
                  <c:v>-11.060036897920451</c:v>
                </c:pt>
                <c:pt idx="71">
                  <c:v>-12.037906941333899</c:v>
                </c:pt>
                <c:pt idx="72">
                  <c:v>-13.129257777557701</c:v>
                </c:pt>
                <c:pt idx="73">
                  <c:v>-14.349779024816499</c:v>
                </c:pt>
                <c:pt idx="74">
                  <c:v>-15.71775856882295</c:v>
                </c:pt>
                <c:pt idx="75">
                  <c:v>-17.254651232039251</c:v>
                </c:pt>
                <c:pt idx="76">
                  <c:v>-18.985903929944001</c:v>
                </c:pt>
                <c:pt idx="77">
                  <c:v>-20.9415522802521</c:v>
                </c:pt>
                <c:pt idx="78">
                  <c:v>-23.157600436819852</c:v>
                </c:pt>
                <c:pt idx="79">
                  <c:v>-25.6769266935056</c:v>
                </c:pt>
              </c:numCache>
            </c:numRef>
          </c:yVal>
          <c:smooth val="0"/>
        </c:ser>
        <c:ser>
          <c:idx val="8"/>
          <c:order val="7"/>
          <c:tx>
            <c:v>N=10</c:v>
          </c:tx>
          <c:marker>
            <c:symbol val="none"/>
          </c:marker>
          <c:xVal>
            <c:numRef>
              <c:f>'sup_Lobbato_hehs4 (adi)'!$A$2:$A$82</c:f>
              <c:numCache>
                <c:formatCode>0.000000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(adi)'!$H$2:$H$81</c:f>
              <c:numCache>
                <c:formatCode>0.00E+00</c:formatCode>
                <c:ptCount val="80"/>
                <c:pt idx="0">
                  <c:v>-2.50892823652647</c:v>
                </c:pt>
                <c:pt idx="1">
                  <c:v>-2.4940129061815099</c:v>
                </c:pt>
                <c:pt idx="2">
                  <c:v>-2.4797630459860001</c:v>
                </c:pt>
                <c:pt idx="3">
                  <c:v>-2.4662804776725502</c:v>
                </c:pt>
                <c:pt idx="4">
                  <c:v>-2.4538876028564252</c:v>
                </c:pt>
                <c:pt idx="5">
                  <c:v>-2.4430257666156048</c:v>
                </c:pt>
                <c:pt idx="6">
                  <c:v>-2.4337290871695099</c:v>
                </c:pt>
                <c:pt idx="7">
                  <c:v>-2.384941437347865</c:v>
                </c:pt>
                <c:pt idx="8">
                  <c:v>-2.3707301948130102</c:v>
                </c:pt>
                <c:pt idx="9">
                  <c:v>-2.3572949887400148</c:v>
                </c:pt>
                <c:pt idx="10">
                  <c:v>-2.3444112296025699</c:v>
                </c:pt>
                <c:pt idx="11">
                  <c:v>-2.3321719777700052</c:v>
                </c:pt>
                <c:pt idx="12">
                  <c:v>-2.3204092383018851</c:v>
                </c:pt>
                <c:pt idx="13">
                  <c:v>-2.309259365069475</c:v>
                </c:pt>
                <c:pt idx="14">
                  <c:v>-2.298697268054585</c:v>
                </c:pt>
                <c:pt idx="15">
                  <c:v>-2.2886648907253599</c:v>
                </c:pt>
                <c:pt idx="16">
                  <c:v>-2.2791780515175302</c:v>
                </c:pt>
                <c:pt idx="17">
                  <c:v>-2.2707486776585601</c:v>
                </c:pt>
                <c:pt idx="18">
                  <c:v>-2.2628983547759951</c:v>
                </c:pt>
                <c:pt idx="19">
                  <c:v>-2.2558010350701649</c:v>
                </c:pt>
                <c:pt idx="20">
                  <c:v>-2.24953100058165</c:v>
                </c:pt>
                <c:pt idx="21">
                  <c:v>-2.24429479215204</c:v>
                </c:pt>
                <c:pt idx="22">
                  <c:v>-2.2402548667949449</c:v>
                </c:pt>
                <c:pt idx="23">
                  <c:v>-2.2373890149921847</c:v>
                </c:pt>
                <c:pt idx="24">
                  <c:v>-2.2357083895483951</c:v>
                </c:pt>
                <c:pt idx="25">
                  <c:v>-2.2355795332220301</c:v>
                </c:pt>
                <c:pt idx="26">
                  <c:v>-2.237036509901535</c:v>
                </c:pt>
                <c:pt idx="27">
                  <c:v>-2.240336010318345</c:v>
                </c:pt>
                <c:pt idx="28">
                  <c:v>-2.2454883814979647</c:v>
                </c:pt>
                <c:pt idx="29">
                  <c:v>-2.2713043010236</c:v>
                </c:pt>
                <c:pt idx="30">
                  <c:v>-2.2796157483512003</c:v>
                </c:pt>
                <c:pt idx="31">
                  <c:v>-2.2897431161013149</c:v>
                </c:pt>
                <c:pt idx="32">
                  <c:v>-2.3020068906418949</c:v>
                </c:pt>
                <c:pt idx="33">
                  <c:v>-2.3168413529836647</c:v>
                </c:pt>
                <c:pt idx="34">
                  <c:v>-2.3344937425988501</c:v>
                </c:pt>
                <c:pt idx="35">
                  <c:v>-2.3551400429217848</c:v>
                </c:pt>
                <c:pt idx="36">
                  <c:v>-2.37916026913219</c:v>
                </c:pt>
                <c:pt idx="37">
                  <c:v>-2.4069068120050101</c:v>
                </c:pt>
                <c:pt idx="38">
                  <c:v>-2.4385399253458448</c:v>
                </c:pt>
                <c:pt idx="39">
                  <c:v>-2.4742874930718202</c:v>
                </c:pt>
                <c:pt idx="40">
                  <c:v>-2.514486200389475</c:v>
                </c:pt>
                <c:pt idx="41">
                  <c:v>-2.5604038595784449</c:v>
                </c:pt>
                <c:pt idx="42">
                  <c:v>-2.6116408427851203</c:v>
                </c:pt>
                <c:pt idx="43">
                  <c:v>-2.6681789145630201</c:v>
                </c:pt>
                <c:pt idx="44">
                  <c:v>-2.7311160572205448</c:v>
                </c:pt>
                <c:pt idx="45">
                  <c:v>-2.80092834524193</c:v>
                </c:pt>
                <c:pt idx="46">
                  <c:v>-2.87839173297129</c:v>
                </c:pt>
                <c:pt idx="47">
                  <c:v>-2.9641562252673497</c:v>
                </c:pt>
                <c:pt idx="48">
                  <c:v>-3.0590494494559648</c:v>
                </c:pt>
                <c:pt idx="49">
                  <c:v>-3.1637897597424347</c:v>
                </c:pt>
                <c:pt idx="50">
                  <c:v>-3.2794581231323496</c:v>
                </c:pt>
                <c:pt idx="51">
                  <c:v>-3.40688502109984</c:v>
                </c:pt>
                <c:pt idx="52">
                  <c:v>-3.5474723212478154</c:v>
                </c:pt>
                <c:pt idx="53">
                  <c:v>-3.7022817361248053</c:v>
                </c:pt>
                <c:pt idx="54">
                  <c:v>-3.8727919681643401</c:v>
                </c:pt>
                <c:pt idx="55">
                  <c:v>-4.0605096735307855</c:v>
                </c:pt>
                <c:pt idx="56">
                  <c:v>-4.2671916583735801</c:v>
                </c:pt>
                <c:pt idx="57">
                  <c:v>-4.4947103324716702</c:v>
                </c:pt>
                <c:pt idx="58">
                  <c:v>-4.7452817073265248</c:v>
                </c:pt>
                <c:pt idx="59">
                  <c:v>-5.0212290572939997</c:v>
                </c:pt>
                <c:pt idx="60">
                  <c:v>-5.3253751467133998</c:v>
                </c:pt>
                <c:pt idx="61">
                  <c:v>-5.6606203509009001</c:v>
                </c:pt>
                <c:pt idx="62">
                  <c:v>-6.0303769171533501</c:v>
                </c:pt>
                <c:pt idx="63">
                  <c:v>-6.4385794960903002</c:v>
                </c:pt>
                <c:pt idx="64">
                  <c:v>-6.8895102194988498</c:v>
                </c:pt>
                <c:pt idx="65">
                  <c:v>-7.3881172641371506</c:v>
                </c:pt>
                <c:pt idx="66">
                  <c:v>-7.9400343950288006</c:v>
                </c:pt>
                <c:pt idx="67">
                  <c:v>-8.5517219318952993</c:v>
                </c:pt>
                <c:pt idx="68">
                  <c:v>-9.2304349561036503</c:v>
                </c:pt>
                <c:pt idx="69">
                  <c:v>-9.9846283802624001</c:v>
                </c:pt>
                <c:pt idx="70">
                  <c:v>-10.8239837375192</c:v>
                </c:pt>
                <c:pt idx="71">
                  <c:v>-11.75973568348625</c:v>
                </c:pt>
                <c:pt idx="72">
                  <c:v>-12.804880534583299</c:v>
                </c:pt>
                <c:pt idx="73">
                  <c:v>-13.974585574589849</c:v>
                </c:pt>
                <c:pt idx="74">
                  <c:v>-15.286512639797049</c:v>
                </c:pt>
                <c:pt idx="75">
                  <c:v>-16.761393228094349</c:v>
                </c:pt>
                <c:pt idx="76">
                  <c:v>-18.423862328936551</c:v>
                </c:pt>
                <c:pt idx="77">
                  <c:v>-20.302925845865701</c:v>
                </c:pt>
                <c:pt idx="78">
                  <c:v>-22.43344944710195</c:v>
                </c:pt>
                <c:pt idx="79">
                  <c:v>-24.856824854980651</c:v>
                </c:pt>
              </c:numCache>
            </c:numRef>
          </c:yVal>
          <c:smooth val="0"/>
        </c:ser>
        <c:ser>
          <c:idx val="10"/>
          <c:order val="9"/>
          <c:tx>
            <c:v>N=12</c:v>
          </c:tx>
          <c:spPr>
            <a:ln>
              <a:solidFill>
                <a:schemeClr val="bg2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'sup_Lobbato_hehs4 (adi)'!$A$2:$A$82</c:f>
              <c:numCache>
                <c:formatCode>0.000000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(adi)'!$J$2:$J$81</c:f>
              <c:numCache>
                <c:formatCode>0.00E+00</c:formatCode>
                <c:ptCount val="80"/>
                <c:pt idx="0">
                  <c:v>-2.434809324304545</c:v>
                </c:pt>
                <c:pt idx="1">
                  <c:v>-2.410191138042205</c:v>
                </c:pt>
                <c:pt idx="2">
                  <c:v>-2.386834245515995</c:v>
                </c:pt>
                <c:pt idx="3">
                  <c:v>-2.3792997752992653</c:v>
                </c:pt>
                <c:pt idx="4">
                  <c:v>-2.3725672072483048</c:v>
                </c:pt>
                <c:pt idx="5">
                  <c:v>-2.3568910509576453</c:v>
                </c:pt>
                <c:pt idx="6">
                  <c:v>-2.3411491992813547</c:v>
                </c:pt>
                <c:pt idx="7">
                  <c:v>-2.32608709996039</c:v>
                </c:pt>
                <c:pt idx="8">
                  <c:v>-2.3117811753397399</c:v>
                </c:pt>
                <c:pt idx="9">
                  <c:v>-2.2981487160587752</c:v>
                </c:pt>
                <c:pt idx="10">
                  <c:v>-2.2852147922210051</c:v>
                </c:pt>
                <c:pt idx="11">
                  <c:v>-2.2730895829738</c:v>
                </c:pt>
                <c:pt idx="12">
                  <c:v>-2.261578341190785</c:v>
                </c:pt>
                <c:pt idx="13">
                  <c:v>-2.25081046087623</c:v>
                </c:pt>
                <c:pt idx="14">
                  <c:v>-2.2407544466921303</c:v>
                </c:pt>
                <c:pt idx="15">
                  <c:v>-2.2313474103342399</c:v>
                </c:pt>
                <c:pt idx="16">
                  <c:v>-2.2225769669289899</c:v>
                </c:pt>
                <c:pt idx="17">
                  <c:v>-2.2150077305144449</c:v>
                </c:pt>
                <c:pt idx="18">
                  <c:v>-2.20816473745852</c:v>
                </c:pt>
                <c:pt idx="19">
                  <c:v>-2.2022683678301602</c:v>
                </c:pt>
                <c:pt idx="20">
                  <c:v>-2.1974437370042947</c:v>
                </c:pt>
                <c:pt idx="21">
                  <c:v>-2.1939720732797849</c:v>
                </c:pt>
                <c:pt idx="22">
                  <c:v>-2.1921335187942153</c:v>
                </c:pt>
                <c:pt idx="23">
                  <c:v>-2.1920795647086697</c:v>
                </c:pt>
                <c:pt idx="24">
                  <c:v>-2.1939982852312849</c:v>
                </c:pt>
                <c:pt idx="25">
                  <c:v>-2.181877444575135</c:v>
                </c:pt>
                <c:pt idx="26">
                  <c:v>-2.18022988283249</c:v>
                </c:pt>
                <c:pt idx="27">
                  <c:v>-2.1820414120431648</c:v>
                </c:pt>
                <c:pt idx="28">
                  <c:v>-2.18580772184067</c:v>
                </c:pt>
                <c:pt idx="29">
                  <c:v>-2.1913682703869699</c:v>
                </c:pt>
                <c:pt idx="30">
                  <c:v>-2.1990552034700048</c:v>
                </c:pt>
                <c:pt idx="31">
                  <c:v>-2.2089110135534353</c:v>
                </c:pt>
                <c:pt idx="32">
                  <c:v>-2.2211981326654948</c:v>
                </c:pt>
                <c:pt idx="33">
                  <c:v>-2.2367858108570151</c:v>
                </c:pt>
                <c:pt idx="34">
                  <c:v>-2.2600934329183002</c:v>
                </c:pt>
                <c:pt idx="35">
                  <c:v>-2.2881070398388053</c:v>
                </c:pt>
                <c:pt idx="36">
                  <c:v>-2.3126498619501099</c:v>
                </c:pt>
                <c:pt idx="37">
                  <c:v>-2.340659787849225</c:v>
                </c:pt>
                <c:pt idx="38">
                  <c:v>-2.3726525234491951</c:v>
                </c:pt>
                <c:pt idx="39">
                  <c:v>-2.4096057201383703</c:v>
                </c:pt>
                <c:pt idx="40">
                  <c:v>-2.4511073168013047</c:v>
                </c:pt>
                <c:pt idx="41">
                  <c:v>-2.49723526317492</c:v>
                </c:pt>
                <c:pt idx="42">
                  <c:v>-2.5493629272783749</c:v>
                </c:pt>
                <c:pt idx="43">
                  <c:v>-2.6069257684050049</c:v>
                </c:pt>
                <c:pt idx="44">
                  <c:v>-2.67094992445521</c:v>
                </c:pt>
                <c:pt idx="45">
                  <c:v>-2.7419233948285249</c:v>
                </c:pt>
                <c:pt idx="46">
                  <c:v>-2.8206126264522902</c:v>
                </c:pt>
                <c:pt idx="47">
                  <c:v>-2.9076766856769298</c:v>
                </c:pt>
                <c:pt idx="48">
                  <c:v>-3.0039387291871349</c:v>
                </c:pt>
                <c:pt idx="49">
                  <c:v>-3.1101238557390749</c:v>
                </c:pt>
                <c:pt idx="50">
                  <c:v>-3.2272958058272252</c:v>
                </c:pt>
                <c:pt idx="51">
                  <c:v>-3.3562961176771653</c:v>
                </c:pt>
                <c:pt idx="52">
                  <c:v>-3.4985006616017054</c:v>
                </c:pt>
                <c:pt idx="53">
                  <c:v>-3.6549839495674101</c:v>
                </c:pt>
                <c:pt idx="54">
                  <c:v>-3.8272134655808152</c:v>
                </c:pt>
                <c:pt idx="55">
                  <c:v>-4.0166912213066297</c:v>
                </c:pt>
                <c:pt idx="56">
                  <c:v>-4.2251648409985103</c:v>
                </c:pt>
                <c:pt idx="57">
                  <c:v>-4.4545021415839896</c:v>
                </c:pt>
                <c:pt idx="58">
                  <c:v>-4.7069059188446651</c:v>
                </c:pt>
                <c:pt idx="59">
                  <c:v>-4.9846951628546403</c:v>
                </c:pt>
                <c:pt idx="60">
                  <c:v>-5.2906749394525496</c:v>
                </c:pt>
                <c:pt idx="61">
                  <c:v>-5.6277420552740001</c:v>
                </c:pt>
                <c:pt idx="62">
                  <c:v>-5.9992989946346498</c:v>
                </c:pt>
                <c:pt idx="63">
                  <c:v>-6.4092585470363002</c:v>
                </c:pt>
                <c:pt idx="64">
                  <c:v>-6.8618903283301504</c:v>
                </c:pt>
                <c:pt idx="65">
                  <c:v>-7.3621270211463496</c:v>
                </c:pt>
                <c:pt idx="66">
                  <c:v>-7.9155803902321491</c:v>
                </c:pt>
                <c:pt idx="67">
                  <c:v>-8.5286843009023006</c:v>
                </c:pt>
                <c:pt idx="68">
                  <c:v>-9.2086719185333497</c:v>
                </c:pt>
                <c:pt idx="69">
                  <c:v>-9.9639686757126995</c:v>
                </c:pt>
                <c:pt idx="70">
                  <c:v>-10.8042192799284</c:v>
                </c:pt>
                <c:pt idx="71">
                  <c:v>-11.740615449091401</c:v>
                </c:pt>
                <c:pt idx="72">
                  <c:v>-12.78610350460645</c:v>
                </c:pt>
                <c:pt idx="73">
                  <c:v>-13.955791612899798</c:v>
                </c:pt>
                <c:pt idx="74">
                  <c:v>-15.2672740265328</c:v>
                </c:pt>
                <c:pt idx="75">
                  <c:v>-16.741204607025601</c:v>
                </c:pt>
                <c:pt idx="76">
                  <c:v>-18.402114486293101</c:v>
                </c:pt>
                <c:pt idx="77">
                  <c:v>-20.278888231001201</c:v>
                </c:pt>
                <c:pt idx="78">
                  <c:v>-22.40624029456605</c:v>
                </c:pt>
                <c:pt idx="79">
                  <c:v>-24.82538661968935</c:v>
                </c:pt>
              </c:numCache>
            </c:numRef>
          </c:yVal>
          <c:smooth val="0"/>
        </c:ser>
        <c:ser>
          <c:idx val="11"/>
          <c:order val="10"/>
          <c:tx>
            <c:v>N=14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'sup_Lobbato_hehs4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(adi)'!$K$2:$K$81</c:f>
              <c:numCache>
                <c:formatCode>0.00E+00</c:formatCode>
                <c:ptCount val="80"/>
                <c:pt idx="0">
                  <c:v>-2.4187743075010948</c:v>
                </c:pt>
                <c:pt idx="1">
                  <c:v>-2.38816664795677</c:v>
                </c:pt>
                <c:pt idx="2">
                  <c:v>-2.3751398645028852</c:v>
                </c:pt>
                <c:pt idx="3">
                  <c:v>-2.3633303838923849</c:v>
                </c:pt>
                <c:pt idx="4">
                  <c:v>-2.352176879350905</c:v>
                </c:pt>
                <c:pt idx="5">
                  <c:v>-2.3415816092274953</c:v>
                </c:pt>
                <c:pt idx="6">
                  <c:v>-2.3311370855294848</c:v>
                </c:pt>
                <c:pt idx="7">
                  <c:v>-2.3208970185484499</c:v>
                </c:pt>
                <c:pt idx="8">
                  <c:v>-2.31084133156947</c:v>
                </c:pt>
                <c:pt idx="9">
                  <c:v>-2.3008833721272199</c:v>
                </c:pt>
                <c:pt idx="10">
                  <c:v>-2.2910629411534051</c:v>
                </c:pt>
                <c:pt idx="11">
                  <c:v>-2.281538836256455</c:v>
                </c:pt>
                <c:pt idx="12">
                  <c:v>-2.2721638923450049</c:v>
                </c:pt>
                <c:pt idx="13">
                  <c:v>-2.2631019844230851</c:v>
                </c:pt>
                <c:pt idx="14">
                  <c:v>-2.2543688385354201</c:v>
                </c:pt>
                <c:pt idx="15">
                  <c:v>-2.2459409819535949</c:v>
                </c:pt>
                <c:pt idx="16">
                  <c:v>-2.2377956753610251</c:v>
                </c:pt>
                <c:pt idx="17">
                  <c:v>-2.2304432927739</c:v>
                </c:pt>
                <c:pt idx="18">
                  <c:v>-2.2233565377619398</c:v>
                </c:pt>
                <c:pt idx="19">
                  <c:v>-2.2165197383674</c:v>
                </c:pt>
                <c:pt idx="20">
                  <c:v>-2.20961297946659</c:v>
                </c:pt>
                <c:pt idx="21">
                  <c:v>-2.2027093532391451</c:v>
                </c:pt>
                <c:pt idx="22">
                  <c:v>-2.21153066122484</c:v>
                </c:pt>
                <c:pt idx="23">
                  <c:v>-2.2083982497510197</c:v>
                </c:pt>
                <c:pt idx="24">
                  <c:v>-2.2061466537977799</c:v>
                </c:pt>
                <c:pt idx="25">
                  <c:v>-2.2052162768336601</c:v>
                </c:pt>
                <c:pt idx="26">
                  <c:v>-2.2056328809960948</c:v>
                </c:pt>
                <c:pt idx="27">
                  <c:v>-2.2076665200067151</c:v>
                </c:pt>
                <c:pt idx="28">
                  <c:v>-2.21163821811284</c:v>
                </c:pt>
                <c:pt idx="29">
                  <c:v>-2.2177741195133747</c:v>
                </c:pt>
                <c:pt idx="30">
                  <c:v>-2.226742698011555</c:v>
                </c:pt>
                <c:pt idx="31">
                  <c:v>-2.2379548168453747</c:v>
                </c:pt>
                <c:pt idx="32">
                  <c:v>-2.2455663982273801</c:v>
                </c:pt>
                <c:pt idx="33">
                  <c:v>-2.2601750261419147</c:v>
                </c:pt>
                <c:pt idx="34">
                  <c:v>-2.2776005636901298</c:v>
                </c:pt>
                <c:pt idx="35">
                  <c:v>-2.297988333694585</c:v>
                </c:pt>
                <c:pt idx="36">
                  <c:v>-2.3216348640306599</c:v>
                </c:pt>
                <c:pt idx="37">
                  <c:v>-2.354629276992215</c:v>
                </c:pt>
                <c:pt idx="38">
                  <c:v>-2.3878042582087349</c:v>
                </c:pt>
                <c:pt idx="39">
                  <c:v>-2.4238328609735351</c:v>
                </c:pt>
                <c:pt idx="40">
                  <c:v>-2.4650075332288202</c:v>
                </c:pt>
                <c:pt idx="41">
                  <c:v>-2.5108302089655949</c:v>
                </c:pt>
                <c:pt idx="42">
                  <c:v>-2.5624808391177498</c:v>
                </c:pt>
                <c:pt idx="43">
                  <c:v>-2.6197255022036949</c:v>
                </c:pt>
                <c:pt idx="44">
                  <c:v>-2.6834460115183854</c:v>
                </c:pt>
                <c:pt idx="45">
                  <c:v>-2.754130766752545</c:v>
                </c:pt>
                <c:pt idx="46">
                  <c:v>-2.832546269775865</c:v>
                </c:pt>
                <c:pt idx="47">
                  <c:v>-2.9193505344005297</c:v>
                </c:pt>
                <c:pt idx="48">
                  <c:v>-3.0153639091812652</c:v>
                </c:pt>
                <c:pt idx="49">
                  <c:v>-3.1213098032895998</c:v>
                </c:pt>
                <c:pt idx="50">
                  <c:v>-3.2382489015966249</c:v>
                </c:pt>
                <c:pt idx="51">
                  <c:v>-3.3670261589032697</c:v>
                </c:pt>
                <c:pt idx="52">
                  <c:v>-3.50901190945673</c:v>
                </c:pt>
                <c:pt idx="53">
                  <c:v>-3.6652892123341099</c:v>
                </c:pt>
                <c:pt idx="54">
                  <c:v>-3.837320025221115</c:v>
                </c:pt>
                <c:pt idx="55">
                  <c:v>-4.0266091306508001</c:v>
                </c:pt>
                <c:pt idx="56">
                  <c:v>-4.234903793462955</c:v>
                </c:pt>
                <c:pt idx="57">
                  <c:v>-4.46407481632178</c:v>
                </c:pt>
                <c:pt idx="58">
                  <c:v>-4.7163239784005855</c:v>
                </c:pt>
                <c:pt idx="59">
                  <c:v>-4.9939757221698198</c:v>
                </c:pt>
                <c:pt idx="60">
                  <c:v>-5.2998323568238002</c:v>
                </c:pt>
                <c:pt idx="61">
                  <c:v>-5.6367997105535501</c:v>
                </c:pt>
                <c:pt idx="62">
                  <c:v>-6.0082793931294001</c:v>
                </c:pt>
                <c:pt idx="63">
                  <c:v>-6.4181837688444503</c:v>
                </c:pt>
                <c:pt idx="64">
                  <c:v>-6.8707905513339993</c:v>
                </c:pt>
                <c:pt idx="65">
                  <c:v>-7.3710341865330999</c:v>
                </c:pt>
                <c:pt idx="66">
                  <c:v>-7.9245293968059993</c:v>
                </c:pt>
                <c:pt idx="67">
                  <c:v>-8.5377132128118998</c:v>
                </c:pt>
                <c:pt idx="68">
                  <c:v>-9.2178276834253499</c:v>
                </c:pt>
                <c:pt idx="69">
                  <c:v>-9.9732998731538505</c:v>
                </c:pt>
                <c:pt idx="70">
                  <c:v>-10.813780446405799</c:v>
                </c:pt>
                <c:pt idx="71">
                  <c:v>-11.750465796232101</c:v>
                </c:pt>
                <c:pt idx="72">
                  <c:v>-12.796309606263501</c:v>
                </c:pt>
                <c:pt idx="73">
                  <c:v>-13.966426461266348</c:v>
                </c:pt>
                <c:pt idx="74">
                  <c:v>-15.2784208381714</c:v>
                </c:pt>
                <c:pt idx="75">
                  <c:v>-16.75295641423315</c:v>
                </c:pt>
                <c:pt idx="76">
                  <c:v>-18.414568080741798</c:v>
                </c:pt>
                <c:pt idx="77">
                  <c:v>-20.292156973946351</c:v>
                </c:pt>
                <c:pt idx="78">
                  <c:v>-22.42044265809465</c:v>
                </c:pt>
                <c:pt idx="79">
                  <c:v>-24.840667585972849</c:v>
                </c:pt>
              </c:numCache>
            </c:numRef>
          </c:yVal>
          <c:smooth val="0"/>
        </c:ser>
        <c:ser>
          <c:idx val="12"/>
          <c:order val="11"/>
          <c:tx>
            <c:v>N=16</c:v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xVal>
            <c:numRef>
              <c:f>'sup_Lobbato_hehs4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(adi)'!$L$2:$L$81</c:f>
              <c:numCache>
                <c:formatCode>0.00E+00</c:formatCode>
                <c:ptCount val="80"/>
                <c:pt idx="0">
                  <c:v>-2.383527303513985</c:v>
                </c:pt>
                <c:pt idx="1">
                  <c:v>-2.4246731258384697</c:v>
                </c:pt>
                <c:pt idx="2">
                  <c:v>-2.422349161246645</c:v>
                </c:pt>
                <c:pt idx="3">
                  <c:v>-2.4110433284226351</c:v>
                </c:pt>
                <c:pt idx="4">
                  <c:v>-2.3978376799856198</c:v>
                </c:pt>
                <c:pt idx="5">
                  <c:v>-2.3845084015370253</c:v>
                </c:pt>
                <c:pt idx="6">
                  <c:v>-2.3712352499144247</c:v>
                </c:pt>
                <c:pt idx="7">
                  <c:v>-2.3582424843844398</c:v>
                </c:pt>
                <c:pt idx="8">
                  <c:v>-2.3455592921354702</c:v>
                </c:pt>
                <c:pt idx="9">
                  <c:v>-2.3331252870460752</c:v>
                </c:pt>
                <c:pt idx="10">
                  <c:v>-2.3209941436655397</c:v>
                </c:pt>
                <c:pt idx="11">
                  <c:v>-2.3093162840071049</c:v>
                </c:pt>
                <c:pt idx="12">
                  <c:v>-2.2979519217048603</c:v>
                </c:pt>
                <c:pt idx="13">
                  <c:v>-2.287066240912115</c:v>
                </c:pt>
                <c:pt idx="14">
                  <c:v>-2.2766788772135103</c:v>
                </c:pt>
                <c:pt idx="15">
                  <c:v>-2.2668016744213801</c:v>
                </c:pt>
                <c:pt idx="16">
                  <c:v>-2.2575402959585049</c:v>
                </c:pt>
                <c:pt idx="17">
                  <c:v>-2.249743656733175</c:v>
                </c:pt>
                <c:pt idx="18">
                  <c:v>-2.2438000403741749</c:v>
                </c:pt>
                <c:pt idx="19">
                  <c:v>-2.2248919563840102</c:v>
                </c:pt>
                <c:pt idx="20">
                  <c:v>-2.2168584656280403</c:v>
                </c:pt>
                <c:pt idx="21">
                  <c:v>-2.2105057998468451</c:v>
                </c:pt>
                <c:pt idx="22">
                  <c:v>-2.2054111060964052</c:v>
                </c:pt>
                <c:pt idx="23">
                  <c:v>-2.2015189482105151</c:v>
                </c:pt>
                <c:pt idx="24">
                  <c:v>-2.1988387917813048</c:v>
                </c:pt>
                <c:pt idx="25">
                  <c:v>-2.19771561926621</c:v>
                </c:pt>
                <c:pt idx="26">
                  <c:v>-2.19816651981357</c:v>
                </c:pt>
                <c:pt idx="27">
                  <c:v>-2.2003935773755403</c:v>
                </c:pt>
                <c:pt idx="28">
                  <c:v>-2.2043003514505202</c:v>
                </c:pt>
                <c:pt idx="29">
                  <c:v>-2.215936856485075</c:v>
                </c:pt>
                <c:pt idx="30">
                  <c:v>-2.2255600773350799</c:v>
                </c:pt>
                <c:pt idx="31">
                  <c:v>-2.235112942218755</c:v>
                </c:pt>
                <c:pt idx="32">
                  <c:v>-2.246907794107305</c:v>
                </c:pt>
                <c:pt idx="33">
                  <c:v>-2.2616517680357751</c:v>
                </c:pt>
                <c:pt idx="34">
                  <c:v>-2.2802937753320851</c:v>
                </c:pt>
                <c:pt idx="35">
                  <c:v>-2.3002765212060501</c:v>
                </c:pt>
                <c:pt idx="36">
                  <c:v>-2.3242056819991097</c:v>
                </c:pt>
                <c:pt idx="37">
                  <c:v>-2.3517926014875852</c:v>
                </c:pt>
                <c:pt idx="38">
                  <c:v>-2.3842800725620599</c:v>
                </c:pt>
                <c:pt idx="39">
                  <c:v>-2.42318017897336</c:v>
                </c:pt>
                <c:pt idx="40">
                  <c:v>-2.46392677112881</c:v>
                </c:pt>
                <c:pt idx="41">
                  <c:v>-2.5098828193536198</c:v>
                </c:pt>
                <c:pt idx="42">
                  <c:v>-2.5613783418114502</c:v>
                </c:pt>
                <c:pt idx="43">
                  <c:v>-2.6185948157821302</c:v>
                </c:pt>
                <c:pt idx="44">
                  <c:v>-2.6822769991097251</c:v>
                </c:pt>
                <c:pt idx="45">
                  <c:v>-2.7529217976448699</c:v>
                </c:pt>
                <c:pt idx="46">
                  <c:v>-2.83129696122651</c:v>
                </c:pt>
                <c:pt idx="47">
                  <c:v>-2.91805881982155</c:v>
                </c:pt>
                <c:pt idx="48">
                  <c:v>-3.0140286508452201</c:v>
                </c:pt>
                <c:pt idx="49">
                  <c:v>-3.1199294805350699</c:v>
                </c:pt>
                <c:pt idx="50">
                  <c:v>-3.2368244316269901</c:v>
                </c:pt>
                <c:pt idx="51">
                  <c:v>-3.3655575220830003</c:v>
                </c:pt>
                <c:pt idx="52">
                  <c:v>-3.5075013761503051</c:v>
                </c:pt>
                <c:pt idx="53">
                  <c:v>-3.663738365512085</c:v>
                </c:pt>
                <c:pt idx="54">
                  <c:v>-3.8357303336641948</c:v>
                </c:pt>
                <c:pt idx="55">
                  <c:v>-4.0249831425986251</c:v>
                </c:pt>
                <c:pt idx="56">
                  <c:v>-4.2332444371119502</c:v>
                </c:pt>
                <c:pt idx="57">
                  <c:v>-4.4623854456517353</c:v>
                </c:pt>
                <c:pt idx="58">
                  <c:v>-4.7146082607370454</c:v>
                </c:pt>
                <c:pt idx="59">
                  <c:v>-4.9922378965187297</c:v>
                </c:pt>
                <c:pt idx="60">
                  <c:v>-5.2980765066008999</c:v>
                </c:pt>
                <c:pt idx="61">
                  <c:v>-5.6350309296406502</c:v>
                </c:pt>
                <c:pt idx="62">
                  <c:v>-6.0065014468214502</c:v>
                </c:pt>
                <c:pt idx="63">
                  <c:v>-6.4164012285844505</c:v>
                </c:pt>
                <c:pt idx="64">
                  <c:v>-6.8690091450406996</c:v>
                </c:pt>
                <c:pt idx="65">
                  <c:v>-7.3692586401877502</c:v>
                </c:pt>
                <c:pt idx="66">
                  <c:v>-7.9227647612446503</c:v>
                </c:pt>
                <c:pt idx="67">
                  <c:v>-8.5359648687291987</c:v>
                </c:pt>
                <c:pt idx="68">
                  <c:v>-9.21610166968585</c:v>
                </c:pt>
                <c:pt idx="69">
                  <c:v>-9.9716009900113995</c:v>
                </c:pt>
                <c:pt idx="70">
                  <c:v>-10.812114337110449</c:v>
                </c:pt>
                <c:pt idx="71">
                  <c:v>-11.74883811081075</c:v>
                </c:pt>
                <c:pt idx="72">
                  <c:v>-12.794726664581351</c:v>
                </c:pt>
                <c:pt idx="73">
                  <c:v>-13.9648946488115</c:v>
                </c:pt>
                <c:pt idx="74">
                  <c:v>-15.276947346034451</c:v>
                </c:pt>
                <c:pt idx="75">
                  <c:v>-16.751548402014251</c:v>
                </c:pt>
                <c:pt idx="76">
                  <c:v>-18.41323232461265</c:v>
                </c:pt>
                <c:pt idx="77">
                  <c:v>-20.290903355904799</c:v>
                </c:pt>
                <c:pt idx="78">
                  <c:v>-22.419280124784649</c:v>
                </c:pt>
                <c:pt idx="79">
                  <c:v>-24.839609933125001</c:v>
                </c:pt>
              </c:numCache>
            </c:numRef>
          </c:yVal>
          <c:smooth val="0"/>
        </c:ser>
        <c:ser>
          <c:idx val="13"/>
          <c:order val="12"/>
          <c:tx>
            <c:v>N=18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'sup_Lobbato_hehs4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(adi)'!$M$2:$M$81</c:f>
              <c:numCache>
                <c:formatCode>0.00E+00</c:formatCode>
                <c:ptCount val="80"/>
                <c:pt idx="0">
                  <c:v>-2.5131512550474899</c:v>
                </c:pt>
                <c:pt idx="1">
                  <c:v>-2.4375886821634949</c:v>
                </c:pt>
                <c:pt idx="2">
                  <c:v>-2.4066271542302999</c:v>
                </c:pt>
                <c:pt idx="3">
                  <c:v>-2.3889963572738999</c:v>
                </c:pt>
                <c:pt idx="4">
                  <c:v>-2.3758395100748801</c:v>
                </c:pt>
                <c:pt idx="5">
                  <c:v>-2.3642840405717149</c:v>
                </c:pt>
                <c:pt idx="6">
                  <c:v>-2.3530226090822199</c:v>
                </c:pt>
                <c:pt idx="7">
                  <c:v>-2.3418033113687851</c:v>
                </c:pt>
                <c:pt idx="8">
                  <c:v>-2.3305415645223051</c:v>
                </c:pt>
                <c:pt idx="9">
                  <c:v>-2.3191841943024398</c:v>
                </c:pt>
                <c:pt idx="10">
                  <c:v>-2.30781721555402</c:v>
                </c:pt>
                <c:pt idx="11">
                  <c:v>-2.2966155872673748</c:v>
                </c:pt>
                <c:pt idx="12">
                  <c:v>-2.2854496129253148</c:v>
                </c:pt>
                <c:pt idx="13">
                  <c:v>-2.2744136253299949</c:v>
                </c:pt>
                <c:pt idx="14">
                  <c:v>-2.2633414089715247</c:v>
                </c:pt>
                <c:pt idx="15">
                  <c:v>-2.251922053777395</c:v>
                </c:pt>
                <c:pt idx="16">
                  <c:v>-2.2449692587340797</c:v>
                </c:pt>
                <c:pt idx="17">
                  <c:v>-2.2414529685059201</c:v>
                </c:pt>
                <c:pt idx="18">
                  <c:v>-2.2333203384763549</c:v>
                </c:pt>
                <c:pt idx="19">
                  <c:v>-2.2257298069100697</c:v>
                </c:pt>
                <c:pt idx="20">
                  <c:v>-2.2189803259922849</c:v>
                </c:pt>
                <c:pt idx="21">
                  <c:v>-2.2133162406764151</c:v>
                </c:pt>
                <c:pt idx="22">
                  <c:v>-2.2089254990550451</c:v>
                </c:pt>
                <c:pt idx="23">
                  <c:v>-2.205833019934905</c:v>
                </c:pt>
                <c:pt idx="24">
                  <c:v>-2.204093974309</c:v>
                </c:pt>
                <c:pt idx="25">
                  <c:v>-2.2041070625024597</c:v>
                </c:pt>
                <c:pt idx="26">
                  <c:v>-2.2059923908809553</c:v>
                </c:pt>
                <c:pt idx="27">
                  <c:v>-2.2014146181656851</c:v>
                </c:pt>
                <c:pt idx="28">
                  <c:v>-2.2050577038302599</c:v>
                </c:pt>
                <c:pt idx="29">
                  <c:v>-2.2104269739860802</c:v>
                </c:pt>
                <c:pt idx="30">
                  <c:v>-2.2179786484023003</c:v>
                </c:pt>
                <c:pt idx="31">
                  <c:v>-2.22792989757489</c:v>
                </c:pt>
                <c:pt idx="32">
                  <c:v>-2.2406184618451901</c:v>
                </c:pt>
                <c:pt idx="33">
                  <c:v>-2.2610895684866201</c:v>
                </c:pt>
                <c:pt idx="34">
                  <c:v>-2.2794666835921098</c:v>
                </c:pt>
                <c:pt idx="35">
                  <c:v>-2.3001288932243749</c:v>
                </c:pt>
                <c:pt idx="36">
                  <c:v>-2.3242604102199049</c:v>
                </c:pt>
                <c:pt idx="37">
                  <c:v>-2.3525481392864451</c:v>
                </c:pt>
                <c:pt idx="38">
                  <c:v>-2.38449234108448</c:v>
                </c:pt>
                <c:pt idx="39">
                  <c:v>-2.4212024330961501</c:v>
                </c:pt>
                <c:pt idx="40">
                  <c:v>-2.4635238203433301</c:v>
                </c:pt>
                <c:pt idx="41">
                  <c:v>-2.509325066677035</c:v>
                </c:pt>
                <c:pt idx="42">
                  <c:v>-2.5608874741000602</c:v>
                </c:pt>
                <c:pt idx="43">
                  <c:v>-2.6181444017260049</c:v>
                </c:pt>
                <c:pt idx="44">
                  <c:v>-2.6818647972035548</c:v>
                </c:pt>
                <c:pt idx="45">
                  <c:v>-2.75254531123145</c:v>
                </c:pt>
                <c:pt idx="46">
                  <c:v>-2.8309540999485101</c:v>
                </c:pt>
                <c:pt idx="47">
                  <c:v>-2.9177478839447151</c:v>
                </c:pt>
                <c:pt idx="48">
                  <c:v>-3.013748498809655</c:v>
                </c:pt>
                <c:pt idx="49">
                  <c:v>-3.1196791908192951</c:v>
                </c:pt>
                <c:pt idx="50">
                  <c:v>-3.2366033447551255</c:v>
                </c:pt>
                <c:pt idx="51">
                  <c:v>-3.36536453078332</c:v>
                </c:pt>
                <c:pt idx="52">
                  <c:v>-3.507336001448075</c:v>
                </c:pt>
                <c:pt idx="53">
                  <c:v>-3.663599243333985</c:v>
                </c:pt>
                <c:pt idx="54">
                  <c:v>-3.8356168645048845</c:v>
                </c:pt>
                <c:pt idx="55">
                  <c:v>-4.0248945638984051</c:v>
                </c:pt>
                <c:pt idx="56">
                  <c:v>-4.2331800066142149</c:v>
                </c:pt>
                <c:pt idx="57">
                  <c:v>-4.4623442297033149</c:v>
                </c:pt>
                <c:pt idx="58">
                  <c:v>-4.7145894701877351</c:v>
                </c:pt>
                <c:pt idx="59">
                  <c:v>-4.9922404041093253</c:v>
                </c:pt>
                <c:pt idx="60">
                  <c:v>-5.2980994573046001</c:v>
                </c:pt>
                <c:pt idx="61">
                  <c:v>-5.6350729738306002</c:v>
                </c:pt>
                <c:pt idx="62">
                  <c:v>-6.0065613580061505</c:v>
                </c:pt>
                <c:pt idx="63">
                  <c:v>-6.4164781295382003</c:v>
                </c:pt>
                <c:pt idx="64">
                  <c:v>-6.8691017075535497</c:v>
                </c:pt>
                <c:pt idx="65">
                  <c:v>-7.3693654374504005</c:v>
                </c:pt>
                <c:pt idx="66">
                  <c:v>-7.9228845114832493</c:v>
                </c:pt>
                <c:pt idx="67">
                  <c:v>-8.5360962861301495</c:v>
                </c:pt>
                <c:pt idx="68">
                  <c:v>-9.2162431371286502</c:v>
                </c:pt>
                <c:pt idx="69">
                  <c:v>-9.971750939680101</c:v>
                </c:pt>
                <c:pt idx="70">
                  <c:v>-10.812271334824599</c:v>
                </c:pt>
                <c:pt idx="71">
                  <c:v>-11.74900066867165</c:v>
                </c:pt>
                <c:pt idx="72">
                  <c:v>-12.7948932240157</c:v>
                </c:pt>
                <c:pt idx="73">
                  <c:v>-13.965063572050202</c:v>
                </c:pt>
                <c:pt idx="74">
                  <c:v>-15.277116872806952</c:v>
                </c:pt>
                <c:pt idx="75">
                  <c:v>-16.751716616968402</c:v>
                </c:pt>
                <c:pt idx="76">
                  <c:v>-18.413397626355998</c:v>
                </c:pt>
                <c:pt idx="77">
                  <c:v>-20.291064057334751</c:v>
                </c:pt>
                <c:pt idx="78">
                  <c:v>-22.419434458180149</c:v>
                </c:pt>
                <c:pt idx="79">
                  <c:v>-24.83975585901225</c:v>
                </c:pt>
              </c:numCache>
            </c:numRef>
          </c:yVal>
          <c:smooth val="0"/>
        </c:ser>
        <c:ser>
          <c:idx val="7"/>
          <c:order val="13"/>
          <c:tx>
            <c:v>NDM Ny=160</c:v>
          </c:tx>
          <c:spPr>
            <a:ln w="25400">
              <a:solidFill>
                <a:schemeClr val="tx1"/>
              </a:solidFill>
              <a:prstDash val="lgDash"/>
            </a:ln>
          </c:spPr>
          <c:marker>
            <c:symbol val="none"/>
          </c:marker>
          <c:xVal>
            <c:numRef>
              <c:f>'sup_Lobbato_hehs4 (adi)'!$A$2:$A$82</c:f>
              <c:numCache>
                <c:formatCode>0.000000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(adi)'!$N$2:$N$81</c:f>
              <c:numCache>
                <c:formatCode>0.00E+00</c:formatCode>
                <c:ptCount val="80"/>
                <c:pt idx="0">
                  <c:v>-2.4641941534284753</c:v>
                </c:pt>
                <c:pt idx="1">
                  <c:v>-2.45122581734796</c:v>
                </c:pt>
                <c:pt idx="2">
                  <c:v>-2.4381909003710098</c:v>
                </c:pt>
                <c:pt idx="3">
                  <c:v>-2.42512709849967</c:v>
                </c:pt>
                <c:pt idx="4">
                  <c:v>-2.4120704596882652</c:v>
                </c:pt>
                <c:pt idx="5">
                  <c:v>-2.3990566134153251</c:v>
                </c:pt>
                <c:pt idx="6">
                  <c:v>-2.3861214970914899</c:v>
                </c:pt>
                <c:pt idx="7">
                  <c:v>-2.3733018715812451</c:v>
                </c:pt>
                <c:pt idx="8">
                  <c:v>-2.3606357336318498</c:v>
                </c:pt>
                <c:pt idx="9">
                  <c:v>-2.3481626715019948</c:v>
                </c:pt>
                <c:pt idx="10">
                  <c:v>-2.3359241641787749</c:v>
                </c:pt>
                <c:pt idx="11">
                  <c:v>-2.3239638305968802</c:v>
                </c:pt>
                <c:pt idx="12">
                  <c:v>-2.3123276932438399</c:v>
                </c:pt>
                <c:pt idx="13">
                  <c:v>-2.30106450859898</c:v>
                </c:pt>
                <c:pt idx="14">
                  <c:v>-2.2902261421094701</c:v>
                </c:pt>
                <c:pt idx="15">
                  <c:v>-2.2798679016616452</c:v>
                </c:pt>
                <c:pt idx="16">
                  <c:v>-2.270048874820755</c:v>
                </c:pt>
                <c:pt idx="17">
                  <c:v>-2.2608322639388199</c:v>
                </c:pt>
                <c:pt idx="18">
                  <c:v>-2.25228570379431</c:v>
                </c:pt>
                <c:pt idx="19">
                  <c:v>-2.2444815618916301</c:v>
                </c:pt>
                <c:pt idx="20">
                  <c:v>-2.2374972586776449</c:v>
                </c:pt>
                <c:pt idx="21">
                  <c:v>-2.2314157641737848</c:v>
                </c:pt>
                <c:pt idx="22">
                  <c:v>-2.2263265569918049</c:v>
                </c:pt>
                <c:pt idx="23">
                  <c:v>-2.2223270112145852</c:v>
                </c:pt>
                <c:pt idx="24">
                  <c:v>-2.2195226555415948</c:v>
                </c:pt>
                <c:pt idx="25">
                  <c:v>-2.2180249325766099</c:v>
                </c:pt>
                <c:pt idx="26">
                  <c:v>-2.2179557845618048</c:v>
                </c:pt>
                <c:pt idx="27">
                  <c:v>-2.2194483602338551</c:v>
                </c:pt>
                <c:pt idx="28">
                  <c:v>-2.2226437092626248</c:v>
                </c:pt>
                <c:pt idx="29">
                  <c:v>-2.2276905174986701</c:v>
                </c:pt>
                <c:pt idx="30">
                  <c:v>-2.2347614301323802</c:v>
                </c:pt>
                <c:pt idx="31">
                  <c:v>-2.2440409484162247</c:v>
                </c:pt>
                <c:pt idx="32">
                  <c:v>-2.2557261330360903</c:v>
                </c:pt>
                <c:pt idx="33">
                  <c:v>-2.2700163416619699</c:v>
                </c:pt>
                <c:pt idx="34">
                  <c:v>-2.2871544845543204</c:v>
                </c:pt>
                <c:pt idx="35">
                  <c:v>-2.3073899076876501</c:v>
                </c:pt>
                <c:pt idx="36">
                  <c:v>-2.3310012552302597</c:v>
                </c:pt>
                <c:pt idx="37">
                  <c:v>-2.3582580784857301</c:v>
                </c:pt>
                <c:pt idx="38">
                  <c:v>-2.3894387433983852</c:v>
                </c:pt>
                <c:pt idx="39">
                  <c:v>-2.4248605660262101</c:v>
                </c:pt>
                <c:pt idx="40">
                  <c:v>-2.464770405810095</c:v>
                </c:pt>
                <c:pt idx="41">
                  <c:v>-2.5094478474124999</c:v>
                </c:pt>
                <c:pt idx="42">
                  <c:v>-2.5592371497331201</c:v>
                </c:pt>
                <c:pt idx="43">
                  <c:v>-2.6177094677188348</c:v>
                </c:pt>
                <c:pt idx="44">
                  <c:v>-2.6834065716884647</c:v>
                </c:pt>
                <c:pt idx="45">
                  <c:v>-2.7562643216423299</c:v>
                </c:pt>
                <c:pt idx="46">
                  <c:v>-2.8368639448282797</c:v>
                </c:pt>
                <c:pt idx="47">
                  <c:v>-2.9258927177542047</c:v>
                </c:pt>
                <c:pt idx="48">
                  <c:v>-3.02411726373475</c:v>
                </c:pt>
                <c:pt idx="49">
                  <c:v>-3.1323842277770351</c:v>
                </c:pt>
                <c:pt idx="50">
                  <c:v>-3.2516272006577651</c:v>
                </c:pt>
                <c:pt idx="51">
                  <c:v>-3.3828763143457601</c:v>
                </c:pt>
                <c:pt idx="52">
                  <c:v>-3.5272697353356053</c:v>
                </c:pt>
                <c:pt idx="53">
                  <c:v>-3.6860669681022351</c:v>
                </c:pt>
                <c:pt idx="54">
                  <c:v>-3.8606641306041047</c:v>
                </c:pt>
                <c:pt idx="55">
                  <c:v>-4.0526114711846599</c:v>
                </c:pt>
                <c:pt idx="56">
                  <c:v>-4.2636334820622306</c:v>
                </c:pt>
                <c:pt idx="57">
                  <c:v>-4.4956520491946304</c:v>
                </c:pt>
                <c:pt idx="58">
                  <c:v>-4.7508131613063247</c:v>
                </c:pt>
                <c:pt idx="59">
                  <c:v>-5.0315178154271996</c:v>
                </c:pt>
                <c:pt idx="60">
                  <c:v>-5.3404578829449001</c:v>
                </c:pt>
                <c:pt idx="61">
                  <c:v>-5.6806578528194995</c:v>
                </c:pt>
                <c:pt idx="62">
                  <c:v>-6.0555235757397501</c:v>
                </c:pt>
                <c:pt idx="63">
                  <c:v>-6.4688993623647999</c:v>
                </c:pt>
                <c:pt idx="64">
                  <c:v>-6.9251350994754501</c:v>
                </c:pt>
                <c:pt idx="65">
                  <c:v>-7.4291654168774999</c:v>
                </c:pt>
                <c:pt idx="66">
                  <c:v>-7.9866034242548496</c:v>
                </c:pt>
                <c:pt idx="67">
                  <c:v>-8.6038521163314492</c:v>
                </c:pt>
                <c:pt idx="68">
                  <c:v>-9.2882373322721499</c:v>
                </c:pt>
                <c:pt idx="69">
                  <c:v>-10.04816710393065</c:v>
                </c:pt>
                <c:pt idx="70">
                  <c:v>-10.893323503104201</c:v>
                </c:pt>
                <c:pt idx="71">
                  <c:v>-11.83489469615615</c:v>
                </c:pt>
                <c:pt idx="72">
                  <c:v>-12.885857049534</c:v>
                </c:pt>
                <c:pt idx="73">
                  <c:v>-14.061319880779299</c:v>
                </c:pt>
                <c:pt idx="74">
                  <c:v>-15.3789491269076</c:v>
                </c:pt>
                <c:pt idx="75">
                  <c:v>-16.859491076836598</c:v>
                </c:pt>
                <c:pt idx="76">
                  <c:v>-18.52742386480115</c:v>
                </c:pt>
                <c:pt idx="77">
                  <c:v>-20.411773311426899</c:v>
                </c:pt>
                <c:pt idx="78">
                  <c:v>-22.547141854599651</c:v>
                </c:pt>
                <c:pt idx="79">
                  <c:v>-24.975016084009201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1842592"/>
        <c:axId val="62184964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N=3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'sup_Lobbato_hehs4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sup_Lobbato_hehs4!#REF!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v>N=4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(adi)'!$A$2:$A$82</c15:sqref>
                        </c15:formulaRef>
                      </c:ext>
                    </c:extLst>
                    <c:numCache>
                      <c:formatCode>0.000000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(adi)'!$B$2:$B$81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-3.6144538955143899</c:v>
                      </c:pt>
                      <c:pt idx="1">
                        <c:v>-3.6211921108770149</c:v>
                      </c:pt>
                      <c:pt idx="2">
                        <c:v>-3.6281518985994752</c:v>
                      </c:pt>
                      <c:pt idx="3">
                        <c:v>-3.6353459458082149</c:v>
                      </c:pt>
                      <c:pt idx="4">
                        <c:v>-3.64278815037274</c:v>
                      </c:pt>
                      <c:pt idx="5">
                        <c:v>-3.6504930115235048</c:v>
                      </c:pt>
                      <c:pt idx="6">
                        <c:v>-3.6584744164224654</c:v>
                      </c:pt>
                      <c:pt idx="7">
                        <c:v>-3.6667492430418647</c:v>
                      </c:pt>
                      <c:pt idx="8">
                        <c:v>-3.6753347698568803</c:v>
                      </c:pt>
                      <c:pt idx="9">
                        <c:v>-3.6842490450791949</c:v>
                      </c:pt>
                      <c:pt idx="10">
                        <c:v>-3.6935125480118898</c:v>
                      </c:pt>
                      <c:pt idx="11">
                        <c:v>-3.7031475240884602</c:v>
                      </c:pt>
                      <c:pt idx="12">
                        <c:v>-3.713174552044245</c:v>
                      </c:pt>
                      <c:pt idx="13">
                        <c:v>-3.723619938260895</c:v>
                      </c:pt>
                      <c:pt idx="14">
                        <c:v>-3.7345093163063297</c:v>
                      </c:pt>
                      <c:pt idx="15">
                        <c:v>-3.7458709562738002</c:v>
                      </c:pt>
                      <c:pt idx="16">
                        <c:v>-3.7577388159461051</c:v>
                      </c:pt>
                      <c:pt idx="17">
                        <c:v>-3.7701588395512404</c:v>
                      </c:pt>
                      <c:pt idx="18">
                        <c:v>-3.7831564634429804</c:v>
                      </c:pt>
                      <c:pt idx="19">
                        <c:v>-3.7967866175105796</c:v>
                      </c:pt>
                      <c:pt idx="20">
                        <c:v>-3.8111116929838551</c:v>
                      </c:pt>
                      <c:pt idx="21">
                        <c:v>-3.8262153091319298</c:v>
                      </c:pt>
                      <c:pt idx="22">
                        <c:v>-3.8422044151313899</c:v>
                      </c:pt>
                      <c:pt idx="23">
                        <c:v>-3.8592283405110948</c:v>
                      </c:pt>
                      <c:pt idx="24">
                        <c:v>-3.8775601996221098</c:v>
                      </c:pt>
                      <c:pt idx="25">
                        <c:v>-3.897825909998665</c:v>
                      </c:pt>
                      <c:pt idx="26">
                        <c:v>-3.9218511798822151</c:v>
                      </c:pt>
                      <c:pt idx="27">
                        <c:v>-3.9625640954860053</c:v>
                      </c:pt>
                      <c:pt idx="28">
                        <c:v>-4.0154995126495399</c:v>
                      </c:pt>
                      <c:pt idx="29">
                        <c:v>-4.0450535758188702</c:v>
                      </c:pt>
                      <c:pt idx="30">
                        <c:v>-4.0719524226229904</c:v>
                      </c:pt>
                      <c:pt idx="31">
                        <c:v>-4.0986052783011253</c:v>
                      </c:pt>
                      <c:pt idx="32">
                        <c:v>-4.1257668729830002</c:v>
                      </c:pt>
                      <c:pt idx="33">
                        <c:v>-4.1538206177176695</c:v>
                      </c:pt>
                      <c:pt idx="34">
                        <c:v>-4.1830056430307403</c:v>
                      </c:pt>
                      <c:pt idx="35">
                        <c:v>-4.2134923115470251</c:v>
                      </c:pt>
                      <c:pt idx="36">
                        <c:v>-4.2454056664714006</c:v>
                      </c:pt>
                      <c:pt idx="37">
                        <c:v>-4.27889610037548</c:v>
                      </c:pt>
                      <c:pt idx="38">
                        <c:v>-4.3140990283424099</c:v>
                      </c:pt>
                      <c:pt idx="39">
                        <c:v>-4.3511489721747552</c:v>
                      </c:pt>
                      <c:pt idx="40">
                        <c:v>-4.3901852467522406</c:v>
                      </c:pt>
                      <c:pt idx="41">
                        <c:v>-4.4313438955988556</c:v>
                      </c:pt>
                      <c:pt idx="42">
                        <c:v>-4.4747996330268798</c:v>
                      </c:pt>
                      <c:pt idx="43">
                        <c:v>-4.5207092458430704</c:v>
                      </c:pt>
                      <c:pt idx="44">
                        <c:v>-4.5692514009986454</c:v>
                      </c:pt>
                      <c:pt idx="45">
                        <c:v>-4.6206131178014145</c:v>
                      </c:pt>
                      <c:pt idx="46">
                        <c:v>-4.6750035151917597</c:v>
                      </c:pt>
                      <c:pt idx="47">
                        <c:v>-4.7326455839498998</c:v>
                      </c:pt>
                      <c:pt idx="48">
                        <c:v>-4.7937835447270203</c:v>
                      </c:pt>
                      <c:pt idx="49">
                        <c:v>-4.85867657146132</c:v>
                      </c:pt>
                      <c:pt idx="50">
                        <c:v>-4.9276137497293906</c:v>
                      </c:pt>
                      <c:pt idx="51">
                        <c:v>-5.0009009754188494</c:v>
                      </c:pt>
                      <c:pt idx="52">
                        <c:v>-5.0788840836054998</c:v>
                      </c:pt>
                      <c:pt idx="53">
                        <c:v>-5.1619312153914496</c:v>
                      </c:pt>
                      <c:pt idx="54">
                        <c:v>-5.2504498694527495</c:v>
                      </c:pt>
                      <c:pt idx="55">
                        <c:v>-5.3448848242265496</c:v>
                      </c:pt>
                      <c:pt idx="56">
                        <c:v>-5.4457261558460504</c:v>
                      </c:pt>
                      <c:pt idx="57">
                        <c:v>-5.5535113392465494</c:v>
                      </c:pt>
                      <c:pt idx="58">
                        <c:v>-5.6688356789635002</c:v>
                      </c:pt>
                      <c:pt idx="59">
                        <c:v>-5.7923538329489501</c:v>
                      </c:pt>
                      <c:pt idx="60">
                        <c:v>-5.9247948998445503</c:v>
                      </c:pt>
                      <c:pt idx="61">
                        <c:v>-6.0669628674689999</c:v>
                      </c:pt>
                      <c:pt idx="62">
                        <c:v>-6.21975259390865</c:v>
                      </c:pt>
                      <c:pt idx="63">
                        <c:v>-6.3841635803062502</c:v>
                      </c:pt>
                      <c:pt idx="64">
                        <c:v>-6.5613096624443994</c:v>
                      </c:pt>
                      <c:pt idx="65">
                        <c:v>-6.7524386798726495</c:v>
                      </c:pt>
                      <c:pt idx="66">
                        <c:v>-6.9589518713022498</c:v>
                      </c:pt>
                      <c:pt idx="67">
                        <c:v>-7.1824276128007991</c:v>
                      </c:pt>
                      <c:pt idx="68">
                        <c:v>-7.4246459074890492</c:v>
                      </c:pt>
                      <c:pt idx="69">
                        <c:v>-7.6876238109162998</c:v>
                      </c:pt>
                      <c:pt idx="70">
                        <c:v>-7.9736527144359997</c:v>
                      </c:pt>
                      <c:pt idx="71">
                        <c:v>-8.2853456488811013</c:v>
                      </c:pt>
                      <c:pt idx="72">
                        <c:v>-8.6256924214325501</c:v>
                      </c:pt>
                      <c:pt idx="73">
                        <c:v>-8.9981277900382004</c:v>
                      </c:pt>
                      <c:pt idx="74">
                        <c:v>-9.4066127077885504</c:v>
                      </c:pt>
                      <c:pt idx="75">
                        <c:v>-9.8557352628439006</c:v>
                      </c:pt>
                      <c:pt idx="76">
                        <c:v>-10.350836945150551</c:v>
                      </c:pt>
                      <c:pt idx="77">
                        <c:v>-10.898164219970301</c:v>
                      </c:pt>
                      <c:pt idx="78">
                        <c:v>-11.50506440313095</c:v>
                      </c:pt>
                      <c:pt idx="79">
                        <c:v>-12.180224192063701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2"/>
                <c:tx>
                  <c:v>N=5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(adi)'!$A$2:$A$82</c15:sqref>
                        </c15:formulaRef>
                      </c:ext>
                    </c:extLst>
                    <c:numCache>
                      <c:formatCode>0.000000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(adi)'!$C$2:$C$81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-2.5082639150002648</c:v>
                      </c:pt>
                      <c:pt idx="1">
                        <c:v>-2.497864725520905</c:v>
                      </c:pt>
                      <c:pt idx="2">
                        <c:v>-2.4888509874101001</c:v>
                      </c:pt>
                      <c:pt idx="3">
                        <c:v>-2.4811159368364901</c:v>
                      </c:pt>
                      <c:pt idx="4">
                        <c:v>-2.4745750202820149</c:v>
                      </c:pt>
                      <c:pt idx="5">
                        <c:v>-2.4691596072495203</c:v>
                      </c:pt>
                      <c:pt idx="6">
                        <c:v>-2.4648070082789499</c:v>
                      </c:pt>
                      <c:pt idx="7">
                        <c:v>-2.4614752638257751</c:v>
                      </c:pt>
                      <c:pt idx="8">
                        <c:v>-2.45913020525429</c:v>
                      </c:pt>
                      <c:pt idx="9">
                        <c:v>-2.4577450284409998</c:v>
                      </c:pt>
                      <c:pt idx="10">
                        <c:v>-2.4573053687217898</c:v>
                      </c:pt>
                      <c:pt idx="11">
                        <c:v>-2.457805468862615</c:v>
                      </c:pt>
                      <c:pt idx="12">
                        <c:v>-2.4592343623782247</c:v>
                      </c:pt>
                      <c:pt idx="13">
                        <c:v>-2.46160070899924</c:v>
                      </c:pt>
                      <c:pt idx="14">
                        <c:v>-2.4649093688588302</c:v>
                      </c:pt>
                      <c:pt idx="15">
                        <c:v>-2.4691711224842097</c:v>
                      </c:pt>
                      <c:pt idx="16">
                        <c:v>-2.4744100753683851</c:v>
                      </c:pt>
                      <c:pt idx="17">
                        <c:v>-2.4806776019387349</c:v>
                      </c:pt>
                      <c:pt idx="18">
                        <c:v>-2.4879572705012949</c:v>
                      </c:pt>
                      <c:pt idx="19">
                        <c:v>-2.4963005138806347</c:v>
                      </c:pt>
                      <c:pt idx="20">
                        <c:v>-2.5057542285631151</c:v>
                      </c:pt>
                      <c:pt idx="21">
                        <c:v>-2.5163792537786298</c:v>
                      </c:pt>
                      <c:pt idx="22">
                        <c:v>-2.5282268048563852</c:v>
                      </c:pt>
                      <c:pt idx="23">
                        <c:v>-2.5413299059581997</c:v>
                      </c:pt>
                      <c:pt idx="24">
                        <c:v>-2.5557403148713402</c:v>
                      </c:pt>
                      <c:pt idx="25">
                        <c:v>-2.5715569747806</c:v>
                      </c:pt>
                      <c:pt idx="26">
                        <c:v>-2.5888326913726649</c:v>
                      </c:pt>
                      <c:pt idx="27">
                        <c:v>-2.6076777834739651</c:v>
                      </c:pt>
                      <c:pt idx="28">
                        <c:v>-2.62820218088698</c:v>
                      </c:pt>
                      <c:pt idx="29">
                        <c:v>-2.6504878831508103</c:v>
                      </c:pt>
                      <c:pt idx="30">
                        <c:v>-2.6747109877939352</c:v>
                      </c:pt>
                      <c:pt idx="31">
                        <c:v>-2.7009809605701003</c:v>
                      </c:pt>
                      <c:pt idx="32">
                        <c:v>-2.7295453242304402</c:v>
                      </c:pt>
                      <c:pt idx="33">
                        <c:v>-2.7610342020417553</c:v>
                      </c:pt>
                      <c:pt idx="34">
                        <c:v>-2.7974027914146951</c:v>
                      </c:pt>
                      <c:pt idx="35">
                        <c:v>-2.877957473436525</c:v>
                      </c:pt>
                      <c:pt idx="36">
                        <c:v>-2.9267155611935403</c:v>
                      </c:pt>
                      <c:pt idx="37">
                        <c:v>-2.9721918980163649</c:v>
                      </c:pt>
                      <c:pt idx="38">
                        <c:v>-3.0197716507185048</c:v>
                      </c:pt>
                      <c:pt idx="39">
                        <c:v>-3.0704631179940653</c:v>
                      </c:pt>
                      <c:pt idx="40">
                        <c:v>-3.1247477054451851</c:v>
                      </c:pt>
                      <c:pt idx="41">
                        <c:v>-3.1829041688618647</c:v>
                      </c:pt>
                      <c:pt idx="42">
                        <c:v>-3.2454607676675251</c:v>
                      </c:pt>
                      <c:pt idx="43">
                        <c:v>-3.3126802565890898</c:v>
                      </c:pt>
                      <c:pt idx="44">
                        <c:v>-3.384947241555885</c:v>
                      </c:pt>
                      <c:pt idx="45">
                        <c:v>-3.4626375109913199</c:v>
                      </c:pt>
                      <c:pt idx="46">
                        <c:v>-3.5462164006003549</c:v>
                      </c:pt>
                      <c:pt idx="47">
                        <c:v>-3.6361653264559202</c:v>
                      </c:pt>
                      <c:pt idx="48">
                        <c:v>-3.7330284251412253</c:v>
                      </c:pt>
                      <c:pt idx="49">
                        <c:v>-3.8373619715635896</c:v>
                      </c:pt>
                      <c:pt idx="50">
                        <c:v>-3.949826987174295</c:v>
                      </c:pt>
                      <c:pt idx="51">
                        <c:v>-4.0710920261544352</c:v>
                      </c:pt>
                      <c:pt idx="52">
                        <c:v>-4.2019733714729703</c:v>
                      </c:pt>
                      <c:pt idx="53">
                        <c:v>-4.3433082477206755</c:v>
                      </c:pt>
                      <c:pt idx="54">
                        <c:v>-4.4960531296840349</c:v>
                      </c:pt>
                      <c:pt idx="55">
                        <c:v>-4.6612556601090702</c:v>
                      </c:pt>
                      <c:pt idx="56">
                        <c:v>-4.8400894509665644</c:v>
                      </c:pt>
                      <c:pt idx="57">
                        <c:v>-5.0338499135624</c:v>
                      </c:pt>
                      <c:pt idx="58">
                        <c:v>-5.2439990561564001</c:v>
                      </c:pt>
                      <c:pt idx="59">
                        <c:v>-5.4721531591774006</c:v>
                      </c:pt>
                      <c:pt idx="60">
                        <c:v>-5.7201503400900995</c:v>
                      </c:pt>
                      <c:pt idx="61">
                        <c:v>-5.9900254026380999</c:v>
                      </c:pt>
                      <c:pt idx="62">
                        <c:v>-6.2840761712636999</c:v>
                      </c:pt>
                      <c:pt idx="63">
                        <c:v>-6.6049105969326503</c:v>
                      </c:pt>
                      <c:pt idx="64">
                        <c:v>-6.9554636859675494</c:v>
                      </c:pt>
                      <c:pt idx="65">
                        <c:v>-7.3390694942283501</c:v>
                      </c:pt>
                      <c:pt idx="66">
                        <c:v>-7.7595232508305001</c:v>
                      </c:pt>
                      <c:pt idx="67">
                        <c:v>-8.2211610999280005</c:v>
                      </c:pt>
                      <c:pt idx="68">
                        <c:v>-8.7289328612647488</c:v>
                      </c:pt>
                      <c:pt idx="69">
                        <c:v>-9.2885301282091</c:v>
                      </c:pt>
                      <c:pt idx="70">
                        <c:v>-9.9065085111914506</c:v>
                      </c:pt>
                      <c:pt idx="71">
                        <c:v>-10.59045318355575</c:v>
                      </c:pt>
                      <c:pt idx="72">
                        <c:v>-11.349168300717199</c:v>
                      </c:pt>
                      <c:pt idx="73">
                        <c:v>-12.1929187157799</c:v>
                      </c:pt>
                      <c:pt idx="74">
                        <c:v>-13.13371534174795</c:v>
                      </c:pt>
                      <c:pt idx="75">
                        <c:v>-14.185678698148649</c:v>
                      </c:pt>
                      <c:pt idx="76">
                        <c:v>-15.365506269837201</c:v>
                      </c:pt>
                      <c:pt idx="77">
                        <c:v>-16.693020783735449</c:v>
                      </c:pt>
                      <c:pt idx="78">
                        <c:v>-18.191913132282501</c:v>
                      </c:pt>
                      <c:pt idx="79">
                        <c:v>-19.890623672132349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v>N=7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(adi)'!$A$2:$A$82</c15:sqref>
                        </c15:formulaRef>
                      </c:ext>
                    </c:extLst>
                    <c:numCache>
                      <c:formatCode>0.000000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(adi)'!$E$2:$E$81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-1.7307655523650201</c:v>
                      </c:pt>
                      <c:pt idx="1">
                        <c:v>-1.7454062056277952</c:v>
                      </c:pt>
                      <c:pt idx="2">
                        <c:v>-1.7570972973050651</c:v>
                      </c:pt>
                      <c:pt idx="3">
                        <c:v>-1.7662898344681452</c:v>
                      </c:pt>
                      <c:pt idx="4">
                        <c:v>-1.7733909080015249</c:v>
                      </c:pt>
                      <c:pt idx="5">
                        <c:v>-1.7786969383286748</c:v>
                      </c:pt>
                      <c:pt idx="6">
                        <c:v>-1.7823820732372098</c:v>
                      </c:pt>
                      <c:pt idx="7">
                        <c:v>-1.784741805031135</c:v>
                      </c:pt>
                      <c:pt idx="8">
                        <c:v>-1.7859871000904601</c:v>
                      </c:pt>
                      <c:pt idx="9">
                        <c:v>-1.7862922965647499</c:v>
                      </c:pt>
                      <c:pt idx="10">
                        <c:v>-1.7858647685295501</c:v>
                      </c:pt>
                      <c:pt idx="11">
                        <c:v>-1.784895513248695</c:v>
                      </c:pt>
                      <c:pt idx="12">
                        <c:v>-1.78345790506736</c:v>
                      </c:pt>
                      <c:pt idx="13">
                        <c:v>-1.7817401525463499</c:v>
                      </c:pt>
                      <c:pt idx="14">
                        <c:v>-1.7798412430472852</c:v>
                      </c:pt>
                      <c:pt idx="15">
                        <c:v>-1.7778641327797149</c:v>
                      </c:pt>
                      <c:pt idx="16">
                        <c:v>-1.7759735684172451</c:v>
                      </c:pt>
                      <c:pt idx="17">
                        <c:v>-1.77447649418522</c:v>
                      </c:pt>
                      <c:pt idx="18">
                        <c:v>-1.7732215689209649</c:v>
                      </c:pt>
                      <c:pt idx="19">
                        <c:v>-1.7724489734532001</c:v>
                      </c:pt>
                      <c:pt idx="20">
                        <c:v>-1.7723569478829251</c:v>
                      </c:pt>
                      <c:pt idx="21">
                        <c:v>-1.77321752939453</c:v>
                      </c:pt>
                      <c:pt idx="22">
                        <c:v>-1.7752739090217802</c:v>
                      </c:pt>
                      <c:pt idx="23">
                        <c:v>-1.7787280085226151</c:v>
                      </c:pt>
                      <c:pt idx="24">
                        <c:v>-1.7839413405899751</c:v>
                      </c:pt>
                      <c:pt idx="25">
                        <c:v>-1.7915878152851552</c:v>
                      </c:pt>
                      <c:pt idx="26">
                        <c:v>-1.8022782009788698</c:v>
                      </c:pt>
                      <c:pt idx="27">
                        <c:v>-1.8162384489529948</c:v>
                      </c:pt>
                      <c:pt idx="28">
                        <c:v>-1.8213000378401802</c:v>
                      </c:pt>
                      <c:pt idx="29">
                        <c:v>-1.8201516637173552</c:v>
                      </c:pt>
                      <c:pt idx="30">
                        <c:v>-1.8305761138412548</c:v>
                      </c:pt>
                      <c:pt idx="31">
                        <c:v>-1.84402840055476</c:v>
                      </c:pt>
                      <c:pt idx="32">
                        <c:v>-1.8600292671946299</c:v>
                      </c:pt>
                      <c:pt idx="33">
                        <c:v>-1.8788517846729451</c:v>
                      </c:pt>
                      <c:pt idx="34">
                        <c:v>-1.9006648293430151</c:v>
                      </c:pt>
                      <c:pt idx="35">
                        <c:v>-1.9255538914727102</c:v>
                      </c:pt>
                      <c:pt idx="36">
                        <c:v>-1.9535755406693451</c:v>
                      </c:pt>
                      <c:pt idx="37">
                        <c:v>-1.9855852024764602</c:v>
                      </c:pt>
                      <c:pt idx="38">
                        <c:v>-2.0219030059718999</c:v>
                      </c:pt>
                      <c:pt idx="39">
                        <c:v>-2.0669456720388153</c:v>
                      </c:pt>
                      <c:pt idx="40">
                        <c:v>-2.1189836720970296</c:v>
                      </c:pt>
                      <c:pt idx="41">
                        <c:v>-2.1709564807105499</c:v>
                      </c:pt>
                      <c:pt idx="42">
                        <c:v>-2.2291238215500053</c:v>
                      </c:pt>
                      <c:pt idx="43">
                        <c:v>-2.2934552253187848</c:v>
                      </c:pt>
                      <c:pt idx="44">
                        <c:v>-2.3647072620310801</c:v>
                      </c:pt>
                      <c:pt idx="45">
                        <c:v>-2.4433898433256149</c:v>
                      </c:pt>
                      <c:pt idx="46">
                        <c:v>-2.530337286555115</c:v>
                      </c:pt>
                      <c:pt idx="47">
                        <c:v>-2.6262657617197247</c:v>
                      </c:pt>
                      <c:pt idx="48">
                        <c:v>-2.7320551672834501</c:v>
                      </c:pt>
                      <c:pt idx="49">
                        <c:v>-2.8484831434292652</c:v>
                      </c:pt>
                      <c:pt idx="50">
                        <c:v>-2.9766711697109303</c:v>
                      </c:pt>
                      <c:pt idx="51">
                        <c:v>-3.1175491418839352</c:v>
                      </c:pt>
                      <c:pt idx="52">
                        <c:v>-3.2725471986471097</c:v>
                      </c:pt>
                      <c:pt idx="53">
                        <c:v>-3.4428801032230099</c:v>
                      </c:pt>
                      <c:pt idx="54">
                        <c:v>-3.6300798472927149</c:v>
                      </c:pt>
                      <c:pt idx="55">
                        <c:v>-3.8357724128492352</c:v>
                      </c:pt>
                      <c:pt idx="56">
                        <c:v>-4.0618185792607147</c:v>
                      </c:pt>
                      <c:pt idx="57">
                        <c:v>-4.3102339527569544</c:v>
                      </c:pt>
                      <c:pt idx="58">
                        <c:v>-4.58335552832611</c:v>
                      </c:pt>
                      <c:pt idx="59">
                        <c:v>-4.8836984281756104</c:v>
                      </c:pt>
                      <c:pt idx="60">
                        <c:v>-5.2142224031178994</c:v>
                      </c:pt>
                      <c:pt idx="61">
                        <c:v>-5.5780890815422506</c:v>
                      </c:pt>
                      <c:pt idx="62">
                        <c:v>-5.9789172454221005</c:v>
                      </c:pt>
                      <c:pt idx="63">
                        <c:v>-6.4208661230175492</c:v>
                      </c:pt>
                      <c:pt idx="64">
                        <c:v>-6.9085492131688993</c:v>
                      </c:pt>
                      <c:pt idx="65">
                        <c:v>-7.4472329077100499</c:v>
                      </c:pt>
                      <c:pt idx="66">
                        <c:v>-8.042919222973449</c:v>
                      </c:pt>
                      <c:pt idx="67">
                        <c:v>-8.7024814388698495</c:v>
                      </c:pt>
                      <c:pt idx="68">
                        <c:v>-9.4337060624775013</c:v>
                      </c:pt>
                      <c:pt idx="69">
                        <c:v>-10.2455826718379</c:v>
                      </c:pt>
                      <c:pt idx="70">
                        <c:v>-11.14844569790435</c:v>
                      </c:pt>
                      <c:pt idx="71">
                        <c:v>-12.154260697671749</c:v>
                      </c:pt>
                      <c:pt idx="72">
                        <c:v>-13.27689359782045</c:v>
                      </c:pt>
                      <c:pt idx="73">
                        <c:v>-14.532505206636051</c:v>
                      </c:pt>
                      <c:pt idx="74">
                        <c:v>-15.93995543278935</c:v>
                      </c:pt>
                      <c:pt idx="75">
                        <c:v>-17.5213741512854</c:v>
                      </c:pt>
                      <c:pt idx="76">
                        <c:v>-19.3029570702097</c:v>
                      </c:pt>
                      <c:pt idx="77">
                        <c:v>-21.315689126703351</c:v>
                      </c:pt>
                      <c:pt idx="78">
                        <c:v>-23.596631068191847</c:v>
                      </c:pt>
                      <c:pt idx="79">
                        <c:v>-26.1900496963653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N=9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(adi)'!$A$2:$A$82</c15:sqref>
                        </c15:formulaRef>
                      </c:ext>
                    </c:extLst>
                    <c:numCache>
                      <c:formatCode>0.000000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(adi)'!$G$2:$G$81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-2.6804550540953449</c:v>
                      </c:pt>
                      <c:pt idx="1">
                        <c:v>-2.6539889720522352</c:v>
                      </c:pt>
                      <c:pt idx="2">
                        <c:v>-2.6294140288803751</c:v>
                      </c:pt>
                      <c:pt idx="3">
                        <c:v>-2.6064196808314248</c:v>
                      </c:pt>
                      <c:pt idx="4">
                        <c:v>-2.5848327834972</c:v>
                      </c:pt>
                      <c:pt idx="5">
                        <c:v>-2.56446099401149</c:v>
                      </c:pt>
                      <c:pt idx="6">
                        <c:v>-2.5449687317026299</c:v>
                      </c:pt>
                      <c:pt idx="7">
                        <c:v>-2.5263231419834402</c:v>
                      </c:pt>
                      <c:pt idx="8">
                        <c:v>-2.5084342725399349</c:v>
                      </c:pt>
                      <c:pt idx="9">
                        <c:v>-2.4911975826449901</c:v>
                      </c:pt>
                      <c:pt idx="10">
                        <c:v>-2.4746193082856047</c:v>
                      </c:pt>
                      <c:pt idx="11">
                        <c:v>-2.4587518918078701</c:v>
                      </c:pt>
                      <c:pt idx="12">
                        <c:v>-2.4434616255500599</c:v>
                      </c:pt>
                      <c:pt idx="13">
                        <c:v>-2.428842168303285</c:v>
                      </c:pt>
                      <c:pt idx="14">
                        <c:v>-2.414864620728975</c:v>
                      </c:pt>
                      <c:pt idx="15">
                        <c:v>-2.4014957459326598</c:v>
                      </c:pt>
                      <c:pt idx="16">
                        <c:v>-2.3887930917617051</c:v>
                      </c:pt>
                      <c:pt idx="17">
                        <c:v>-2.3771566716036547</c:v>
                      </c:pt>
                      <c:pt idx="18">
                        <c:v>-2.3661902657956451</c:v>
                      </c:pt>
                      <c:pt idx="19">
                        <c:v>-2.3560143986585502</c:v>
                      </c:pt>
                      <c:pt idx="20">
                        <c:v>-2.3465429931443751</c:v>
                      </c:pt>
                      <c:pt idx="21">
                        <c:v>-2.3374439793516997</c:v>
                      </c:pt>
                      <c:pt idx="22">
                        <c:v>-2.327723431179185</c:v>
                      </c:pt>
                      <c:pt idx="23">
                        <c:v>-2.3453834289837752</c:v>
                      </c:pt>
                      <c:pt idx="24">
                        <c:v>-2.3431609353798599</c:v>
                      </c:pt>
                      <c:pt idx="25">
                        <c:v>-2.3395684602289051</c:v>
                      </c:pt>
                      <c:pt idx="26">
                        <c:v>-2.3368495195074503</c:v>
                      </c:pt>
                      <c:pt idx="27">
                        <c:v>-2.3355308372719596</c:v>
                      </c:pt>
                      <c:pt idx="28">
                        <c:v>-2.33590363586733</c:v>
                      </c:pt>
                      <c:pt idx="29">
                        <c:v>-2.3380256982950152</c:v>
                      </c:pt>
                      <c:pt idx="30">
                        <c:v>-2.3422351927680101</c:v>
                      </c:pt>
                      <c:pt idx="31">
                        <c:v>-2.3485759016586352</c:v>
                      </c:pt>
                      <c:pt idx="32">
                        <c:v>-2.3572226992538647</c:v>
                      </c:pt>
                      <c:pt idx="33">
                        <c:v>-2.368646405275455</c:v>
                      </c:pt>
                      <c:pt idx="34">
                        <c:v>-2.3834202157310349</c:v>
                      </c:pt>
                      <c:pt idx="35">
                        <c:v>-2.4024603501152297</c:v>
                      </c:pt>
                      <c:pt idx="36">
                        <c:v>-2.4217750485323952</c:v>
                      </c:pt>
                      <c:pt idx="37">
                        <c:v>-2.446038326922205</c:v>
                      </c:pt>
                      <c:pt idx="38">
                        <c:v>-2.4742647175431847</c:v>
                      </c:pt>
                      <c:pt idx="39">
                        <c:v>-2.506751030561885</c:v>
                      </c:pt>
                      <c:pt idx="40">
                        <c:v>-2.5440335999192101</c:v>
                      </c:pt>
                      <c:pt idx="41">
                        <c:v>-2.5885861330132753</c:v>
                      </c:pt>
                      <c:pt idx="42">
                        <c:v>-2.6369077688796247</c:v>
                      </c:pt>
                      <c:pt idx="43">
                        <c:v>-2.6910666447170053</c:v>
                      </c:pt>
                      <c:pt idx="44">
                        <c:v>-2.75180239576048</c:v>
                      </c:pt>
                      <c:pt idx="45">
                        <c:v>-2.8195840888903101</c:v>
                      </c:pt>
                      <c:pt idx="46">
                        <c:v>-2.8952083299987099</c:v>
                      </c:pt>
                      <c:pt idx="47">
                        <c:v>-2.9793293767971152</c:v>
                      </c:pt>
                      <c:pt idx="48">
                        <c:v>-3.072787071810255</c:v>
                      </c:pt>
                      <c:pt idx="49">
                        <c:v>-3.1763012206654051</c:v>
                      </c:pt>
                      <c:pt idx="50">
                        <c:v>-3.2909730089618696</c:v>
                      </c:pt>
                      <c:pt idx="51">
                        <c:v>-3.4176384810716351</c:v>
                      </c:pt>
                      <c:pt idx="52">
                        <c:v>-3.5577252712752099</c:v>
                      </c:pt>
                      <c:pt idx="53">
                        <c:v>-3.7123112826516653</c:v>
                      </c:pt>
                      <c:pt idx="54">
                        <c:v>-3.8828909419367399</c:v>
                      </c:pt>
                      <c:pt idx="55">
                        <c:v>-4.0709950657945857</c:v>
                      </c:pt>
                      <c:pt idx="56">
                        <c:v>-4.2784056465439599</c:v>
                      </c:pt>
                      <c:pt idx="57">
                        <c:v>-4.5070240357683353</c:v>
                      </c:pt>
                      <c:pt idx="58">
                        <c:v>-4.759098765798325</c:v>
                      </c:pt>
                      <c:pt idx="59">
                        <c:v>-5.0369921410935001</c:v>
                      </c:pt>
                      <c:pt idx="60">
                        <c:v>-5.3435673325746995</c:v>
                      </c:pt>
                      <c:pt idx="61">
                        <c:v>-5.6817777292771501</c:v>
                      </c:pt>
                      <c:pt idx="62">
                        <c:v>-6.0550823812612498</c:v>
                      </c:pt>
                      <c:pt idx="63">
                        <c:v>-6.4674778577083503</c:v>
                      </c:pt>
                      <c:pt idx="64">
                        <c:v>-6.9233223527121996</c:v>
                      </c:pt>
                      <c:pt idx="65">
                        <c:v>-7.4276396442757999</c:v>
                      </c:pt>
                      <c:pt idx="66">
                        <c:v>-7.9861546112997006</c:v>
                      </c:pt>
                      <c:pt idx="67">
                        <c:v>-8.6054323070688987</c:v>
                      </c:pt>
                      <c:pt idx="68">
                        <c:v>-9.2928515303438992</c:v>
                      </c:pt>
                      <c:pt idx="69">
                        <c:v>-10.05699713805665</c:v>
                      </c:pt>
                      <c:pt idx="70">
                        <c:v>-10.907709134171501</c:v>
                      </c:pt>
                      <c:pt idx="71">
                        <c:v>-11.856400537782401</c:v>
                      </c:pt>
                      <c:pt idx="72">
                        <c:v>-12.916277032667249</c:v>
                      </c:pt>
                      <c:pt idx="73">
                        <c:v>-14.102744367214751</c:v>
                      </c:pt>
                      <c:pt idx="74">
                        <c:v>-15.43374500069315</c:v>
                      </c:pt>
                      <c:pt idx="75">
                        <c:v>-16.930331492532652</c:v>
                      </c:pt>
                      <c:pt idx="76">
                        <c:v>-18.617505072799851</c:v>
                      </c:pt>
                      <c:pt idx="77">
                        <c:v>-20.524721865916451</c:v>
                      </c:pt>
                      <c:pt idx="78">
                        <c:v>-22.68734999423835</c:v>
                      </c:pt>
                      <c:pt idx="79">
                        <c:v>-25.147411364637552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9"/>
                <c:order val="8"/>
                <c:tx>
                  <c:v>N=11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(adi)'!$A$2:$A$82</c15:sqref>
                        </c15:formulaRef>
                      </c:ext>
                    </c:extLst>
                    <c:numCache>
                      <c:formatCode>0.000000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(adi)'!$I$2:$I$81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-2.3223399105684148</c:v>
                      </c:pt>
                      <c:pt idx="1">
                        <c:v>-2.338311279321605</c:v>
                      </c:pt>
                      <c:pt idx="2">
                        <c:v>-2.3488904272555997</c:v>
                      </c:pt>
                      <c:pt idx="3">
                        <c:v>-2.3551617102206999</c:v>
                      </c:pt>
                      <c:pt idx="4">
                        <c:v>-2.3581138732397497</c:v>
                      </c:pt>
                      <c:pt idx="5">
                        <c:v>-2.3584800703322353</c:v>
                      </c:pt>
                      <c:pt idx="6">
                        <c:v>-2.356522855596265</c:v>
                      </c:pt>
                      <c:pt idx="7">
                        <c:v>-2.3528292079035102</c:v>
                      </c:pt>
                      <c:pt idx="8">
                        <c:v>-2.3477870999805699</c:v>
                      </c:pt>
                      <c:pt idx="9">
                        <c:v>-2.3416500600405898</c:v>
                      </c:pt>
                      <c:pt idx="10">
                        <c:v>-2.3347562206871149</c:v>
                      </c:pt>
                      <c:pt idx="11">
                        <c:v>-2.3274868249553751</c:v>
                      </c:pt>
                      <c:pt idx="12">
                        <c:v>-2.31988268320652</c:v>
                      </c:pt>
                      <c:pt idx="13">
                        <c:v>-2.3122866599823202</c:v>
                      </c:pt>
                      <c:pt idx="14">
                        <c:v>-2.3048500813943198</c:v>
                      </c:pt>
                      <c:pt idx="15">
                        <c:v>-2.2976706295116149</c:v>
                      </c:pt>
                      <c:pt idx="16">
                        <c:v>-2.2908849775344748</c:v>
                      </c:pt>
                      <c:pt idx="17">
                        <c:v>-2.2850401421467703</c:v>
                      </c:pt>
                      <c:pt idx="18">
                        <c:v>-2.2763323225577397</c:v>
                      </c:pt>
                      <c:pt idx="19">
                        <c:v>-2.2504590799531647</c:v>
                      </c:pt>
                      <c:pt idx="20">
                        <c:v>-2.241893037069365</c:v>
                      </c:pt>
                      <c:pt idx="21">
                        <c:v>-2.2348248014734002</c:v>
                      </c:pt>
                      <c:pt idx="22">
                        <c:v>-2.2289130836971252</c:v>
                      </c:pt>
                      <c:pt idx="23">
                        <c:v>-2.2240573455130148</c:v>
                      </c:pt>
                      <c:pt idx="24">
                        <c:v>-2.2202276941452599</c:v>
                      </c:pt>
                      <c:pt idx="25">
                        <c:v>-2.217754954793195</c:v>
                      </c:pt>
                      <c:pt idx="26">
                        <c:v>-2.2166106510351749</c:v>
                      </c:pt>
                      <c:pt idx="27">
                        <c:v>-2.2170465808697797</c:v>
                      </c:pt>
                      <c:pt idx="28">
                        <c:v>-2.2193442753087398</c:v>
                      </c:pt>
                      <c:pt idx="29">
                        <c:v>-2.2236018052759396</c:v>
                      </c:pt>
                      <c:pt idx="30">
                        <c:v>-2.230394849692285</c:v>
                      </c:pt>
                      <c:pt idx="31">
                        <c:v>-2.24012926500169</c:v>
                      </c:pt>
                      <c:pt idx="32">
                        <c:v>-2.2612375670814897</c:v>
                      </c:pt>
                      <c:pt idx="33">
                        <c:v>-2.2800238288579551</c:v>
                      </c:pt>
                      <c:pt idx="34">
                        <c:v>-2.2972495122053052</c:v>
                      </c:pt>
                      <c:pt idx="35">
                        <c:v>-2.31710441454495</c:v>
                      </c:pt>
                      <c:pt idx="36">
                        <c:v>-2.3399353178476998</c:v>
                      </c:pt>
                      <c:pt idx="37">
                        <c:v>-2.36664949500706</c:v>
                      </c:pt>
                      <c:pt idx="38">
                        <c:v>-2.397752456835835</c:v>
                      </c:pt>
                      <c:pt idx="39">
                        <c:v>-2.4334327018420052</c:v>
                      </c:pt>
                      <c:pt idx="40">
                        <c:v>-2.473486679952575</c:v>
                      </c:pt>
                      <c:pt idx="41">
                        <c:v>-2.5186144290475849</c:v>
                      </c:pt>
                      <c:pt idx="42">
                        <c:v>-2.5697043515751949</c:v>
                      </c:pt>
                      <c:pt idx="43">
                        <c:v>-2.6261724435302147</c:v>
                      </c:pt>
                      <c:pt idx="44">
                        <c:v>-2.6891287083618649</c:v>
                      </c:pt>
                      <c:pt idx="45">
                        <c:v>-2.7590531265403899</c:v>
                      </c:pt>
                      <c:pt idx="46">
                        <c:v>-2.8367116008715749</c:v>
                      </c:pt>
                      <c:pt idx="47">
                        <c:v>-2.9227561468586201</c:v>
                      </c:pt>
                      <c:pt idx="48">
                        <c:v>-3.0180088230634952</c:v>
                      </c:pt>
                      <c:pt idx="49">
                        <c:v>-3.1231896335926601</c:v>
                      </c:pt>
                      <c:pt idx="50">
                        <c:v>-3.2393667624410805</c:v>
                      </c:pt>
                      <c:pt idx="51">
                        <c:v>-3.3673737627836147</c:v>
                      </c:pt>
                      <c:pt idx="52">
                        <c:v>-3.5085953359287054</c:v>
                      </c:pt>
                      <c:pt idx="53">
                        <c:v>-3.6640957830912297</c:v>
                      </c:pt>
                      <c:pt idx="54">
                        <c:v>-3.8353464446987653</c:v>
                      </c:pt>
                      <c:pt idx="55">
                        <c:v>-4.0238481757168305</c:v>
                      </c:pt>
                      <c:pt idx="56">
                        <c:v>-4.2313504879760204</c:v>
                      </c:pt>
                      <c:pt idx="57">
                        <c:v>-4.4597204392559444</c:v>
                      </c:pt>
                      <c:pt idx="58">
                        <c:v>-4.7111648364602896</c:v>
                      </c:pt>
                      <c:pt idx="59">
                        <c:v>-4.9880012492394101</c:v>
                      </c:pt>
                      <c:pt idx="60">
                        <c:v>-5.2930412771397002</c:v>
                      </c:pt>
                      <c:pt idx="61">
                        <c:v>-5.6291788880899505</c:v>
                      </c:pt>
                      <c:pt idx="62">
                        <c:v>-5.9998196390023502</c:v>
                      </c:pt>
                      <c:pt idx="63">
                        <c:v>-6.4088835370294506</c:v>
                      </c:pt>
                      <c:pt idx="64">
                        <c:v>-6.8606407426442004</c:v>
                      </c:pt>
                      <c:pt idx="65">
                        <c:v>-7.3600275906188006</c:v>
                      </c:pt>
                      <c:pt idx="66">
                        <c:v>-7.9126609330774995</c:v>
                      </c:pt>
                      <c:pt idx="67">
                        <c:v>-8.5249806460192001</c:v>
                      </c:pt>
                      <c:pt idx="68">
                        <c:v>-9.2042212945165005</c:v>
                      </c:pt>
                      <c:pt idx="69">
                        <c:v>-9.9588140632782505</c:v>
                      </c:pt>
                      <c:pt idx="70">
                        <c:v>-10.79840902796175</c:v>
                      </c:pt>
                      <c:pt idx="71">
                        <c:v>-11.734204219457849</c:v>
                      </c:pt>
                      <c:pt idx="72">
                        <c:v>-12.7791515229006</c:v>
                      </c:pt>
                      <c:pt idx="73">
                        <c:v>-13.948365446897299</c:v>
                      </c:pt>
                      <c:pt idx="74">
                        <c:v>-15.25944457429765</c:v>
                      </c:pt>
                      <c:pt idx="75">
                        <c:v>-16.733046369660251</c:v>
                      </c:pt>
                      <c:pt idx="76">
                        <c:v>-18.393711648544951</c:v>
                      </c:pt>
                      <c:pt idx="77">
                        <c:v>-20.270328913024748</c:v>
                      </c:pt>
                      <c:pt idx="78">
                        <c:v>-22.397622707819952</c:v>
                      </c:pt>
                      <c:pt idx="79">
                        <c:v>-24.816808085964102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4"/>
                <c:order val="14"/>
                <c:tx>
                  <c:v>CodeX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(adi)'!$O$2:$O$81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-2.4483050528799999</c:v>
                      </c:pt>
                      <c:pt idx="1">
                        <c:v>-2.4250925452400001</c:v>
                      </c:pt>
                      <c:pt idx="2">
                        <c:v>-2.4117066830999998</c:v>
                      </c:pt>
                      <c:pt idx="3">
                        <c:v>-2.3983380305400002</c:v>
                      </c:pt>
                      <c:pt idx="4">
                        <c:v>-2.3850207328400002</c:v>
                      </c:pt>
                      <c:pt idx="5">
                        <c:v>-2.3717889505300001</c:v>
                      </c:pt>
                      <c:pt idx="6">
                        <c:v>-2.35867745427</c:v>
                      </c:pt>
                      <c:pt idx="7">
                        <c:v>-2.3457220627249997</c:v>
                      </c:pt>
                      <c:pt idx="8">
                        <c:v>-2.3329600015</c:v>
                      </c:pt>
                      <c:pt idx="9">
                        <c:v>-2.3204302179300003</c:v>
                      </c:pt>
                      <c:pt idx="10">
                        <c:v>-2.3081736520100002</c:v>
                      </c:pt>
                      <c:pt idx="11">
                        <c:v>-2.2962334744200001</c:v>
                      </c:pt>
                      <c:pt idx="12">
                        <c:v>-2.2846553514699997</c:v>
                      </c:pt>
                      <c:pt idx="13">
                        <c:v>-2.2734877687899999</c:v>
                      </c:pt>
                      <c:pt idx="14">
                        <c:v>-2.262782380755</c:v>
                      </c:pt>
                      <c:pt idx="15">
                        <c:v>-2.2525943366900001</c:v>
                      </c:pt>
                      <c:pt idx="16">
                        <c:v>-2.2429826122400001</c:v>
                      </c:pt>
                      <c:pt idx="17">
                        <c:v>-2.2340103412499999</c:v>
                      </c:pt>
                      <c:pt idx="18">
                        <c:v>-2.2257451369350001</c:v>
                      </c:pt>
                      <c:pt idx="19">
                        <c:v>-2.2182593955200001</c:v>
                      </c:pt>
                      <c:pt idx="20">
                        <c:v>-2.2116306132650001</c:v>
                      </c:pt>
                      <c:pt idx="21">
                        <c:v>-2.2059418529150001</c:v>
                      </c:pt>
                      <c:pt idx="22">
                        <c:v>-2.20128262793</c:v>
                      </c:pt>
                      <c:pt idx="23">
                        <c:v>-2.197750230215</c:v>
                      </c:pt>
                      <c:pt idx="24">
                        <c:v>-2.1954501515800002</c:v>
                      </c:pt>
                      <c:pt idx="25">
                        <c:v>-2.1944940643799997</c:v>
                      </c:pt>
                      <c:pt idx="26">
                        <c:v>-2.1950036474400001</c:v>
                      </c:pt>
                      <c:pt idx="27">
                        <c:v>-2.19711264679</c:v>
                      </c:pt>
                      <c:pt idx="28">
                        <c:v>-2.20096044221</c:v>
                      </c:pt>
                      <c:pt idx="29">
                        <c:v>-2.2066961600849999</c:v>
                      </c:pt>
                      <c:pt idx="30">
                        <c:v>-2.214494475155</c:v>
                      </c:pt>
                      <c:pt idx="31">
                        <c:v>-2.2245379832200003</c:v>
                      </c:pt>
                      <c:pt idx="32">
                        <c:v>-2.23702443079</c:v>
                      </c:pt>
                      <c:pt idx="33">
                        <c:v>-2.2521588333800002</c:v>
                      </c:pt>
                      <c:pt idx="34">
                        <c:v>-2.2701702937250001</c:v>
                      </c:pt>
                      <c:pt idx="35">
                        <c:v>-2.2913230094300001</c:v>
                      </c:pt>
                      <c:pt idx="36">
                        <c:v>-2.3158905757650001</c:v>
                      </c:pt>
                      <c:pt idx="37">
                        <c:v>-2.3441424334700001</c:v>
                      </c:pt>
                      <c:pt idx="38">
                        <c:v>-2.3763571406099997</c:v>
                      </c:pt>
                      <c:pt idx="39">
                        <c:v>-2.4128469344450001</c:v>
                      </c:pt>
                      <c:pt idx="40">
                        <c:v>-2.4538736479250001</c:v>
                      </c:pt>
                      <c:pt idx="41">
                        <c:v>-2.4997073985</c:v>
                      </c:pt>
                      <c:pt idx="42">
                        <c:v>-2.550691305685</c:v>
                      </c:pt>
                      <c:pt idx="43">
                        <c:v>-2.6074453682300001</c:v>
                      </c:pt>
                      <c:pt idx="44">
                        <c:v>-2.6706410220899999</c:v>
                      </c:pt>
                      <c:pt idx="45">
                        <c:v>-2.7408711775299999</c:v>
                      </c:pt>
                      <c:pt idx="46">
                        <c:v>-2.8187724388149999</c:v>
                      </c:pt>
                      <c:pt idx="47">
                        <c:v>-2.90504119572</c:v>
                      </c:pt>
                      <c:pt idx="48">
                        <c:v>-3.0004418712750001</c:v>
                      </c:pt>
                      <c:pt idx="49">
                        <c:v>-3.105815367755</c:v>
                      </c:pt>
                      <c:pt idx="50">
                        <c:v>-3.2220883366800002</c:v>
                      </c:pt>
                      <c:pt idx="51">
                        <c:v>-3.350283573385</c:v>
                      </c:pt>
                      <c:pt idx="52">
                        <c:v>-3.4915317793450003</c:v>
                      </c:pt>
                      <c:pt idx="53">
                        <c:v>-3.6470849403000001</c:v>
                      </c:pt>
                      <c:pt idx="54">
                        <c:v>-3.8183315969650002</c:v>
                      </c:pt>
                      <c:pt idx="55">
                        <c:v>-4.0068143286050004</c:v>
                      </c:pt>
                      <c:pt idx="56">
                        <c:v>-4.2142498259299996</c:v>
                      </c:pt>
                      <c:pt idx="57">
                        <c:v>-4.4425519995750005</c:v>
                      </c:pt>
                      <c:pt idx="58">
                        <c:v>-4.6938586562850002</c:v>
                      </c:pt>
                      <c:pt idx="59">
                        <c:v>-4.9705623800550001</c:v>
                      </c:pt>
                      <c:pt idx="60">
                        <c:v>-5.2753463845499997</c:v>
                      </c:pt>
                      <c:pt idx="61">
                        <c:v>-5.6112262622499998</c:v>
                      </c:pt>
                      <c:pt idx="62">
                        <c:v>-5.98159875195</c:v>
                      </c:pt>
                      <c:pt idx="63">
                        <c:v>-6.3902988901000004</c:v>
                      </c:pt>
                      <c:pt idx="64">
                        <c:v>-6.8416672155499993</c:v>
                      </c:pt>
                      <c:pt idx="65">
                        <c:v>-7.34062907655</c:v>
                      </c:pt>
                      <c:pt idx="66">
                        <c:v>-7.8927885696999995</c:v>
                      </c:pt>
                      <c:pt idx="67">
                        <c:v>-8.5045402438999993</c:v>
                      </c:pt>
                      <c:pt idx="68">
                        <c:v>-9.1832024749999999</c:v>
                      </c:pt>
                      <c:pt idx="69">
                        <c:v>-9.9371774020500006</c:v>
                      </c:pt>
                      <c:pt idx="70">
                        <c:v>-10.7761435863</c:v>
                      </c:pt>
                      <c:pt idx="71">
                        <c:v>-11.711289198699999</c:v>
                      </c:pt>
                      <c:pt idx="72">
                        <c:v>-12.7555956885</c:v>
                      </c:pt>
                      <c:pt idx="73">
                        <c:v>-13.924184705299998</c:v>
                      </c:pt>
                      <c:pt idx="74">
                        <c:v>-15.234744779249999</c:v>
                      </c:pt>
                      <c:pt idx="75">
                        <c:v>-16.70805924615</c:v>
                      </c:pt>
                      <c:pt idx="76">
                        <c:v>-18.3686636081</c:v>
                      </c:pt>
                      <c:pt idx="77">
                        <c:v>-20.245669621249998</c:v>
                      </c:pt>
                      <c:pt idx="78">
                        <c:v>-22.37380588485</c:v>
                      </c:pt>
                      <c:pt idx="79">
                        <c:v>-24.054864546850002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62184259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Longueur du patin adimensionnelle 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21849648"/>
        <c:crosses val="autoZero"/>
        <c:crossBetween val="midCat"/>
      </c:valAx>
      <c:valAx>
        <c:axId val="6218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Gradient de temperature </a:t>
                </a:r>
                <a:r>
                  <a:rPr lang="en-US" dirty="0" err="1" smtClean="0"/>
                  <a:t>adimensionnel</a:t>
                </a:r>
                <a:endParaRPr lang="en-US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21842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85116274727139"/>
          <c:y val="0.52534250205422339"/>
          <c:w val="0.61071694444444447"/>
          <c:h val="0.2216334100270377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59166666666667"/>
          <c:y val="5.2008888888888882E-2"/>
          <c:w val="0.75207740740740736"/>
          <c:h val="0.75792611111111108"/>
        </c:manualLayout>
      </c:layout>
      <c:scatterChart>
        <c:scatterStyle val="smoothMarker"/>
        <c:varyColors val="0"/>
        <c:ser>
          <c:idx val="0"/>
          <c:order val="0"/>
          <c:tx>
            <c:v>Paroi inférieure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inf_Lobbato_hehs4!$A$87:$A$98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  <c:pt idx="10">
                  <c:v>16</c:v>
                </c:pt>
                <c:pt idx="11">
                  <c:v>18</c:v>
                </c:pt>
              </c:numCache>
            </c:numRef>
          </c:xVal>
          <c:yVal>
            <c:numRef>
              <c:f>inf_Lobbato_hehs4!$C$87:$C$98</c:f>
              <c:numCache>
                <c:formatCode>0.00%</c:formatCode>
                <c:ptCount val="12"/>
                <c:pt idx="0">
                  <c:v>0.9447237745803938</c:v>
                </c:pt>
                <c:pt idx="1">
                  <c:v>0.58034354294780577</c:v>
                </c:pt>
                <c:pt idx="2">
                  <c:v>0.3391069638905414</c:v>
                </c:pt>
                <c:pt idx="3">
                  <c:v>0.33692779885236374</c:v>
                </c:pt>
                <c:pt idx="4">
                  <c:v>0.22872312465466813</c:v>
                </c:pt>
                <c:pt idx="5">
                  <c:v>0.11499001491882781</c:v>
                </c:pt>
                <c:pt idx="6">
                  <c:v>8.8181441640300673E-2</c:v>
                </c:pt>
                <c:pt idx="7">
                  <c:v>6.9844557999628534E-2</c:v>
                </c:pt>
                <c:pt idx="8">
                  <c:v>4.4180690012813911E-2</c:v>
                </c:pt>
                <c:pt idx="9">
                  <c:v>1.82289589683979E-2</c:v>
                </c:pt>
                <c:pt idx="10">
                  <c:v>1.0810756180929131E-2</c:v>
                </c:pt>
                <c:pt idx="11">
                  <c:v>7.3120963747011214E-3</c:v>
                </c:pt>
              </c:numCache>
            </c:numRef>
          </c:yVal>
          <c:smooth val="1"/>
        </c:ser>
        <c:ser>
          <c:idx val="1"/>
          <c:order val="1"/>
          <c:tx>
            <c:v>Paroi supérieure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'sup_Lobbato_hehs4 (adi)'!$A$87:$A$98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  <c:pt idx="10">
                  <c:v>16</c:v>
                </c:pt>
                <c:pt idx="11">
                  <c:v>18</c:v>
                </c:pt>
              </c:numCache>
            </c:numRef>
          </c:xVal>
          <c:yVal>
            <c:numRef>
              <c:f>'sup_Lobbato_hehs4 (adi)'!$C$87:$C$98</c:f>
              <c:numCache>
                <c:formatCode>0.000%</c:formatCode>
                <c:ptCount val="12"/>
                <c:pt idx="0">
                  <c:v>1.2497791678727936</c:v>
                </c:pt>
                <c:pt idx="1">
                  <c:v>0.46217807822390572</c:v>
                </c:pt>
                <c:pt idx="2">
                  <c:v>0.17141838091527162</c:v>
                </c:pt>
                <c:pt idx="3">
                  <c:v>0.18650188226671024</c:v>
                </c:pt>
                <c:pt idx="4">
                  <c:v>8.4285463746678765E-2</c:v>
                </c:pt>
                <c:pt idx="5">
                  <c:v>4.0889961213117679E-2</c:v>
                </c:pt>
                <c:pt idx="6">
                  <c:v>1.8891505721872363E-2</c:v>
                </c:pt>
                <c:pt idx="7">
                  <c:v>2.3575733241339724E-2</c:v>
                </c:pt>
                <c:pt idx="8">
                  <c:v>2.3237661621901735E-2</c:v>
                </c:pt>
                <c:pt idx="9">
                  <c:v>2.0353891803366629E-2</c:v>
                </c:pt>
                <c:pt idx="10">
                  <c:v>1.8969321803647844E-2</c:v>
                </c:pt>
                <c:pt idx="11">
                  <c:v>1.9272235345109735E-2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1892768"/>
        <c:axId val="621832008"/>
      </c:scatterChart>
      <c:valAx>
        <c:axId val="621892768"/>
        <c:scaling>
          <c:orientation val="minMax"/>
          <c:max val="18"/>
          <c:min val="8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 b="0" i="0" baseline="0" dirty="0" smtClean="0">
                    <a:effectLst/>
                  </a:rPr>
                  <a:t>Degré des polynôme de Legendre N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5808333333333333"/>
              <c:y val="0.9118936111111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1832008"/>
        <c:crosses val="autoZero"/>
        <c:crossBetween val="midCat"/>
        <c:majorUnit val="4"/>
      </c:valAx>
      <c:valAx>
        <c:axId val="621832008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Ecart relatif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2815370370370371E-2"/>
              <c:y val="0.206628611111111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1892768"/>
        <c:crosses val="autoZero"/>
        <c:crossBetween val="midCat"/>
        <c:majorUnit val="5.000000000000001E-2"/>
        <c:minorUnit val="2.5000000000000005E-2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53132574074074079"/>
          <c:y val="8.819444444444445E-2"/>
          <c:w val="0.39831148148148149"/>
          <c:h val="0.203747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8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18981481481484"/>
          <c:y val="5.9002624671916012E-2"/>
          <c:w val="0.7893688888888889"/>
          <c:h val="0.73558250000000003"/>
        </c:manualLayout>
      </c:layout>
      <c:scatterChart>
        <c:scatterStyle val="smoothMarker"/>
        <c:varyColors val="0"/>
        <c:ser>
          <c:idx val="0"/>
          <c:order val="0"/>
          <c:tx>
            <c:v>LPCM</c:v>
          </c:tx>
          <c:xVal>
            <c:numRef>
              <c:f>sup_Lobbato_hehs4!$G$88:$G$100</c:f>
              <c:numCache>
                <c:formatCode>General</c:formatCode>
                <c:ptCount val="13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14</c:v>
                </c:pt>
                <c:pt idx="11" formatCode="0.00E+00">
                  <c:v>16</c:v>
                </c:pt>
                <c:pt idx="12" formatCode="0.00E+00">
                  <c:v>18</c:v>
                </c:pt>
              </c:numCache>
            </c:numRef>
          </c:xVal>
          <c:yVal>
            <c:numRef>
              <c:f>sup_Lobbato_hehs4!$H$88:$H$100</c:f>
              <c:numCache>
                <c:formatCode>General</c:formatCode>
                <c:ptCount val="13"/>
                <c:pt idx="0">
                  <c:v>0.14903688430799999</c:v>
                </c:pt>
                <c:pt idx="1">
                  <c:v>0.20494699478100001</c:v>
                </c:pt>
                <c:pt idx="2">
                  <c:v>0.23823189735399999</c:v>
                </c:pt>
                <c:pt idx="3">
                  <c:v>0.28678011894200001</c:v>
                </c:pt>
                <c:pt idx="4">
                  <c:v>0.34670305252099998</c:v>
                </c:pt>
                <c:pt idx="5">
                  <c:v>0.38663792610199998</c:v>
                </c:pt>
                <c:pt idx="6">
                  <c:v>0.42455792427099998</c:v>
                </c:pt>
                <c:pt idx="7" formatCode="0.00E+00">
                  <c:v>0.47791004180899999</c:v>
                </c:pt>
                <c:pt idx="8" formatCode="0.00E+00">
                  <c:v>0.52292084693899998</c:v>
                </c:pt>
                <c:pt idx="9" formatCode="0.00E+00">
                  <c:v>0.56723594665499999</c:v>
                </c:pt>
                <c:pt idx="10">
                  <c:v>0.72981595993000004</c:v>
                </c:pt>
                <c:pt idx="11" formatCode="0.00E+00">
                  <c:v>0.80052208900499999</c:v>
                </c:pt>
                <c:pt idx="12" formatCode="0.00E+00">
                  <c:v>0.90283608436600005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B3B-48E7-B9A0-2637B80FC3BE}"/>
            </c:ext>
          </c:extLst>
        </c:ser>
        <c:ser>
          <c:idx val="1"/>
          <c:order val="1"/>
          <c:tx>
            <c:v>NDM Ny=160</c:v>
          </c:tx>
          <c:marker>
            <c:symbol val="none"/>
          </c:marker>
          <c:xVal>
            <c:numRef>
              <c:f>sup_Lobbato_hehs4!$G$88:$G$100</c:f>
              <c:numCache>
                <c:formatCode>General</c:formatCode>
                <c:ptCount val="13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14</c:v>
                </c:pt>
                <c:pt idx="11" formatCode="0.00E+00">
                  <c:v>16</c:v>
                </c:pt>
                <c:pt idx="12" formatCode="0.00E+00">
                  <c:v>18</c:v>
                </c:pt>
              </c:numCache>
            </c:numRef>
          </c:xVal>
          <c:yVal>
            <c:numRef>
              <c:f>sup_Lobbato_hehs4!$I$88:$I$100</c:f>
              <c:numCache>
                <c:formatCode>General</c:formatCode>
                <c:ptCount val="13"/>
                <c:pt idx="0">
                  <c:v>12.122999999999999</c:v>
                </c:pt>
                <c:pt idx="1">
                  <c:v>12.122999999999999</c:v>
                </c:pt>
                <c:pt idx="2">
                  <c:v>12.122999999999999</c:v>
                </c:pt>
                <c:pt idx="3">
                  <c:v>12.122999999999999</c:v>
                </c:pt>
                <c:pt idx="4">
                  <c:v>12.122999999999999</c:v>
                </c:pt>
                <c:pt idx="5">
                  <c:v>12.122999999999999</c:v>
                </c:pt>
                <c:pt idx="6">
                  <c:v>12.122999999999999</c:v>
                </c:pt>
                <c:pt idx="7">
                  <c:v>12.122999999999999</c:v>
                </c:pt>
                <c:pt idx="8">
                  <c:v>12.122999999999999</c:v>
                </c:pt>
                <c:pt idx="9">
                  <c:v>12.122999999999999</c:v>
                </c:pt>
                <c:pt idx="10">
                  <c:v>12.122999999999999</c:v>
                </c:pt>
                <c:pt idx="11">
                  <c:v>12.122999999999999</c:v>
                </c:pt>
                <c:pt idx="12">
                  <c:v>12.122999999999999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B3B-48E7-B9A0-2637B80FC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370072"/>
        <c:axId val="619357528"/>
      </c:scatterChart>
      <c:valAx>
        <c:axId val="619370072"/>
        <c:scaling>
          <c:orientation val="minMax"/>
          <c:max val="18"/>
          <c:min val="3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sz="1800" b="0" i="0" baseline="0" dirty="0" smtClean="0">
                    <a:effectLst/>
                  </a:rPr>
                  <a:t>Degré des polynôme de Legendre N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1848685185185182"/>
              <c:y val="0.91119444444444431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619357528"/>
        <c:crosses val="autoZero"/>
        <c:crossBetween val="midCat"/>
      </c:valAx>
      <c:valAx>
        <c:axId val="61935752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0"/>
              <c:y val="0.31624814541089907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19370072"/>
        <c:crosses val="autoZero"/>
        <c:crossBetween val="midCat"/>
        <c:majorUnit val="10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37541489855424376"/>
          <c:y val="0.32480348467079911"/>
          <c:w val="0.5556382357470635"/>
          <c:h val="0.1723750331770326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90675925925929"/>
          <c:y val="4.1504259259259262E-2"/>
          <c:w val="0.85197824074074069"/>
          <c:h val="0.78840203703703704"/>
        </c:manualLayout>
      </c:layout>
      <c:scatterChart>
        <c:scatterStyle val="lineMarker"/>
        <c:varyColors val="0"/>
        <c:ser>
          <c:idx val="5"/>
          <c:order val="4"/>
          <c:tx>
            <c:v>N=8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(adi)'!$E$2:$E$81</c:f>
              <c:numCache>
                <c:formatCode>0.00E+00</c:formatCode>
                <c:ptCount val="80"/>
                <c:pt idx="0">
                  <c:v>5.1524859370311503E-2</c:v>
                </c:pt>
                <c:pt idx="1">
                  <c:v>0.18946468063521799</c:v>
                </c:pt>
                <c:pt idx="2">
                  <c:v>0.32591011463369346</c:v>
                </c:pt>
                <c:pt idx="3">
                  <c:v>0.461023407591859</c:v>
                </c:pt>
                <c:pt idx="4">
                  <c:v>0.59496442122736504</c:v>
                </c:pt>
                <c:pt idx="5">
                  <c:v>0.72787499267629996</c:v>
                </c:pt>
                <c:pt idx="6">
                  <c:v>0.85987323576358998</c:v>
                </c:pt>
                <c:pt idx="7">
                  <c:v>0.99107516457768496</c:v>
                </c:pt>
                <c:pt idx="8">
                  <c:v>1.121567713801995</c:v>
                </c:pt>
                <c:pt idx="9">
                  <c:v>1.251449572420525</c:v>
                </c:pt>
                <c:pt idx="10">
                  <c:v>1.380791697070215</c:v>
                </c:pt>
                <c:pt idx="11">
                  <c:v>1.509670501923275</c:v>
                </c:pt>
                <c:pt idx="12">
                  <c:v>1.638147583005205</c:v>
                </c:pt>
                <c:pt idx="13">
                  <c:v>1.7662878075309902</c:v>
                </c:pt>
                <c:pt idx="14">
                  <c:v>1.8941078313119799</c:v>
                </c:pt>
                <c:pt idx="15">
                  <c:v>2.021682823123315</c:v>
                </c:pt>
                <c:pt idx="16">
                  <c:v>2.1490283534847903</c:v>
                </c:pt>
                <c:pt idx="17">
                  <c:v>2.2761885940894651</c:v>
                </c:pt>
                <c:pt idx="18">
                  <c:v>2.4031908972322502</c:v>
                </c:pt>
                <c:pt idx="19">
                  <c:v>2.53005642349981</c:v>
                </c:pt>
                <c:pt idx="20">
                  <c:v>2.6567952036821949</c:v>
                </c:pt>
                <c:pt idx="21">
                  <c:v>2.7834232565969499</c:v>
                </c:pt>
                <c:pt idx="22">
                  <c:v>2.9099506851302399</c:v>
                </c:pt>
                <c:pt idx="23">
                  <c:v>3.0363751232338601</c:v>
                </c:pt>
                <c:pt idx="24">
                  <c:v>3.1627027273311348</c:v>
                </c:pt>
                <c:pt idx="25">
                  <c:v>3.2889247667295649</c:v>
                </c:pt>
                <c:pt idx="26">
                  <c:v>3.4150230287385397</c:v>
                </c:pt>
                <c:pt idx="27">
                  <c:v>3.5409880704772752</c:v>
                </c:pt>
                <c:pt idx="28">
                  <c:v>3.6668007679623003</c:v>
                </c:pt>
                <c:pt idx="29">
                  <c:v>3.7924251308087746</c:v>
                </c:pt>
                <c:pt idx="30">
                  <c:v>3.9178421087369402</c:v>
                </c:pt>
                <c:pt idx="31">
                  <c:v>4.0430049339531795</c:v>
                </c:pt>
                <c:pt idx="32">
                  <c:v>4.167872615212155</c:v>
                </c:pt>
                <c:pt idx="33">
                  <c:v>4.2923885418173802</c:v>
                </c:pt>
                <c:pt idx="34">
                  <c:v>4.4165100288610244</c:v>
                </c:pt>
                <c:pt idx="35">
                  <c:v>4.5401623786701197</c:v>
                </c:pt>
                <c:pt idx="36">
                  <c:v>4.6632772171168053</c:v>
                </c:pt>
                <c:pt idx="37">
                  <c:v>4.7857670369747849</c:v>
                </c:pt>
                <c:pt idx="38">
                  <c:v>4.907551815325415</c:v>
                </c:pt>
                <c:pt idx="39">
                  <c:v>5.0285382851980502</c:v>
                </c:pt>
                <c:pt idx="40">
                  <c:v>5.1486117217673506</c:v>
                </c:pt>
                <c:pt idx="41">
                  <c:v>5.2676539267788502</c:v>
                </c:pt>
                <c:pt idx="42">
                  <c:v>5.3855233900530504</c:v>
                </c:pt>
                <c:pt idx="43">
                  <c:v>5.50200502261045</c:v>
                </c:pt>
                <c:pt idx="44">
                  <c:v>5.6166546219634004</c:v>
                </c:pt>
                <c:pt idx="45">
                  <c:v>5.7277415716531994</c:v>
                </c:pt>
                <c:pt idx="46">
                  <c:v>5.7927273270447994</c:v>
                </c:pt>
                <c:pt idx="47">
                  <c:v>5.8885344978057503</c:v>
                </c:pt>
                <c:pt idx="48">
                  <c:v>5.9831330341779498</c:v>
                </c:pt>
                <c:pt idx="49">
                  <c:v>6.0743973446559503</c:v>
                </c:pt>
                <c:pt idx="50">
                  <c:v>6.1615641750190004</c:v>
                </c:pt>
                <c:pt idx="51">
                  <c:v>6.2440085967011001</c:v>
                </c:pt>
                <c:pt idx="52">
                  <c:v>6.3211110409699005</c:v>
                </c:pt>
                <c:pt idx="53">
                  <c:v>6.3921909913326997</c:v>
                </c:pt>
                <c:pt idx="54">
                  <c:v>6.4565415532093002</c:v>
                </c:pt>
                <c:pt idx="55">
                  <c:v>6.5136177274606002</c:v>
                </c:pt>
                <c:pt idx="56">
                  <c:v>6.5669871848902996</c:v>
                </c:pt>
                <c:pt idx="57">
                  <c:v>6.61212811776055</c:v>
                </c:pt>
                <c:pt idx="58">
                  <c:v>6.6438485434643493</c:v>
                </c:pt>
                <c:pt idx="59">
                  <c:v>6.6632884105198</c:v>
                </c:pt>
                <c:pt idx="60">
                  <c:v>6.6685028287139501</c:v>
                </c:pt>
                <c:pt idx="61">
                  <c:v>6.6591484495040998</c:v>
                </c:pt>
                <c:pt idx="62">
                  <c:v>6.6330067839226503</c:v>
                </c:pt>
                <c:pt idx="63">
                  <c:v>6.5880850493062493</c:v>
                </c:pt>
                <c:pt idx="64">
                  <c:v>6.5221879180478499</c:v>
                </c:pt>
                <c:pt idx="65">
                  <c:v>6.4328954814476003</c:v>
                </c:pt>
                <c:pt idx="66">
                  <c:v>6.3175930135904999</c:v>
                </c:pt>
                <c:pt idx="67">
                  <c:v>6.1734858994936506</c:v>
                </c:pt>
                <c:pt idx="68">
                  <c:v>5.9976719367778006</c:v>
                </c:pt>
                <c:pt idx="69">
                  <c:v>5.7872575694895501</c:v>
                </c:pt>
                <c:pt idx="70">
                  <c:v>5.5395644970396001</c:v>
                </c:pt>
                <c:pt idx="71">
                  <c:v>5.2524886043949497</c:v>
                </c:pt>
                <c:pt idx="72">
                  <c:v>4.9250872795465446</c:v>
                </c:pt>
                <c:pt idx="73">
                  <c:v>4.5585447071196805</c:v>
                </c:pt>
                <c:pt idx="74">
                  <c:v>4.15777436250879</c:v>
                </c:pt>
                <c:pt idx="75">
                  <c:v>3.7340685350821352</c:v>
                </c:pt>
                <c:pt idx="76">
                  <c:v>3.3095509399153498</c:v>
                </c:pt>
                <c:pt idx="77">
                  <c:v>2.9247303455928999</c:v>
                </c:pt>
                <c:pt idx="78">
                  <c:v>2.6515887058042149</c:v>
                </c:pt>
                <c:pt idx="79">
                  <c:v>2.61681579804916</c:v>
                </c:pt>
              </c:numCache>
            </c:numRef>
          </c:yVal>
          <c:smooth val="0"/>
        </c:ser>
        <c:ser>
          <c:idx val="8"/>
          <c:order val="6"/>
          <c:tx>
            <c:v>N=10</c:v>
          </c:tx>
          <c:spPr>
            <a:ln w="19050" cap="rnd" cmpd="sng" algn="ctr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(adi)'!$G$2:$G$81</c:f>
              <c:numCache>
                <c:formatCode>0.00E+00</c:formatCode>
                <c:ptCount val="80"/>
                <c:pt idx="0">
                  <c:v>0.36857631583370098</c:v>
                </c:pt>
                <c:pt idx="1">
                  <c:v>0.5073772358352</c:v>
                </c:pt>
                <c:pt idx="2">
                  <c:v>0.65081311971038502</c:v>
                </c:pt>
                <c:pt idx="3">
                  <c:v>0.79747132726935499</c:v>
                </c:pt>
                <c:pt idx="4">
                  <c:v>0.94639610350098002</c:v>
                </c:pt>
                <c:pt idx="5">
                  <c:v>1.096899809141775</c:v>
                </c:pt>
                <c:pt idx="6">
                  <c:v>1.2484684567495798</c:v>
                </c:pt>
                <c:pt idx="7">
                  <c:v>1.4007274533912999</c:v>
                </c:pt>
                <c:pt idx="8">
                  <c:v>1.55336958988135</c:v>
                </c:pt>
                <c:pt idx="9">
                  <c:v>1.70618460659187</c:v>
                </c:pt>
                <c:pt idx="10">
                  <c:v>1.8589812221975648</c:v>
                </c:pt>
                <c:pt idx="11">
                  <c:v>2.0116250361264898</c:v>
                </c:pt>
                <c:pt idx="12">
                  <c:v>2.1639977931584253</c:v>
                </c:pt>
                <c:pt idx="13">
                  <c:v>2.3160028630373803</c:v>
                </c:pt>
                <c:pt idx="14">
                  <c:v>2.4675049812755647</c:v>
                </c:pt>
                <c:pt idx="15">
                  <c:v>2.6184731513266448</c:v>
                </c:pt>
                <c:pt idx="16">
                  <c:v>2.7688027435339402</c:v>
                </c:pt>
                <c:pt idx="17">
                  <c:v>2.9184477592625298</c:v>
                </c:pt>
                <c:pt idx="18">
                  <c:v>3.0673469009362648</c:v>
                </c:pt>
                <c:pt idx="19">
                  <c:v>3.2154368389213452</c:v>
                </c:pt>
                <c:pt idx="20">
                  <c:v>3.3626461149069251</c:v>
                </c:pt>
                <c:pt idx="21">
                  <c:v>3.5089194850446299</c:v>
                </c:pt>
                <c:pt idx="22">
                  <c:v>3.6541972874614053</c:v>
                </c:pt>
                <c:pt idx="23">
                  <c:v>3.7984074491549249</c:v>
                </c:pt>
                <c:pt idx="24">
                  <c:v>3.9414941086821349</c:v>
                </c:pt>
                <c:pt idx="25">
                  <c:v>4.0833814732162601</c:v>
                </c:pt>
                <c:pt idx="26">
                  <c:v>4.2239824562598498</c:v>
                </c:pt>
                <c:pt idx="27">
                  <c:v>4.3632245430982355</c:v>
                </c:pt>
                <c:pt idx="28">
                  <c:v>4.5010213940707846</c:v>
                </c:pt>
                <c:pt idx="29">
                  <c:v>4.6372632265274101</c:v>
                </c:pt>
                <c:pt idx="30">
                  <c:v>4.7718629521244704</c:v>
                </c:pt>
                <c:pt idx="31">
                  <c:v>4.9046929734098494</c:v>
                </c:pt>
                <c:pt idx="32">
                  <c:v>5.0356288149254</c:v>
                </c:pt>
                <c:pt idx="33">
                  <c:v>5.1645196516769998</c:v>
                </c:pt>
                <c:pt idx="34">
                  <c:v>5.2912282534374002</c:v>
                </c:pt>
                <c:pt idx="35">
                  <c:v>5.4155646494281502</c:v>
                </c:pt>
                <c:pt idx="36">
                  <c:v>5.5373331117731501</c:v>
                </c:pt>
                <c:pt idx="37">
                  <c:v>5.6562926678790495</c:v>
                </c:pt>
                <c:pt idx="38">
                  <c:v>5.7721898328888006</c:v>
                </c:pt>
                <c:pt idx="39">
                  <c:v>5.8847257083457993</c:v>
                </c:pt>
                <c:pt idx="40">
                  <c:v>5.9935311066007007</c:v>
                </c:pt>
                <c:pt idx="41">
                  <c:v>6.0981915736901495</c:v>
                </c:pt>
                <c:pt idx="42">
                  <c:v>6.1982772336329495</c:v>
                </c:pt>
                <c:pt idx="43">
                  <c:v>6.29379906773835</c:v>
                </c:pt>
                <c:pt idx="44">
                  <c:v>6.4282185959421501</c:v>
                </c:pt>
                <c:pt idx="45">
                  <c:v>6.5260728407314996</c:v>
                </c:pt>
                <c:pt idx="46">
                  <c:v>6.6187945890034996</c:v>
                </c:pt>
                <c:pt idx="47">
                  <c:v>6.7063840647690496</c:v>
                </c:pt>
                <c:pt idx="48">
                  <c:v>6.7884924510084499</c:v>
                </c:pt>
                <c:pt idx="49">
                  <c:v>6.8646742042134505</c:v>
                </c:pt>
                <c:pt idx="50">
                  <c:v>6.9344359643373492</c:v>
                </c:pt>
                <c:pt idx="51">
                  <c:v>6.9972172465862004</c:v>
                </c:pt>
                <c:pt idx="52">
                  <c:v>7.0523604785469995</c:v>
                </c:pt>
                <c:pt idx="53">
                  <c:v>7.0987287672603001</c:v>
                </c:pt>
                <c:pt idx="54">
                  <c:v>7.1273951036600494</c:v>
                </c:pt>
                <c:pt idx="55">
                  <c:v>7.1462854875498492</c:v>
                </c:pt>
                <c:pt idx="56">
                  <c:v>7.1573705839501995</c:v>
                </c:pt>
                <c:pt idx="57">
                  <c:v>7.1567696301794497</c:v>
                </c:pt>
                <c:pt idx="58">
                  <c:v>7.1444076453221994</c:v>
                </c:pt>
                <c:pt idx="59">
                  <c:v>7.1183867714456497</c:v>
                </c:pt>
                <c:pt idx="60">
                  <c:v>7.0754905892395499</c:v>
                </c:pt>
                <c:pt idx="61">
                  <c:v>7.0151313088512</c:v>
                </c:pt>
                <c:pt idx="62">
                  <c:v>6.9357665521056004</c:v>
                </c:pt>
                <c:pt idx="63">
                  <c:v>6.8356373311816991</c:v>
                </c:pt>
                <c:pt idx="64">
                  <c:v>6.7129035580960501</c:v>
                </c:pt>
                <c:pt idx="65">
                  <c:v>6.5656536895488999</c:v>
                </c:pt>
                <c:pt idx="66">
                  <c:v>6.3919596747680503</c:v>
                </c:pt>
                <c:pt idx="67">
                  <c:v>6.1899619474387002</c:v>
                </c:pt>
                <c:pt idx="68">
                  <c:v>5.9580105111913495</c:v>
                </c:pt>
                <c:pt idx="69">
                  <c:v>5.6948810939806993</c:v>
                </c:pt>
                <c:pt idx="70">
                  <c:v>5.4001133394287502</c:v>
                </c:pt>
                <c:pt idx="71">
                  <c:v>5.0745365456437499</c:v>
                </c:pt>
                <c:pt idx="72">
                  <c:v>4.72108288580778</c:v>
                </c:pt>
                <c:pt idx="73">
                  <c:v>4.3460577117924704</c:v>
                </c:pt>
                <c:pt idx="74">
                  <c:v>3.9611449255466704</c:v>
                </c:pt>
                <c:pt idx="75">
                  <c:v>3.5866002635690402</c:v>
                </c:pt>
                <c:pt idx="76">
                  <c:v>3.2564292786482953</c:v>
                </c:pt>
                <c:pt idx="77">
                  <c:v>3.0269229149076851</c:v>
                </c:pt>
                <c:pt idx="78">
                  <c:v>2.9910691681674351</c:v>
                </c:pt>
                <c:pt idx="79">
                  <c:v>3.3035526659748546</c:v>
                </c:pt>
              </c:numCache>
            </c:numRef>
          </c:yVal>
          <c:smooth val="0"/>
        </c:ser>
        <c:ser>
          <c:idx val="9"/>
          <c:order val="7"/>
          <c:tx>
            <c:v>N=11</c:v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  <c:extLst xmlns:c15="http://schemas.microsoft.com/office/drawing/2012/chart"/>
            </c:numRef>
          </c:xVal>
          <c:yVal>
            <c:numRef>
              <c:f>inf_Lobbato_hehs8!#REF!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0"/>
          <c:order val="8"/>
          <c:tx>
            <c:v>N=12</c:v>
          </c:tx>
          <c:spPr>
            <a:ln w="19050" cap="rnd" cmpd="sng" algn="ctr">
              <a:solidFill>
                <a:schemeClr val="bg2">
                  <a:lumMod val="5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(adi)'!$I$2:$I$81</c:f>
              <c:numCache>
                <c:formatCode>0.00E+00</c:formatCode>
                <c:ptCount val="80"/>
                <c:pt idx="0">
                  <c:v>0.16156765068390949</c:v>
                </c:pt>
                <c:pt idx="1">
                  <c:v>0.396037142165093</c:v>
                </c:pt>
                <c:pt idx="2">
                  <c:v>0.65130719873716503</c:v>
                </c:pt>
                <c:pt idx="3">
                  <c:v>0.8903853934155499</c:v>
                </c:pt>
                <c:pt idx="4">
                  <c:v>1.121637443521315</c:v>
                </c:pt>
                <c:pt idx="5">
                  <c:v>1.34930045539817</c:v>
                </c:pt>
                <c:pt idx="6">
                  <c:v>1.5738699833916301</c:v>
                </c:pt>
                <c:pt idx="7">
                  <c:v>1.7954983360208447</c:v>
                </c:pt>
                <c:pt idx="8">
                  <c:v>2.0141693221999</c:v>
                </c:pt>
                <c:pt idx="9">
                  <c:v>2.2299120590326647</c:v>
                </c:pt>
                <c:pt idx="10">
                  <c:v>2.442692158738005</c:v>
                </c:pt>
                <c:pt idx="11">
                  <c:v>2.6525044404375597</c:v>
                </c:pt>
                <c:pt idx="12">
                  <c:v>2.859327728232405</c:v>
                </c:pt>
                <c:pt idx="13">
                  <c:v>3.0631841456560949</c:v>
                </c:pt>
                <c:pt idx="14">
                  <c:v>3.2639729163666402</c:v>
                </c:pt>
                <c:pt idx="15">
                  <c:v>3.4617308967636395</c:v>
                </c:pt>
                <c:pt idx="16">
                  <c:v>3.6563919942628096</c:v>
                </c:pt>
                <c:pt idx="17">
                  <c:v>3.8479444770131801</c:v>
                </c:pt>
                <c:pt idx="18">
                  <c:v>4.0363641837341495</c:v>
                </c:pt>
                <c:pt idx="19">
                  <c:v>4.2216261508555348</c:v>
                </c:pt>
                <c:pt idx="20">
                  <c:v>4.4036874677945104</c:v>
                </c:pt>
                <c:pt idx="21">
                  <c:v>4.5825173457792996</c:v>
                </c:pt>
                <c:pt idx="22">
                  <c:v>4.7580855623044149</c:v>
                </c:pt>
                <c:pt idx="23">
                  <c:v>4.9303442803527044</c:v>
                </c:pt>
                <c:pt idx="24">
                  <c:v>5.09926409669335</c:v>
                </c:pt>
                <c:pt idx="25">
                  <c:v>5.2648044988712499</c:v>
                </c:pt>
                <c:pt idx="26">
                  <c:v>5.4269095837814998</c:v>
                </c:pt>
                <c:pt idx="27">
                  <c:v>5.5855367553392998</c:v>
                </c:pt>
                <c:pt idx="28">
                  <c:v>5.7406415619909996</c:v>
                </c:pt>
                <c:pt idx="29">
                  <c:v>5.8921572476020501</c:v>
                </c:pt>
                <c:pt idx="30">
                  <c:v>6.0400425498489998</c:v>
                </c:pt>
                <c:pt idx="31">
                  <c:v>6.1842338275895994</c:v>
                </c:pt>
                <c:pt idx="32">
                  <c:v>6.3246766505022496</c:v>
                </c:pt>
                <c:pt idx="33">
                  <c:v>6.4613032801531007</c:v>
                </c:pt>
                <c:pt idx="34">
                  <c:v>6.5940714638197502</c:v>
                </c:pt>
                <c:pt idx="35">
                  <c:v>6.7229266556213503</c:v>
                </c:pt>
                <c:pt idx="36">
                  <c:v>6.8478336605273995</c:v>
                </c:pt>
                <c:pt idx="37">
                  <c:v>6.9687600438410495</c:v>
                </c:pt>
                <c:pt idx="38">
                  <c:v>7.0856962116866002</c:v>
                </c:pt>
                <c:pt idx="39">
                  <c:v>7.1986343047629999</c:v>
                </c:pt>
                <c:pt idx="40">
                  <c:v>7.3074525692612493</c:v>
                </c:pt>
                <c:pt idx="41">
                  <c:v>7.4111399548093502</c:v>
                </c:pt>
                <c:pt idx="42">
                  <c:v>7.4888370343758996</c:v>
                </c:pt>
                <c:pt idx="43">
                  <c:v>7.5696723609608991</c:v>
                </c:pt>
                <c:pt idx="44">
                  <c:v>7.6481573320050504</c:v>
                </c:pt>
                <c:pt idx="45">
                  <c:v>7.7208122271102493</c:v>
                </c:pt>
                <c:pt idx="46">
                  <c:v>7.7868901732199003</c:v>
                </c:pt>
                <c:pt idx="47">
                  <c:v>7.8458882912600503</c:v>
                </c:pt>
                <c:pt idx="48">
                  <c:v>7.8973114195457494</c:v>
                </c:pt>
                <c:pt idx="49">
                  <c:v>7.9406186776076497</c:v>
                </c:pt>
                <c:pt idx="50">
                  <c:v>7.9752332191510504</c:v>
                </c:pt>
                <c:pt idx="51">
                  <c:v>8.0007832872625997</c:v>
                </c:pt>
                <c:pt idx="52">
                  <c:v>8.0212525947315498</c:v>
                </c:pt>
                <c:pt idx="53">
                  <c:v>8.0388767430310004</c:v>
                </c:pt>
                <c:pt idx="54">
                  <c:v>8.0388905221759011</c:v>
                </c:pt>
                <c:pt idx="55">
                  <c:v>8.026495063420251</c:v>
                </c:pt>
                <c:pt idx="56">
                  <c:v>8.0013166227427011</c:v>
                </c:pt>
                <c:pt idx="57">
                  <c:v>7.9562545437489005</c:v>
                </c:pt>
                <c:pt idx="58">
                  <c:v>7.8996510483111511</c:v>
                </c:pt>
                <c:pt idx="59">
                  <c:v>7.8276806889858506</c:v>
                </c:pt>
                <c:pt idx="60">
                  <c:v>7.7384695482641508</c:v>
                </c:pt>
                <c:pt idx="61">
                  <c:v>7.6303598310141991</c:v>
                </c:pt>
                <c:pt idx="62">
                  <c:v>7.5021333303534004</c:v>
                </c:pt>
                <c:pt idx="63">
                  <c:v>7.3522713976071996</c:v>
                </c:pt>
                <c:pt idx="64">
                  <c:v>7.1792014602888994</c:v>
                </c:pt>
                <c:pt idx="65">
                  <c:v>6.9813365787285502</c:v>
                </c:pt>
                <c:pt idx="66">
                  <c:v>6.7571329556614499</c:v>
                </c:pt>
                <c:pt idx="67">
                  <c:v>6.5051873585831004</c:v>
                </c:pt>
                <c:pt idx="68">
                  <c:v>6.2243836641238</c:v>
                </c:pt>
                <c:pt idx="69">
                  <c:v>5.9141189116011503</c:v>
                </c:pt>
                <c:pt idx="70">
                  <c:v>5.5746493503721002</c:v>
                </c:pt>
                <c:pt idx="71">
                  <c:v>5.2076193188846505</c:v>
                </c:pt>
                <c:pt idx="72">
                  <c:v>4.8168754361177601</c:v>
                </c:pt>
                <c:pt idx="73">
                  <c:v>4.4097302858202152</c:v>
                </c:pt>
                <c:pt idx="74">
                  <c:v>3.9989429128757998</c:v>
                </c:pt>
                <c:pt idx="75">
                  <c:v>3.6058649957780902</c:v>
                </c:pt>
                <c:pt idx="76">
                  <c:v>3.2655232131201499</c:v>
                </c:pt>
                <c:pt idx="77">
                  <c:v>3.0349909093631151</c:v>
                </c:pt>
                <c:pt idx="78">
                  <c:v>3.0075076337620201</c:v>
                </c:pt>
                <c:pt idx="79">
                  <c:v>3.1869551754154353</c:v>
                </c:pt>
              </c:numCache>
            </c:numRef>
          </c:yVal>
          <c:smooth val="0"/>
        </c:ser>
        <c:ser>
          <c:idx val="12"/>
          <c:order val="9"/>
          <c:tx>
            <c:v>N=14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(adi)'!$J$2:$J$81</c:f>
              <c:numCache>
                <c:formatCode>0.00E+00</c:formatCode>
                <c:ptCount val="80"/>
                <c:pt idx="0">
                  <c:v>0.33824079522876904</c:v>
                </c:pt>
                <c:pt idx="1">
                  <c:v>0.66999890098355497</c:v>
                </c:pt>
                <c:pt idx="2">
                  <c:v>0.99310539336127501</c:v>
                </c:pt>
                <c:pt idx="3">
                  <c:v>1.3077421748781999</c:v>
                </c:pt>
                <c:pt idx="4">
                  <c:v>1.6141091906312699</c:v>
                </c:pt>
                <c:pt idx="5">
                  <c:v>1.9123872685215801</c:v>
                </c:pt>
                <c:pt idx="6">
                  <c:v>2.2026549852358803</c:v>
                </c:pt>
                <c:pt idx="7">
                  <c:v>2.484479473851025</c:v>
                </c:pt>
                <c:pt idx="8">
                  <c:v>2.7523658975113952</c:v>
                </c:pt>
                <c:pt idx="9">
                  <c:v>2.9989188898816002</c:v>
                </c:pt>
                <c:pt idx="10">
                  <c:v>3.2508285181302754</c:v>
                </c:pt>
                <c:pt idx="11">
                  <c:v>3.4957220041890205</c:v>
                </c:pt>
                <c:pt idx="12">
                  <c:v>3.7331231027518745</c:v>
                </c:pt>
                <c:pt idx="13">
                  <c:v>3.9630600727369596</c:v>
                </c:pt>
                <c:pt idx="14">
                  <c:v>4.1856344508292453</c:v>
                </c:pt>
                <c:pt idx="15">
                  <c:v>4.4010171286783999</c:v>
                </c:pt>
                <c:pt idx="16">
                  <c:v>4.6093358750713698</c:v>
                </c:pt>
                <c:pt idx="17">
                  <c:v>4.8107549243587</c:v>
                </c:pt>
                <c:pt idx="18">
                  <c:v>5.0054290371398498</c:v>
                </c:pt>
                <c:pt idx="19">
                  <c:v>5.1935104101557004</c:v>
                </c:pt>
                <c:pt idx="20">
                  <c:v>5.3751411535743499</c:v>
                </c:pt>
                <c:pt idx="21">
                  <c:v>5.5504709953679505</c:v>
                </c:pt>
                <c:pt idx="22">
                  <c:v>5.7196455336677499</c:v>
                </c:pt>
                <c:pt idx="23">
                  <c:v>5.8827966966599003</c:v>
                </c:pt>
                <c:pt idx="24">
                  <c:v>6.0400652367480498</c:v>
                </c:pt>
                <c:pt idx="25">
                  <c:v>6.1915776442411499</c:v>
                </c:pt>
                <c:pt idx="26">
                  <c:v>6.3374443564392502</c:v>
                </c:pt>
                <c:pt idx="27">
                  <c:v>6.4777786032663496</c:v>
                </c:pt>
                <c:pt idx="28">
                  <c:v>6.6126817395354491</c:v>
                </c:pt>
                <c:pt idx="29">
                  <c:v>6.7422276569947002</c:v>
                </c:pt>
                <c:pt idx="30">
                  <c:v>6.8664955197004502</c:v>
                </c:pt>
                <c:pt idx="31">
                  <c:v>6.9855284715702997</c:v>
                </c:pt>
                <c:pt idx="32">
                  <c:v>7.0993538646820493</c:v>
                </c:pt>
                <c:pt idx="33">
                  <c:v>7.2079573144226501</c:v>
                </c:pt>
                <c:pt idx="34">
                  <c:v>7.3113056851691995</c:v>
                </c:pt>
                <c:pt idx="35">
                  <c:v>7.4092970934194993</c:v>
                </c:pt>
                <c:pt idx="36">
                  <c:v>7.5017689047745506</c:v>
                </c:pt>
                <c:pt idx="37">
                  <c:v>7.5884454221365498</c:v>
                </c:pt>
                <c:pt idx="38">
                  <c:v>7.6689153274440001</c:v>
                </c:pt>
                <c:pt idx="39">
                  <c:v>7.7425609193515994</c:v>
                </c:pt>
                <c:pt idx="40">
                  <c:v>7.8085247740864503</c:v>
                </c:pt>
                <c:pt idx="41">
                  <c:v>7.8987376648879009</c:v>
                </c:pt>
                <c:pt idx="42">
                  <c:v>7.9639470694297003</c:v>
                </c:pt>
                <c:pt idx="43">
                  <c:v>8.023458697757949</c:v>
                </c:pt>
                <c:pt idx="44">
                  <c:v>8.0771367093161501</c:v>
                </c:pt>
                <c:pt idx="45">
                  <c:v>8.124785472169501</c:v>
                </c:pt>
                <c:pt idx="46">
                  <c:v>8.1661898367382513</c:v>
                </c:pt>
                <c:pt idx="47">
                  <c:v>8.2011394569969003</c:v>
                </c:pt>
                <c:pt idx="48">
                  <c:v>8.2294748296154498</c:v>
                </c:pt>
                <c:pt idx="49">
                  <c:v>8.2511862677023498</c:v>
                </c:pt>
                <c:pt idx="50">
                  <c:v>8.2665421083613495</c:v>
                </c:pt>
                <c:pt idx="51">
                  <c:v>8.2550388035318001</c:v>
                </c:pt>
                <c:pt idx="52">
                  <c:v>8.2454411638770999</c:v>
                </c:pt>
                <c:pt idx="53">
                  <c:v>8.2269174864259007</c:v>
                </c:pt>
                <c:pt idx="54">
                  <c:v>8.1983237991474986</c:v>
                </c:pt>
                <c:pt idx="55">
                  <c:v>8.1597443776758993</c:v>
                </c:pt>
                <c:pt idx="56">
                  <c:v>8.1152286561428504</c:v>
                </c:pt>
                <c:pt idx="57">
                  <c:v>8.0537250196115497</c:v>
                </c:pt>
                <c:pt idx="58">
                  <c:v>7.9769535992626501</c:v>
                </c:pt>
                <c:pt idx="59">
                  <c:v>7.8851168224696497</c:v>
                </c:pt>
                <c:pt idx="60">
                  <c:v>7.7776672807119498</c:v>
                </c:pt>
                <c:pt idx="61">
                  <c:v>7.6525909245639001</c:v>
                </c:pt>
                <c:pt idx="62">
                  <c:v>7.5086291028847993</c:v>
                </c:pt>
                <c:pt idx="63">
                  <c:v>7.3443250219094001</c:v>
                </c:pt>
                <c:pt idx="64">
                  <c:v>7.1581833409001501</c:v>
                </c:pt>
                <c:pt idx="65">
                  <c:v>6.9486982339852501</c:v>
                </c:pt>
                <c:pt idx="66">
                  <c:v>6.7144115563797495</c:v>
                </c:pt>
                <c:pt idx="67">
                  <c:v>6.4540073374241</c:v>
                </c:pt>
                <c:pt idx="68">
                  <c:v>6.16645613570235</c:v>
                </c:pt>
                <c:pt idx="69">
                  <c:v>5.8512381048759003</c:v>
                </c:pt>
                <c:pt idx="70">
                  <c:v>5.5086840756416002</c:v>
                </c:pt>
                <c:pt idx="71">
                  <c:v>5.1404981276567003</c:v>
                </c:pt>
                <c:pt idx="72">
                  <c:v>4.7505635721990451</c:v>
                </c:pt>
                <c:pt idx="73">
                  <c:v>4.3461944038471598</c:v>
                </c:pt>
                <c:pt idx="74">
                  <c:v>3.9400981345965649</c:v>
                </c:pt>
                <c:pt idx="75">
                  <c:v>3.5534982622037297</c:v>
                </c:pt>
                <c:pt idx="76">
                  <c:v>3.2211811965650705</c:v>
                </c:pt>
                <c:pt idx="77">
                  <c:v>2.9998186125431898</c:v>
                </c:pt>
                <c:pt idx="78">
                  <c:v>2.9820116620496302</c:v>
                </c:pt>
                <c:pt idx="79">
                  <c:v>3.3206528122861947</c:v>
                </c:pt>
              </c:numCache>
            </c:numRef>
          </c:yVal>
          <c:smooth val="0"/>
        </c:ser>
        <c:ser>
          <c:idx val="0"/>
          <c:order val="10"/>
          <c:tx>
            <c:v>N=16</c:v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(adi)'!$K$2:$K$81</c:f>
              <c:numCache>
                <c:formatCode>0.00E+00</c:formatCode>
                <c:ptCount val="80"/>
                <c:pt idx="0">
                  <c:v>0.471421503283114</c:v>
                </c:pt>
                <c:pt idx="1">
                  <c:v>0.88280137400992997</c:v>
                </c:pt>
                <c:pt idx="2">
                  <c:v>1.2733556681689602</c:v>
                </c:pt>
                <c:pt idx="3">
                  <c:v>1.6439419248812199</c:v>
                </c:pt>
                <c:pt idx="4">
                  <c:v>1.9954201407888701</c:v>
                </c:pt>
                <c:pt idx="5">
                  <c:v>2.3286254204272447</c:v>
                </c:pt>
                <c:pt idx="6">
                  <c:v>2.64433921330177</c:v>
                </c:pt>
                <c:pt idx="7">
                  <c:v>2.9433343065809199</c:v>
                </c:pt>
                <c:pt idx="8">
                  <c:v>3.2262970935343454</c:v>
                </c:pt>
                <c:pt idx="9">
                  <c:v>3.4939370388847202</c:v>
                </c:pt>
                <c:pt idx="10">
                  <c:v>3.7469365415294851</c:v>
                </c:pt>
                <c:pt idx="11">
                  <c:v>3.98634799742333</c:v>
                </c:pt>
                <c:pt idx="12">
                  <c:v>4.2172744794813495</c:v>
                </c:pt>
                <c:pt idx="13">
                  <c:v>4.4493601217247747</c:v>
                </c:pt>
                <c:pt idx="14">
                  <c:v>4.65936126565874</c:v>
                </c:pt>
                <c:pt idx="15">
                  <c:v>4.8586568194625794</c:v>
                </c:pt>
                <c:pt idx="16">
                  <c:v>5.0482468762816506</c:v>
                </c:pt>
                <c:pt idx="17">
                  <c:v>5.2288049505224503</c:v>
                </c:pt>
                <c:pt idx="18">
                  <c:v>5.4009239869336998</c:v>
                </c:pt>
                <c:pt idx="19">
                  <c:v>5.5651615183254002</c:v>
                </c:pt>
                <c:pt idx="20">
                  <c:v>5.7220246723992503</c:v>
                </c:pt>
                <c:pt idx="21">
                  <c:v>5.8719901785927497</c:v>
                </c:pt>
                <c:pt idx="22">
                  <c:v>6.0155091175563005</c:v>
                </c:pt>
                <c:pt idx="23">
                  <c:v>6.1529873138923001</c:v>
                </c:pt>
                <c:pt idx="24">
                  <c:v>6.2848053407852493</c:v>
                </c:pt>
                <c:pt idx="25">
                  <c:v>6.4113156397633499</c:v>
                </c:pt>
                <c:pt idx="26">
                  <c:v>6.5328293317844501</c:v>
                </c:pt>
                <c:pt idx="27">
                  <c:v>6.6496260509597507</c:v>
                </c:pt>
                <c:pt idx="28">
                  <c:v>6.76196192104545</c:v>
                </c:pt>
                <c:pt idx="29">
                  <c:v>6.8700548804818498</c:v>
                </c:pt>
                <c:pt idx="30">
                  <c:v>6.9740999452069499</c:v>
                </c:pt>
                <c:pt idx="31">
                  <c:v>7.0742704468000497</c:v>
                </c:pt>
                <c:pt idx="32">
                  <c:v>7.1707228759594503</c:v>
                </c:pt>
                <c:pt idx="33">
                  <c:v>7.2636007417019997</c:v>
                </c:pt>
                <c:pt idx="34">
                  <c:v>7.3530499719822</c:v>
                </c:pt>
                <c:pt idx="35">
                  <c:v>7.4392487189446994</c:v>
                </c:pt>
                <c:pt idx="36">
                  <c:v>7.5224324171724506</c:v>
                </c:pt>
                <c:pt idx="37">
                  <c:v>7.6029508766565002</c:v>
                </c:pt>
                <c:pt idx="38">
                  <c:v>7.6812954076802997</c:v>
                </c:pt>
                <c:pt idx="39">
                  <c:v>7.7576620135715499</c:v>
                </c:pt>
                <c:pt idx="40">
                  <c:v>7.8077924454835994</c:v>
                </c:pt>
                <c:pt idx="41">
                  <c:v>7.8676715374094499</c:v>
                </c:pt>
                <c:pt idx="42">
                  <c:v>7.9233309381515493</c:v>
                </c:pt>
                <c:pt idx="43">
                  <c:v>7.9743941452558005</c:v>
                </c:pt>
                <c:pt idx="44">
                  <c:v>8.0205218254574504</c:v>
                </c:pt>
                <c:pt idx="45">
                  <c:v>8.0613262130744499</c:v>
                </c:pt>
                <c:pt idx="46">
                  <c:v>8.0963355833595507</c:v>
                </c:pt>
                <c:pt idx="47">
                  <c:v>8.1249615893467997</c:v>
                </c:pt>
                <c:pt idx="48">
                  <c:v>8.1466041784465997</c:v>
                </c:pt>
                <c:pt idx="49">
                  <c:v>8.1638090159583001</c:v>
                </c:pt>
                <c:pt idx="50">
                  <c:v>8.182994535776599</c:v>
                </c:pt>
                <c:pt idx="51">
                  <c:v>8.1873578010286003</c:v>
                </c:pt>
                <c:pt idx="52">
                  <c:v>8.1826085848370997</c:v>
                </c:pt>
                <c:pt idx="53">
                  <c:v>8.1683569141187</c:v>
                </c:pt>
                <c:pt idx="54">
                  <c:v>8.1408272780702013</c:v>
                </c:pt>
                <c:pt idx="55">
                  <c:v>8.0995008485831512</c:v>
                </c:pt>
                <c:pt idx="56">
                  <c:v>8.0495876024150501</c:v>
                </c:pt>
                <c:pt idx="57">
                  <c:v>7.9892480957247498</c:v>
                </c:pt>
                <c:pt idx="58">
                  <c:v>7.9152704979245003</c:v>
                </c:pt>
                <c:pt idx="59">
                  <c:v>7.8252154869874007</c:v>
                </c:pt>
                <c:pt idx="60">
                  <c:v>7.7195732988946002</c:v>
                </c:pt>
                <c:pt idx="61">
                  <c:v>7.5966644565778498</c:v>
                </c:pt>
                <c:pt idx="62">
                  <c:v>7.4551178395620994</c:v>
                </c:pt>
                <c:pt idx="63">
                  <c:v>7.2934976168065999</c:v>
                </c:pt>
                <c:pt idx="64">
                  <c:v>7.1103113887809002</c:v>
                </c:pt>
                <c:pt idx="65">
                  <c:v>6.9040530323346001</c:v>
                </c:pt>
                <c:pt idx="66">
                  <c:v>6.6732624863618497</c:v>
                </c:pt>
                <c:pt idx="67">
                  <c:v>6.4166188499645997</c:v>
                </c:pt>
                <c:pt idx="68">
                  <c:v>6.1330847217605502</c:v>
                </c:pt>
                <c:pt idx="69">
                  <c:v>5.8221282867106998</c:v>
                </c:pt>
                <c:pt idx="70">
                  <c:v>5.4840634118049003</c:v>
                </c:pt>
                <c:pt idx="71">
                  <c:v>5.1205715670713001</c:v>
                </c:pt>
                <c:pt idx="72">
                  <c:v>4.7355065038466098</c:v>
                </c:pt>
                <c:pt idx="73">
                  <c:v>4.3361438225964246</c:v>
                </c:pt>
                <c:pt idx="74">
                  <c:v>3.9351421753122851</c:v>
                </c:pt>
                <c:pt idx="75">
                  <c:v>3.5536634065099597</c:v>
                </c:pt>
                <c:pt idx="76">
                  <c:v>3.2264173611085702</c:v>
                </c:pt>
                <c:pt idx="77">
                  <c:v>3.00998134289053</c:v>
                </c:pt>
                <c:pt idx="78">
                  <c:v>2.9968413455010348</c:v>
                </c:pt>
                <c:pt idx="79">
                  <c:v>3.089753256072675</c:v>
                </c:pt>
              </c:numCache>
            </c:numRef>
          </c:yVal>
          <c:smooth val="0"/>
        </c:ser>
        <c:ser>
          <c:idx val="11"/>
          <c:order val="11"/>
          <c:tx>
            <c:v>N=18</c:v>
          </c:tx>
          <c:spPr>
            <a:ln w="2540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(adi)'!$L$2:$L$81</c:f>
              <c:numCache>
                <c:formatCode>0.00E+00</c:formatCode>
                <c:ptCount val="80"/>
                <c:pt idx="0">
                  <c:v>0.49450000000000005</c:v>
                </c:pt>
                <c:pt idx="1">
                  <c:v>0.99</c:v>
                </c:pt>
                <c:pt idx="2">
                  <c:v>1.4449999999999998</c:v>
                </c:pt>
                <c:pt idx="3">
                  <c:v>1.86</c:v>
                </c:pt>
                <c:pt idx="4">
                  <c:v>2.2450000000000001</c:v>
                </c:pt>
                <c:pt idx="5">
                  <c:v>2.605</c:v>
                </c:pt>
                <c:pt idx="6">
                  <c:v>2.93</c:v>
                </c:pt>
                <c:pt idx="7">
                  <c:v>3.2350000000000003</c:v>
                </c:pt>
                <c:pt idx="8">
                  <c:v>3.5200000000000005</c:v>
                </c:pt>
                <c:pt idx="9">
                  <c:v>3.78</c:v>
                </c:pt>
                <c:pt idx="10">
                  <c:v>4.0250000000000004</c:v>
                </c:pt>
                <c:pt idx="11">
                  <c:v>4.2549999999999999</c:v>
                </c:pt>
                <c:pt idx="12">
                  <c:v>4.4700000000000006</c:v>
                </c:pt>
                <c:pt idx="13">
                  <c:v>4.6749999999999998</c:v>
                </c:pt>
                <c:pt idx="14">
                  <c:v>4.8650000000000002</c:v>
                </c:pt>
                <c:pt idx="15">
                  <c:v>5.05</c:v>
                </c:pt>
                <c:pt idx="16">
                  <c:v>5.2</c:v>
                </c:pt>
                <c:pt idx="17">
                  <c:v>5.35</c:v>
                </c:pt>
                <c:pt idx="18">
                  <c:v>5.5</c:v>
                </c:pt>
                <c:pt idx="19">
                  <c:v>5.65</c:v>
                </c:pt>
                <c:pt idx="20">
                  <c:v>5.8</c:v>
                </c:pt>
                <c:pt idx="21">
                  <c:v>5.95</c:v>
                </c:pt>
                <c:pt idx="22">
                  <c:v>6.05</c:v>
                </c:pt>
                <c:pt idx="23">
                  <c:v>6.2</c:v>
                </c:pt>
                <c:pt idx="24">
                  <c:v>6.3</c:v>
                </c:pt>
                <c:pt idx="25">
                  <c:v>6.45</c:v>
                </c:pt>
                <c:pt idx="26">
                  <c:v>6.55</c:v>
                </c:pt>
                <c:pt idx="27">
                  <c:v>6.65</c:v>
                </c:pt>
                <c:pt idx="28">
                  <c:v>6.75</c:v>
                </c:pt>
                <c:pt idx="29">
                  <c:v>6.85</c:v>
                </c:pt>
                <c:pt idx="30">
                  <c:v>6.95</c:v>
                </c:pt>
                <c:pt idx="31">
                  <c:v>7.05</c:v>
                </c:pt>
                <c:pt idx="32">
                  <c:v>7.15</c:v>
                </c:pt>
                <c:pt idx="33">
                  <c:v>7.25</c:v>
                </c:pt>
                <c:pt idx="34">
                  <c:v>7.35</c:v>
                </c:pt>
                <c:pt idx="35">
                  <c:v>7.45</c:v>
                </c:pt>
                <c:pt idx="36">
                  <c:v>7.5</c:v>
                </c:pt>
                <c:pt idx="37">
                  <c:v>7.6</c:v>
                </c:pt>
                <c:pt idx="38">
                  <c:v>7.65</c:v>
                </c:pt>
                <c:pt idx="39">
                  <c:v>7.75</c:v>
                </c:pt>
                <c:pt idx="40">
                  <c:v>7.8</c:v>
                </c:pt>
                <c:pt idx="41">
                  <c:v>7.85</c:v>
                </c:pt>
                <c:pt idx="42">
                  <c:v>7.95</c:v>
                </c:pt>
                <c:pt idx="43">
                  <c:v>8</c:v>
                </c:pt>
                <c:pt idx="44">
                  <c:v>8.0500000000000007</c:v>
                </c:pt>
                <c:pt idx="45">
                  <c:v>8.1</c:v>
                </c:pt>
                <c:pt idx="46">
                  <c:v>8.1</c:v>
                </c:pt>
                <c:pt idx="47">
                  <c:v>8.15</c:v>
                </c:pt>
                <c:pt idx="48">
                  <c:v>8.15</c:v>
                </c:pt>
                <c:pt idx="49">
                  <c:v>8.1999999999999993</c:v>
                </c:pt>
                <c:pt idx="50">
                  <c:v>8.1999999999999993</c:v>
                </c:pt>
                <c:pt idx="51">
                  <c:v>8.1999999999999993</c:v>
                </c:pt>
                <c:pt idx="52">
                  <c:v>8.1999999999999993</c:v>
                </c:pt>
                <c:pt idx="53">
                  <c:v>8.15</c:v>
                </c:pt>
                <c:pt idx="54">
                  <c:v>8.15</c:v>
                </c:pt>
                <c:pt idx="55">
                  <c:v>8.1</c:v>
                </c:pt>
                <c:pt idx="56">
                  <c:v>8.0500000000000007</c:v>
                </c:pt>
                <c:pt idx="57">
                  <c:v>8</c:v>
                </c:pt>
                <c:pt idx="58">
                  <c:v>7.95</c:v>
                </c:pt>
                <c:pt idx="59">
                  <c:v>7.85</c:v>
                </c:pt>
                <c:pt idx="60">
                  <c:v>7.75</c:v>
                </c:pt>
                <c:pt idx="61">
                  <c:v>7.6</c:v>
                </c:pt>
                <c:pt idx="62">
                  <c:v>7.45</c:v>
                </c:pt>
                <c:pt idx="63">
                  <c:v>7.3</c:v>
                </c:pt>
                <c:pt idx="64">
                  <c:v>7.1</c:v>
                </c:pt>
                <c:pt idx="65">
                  <c:v>6.9</c:v>
                </c:pt>
                <c:pt idx="66">
                  <c:v>6.7</c:v>
                </c:pt>
                <c:pt idx="67">
                  <c:v>6.4</c:v>
                </c:pt>
                <c:pt idx="68">
                  <c:v>6.15</c:v>
                </c:pt>
                <c:pt idx="69">
                  <c:v>5.85</c:v>
                </c:pt>
                <c:pt idx="70">
                  <c:v>5.5</c:v>
                </c:pt>
                <c:pt idx="71">
                  <c:v>5.15</c:v>
                </c:pt>
                <c:pt idx="72">
                  <c:v>4.74</c:v>
                </c:pt>
                <c:pt idx="73">
                  <c:v>4.34</c:v>
                </c:pt>
                <c:pt idx="74">
                  <c:v>3.94</c:v>
                </c:pt>
                <c:pt idx="75">
                  <c:v>3.56</c:v>
                </c:pt>
                <c:pt idx="76">
                  <c:v>3.2299999999999995</c:v>
                </c:pt>
                <c:pt idx="77">
                  <c:v>3.0149999999999997</c:v>
                </c:pt>
                <c:pt idx="78">
                  <c:v>3</c:v>
                </c:pt>
                <c:pt idx="79">
                  <c:v>3.0613579646783498</c:v>
                </c:pt>
              </c:numCache>
            </c:numRef>
          </c:yVal>
          <c:smooth val="0"/>
        </c:ser>
        <c:ser>
          <c:idx val="14"/>
          <c:order val="12"/>
          <c:tx>
            <c:v>N=20</c:v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(adi)'!$M$2:$M$81</c:f>
              <c:numCache>
                <c:formatCode>0.00E+00</c:formatCode>
                <c:ptCount val="80"/>
                <c:pt idx="0">
                  <c:v>0.66735351664203002</c:v>
                </c:pt>
                <c:pt idx="1">
                  <c:v>1.22730117026734</c:v>
                </c:pt>
                <c:pt idx="2">
                  <c:v>1.7227170586246749</c:v>
                </c:pt>
                <c:pt idx="3">
                  <c:v>2.1623022593859753</c:v>
                </c:pt>
                <c:pt idx="4">
                  <c:v>2.5537428506299498</c:v>
                </c:pt>
                <c:pt idx="5">
                  <c:v>2.9038013874466353</c:v>
                </c:pt>
                <c:pt idx="6">
                  <c:v>3.2183937013327104</c:v>
                </c:pt>
                <c:pt idx="7">
                  <c:v>3.502681553334285</c:v>
                </c:pt>
                <c:pt idx="8">
                  <c:v>3.7611267536224502</c:v>
                </c:pt>
                <c:pt idx="9">
                  <c:v>3.9975789410982601</c:v>
                </c:pt>
                <c:pt idx="10">
                  <c:v>4.2153137741964848</c:v>
                </c:pt>
                <c:pt idx="11">
                  <c:v>4.4171008823096995</c:v>
                </c:pt>
                <c:pt idx="12">
                  <c:v>4.6052370578453852</c:v>
                </c:pt>
                <c:pt idx="13">
                  <c:v>4.7816072217976853</c:v>
                </c:pt>
                <c:pt idx="14">
                  <c:v>4.9476400431755057</c:v>
                </c:pt>
                <c:pt idx="15">
                  <c:v>5.1044805795336998</c:v>
                </c:pt>
                <c:pt idx="16">
                  <c:v>5.2532144424738494</c:v>
                </c:pt>
                <c:pt idx="17">
                  <c:v>5.4016213209279993</c:v>
                </c:pt>
                <c:pt idx="18">
                  <c:v>5.5482741333456502</c:v>
                </c:pt>
                <c:pt idx="19">
                  <c:v>5.6859439618959495</c:v>
                </c:pt>
                <c:pt idx="20">
                  <c:v>5.8192792760341003</c:v>
                </c:pt>
                <c:pt idx="21">
                  <c:v>5.9488732607642998</c:v>
                </c:pt>
                <c:pt idx="22">
                  <c:v>6.0750536963756998</c:v>
                </c:pt>
                <c:pt idx="23">
                  <c:v>6.1980394589646499</c:v>
                </c:pt>
                <c:pt idx="24">
                  <c:v>6.3179814938062995</c:v>
                </c:pt>
                <c:pt idx="25">
                  <c:v>6.4349809241302491</c:v>
                </c:pt>
                <c:pt idx="26">
                  <c:v>6.5490917124744996</c:v>
                </c:pt>
                <c:pt idx="27">
                  <c:v>6.6603286570893498</c:v>
                </c:pt>
                <c:pt idx="28">
                  <c:v>6.7686826832682998</c:v>
                </c:pt>
                <c:pt idx="29">
                  <c:v>6.87412324115075</c:v>
                </c:pt>
                <c:pt idx="30">
                  <c:v>6.9766001277121505</c:v>
                </c:pt>
                <c:pt idx="31">
                  <c:v>7.0760636432199506</c:v>
                </c:pt>
                <c:pt idx="32">
                  <c:v>7.1724696880767995</c:v>
                </c:pt>
                <c:pt idx="33">
                  <c:v>7.2658068716681994</c:v>
                </c:pt>
                <c:pt idx="34">
                  <c:v>7.3561198821267002</c:v>
                </c:pt>
                <c:pt idx="35">
                  <c:v>7.4435907150332996</c:v>
                </c:pt>
                <c:pt idx="36">
                  <c:v>7.5286100148534505</c:v>
                </c:pt>
                <c:pt idx="37">
                  <c:v>7.6116251052237001</c:v>
                </c:pt>
                <c:pt idx="38">
                  <c:v>7.6826511018217998</c:v>
                </c:pt>
                <c:pt idx="39">
                  <c:v>7.7498022691139496</c:v>
                </c:pt>
                <c:pt idx="40">
                  <c:v>7.8156231038294495</c:v>
                </c:pt>
                <c:pt idx="41">
                  <c:v>7.8774175813101497</c:v>
                </c:pt>
                <c:pt idx="42">
                  <c:v>7.9347316785305493</c:v>
                </c:pt>
                <c:pt idx="43">
                  <c:v>7.9871989763775009</c:v>
                </c:pt>
                <c:pt idx="44">
                  <c:v>8.0343787974584</c:v>
                </c:pt>
                <c:pt idx="45">
                  <c:v>8.0756513073076999</c:v>
                </c:pt>
                <c:pt idx="46">
                  <c:v>8.1102341366343502</c:v>
                </c:pt>
                <c:pt idx="47">
                  <c:v>8.1444074623172007</c:v>
                </c:pt>
                <c:pt idx="48">
                  <c:v>8.1734694526866498</c:v>
                </c:pt>
                <c:pt idx="49">
                  <c:v>8.1923022789209003</c:v>
                </c:pt>
                <c:pt idx="50">
                  <c:v>8.2032316338990992</c:v>
                </c:pt>
                <c:pt idx="51">
                  <c:v>8.2061303121676001</c:v>
                </c:pt>
                <c:pt idx="52">
                  <c:v>8.1955656421545999</c:v>
                </c:pt>
                <c:pt idx="53">
                  <c:v>8.17509599045</c:v>
                </c:pt>
                <c:pt idx="54">
                  <c:v>8.1469513824988002</c:v>
                </c:pt>
                <c:pt idx="55">
                  <c:v>8.1104458431713002</c:v>
                </c:pt>
                <c:pt idx="56">
                  <c:v>8.0632222345886007</c:v>
                </c:pt>
                <c:pt idx="57">
                  <c:v>8.0010500307867503</c:v>
                </c:pt>
                <c:pt idx="58">
                  <c:v>7.9246515656810503</c:v>
                </c:pt>
                <c:pt idx="59">
                  <c:v>7.8346117129100508</c:v>
                </c:pt>
                <c:pt idx="60">
                  <c:v>7.7282265207455492</c:v>
                </c:pt>
                <c:pt idx="61">
                  <c:v>7.6046753628645005</c:v>
                </c:pt>
                <c:pt idx="62">
                  <c:v>7.4625202822864498</c:v>
                </c:pt>
                <c:pt idx="63">
                  <c:v>7.3003261019047994</c:v>
                </c:pt>
                <c:pt idx="64">
                  <c:v>7.1166037460816991</c:v>
                </c:pt>
                <c:pt idx="65">
                  <c:v>6.9098502712545997</c:v>
                </c:pt>
                <c:pt idx="66">
                  <c:v>6.6786075033888492</c:v>
                </c:pt>
                <c:pt idx="67">
                  <c:v>6.4215554373366999</c:v>
                </c:pt>
                <c:pt idx="68">
                  <c:v>6.1376565663168501</c:v>
                </c:pt>
                <c:pt idx="69">
                  <c:v>5.8263778803037001</c:v>
                </c:pt>
                <c:pt idx="70">
                  <c:v>5.4880310078956001</c:v>
                </c:pt>
                <c:pt idx="71">
                  <c:v>5.1242941501970503</c:v>
                </c:pt>
                <c:pt idx="72">
                  <c:v>4.7390165513177998</c:v>
                </c:pt>
                <c:pt idx="73">
                  <c:v>4.339468024255785</c:v>
                </c:pt>
                <c:pt idx="74">
                  <c:v>3.9383002900478501</c:v>
                </c:pt>
                <c:pt idx="75">
                  <c:v>3.5566669679620651</c:v>
                </c:pt>
                <c:pt idx="76">
                  <c:v>3.2292687066646302</c:v>
                </c:pt>
                <c:pt idx="77">
                  <c:v>3.0126726586459402</c:v>
                </c:pt>
                <c:pt idx="78">
                  <c:v>2.9993546229430499</c:v>
                </c:pt>
                <c:pt idx="79">
                  <c:v>3.3420619997216798</c:v>
                </c:pt>
              </c:numCache>
            </c:numRef>
          </c:yVal>
          <c:smooth val="0"/>
        </c:ser>
        <c:ser>
          <c:idx val="7"/>
          <c:order val="13"/>
          <c:tx>
            <c:v>NDM Ny=160</c:v>
          </c:tx>
          <c:spPr>
            <a:ln w="28575" cap="rnd" cmpd="sng" algn="ctr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(adi)'!$M$2:$M$81</c:f>
              <c:numCache>
                <c:formatCode>0.00E+00</c:formatCode>
                <c:ptCount val="80"/>
                <c:pt idx="0">
                  <c:v>0.66735351664203002</c:v>
                </c:pt>
                <c:pt idx="1">
                  <c:v>1.22730117026734</c:v>
                </c:pt>
                <c:pt idx="2">
                  <c:v>1.7227170586246749</c:v>
                </c:pt>
                <c:pt idx="3">
                  <c:v>2.1623022593859753</c:v>
                </c:pt>
                <c:pt idx="4">
                  <c:v>2.5537428506299498</c:v>
                </c:pt>
                <c:pt idx="5">
                  <c:v>2.9038013874466353</c:v>
                </c:pt>
                <c:pt idx="6">
                  <c:v>3.2183937013327104</c:v>
                </c:pt>
                <c:pt idx="7">
                  <c:v>3.502681553334285</c:v>
                </c:pt>
                <c:pt idx="8">
                  <c:v>3.7611267536224502</c:v>
                </c:pt>
                <c:pt idx="9">
                  <c:v>3.9975789410982601</c:v>
                </c:pt>
                <c:pt idx="10">
                  <c:v>4.2153137741964848</c:v>
                </c:pt>
                <c:pt idx="11">
                  <c:v>4.4171008823096995</c:v>
                </c:pt>
                <c:pt idx="12">
                  <c:v>4.6052370578453852</c:v>
                </c:pt>
                <c:pt idx="13">
                  <c:v>4.7816072217976853</c:v>
                </c:pt>
                <c:pt idx="14">
                  <c:v>4.9476400431755057</c:v>
                </c:pt>
                <c:pt idx="15">
                  <c:v>5.1044805795336998</c:v>
                </c:pt>
                <c:pt idx="16">
                  <c:v>5.2532144424738494</c:v>
                </c:pt>
                <c:pt idx="17">
                  <c:v>5.4016213209279993</c:v>
                </c:pt>
                <c:pt idx="18">
                  <c:v>5.5482741333456502</c:v>
                </c:pt>
                <c:pt idx="19">
                  <c:v>5.6859439618959495</c:v>
                </c:pt>
                <c:pt idx="20">
                  <c:v>5.8192792760341003</c:v>
                </c:pt>
                <c:pt idx="21">
                  <c:v>5.9488732607642998</c:v>
                </c:pt>
                <c:pt idx="22">
                  <c:v>6.0750536963756998</c:v>
                </c:pt>
                <c:pt idx="23">
                  <c:v>6.1980394589646499</c:v>
                </c:pt>
                <c:pt idx="24">
                  <c:v>6.3179814938062995</c:v>
                </c:pt>
                <c:pt idx="25">
                  <c:v>6.4349809241302491</c:v>
                </c:pt>
                <c:pt idx="26">
                  <c:v>6.5490917124744996</c:v>
                </c:pt>
                <c:pt idx="27">
                  <c:v>6.6603286570893498</c:v>
                </c:pt>
                <c:pt idx="28">
                  <c:v>6.7686826832682998</c:v>
                </c:pt>
                <c:pt idx="29">
                  <c:v>6.87412324115075</c:v>
                </c:pt>
                <c:pt idx="30">
                  <c:v>6.9766001277121505</c:v>
                </c:pt>
                <c:pt idx="31">
                  <c:v>7.0760636432199506</c:v>
                </c:pt>
                <c:pt idx="32">
                  <c:v>7.1724696880767995</c:v>
                </c:pt>
                <c:pt idx="33">
                  <c:v>7.2658068716681994</c:v>
                </c:pt>
                <c:pt idx="34">
                  <c:v>7.3561198821267002</c:v>
                </c:pt>
                <c:pt idx="35">
                  <c:v>7.4435907150332996</c:v>
                </c:pt>
                <c:pt idx="36">
                  <c:v>7.5286100148534505</c:v>
                </c:pt>
                <c:pt idx="37">
                  <c:v>7.6116251052237001</c:v>
                </c:pt>
                <c:pt idx="38">
                  <c:v>7.6826511018217998</c:v>
                </c:pt>
                <c:pt idx="39">
                  <c:v>7.7498022691139496</c:v>
                </c:pt>
                <c:pt idx="40">
                  <c:v>7.8156231038294495</c:v>
                </c:pt>
                <c:pt idx="41">
                  <c:v>7.8774175813101497</c:v>
                </c:pt>
                <c:pt idx="42">
                  <c:v>7.9347316785305493</c:v>
                </c:pt>
                <c:pt idx="43">
                  <c:v>7.9871989763775009</c:v>
                </c:pt>
                <c:pt idx="44">
                  <c:v>8.0343787974584</c:v>
                </c:pt>
                <c:pt idx="45">
                  <c:v>8.0756513073076999</c:v>
                </c:pt>
                <c:pt idx="46">
                  <c:v>8.1102341366343502</c:v>
                </c:pt>
                <c:pt idx="47">
                  <c:v>8.1444074623172007</c:v>
                </c:pt>
                <c:pt idx="48">
                  <c:v>8.1734694526866498</c:v>
                </c:pt>
                <c:pt idx="49">
                  <c:v>8.1923022789209003</c:v>
                </c:pt>
                <c:pt idx="50">
                  <c:v>8.2032316338990992</c:v>
                </c:pt>
                <c:pt idx="51">
                  <c:v>8.2061303121676001</c:v>
                </c:pt>
                <c:pt idx="52">
                  <c:v>8.1955656421545999</c:v>
                </c:pt>
                <c:pt idx="53">
                  <c:v>8.17509599045</c:v>
                </c:pt>
                <c:pt idx="54">
                  <c:v>8.1469513824988002</c:v>
                </c:pt>
                <c:pt idx="55">
                  <c:v>8.1104458431713002</c:v>
                </c:pt>
                <c:pt idx="56">
                  <c:v>8.0632222345886007</c:v>
                </c:pt>
                <c:pt idx="57">
                  <c:v>8.0010500307867503</c:v>
                </c:pt>
                <c:pt idx="58">
                  <c:v>7.9246515656810503</c:v>
                </c:pt>
                <c:pt idx="59">
                  <c:v>7.8346117129100508</c:v>
                </c:pt>
                <c:pt idx="60">
                  <c:v>7.7282265207455492</c:v>
                </c:pt>
                <c:pt idx="61">
                  <c:v>7.6046753628645005</c:v>
                </c:pt>
                <c:pt idx="62">
                  <c:v>7.4625202822864498</c:v>
                </c:pt>
                <c:pt idx="63">
                  <c:v>7.3003261019047994</c:v>
                </c:pt>
                <c:pt idx="64">
                  <c:v>7.1166037460816991</c:v>
                </c:pt>
                <c:pt idx="65">
                  <c:v>6.9098502712545997</c:v>
                </c:pt>
                <c:pt idx="66">
                  <c:v>6.6786075033888492</c:v>
                </c:pt>
                <c:pt idx="67">
                  <c:v>6.4215554373366999</c:v>
                </c:pt>
                <c:pt idx="68">
                  <c:v>6.1376565663168501</c:v>
                </c:pt>
                <c:pt idx="69">
                  <c:v>5.8263778803037001</c:v>
                </c:pt>
                <c:pt idx="70">
                  <c:v>5.4880310078956001</c:v>
                </c:pt>
                <c:pt idx="71">
                  <c:v>5.1242941501970503</c:v>
                </c:pt>
                <c:pt idx="72">
                  <c:v>4.7390165513177998</c:v>
                </c:pt>
                <c:pt idx="73">
                  <c:v>4.339468024255785</c:v>
                </c:pt>
                <c:pt idx="74">
                  <c:v>3.9383002900478501</c:v>
                </c:pt>
                <c:pt idx="75">
                  <c:v>3.5566669679620651</c:v>
                </c:pt>
                <c:pt idx="76">
                  <c:v>3.2292687066646302</c:v>
                </c:pt>
                <c:pt idx="77">
                  <c:v>3.0126726586459402</c:v>
                </c:pt>
                <c:pt idx="78">
                  <c:v>2.9993546229430499</c:v>
                </c:pt>
                <c:pt idx="79">
                  <c:v>3.3420619997216798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604552"/>
        <c:axId val="61360494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N=4</c:v>
                </c:tx>
                <c:spPr>
                  <a:ln w="19050" cap="rnd" cmpd="sng" algn="ctr">
                    <a:solidFill>
                      <a:schemeClr val="accent2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1"/>
                <c:tx>
                  <c:v>N=5</c:v>
                </c:tx>
                <c:spPr>
                  <a:ln w="19050" cap="rnd" cmpd="sng" algn="ctr">
                    <a:solidFill>
                      <a:schemeClr val="accent3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2"/>
                <c:tx>
                  <c:v>N=6</c:v>
                </c:tx>
                <c:spPr>
                  <a:ln w="19050" cap="rnd" cmpd="sng" algn="ctr">
                    <a:solidFill>
                      <a:schemeClr val="accent4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(adi)'!$C$2:$C$81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-2.7723112007038753E-2</c:v>
                      </c:pt>
                      <c:pt idx="1">
                        <c:v>2.2372174984450949E-2</c:v>
                      </c:pt>
                      <c:pt idx="2">
                        <c:v>7.344299863867601E-2</c:v>
                      </c:pt>
                      <c:pt idx="3">
                        <c:v>0.12548867014778101</c:v>
                      </c:pt>
                      <c:pt idx="4">
                        <c:v>0.17851705812333649</c:v>
                      </c:pt>
                      <c:pt idx="5">
                        <c:v>0.2325342101860545</c:v>
                      </c:pt>
                      <c:pt idx="6">
                        <c:v>0.28754250908928253</c:v>
                      </c:pt>
                      <c:pt idx="7">
                        <c:v>0.34354861862988151</c:v>
                      </c:pt>
                      <c:pt idx="8">
                        <c:v>0.40055239533480647</c:v>
                      </c:pt>
                      <c:pt idx="9">
                        <c:v>0.45856367144924748</c:v>
                      </c:pt>
                      <c:pt idx="10">
                        <c:v>0.51758401449389502</c:v>
                      </c:pt>
                      <c:pt idx="11">
                        <c:v>0.57762171787417504</c:v>
                      </c:pt>
                      <c:pt idx="12">
                        <c:v>0.63868184074631507</c:v>
                      </c:pt>
                      <c:pt idx="13">
                        <c:v>0.70077144412253001</c:v>
                      </c:pt>
                      <c:pt idx="14">
                        <c:v>0.76388151667095505</c:v>
                      </c:pt>
                      <c:pt idx="15">
                        <c:v>0.82803233007724997</c:v>
                      </c:pt>
                      <c:pt idx="16">
                        <c:v>0.89321810734610507</c:v>
                      </c:pt>
                      <c:pt idx="17">
                        <c:v>0.95944995489663998</c:v>
                      </c:pt>
                      <c:pt idx="18">
                        <c:v>1.0267319487393101</c:v>
                      </c:pt>
                      <c:pt idx="19">
                        <c:v>1.09506659860238</c:v>
                      </c:pt>
                      <c:pt idx="20">
                        <c:v>1.164453404943695</c:v>
                      </c:pt>
                      <c:pt idx="21">
                        <c:v>1.2348968764354951</c:v>
                      </c:pt>
                      <c:pt idx="22">
                        <c:v>1.3063993582991649</c:v>
                      </c:pt>
                      <c:pt idx="23">
                        <c:v>1.3789588581913201</c:v>
                      </c:pt>
                      <c:pt idx="24">
                        <c:v>1.4525787740326299</c:v>
                      </c:pt>
                      <c:pt idx="25">
                        <c:v>1.52725512315</c:v>
                      </c:pt>
                      <c:pt idx="26">
                        <c:v>1.6029808468373901</c:v>
                      </c:pt>
                      <c:pt idx="27">
                        <c:v>1.679754649277535</c:v>
                      </c:pt>
                      <c:pt idx="28">
                        <c:v>1.7575697615337351</c:v>
                      </c:pt>
                      <c:pt idx="29">
                        <c:v>1.8364117878312052</c:v>
                      </c:pt>
                      <c:pt idx="30">
                        <c:v>1.916275709874905</c:v>
                      </c:pt>
                      <c:pt idx="31">
                        <c:v>1.9971408681532001</c:v>
                      </c:pt>
                      <c:pt idx="32">
                        <c:v>2.078990076787675</c:v>
                      </c:pt>
                      <c:pt idx="33">
                        <c:v>2.1617975925164798</c:v>
                      </c:pt>
                      <c:pt idx="34">
                        <c:v>2.2455447775788349</c:v>
                      </c:pt>
                      <c:pt idx="35">
                        <c:v>2.3301923684354597</c:v>
                      </c:pt>
                      <c:pt idx="36">
                        <c:v>2.4157038950184697</c:v>
                      </c:pt>
                      <c:pt idx="37">
                        <c:v>2.5020294260239302</c:v>
                      </c:pt>
                      <c:pt idx="38">
                        <c:v>2.5891221502878849</c:v>
                      </c:pt>
                      <c:pt idx="39">
                        <c:v>2.6769232328063448</c:v>
                      </c:pt>
                      <c:pt idx="40">
                        <c:v>2.7653572134520301</c:v>
                      </c:pt>
                      <c:pt idx="41">
                        <c:v>2.8543476671615551</c:v>
                      </c:pt>
                      <c:pt idx="42">
                        <c:v>2.9438118292180948</c:v>
                      </c:pt>
                      <c:pt idx="43">
                        <c:v>3.03365670759205</c:v>
                      </c:pt>
                      <c:pt idx="44">
                        <c:v>3.12379894263711</c:v>
                      </c:pt>
                      <c:pt idx="45">
                        <c:v>3.2141713144704149</c:v>
                      </c:pt>
                      <c:pt idx="46">
                        <c:v>3.3048125908894201</c:v>
                      </c:pt>
                      <c:pt idx="47">
                        <c:v>3.3961027997153002</c:v>
                      </c:pt>
                      <c:pt idx="48">
                        <c:v>3.490066099173295</c:v>
                      </c:pt>
                      <c:pt idx="49">
                        <c:v>3.6236453373941848</c:v>
                      </c:pt>
                      <c:pt idx="50">
                        <c:v>3.72299028542596</c:v>
                      </c:pt>
                      <c:pt idx="51">
                        <c:v>3.8180581996547351</c:v>
                      </c:pt>
                      <c:pt idx="52">
                        <c:v>3.9110156853778348</c:v>
                      </c:pt>
                      <c:pt idx="53">
                        <c:v>4.0018974778581899</c:v>
                      </c:pt>
                      <c:pt idx="54">
                        <c:v>4.0903881834860449</c:v>
                      </c:pt>
                      <c:pt idx="55">
                        <c:v>4.1760208603997544</c:v>
                      </c:pt>
                      <c:pt idx="56">
                        <c:v>4.2581782964553199</c:v>
                      </c:pt>
                      <c:pt idx="57">
                        <c:v>4.3360722906444851</c:v>
                      </c:pt>
                      <c:pt idx="58">
                        <c:v>4.4083376541503547</c:v>
                      </c:pt>
                      <c:pt idx="59">
                        <c:v>4.4699069877185202</c:v>
                      </c:pt>
                      <c:pt idx="60">
                        <c:v>4.5270401602964245</c:v>
                      </c:pt>
                      <c:pt idx="61">
                        <c:v>4.5755212919473003</c:v>
                      </c:pt>
                      <c:pt idx="62">
                        <c:v>4.613655196791445</c:v>
                      </c:pt>
                      <c:pt idx="63">
                        <c:v>4.6395860854960453</c:v>
                      </c:pt>
                      <c:pt idx="64">
                        <c:v>4.6511888945235551</c:v>
                      </c:pt>
                      <c:pt idx="65">
                        <c:v>4.6459930807491947</c:v>
                      </c:pt>
                      <c:pt idx="66">
                        <c:v>4.6211438905342801</c:v>
                      </c:pt>
                      <c:pt idx="67">
                        <c:v>4.5733324019725057</c:v>
                      </c:pt>
                      <c:pt idx="68">
                        <c:v>4.4987400510683848</c:v>
                      </c:pt>
                      <c:pt idx="69">
                        <c:v>4.3929777559082357</c:v>
                      </c:pt>
                      <c:pt idx="70">
                        <c:v>4.25103537258369</c:v>
                      </c:pt>
                      <c:pt idx="71">
                        <c:v>4.0672655175224248</c:v>
                      </c:pt>
                      <c:pt idx="72">
                        <c:v>3.8354228909899803</c:v>
                      </c:pt>
                      <c:pt idx="73">
                        <c:v>3.5488147099423948</c:v>
                      </c:pt>
                      <c:pt idx="74">
                        <c:v>3.2006722162258647</c:v>
                      </c:pt>
                      <c:pt idx="75">
                        <c:v>2.78492071508126</c:v>
                      </c:pt>
                      <c:pt idx="76">
                        <c:v>2.2977031150890301</c:v>
                      </c:pt>
                      <c:pt idx="77">
                        <c:v>1.7402929015890201</c:v>
                      </c:pt>
                      <c:pt idx="78">
                        <c:v>1.1246524779417348</c:v>
                      </c:pt>
                      <c:pt idx="79">
                        <c:v>0.48413122972649997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3"/>
                <c:tx>
                  <c:v>N=7</c:v>
                </c:tx>
                <c:spPr>
                  <a:ln w="19050" cap="rnd" cmpd="sng" algn="ctr">
                    <a:solidFill>
                      <a:schemeClr val="accent5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5"/>
                <c:tx>
                  <c:v>N=9</c:v>
                </c:tx>
                <c:spPr>
                  <a:ln w="19050" cap="rnd" cmpd="sng" algn="ctr">
                    <a:solidFill>
                      <a:schemeClr val="accent1">
                        <a:lumMod val="6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(adi)'!$F$2:$F$81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-9.4459643061017992E-2</c:v>
                      </c:pt>
                      <c:pt idx="1">
                        <c:v>3.9111494870865196E-2</c:v>
                      </c:pt>
                      <c:pt idx="2">
                        <c:v>0.17303024319917151</c:v>
                      </c:pt>
                      <c:pt idx="3">
                        <c:v>0.30731570013838749</c:v>
                      </c:pt>
                      <c:pt idx="4">
                        <c:v>0.44195918860275751</c:v>
                      </c:pt>
                      <c:pt idx="5">
                        <c:v>0.57695783553947</c:v>
                      </c:pt>
                      <c:pt idx="6">
                        <c:v>0.71232165793810998</c:v>
                      </c:pt>
                      <c:pt idx="7">
                        <c:v>0.84804601553733505</c:v>
                      </c:pt>
                      <c:pt idx="8">
                        <c:v>0.98414991748896496</c:v>
                      </c:pt>
                      <c:pt idx="9">
                        <c:v>1.12061905331032</c:v>
                      </c:pt>
                      <c:pt idx="10">
                        <c:v>1.2574665127525599</c:v>
                      </c:pt>
                      <c:pt idx="11">
                        <c:v>1.3946831094797552</c:v>
                      </c:pt>
                      <c:pt idx="12">
                        <c:v>1.5322698722978401</c:v>
                      </c:pt>
                      <c:pt idx="13">
                        <c:v>1.670218534756615</c:v>
                      </c:pt>
                      <c:pt idx="14">
                        <c:v>1.80857590594714</c:v>
                      </c:pt>
                      <c:pt idx="15">
                        <c:v>1.9472912276028498</c:v>
                      </c:pt>
                      <c:pt idx="16">
                        <c:v>2.086397309557205</c:v>
                      </c:pt>
                      <c:pt idx="17">
                        <c:v>2.2258711891634553</c:v>
                      </c:pt>
                      <c:pt idx="18">
                        <c:v>2.3657096915597351</c:v>
                      </c:pt>
                      <c:pt idx="19">
                        <c:v>2.5059119445917202</c:v>
                      </c:pt>
                      <c:pt idx="20">
                        <c:v>2.6464847529027651</c:v>
                      </c:pt>
                      <c:pt idx="21">
                        <c:v>2.78741465090663</c:v>
                      </c:pt>
                      <c:pt idx="22">
                        <c:v>2.92868849293626</c:v>
                      </c:pt>
                      <c:pt idx="23">
                        <c:v>3.0702997471294848</c:v>
                      </c:pt>
                      <c:pt idx="24">
                        <c:v>3.2122086943031349</c:v>
                      </c:pt>
                      <c:pt idx="25">
                        <c:v>3.3543753544178103</c:v>
                      </c:pt>
                      <c:pt idx="26">
                        <c:v>3.49672460616571</c:v>
                      </c:pt>
                      <c:pt idx="27">
                        <c:v>3.6390472977159645</c:v>
                      </c:pt>
                      <c:pt idx="28">
                        <c:v>3.7808354463012948</c:v>
                      </c:pt>
                      <c:pt idx="29">
                        <c:v>3.9203351987363497</c:v>
                      </c:pt>
                      <c:pt idx="30">
                        <c:v>4.0421174305250194</c:v>
                      </c:pt>
                      <c:pt idx="31">
                        <c:v>4.1622124821955504</c:v>
                      </c:pt>
                      <c:pt idx="32">
                        <c:v>4.2937863755888799</c:v>
                      </c:pt>
                      <c:pt idx="33">
                        <c:v>4.4264440690256448</c:v>
                      </c:pt>
                      <c:pt idx="34">
                        <c:v>4.5588574471183696</c:v>
                      </c:pt>
                      <c:pt idx="35">
                        <c:v>4.6905986914829594</c:v>
                      </c:pt>
                      <c:pt idx="36">
                        <c:v>4.8214034308748097</c:v>
                      </c:pt>
                      <c:pt idx="37">
                        <c:v>4.9510795737085145</c:v>
                      </c:pt>
                      <c:pt idx="38">
                        <c:v>5.0794238906403502</c:v>
                      </c:pt>
                      <c:pt idx="39">
                        <c:v>5.2062275576834498</c:v>
                      </c:pt>
                      <c:pt idx="40">
                        <c:v>5.3312847175891003</c:v>
                      </c:pt>
                      <c:pt idx="41">
                        <c:v>5.4543610154132498</c:v>
                      </c:pt>
                      <c:pt idx="42">
                        <c:v>5.5751936619223503</c:v>
                      </c:pt>
                      <c:pt idx="43">
                        <c:v>5.6935002320160004</c:v>
                      </c:pt>
                      <c:pt idx="44">
                        <c:v>5.8089571160794495</c:v>
                      </c:pt>
                      <c:pt idx="45">
                        <c:v>5.9212199983206002</c:v>
                      </c:pt>
                      <c:pt idx="46">
                        <c:v>6.0298975280235503</c:v>
                      </c:pt>
                      <c:pt idx="47">
                        <c:v>6.1345544667684999</c:v>
                      </c:pt>
                      <c:pt idx="48">
                        <c:v>6.2347283395449997</c:v>
                      </c:pt>
                      <c:pt idx="49">
                        <c:v>6.3299927312591002</c:v>
                      </c:pt>
                      <c:pt idx="50">
                        <c:v>6.4203206622880007</c:v>
                      </c:pt>
                      <c:pt idx="51">
                        <c:v>6.510301338376701</c:v>
                      </c:pt>
                      <c:pt idx="52">
                        <c:v>6.6076966145751994</c:v>
                      </c:pt>
                      <c:pt idx="53">
                        <c:v>6.6855217147306503</c:v>
                      </c:pt>
                      <c:pt idx="54">
                        <c:v>6.7541347844642008</c:v>
                      </c:pt>
                      <c:pt idx="55">
                        <c:v>6.8133929727015996</c:v>
                      </c:pt>
                      <c:pt idx="56">
                        <c:v>6.8623693641469501</c:v>
                      </c:pt>
                      <c:pt idx="57">
                        <c:v>6.8989425246329503</c:v>
                      </c:pt>
                      <c:pt idx="58">
                        <c:v>6.9188498726484493</c:v>
                      </c:pt>
                      <c:pt idx="59">
                        <c:v>6.9276668879964998</c:v>
                      </c:pt>
                      <c:pt idx="60">
                        <c:v>6.9213683709110496</c:v>
                      </c:pt>
                      <c:pt idx="61">
                        <c:v>6.8977450543927503</c:v>
                      </c:pt>
                      <c:pt idx="62">
                        <c:v>6.8549841721717995</c:v>
                      </c:pt>
                      <c:pt idx="63">
                        <c:v>6.7910773216678511</c:v>
                      </c:pt>
                      <c:pt idx="64">
                        <c:v>6.7038329720606002</c:v>
                      </c:pt>
                      <c:pt idx="65">
                        <c:v>6.5909232028560494</c:v>
                      </c:pt>
                      <c:pt idx="66">
                        <c:v>6.4499093015222497</c:v>
                      </c:pt>
                      <c:pt idx="67">
                        <c:v>6.2783152392633497</c:v>
                      </c:pt>
                      <c:pt idx="68">
                        <c:v>6.0737334258093494</c:v>
                      </c:pt>
                      <c:pt idx="69">
                        <c:v>5.8340101978460002</c:v>
                      </c:pt>
                      <c:pt idx="70">
                        <c:v>5.5575415485443997</c:v>
                      </c:pt>
                      <c:pt idx="71">
                        <c:v>5.2437390107353004</c:v>
                      </c:pt>
                      <c:pt idx="72">
                        <c:v>4.8937753666411048</c:v>
                      </c:pt>
                      <c:pt idx="73">
                        <c:v>4.51177121606396</c:v>
                      </c:pt>
                      <c:pt idx="74">
                        <c:v>4.106684506256685</c:v>
                      </c:pt>
                      <c:pt idx="75">
                        <c:v>3.6953679605082947</c:v>
                      </c:pt>
                      <c:pt idx="76">
                        <c:v>3.3075606948464902</c:v>
                      </c:pt>
                      <c:pt idx="77">
                        <c:v>2.9942109793160601</c:v>
                      </c:pt>
                      <c:pt idx="78">
                        <c:v>2.8416264143904852</c:v>
                      </c:pt>
                      <c:pt idx="79">
                        <c:v>2.9961579669489597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3"/>
                <c:order val="14"/>
                <c:tx>
                  <c:v>CodeX</c:v>
                </c:tx>
                <c:spPr>
                  <a:ln w="19050" cap="rnd" cmpd="sng" algn="ctr">
                    <a:solidFill>
                      <a:schemeClr val="accent2">
                        <a:lumMod val="80000"/>
                        <a:lumOff val="2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(adi)'!$N$2:$N$81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0.83064589627530994</c:v>
                      </c:pt>
                      <c:pt idx="1">
                        <c:v>1.4374719293132849</c:v>
                      </c:pt>
                      <c:pt idx="2">
                        <c:v>1.9105934558059499</c:v>
                      </c:pt>
                      <c:pt idx="3">
                        <c:v>2.3001313476381702</c:v>
                      </c:pt>
                      <c:pt idx="4">
                        <c:v>2.63468598300835</c:v>
                      </c:pt>
                      <c:pt idx="5">
                        <c:v>2.9311120270554047</c:v>
                      </c:pt>
                      <c:pt idx="6">
                        <c:v>3.1997272288675149</c:v>
                      </c:pt>
                      <c:pt idx="7">
                        <c:v>3.4471186278248047</c:v>
                      </c:pt>
                      <c:pt idx="8">
                        <c:v>3.6776778182689851</c:v>
                      </c:pt>
                      <c:pt idx="9">
                        <c:v>3.894458061155885</c:v>
                      </c:pt>
                      <c:pt idx="10">
                        <c:v>4.0996649761653945</c:v>
                      </c:pt>
                      <c:pt idx="11">
                        <c:v>4.2949458830198601</c:v>
                      </c:pt>
                      <c:pt idx="12">
                        <c:v>4.4815661122260604</c:v>
                      </c:pt>
                      <c:pt idx="13">
                        <c:v>4.6605202211208052</c:v>
                      </c:pt>
                      <c:pt idx="14">
                        <c:v>4.8326046152087647</c:v>
                      </c:pt>
                      <c:pt idx="15">
                        <c:v>4.9984665559492747</c:v>
                      </c:pt>
                      <c:pt idx="16">
                        <c:v>5.1586382458745499</c:v>
                      </c:pt>
                      <c:pt idx="17">
                        <c:v>5.3135611778761502</c:v>
                      </c:pt>
                      <c:pt idx="18">
                        <c:v>5.4636039375549998</c:v>
                      </c:pt>
                      <c:pt idx="19">
                        <c:v>5.6090754783070995</c:v>
                      </c:pt>
                      <c:pt idx="20">
                        <c:v>5.7502351854133504</c:v>
                      </c:pt>
                      <c:pt idx="21">
                        <c:v>5.8873006100786496</c:v>
                      </c:pt>
                      <c:pt idx="22">
                        <c:v>6.0204534774193998</c:v>
                      </c:pt>
                      <c:pt idx="23">
                        <c:v>6.1498443914754501</c:v>
                      </c:pt>
                      <c:pt idx="24">
                        <c:v>6.2755965392111497</c:v>
                      </c:pt>
                      <c:pt idx="25">
                        <c:v>6.39780861253855</c:v>
                      </c:pt>
                      <c:pt idx="26">
                        <c:v>6.5165571094328998</c:v>
                      </c:pt>
                      <c:pt idx="27">
                        <c:v>6.6318981339192007</c:v>
                      </c:pt>
                      <c:pt idx="28">
                        <c:v>6.7438687847752501</c:v>
                      </c:pt>
                      <c:pt idx="29">
                        <c:v>6.8524882007491499</c:v>
                      </c:pt>
                      <c:pt idx="30">
                        <c:v>6.9577583135509498</c:v>
                      </c:pt>
                      <c:pt idx="31">
                        <c:v>7.0596643473198002</c:v>
                      </c:pt>
                      <c:pt idx="32">
                        <c:v>7.1581750935184001</c:v>
                      </c:pt>
                      <c:pt idx="33">
                        <c:v>7.2532429825572509</c:v>
                      </c:pt>
                      <c:pt idx="34">
                        <c:v>7.3448039673118002</c:v>
                      </c:pt>
                      <c:pt idx="35">
                        <c:v>7.4327772286465503</c:v>
                      </c:pt>
                      <c:pt idx="36">
                        <c:v>7.5170647088821001</c:v>
                      </c:pt>
                      <c:pt idx="37">
                        <c:v>7.5975504755191494</c:v>
                      </c:pt>
                      <c:pt idx="38">
                        <c:v>7.6740999144098492</c:v>
                      </c:pt>
                      <c:pt idx="39">
                        <c:v>7.7465587487343992</c:v>
                      </c:pt>
                      <c:pt idx="40">
                        <c:v>7.8147518775859499</c:v>
                      </c:pt>
                      <c:pt idx="41">
                        <c:v>7.87848202558955</c:v>
                      </c:pt>
                      <c:pt idx="42">
                        <c:v>7.9375281927805998</c:v>
                      </c:pt>
                      <c:pt idx="43">
                        <c:v>7.9916438919195496</c:v>
                      </c:pt>
                      <c:pt idx="44">
                        <c:v>8.0405551585649508</c:v>
                      </c:pt>
                      <c:pt idx="45">
                        <c:v>8.0839583176445995</c:v>
                      </c:pt>
                      <c:pt idx="46">
                        <c:v>8.1215174890268003</c:v>
                      </c:pt>
                      <c:pt idx="47">
                        <c:v>8.1528618139361502</c:v>
                      </c:pt>
                      <c:pt idx="48">
                        <c:v>8.1775823842017008</c:v>
                      </c:pt>
                      <c:pt idx="49">
                        <c:v>8.1952288577074004</c:v>
                      </c:pt>
                      <c:pt idx="50">
                        <c:v>8.2053057465934494</c:v>
                      </c:pt>
                      <c:pt idx="51">
                        <c:v>8.2072683705636997</c:v>
                      </c:pt>
                      <c:pt idx="52">
                        <c:v>8.200518477302051</c:v>
                      </c:pt>
                      <c:pt idx="53">
                        <c:v>8.1843995471757491</c:v>
                      </c:pt>
                      <c:pt idx="54">
                        <c:v>8.1581918226157502</c:v>
                      </c:pt>
                      <c:pt idx="55">
                        <c:v>8.1211071372868506</c:v>
                      </c:pt>
                      <c:pt idx="56">
                        <c:v>8.0722836716102506</c:v>
                      </c:pt>
                      <c:pt idx="57">
                        <c:v>8.0107808367280988</c:v>
                      </c:pt>
                      <c:pt idx="58">
                        <c:v>7.9355745994740001</c:v>
                      </c:pt>
                      <c:pt idx="59">
                        <c:v>7.8455537222521503</c:v>
                      </c:pt>
                      <c:pt idx="60">
                        <c:v>7.7395176273329991</c:v>
                      </c:pt>
                      <c:pt idx="61">
                        <c:v>7.616249433086951</c:v>
                      </c:pt>
                      <c:pt idx="62">
                        <c:v>7.4744301912078495</c:v>
                      </c:pt>
                      <c:pt idx="63">
                        <c:v>7.3126023434335492</c:v>
                      </c:pt>
                      <c:pt idx="64">
                        <c:v>7.1292635925269492</c:v>
                      </c:pt>
                      <c:pt idx="65">
                        <c:v>6.9229000946710997</c:v>
                      </c:pt>
                      <c:pt idx="66">
                        <c:v>6.6920440881410501</c:v>
                      </c:pt>
                      <c:pt idx="67">
                        <c:v>6.435366127709349</c:v>
                      </c:pt>
                      <c:pt idx="68">
                        <c:v>6.1518187686049499</c:v>
                      </c:pt>
                      <c:pt idx="69">
                        <c:v>5.8408578501977999</c:v>
                      </c:pt>
                      <c:pt idx="70">
                        <c:v>5.5027819215573501</c:v>
                      </c:pt>
                      <c:pt idx="71">
                        <c:v>5.1392532823114996</c:v>
                      </c:pt>
                      <c:pt idx="72">
                        <c:v>4.7541013625034303</c:v>
                      </c:pt>
                      <c:pt idx="73">
                        <c:v>4.3545708293819398</c:v>
                      </c:pt>
                      <c:pt idx="74">
                        <c:v>3.9532809987096549</c:v>
                      </c:pt>
                      <c:pt idx="75">
                        <c:v>3.571343216203215</c:v>
                      </c:pt>
                      <c:pt idx="76">
                        <c:v>3.2434021750724447</c:v>
                      </c:pt>
                      <c:pt idx="77">
                        <c:v>3.0259497352942599</c:v>
                      </c:pt>
                      <c:pt idx="78">
                        <c:v>3.0113579646783801</c:v>
                      </c:pt>
                      <c:pt idx="79">
                        <c:v>3.0522263500406051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61360455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Longueur du patin adimensionnelle 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3604944"/>
        <c:crosses val="autoZero"/>
        <c:crossBetween val="midCat"/>
      </c:valAx>
      <c:valAx>
        <c:axId val="61360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Gradient de temperature </a:t>
                </a:r>
                <a:r>
                  <a:rPr lang="en-US" dirty="0" err="1" smtClean="0"/>
                  <a:t>adimensionnel</a:t>
                </a:r>
                <a:endParaRPr lang="en-US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3604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811166666666668"/>
          <c:y val="0.56701092592592606"/>
          <c:w val="0.36630712962962964"/>
          <c:h val="0.2542483333333333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prstDash val="solid"/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14567013239689"/>
          <c:y val="4.1504259259259262E-2"/>
          <c:w val="0.74195440349009456"/>
          <c:h val="0.71405212497546489"/>
        </c:manualLayout>
      </c:layout>
      <c:scatterChart>
        <c:scatterStyle val="lineMarker"/>
        <c:varyColors val="0"/>
        <c:ser>
          <c:idx val="5"/>
          <c:order val="4"/>
          <c:tx>
            <c:v>N=8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(adi)'!$E$2:$E$81</c:f>
              <c:numCache>
                <c:formatCode>0.00E+00</c:formatCode>
                <c:ptCount val="80"/>
                <c:pt idx="0">
                  <c:v>5.1524859370311503E-2</c:v>
                </c:pt>
                <c:pt idx="1">
                  <c:v>0.18946468063521799</c:v>
                </c:pt>
                <c:pt idx="2">
                  <c:v>0.32591011463369346</c:v>
                </c:pt>
                <c:pt idx="3">
                  <c:v>0.461023407591859</c:v>
                </c:pt>
                <c:pt idx="4">
                  <c:v>0.59496442122736504</c:v>
                </c:pt>
                <c:pt idx="5">
                  <c:v>0.72787499267629996</c:v>
                </c:pt>
                <c:pt idx="6">
                  <c:v>0.85987323576358998</c:v>
                </c:pt>
                <c:pt idx="7">
                  <c:v>0.99107516457768496</c:v>
                </c:pt>
                <c:pt idx="8">
                  <c:v>1.121567713801995</c:v>
                </c:pt>
                <c:pt idx="9">
                  <c:v>1.251449572420525</c:v>
                </c:pt>
                <c:pt idx="10">
                  <c:v>1.380791697070215</c:v>
                </c:pt>
                <c:pt idx="11">
                  <c:v>1.509670501923275</c:v>
                </c:pt>
                <c:pt idx="12">
                  <c:v>1.638147583005205</c:v>
                </c:pt>
                <c:pt idx="13">
                  <c:v>1.7662878075309902</c:v>
                </c:pt>
                <c:pt idx="14">
                  <c:v>1.8941078313119799</c:v>
                </c:pt>
                <c:pt idx="15">
                  <c:v>2.021682823123315</c:v>
                </c:pt>
                <c:pt idx="16">
                  <c:v>2.1490283534847903</c:v>
                </c:pt>
                <c:pt idx="17">
                  <c:v>2.2761885940894651</c:v>
                </c:pt>
                <c:pt idx="18">
                  <c:v>2.4031908972322502</c:v>
                </c:pt>
                <c:pt idx="19">
                  <c:v>2.53005642349981</c:v>
                </c:pt>
                <c:pt idx="20">
                  <c:v>2.6567952036821949</c:v>
                </c:pt>
                <c:pt idx="21">
                  <c:v>2.7834232565969499</c:v>
                </c:pt>
                <c:pt idx="22">
                  <c:v>2.9099506851302399</c:v>
                </c:pt>
                <c:pt idx="23">
                  <c:v>3.0363751232338601</c:v>
                </c:pt>
                <c:pt idx="24">
                  <c:v>3.1627027273311348</c:v>
                </c:pt>
                <c:pt idx="25">
                  <c:v>3.2889247667295649</c:v>
                </c:pt>
                <c:pt idx="26">
                  <c:v>3.4150230287385397</c:v>
                </c:pt>
                <c:pt idx="27">
                  <c:v>3.5409880704772752</c:v>
                </c:pt>
                <c:pt idx="28">
                  <c:v>3.6668007679623003</c:v>
                </c:pt>
                <c:pt idx="29">
                  <c:v>3.7924251308087746</c:v>
                </c:pt>
                <c:pt idx="30">
                  <c:v>3.9178421087369402</c:v>
                </c:pt>
                <c:pt idx="31">
                  <c:v>4.0430049339531795</c:v>
                </c:pt>
                <c:pt idx="32">
                  <c:v>4.167872615212155</c:v>
                </c:pt>
                <c:pt idx="33">
                  <c:v>4.2923885418173802</c:v>
                </c:pt>
                <c:pt idx="34">
                  <c:v>4.4165100288610244</c:v>
                </c:pt>
                <c:pt idx="35">
                  <c:v>4.5401623786701197</c:v>
                </c:pt>
                <c:pt idx="36">
                  <c:v>4.6632772171168053</c:v>
                </c:pt>
                <c:pt idx="37">
                  <c:v>4.7857670369747849</c:v>
                </c:pt>
                <c:pt idx="38">
                  <c:v>4.907551815325415</c:v>
                </c:pt>
                <c:pt idx="39">
                  <c:v>5.0285382851980502</c:v>
                </c:pt>
                <c:pt idx="40">
                  <c:v>5.1486117217673506</c:v>
                </c:pt>
                <c:pt idx="41">
                  <c:v>5.2676539267788502</c:v>
                </c:pt>
                <c:pt idx="42">
                  <c:v>5.3855233900530504</c:v>
                </c:pt>
                <c:pt idx="43">
                  <c:v>5.50200502261045</c:v>
                </c:pt>
                <c:pt idx="44">
                  <c:v>5.6166546219634004</c:v>
                </c:pt>
                <c:pt idx="45">
                  <c:v>5.7277415716531994</c:v>
                </c:pt>
                <c:pt idx="46">
                  <c:v>5.7927273270447994</c:v>
                </c:pt>
                <c:pt idx="47">
                  <c:v>5.8885344978057503</c:v>
                </c:pt>
                <c:pt idx="48">
                  <c:v>5.9831330341779498</c:v>
                </c:pt>
                <c:pt idx="49">
                  <c:v>6.0743973446559503</c:v>
                </c:pt>
                <c:pt idx="50">
                  <c:v>6.1615641750190004</c:v>
                </c:pt>
                <c:pt idx="51">
                  <c:v>6.2440085967011001</c:v>
                </c:pt>
                <c:pt idx="52">
                  <c:v>6.3211110409699005</c:v>
                </c:pt>
                <c:pt idx="53">
                  <c:v>6.3921909913326997</c:v>
                </c:pt>
                <c:pt idx="54">
                  <c:v>6.4565415532093002</c:v>
                </c:pt>
                <c:pt idx="55">
                  <c:v>6.5136177274606002</c:v>
                </c:pt>
                <c:pt idx="56">
                  <c:v>6.5669871848902996</c:v>
                </c:pt>
                <c:pt idx="57">
                  <c:v>6.61212811776055</c:v>
                </c:pt>
                <c:pt idx="58">
                  <c:v>6.6438485434643493</c:v>
                </c:pt>
                <c:pt idx="59">
                  <c:v>6.6632884105198</c:v>
                </c:pt>
                <c:pt idx="60">
                  <c:v>6.6685028287139501</c:v>
                </c:pt>
                <c:pt idx="61">
                  <c:v>6.6591484495040998</c:v>
                </c:pt>
                <c:pt idx="62">
                  <c:v>6.6330067839226503</c:v>
                </c:pt>
                <c:pt idx="63">
                  <c:v>6.5880850493062493</c:v>
                </c:pt>
                <c:pt idx="64">
                  <c:v>6.5221879180478499</c:v>
                </c:pt>
                <c:pt idx="65">
                  <c:v>6.4328954814476003</c:v>
                </c:pt>
                <c:pt idx="66">
                  <c:v>6.3175930135904999</c:v>
                </c:pt>
                <c:pt idx="67">
                  <c:v>6.1734858994936506</c:v>
                </c:pt>
                <c:pt idx="68">
                  <c:v>5.9976719367778006</c:v>
                </c:pt>
                <c:pt idx="69">
                  <c:v>5.7872575694895501</c:v>
                </c:pt>
                <c:pt idx="70">
                  <c:v>5.5395644970396001</c:v>
                </c:pt>
                <c:pt idx="71">
                  <c:v>5.2524886043949497</c:v>
                </c:pt>
                <c:pt idx="72">
                  <c:v>4.9250872795465446</c:v>
                </c:pt>
                <c:pt idx="73">
                  <c:v>4.5585447071196805</c:v>
                </c:pt>
                <c:pt idx="74">
                  <c:v>4.15777436250879</c:v>
                </c:pt>
                <c:pt idx="75">
                  <c:v>3.7340685350821352</c:v>
                </c:pt>
                <c:pt idx="76">
                  <c:v>3.3095509399153498</c:v>
                </c:pt>
                <c:pt idx="77">
                  <c:v>2.9247303455928999</c:v>
                </c:pt>
                <c:pt idx="78">
                  <c:v>2.6515887058042149</c:v>
                </c:pt>
                <c:pt idx="79">
                  <c:v>2.61681579804916</c:v>
                </c:pt>
              </c:numCache>
            </c:numRef>
          </c:yVal>
          <c:smooth val="0"/>
        </c:ser>
        <c:ser>
          <c:idx val="8"/>
          <c:order val="6"/>
          <c:tx>
            <c:v>N=10</c:v>
          </c:tx>
          <c:spPr>
            <a:ln w="19050" cap="rnd" cmpd="sng" algn="ctr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(adi)'!$G$2:$G$81</c:f>
              <c:numCache>
                <c:formatCode>0.00E+00</c:formatCode>
                <c:ptCount val="80"/>
                <c:pt idx="0">
                  <c:v>0.36857631583370098</c:v>
                </c:pt>
                <c:pt idx="1">
                  <c:v>0.5073772358352</c:v>
                </c:pt>
                <c:pt idx="2">
                  <c:v>0.65081311971038502</c:v>
                </c:pt>
                <c:pt idx="3">
                  <c:v>0.79747132726935499</c:v>
                </c:pt>
                <c:pt idx="4">
                  <c:v>0.94639610350098002</c:v>
                </c:pt>
                <c:pt idx="5">
                  <c:v>1.096899809141775</c:v>
                </c:pt>
                <c:pt idx="6">
                  <c:v>1.2484684567495798</c:v>
                </c:pt>
                <c:pt idx="7">
                  <c:v>1.4007274533912999</c:v>
                </c:pt>
                <c:pt idx="8">
                  <c:v>1.55336958988135</c:v>
                </c:pt>
                <c:pt idx="9">
                  <c:v>1.70618460659187</c:v>
                </c:pt>
                <c:pt idx="10">
                  <c:v>1.8589812221975648</c:v>
                </c:pt>
                <c:pt idx="11">
                  <c:v>2.0116250361264898</c:v>
                </c:pt>
                <c:pt idx="12">
                  <c:v>2.1639977931584253</c:v>
                </c:pt>
                <c:pt idx="13">
                  <c:v>2.3160028630373803</c:v>
                </c:pt>
                <c:pt idx="14">
                  <c:v>2.4675049812755647</c:v>
                </c:pt>
                <c:pt idx="15">
                  <c:v>2.6184731513266448</c:v>
                </c:pt>
                <c:pt idx="16">
                  <c:v>2.7688027435339402</c:v>
                </c:pt>
                <c:pt idx="17">
                  <c:v>2.9184477592625298</c:v>
                </c:pt>
                <c:pt idx="18">
                  <c:v>3.0673469009362648</c:v>
                </c:pt>
                <c:pt idx="19">
                  <c:v>3.2154368389213452</c:v>
                </c:pt>
                <c:pt idx="20">
                  <c:v>3.3626461149069251</c:v>
                </c:pt>
                <c:pt idx="21">
                  <c:v>3.5089194850446299</c:v>
                </c:pt>
                <c:pt idx="22">
                  <c:v>3.6541972874614053</c:v>
                </c:pt>
                <c:pt idx="23">
                  <c:v>3.7984074491549249</c:v>
                </c:pt>
                <c:pt idx="24">
                  <c:v>3.9414941086821349</c:v>
                </c:pt>
                <c:pt idx="25">
                  <c:v>4.0833814732162601</c:v>
                </c:pt>
                <c:pt idx="26">
                  <c:v>4.2239824562598498</c:v>
                </c:pt>
                <c:pt idx="27">
                  <c:v>4.3632245430982355</c:v>
                </c:pt>
                <c:pt idx="28">
                  <c:v>4.5010213940707846</c:v>
                </c:pt>
                <c:pt idx="29">
                  <c:v>4.6372632265274101</c:v>
                </c:pt>
                <c:pt idx="30">
                  <c:v>4.7718629521244704</c:v>
                </c:pt>
                <c:pt idx="31">
                  <c:v>4.9046929734098494</c:v>
                </c:pt>
                <c:pt idx="32">
                  <c:v>5.0356288149254</c:v>
                </c:pt>
                <c:pt idx="33">
                  <c:v>5.1645196516769998</c:v>
                </c:pt>
                <c:pt idx="34">
                  <c:v>5.2912282534374002</c:v>
                </c:pt>
                <c:pt idx="35">
                  <c:v>5.4155646494281502</c:v>
                </c:pt>
                <c:pt idx="36">
                  <c:v>5.5373331117731501</c:v>
                </c:pt>
                <c:pt idx="37">
                  <c:v>5.6562926678790495</c:v>
                </c:pt>
                <c:pt idx="38">
                  <c:v>5.7721898328888006</c:v>
                </c:pt>
                <c:pt idx="39">
                  <c:v>5.8847257083457993</c:v>
                </c:pt>
                <c:pt idx="40">
                  <c:v>5.9935311066007007</c:v>
                </c:pt>
                <c:pt idx="41">
                  <c:v>6.0981915736901495</c:v>
                </c:pt>
                <c:pt idx="42">
                  <c:v>6.1982772336329495</c:v>
                </c:pt>
                <c:pt idx="43">
                  <c:v>6.29379906773835</c:v>
                </c:pt>
                <c:pt idx="44">
                  <c:v>6.4282185959421501</c:v>
                </c:pt>
                <c:pt idx="45">
                  <c:v>6.5260728407314996</c:v>
                </c:pt>
                <c:pt idx="46">
                  <c:v>6.6187945890034996</c:v>
                </c:pt>
                <c:pt idx="47">
                  <c:v>6.7063840647690496</c:v>
                </c:pt>
                <c:pt idx="48">
                  <c:v>6.7884924510084499</c:v>
                </c:pt>
                <c:pt idx="49">
                  <c:v>6.8646742042134505</c:v>
                </c:pt>
                <c:pt idx="50">
                  <c:v>6.9344359643373492</c:v>
                </c:pt>
                <c:pt idx="51">
                  <c:v>6.9972172465862004</c:v>
                </c:pt>
                <c:pt idx="52">
                  <c:v>7.0523604785469995</c:v>
                </c:pt>
                <c:pt idx="53">
                  <c:v>7.0987287672603001</c:v>
                </c:pt>
                <c:pt idx="54">
                  <c:v>7.1273951036600494</c:v>
                </c:pt>
                <c:pt idx="55">
                  <c:v>7.1462854875498492</c:v>
                </c:pt>
                <c:pt idx="56">
                  <c:v>7.1573705839501995</c:v>
                </c:pt>
                <c:pt idx="57">
                  <c:v>7.1567696301794497</c:v>
                </c:pt>
                <c:pt idx="58">
                  <c:v>7.1444076453221994</c:v>
                </c:pt>
                <c:pt idx="59">
                  <c:v>7.1183867714456497</c:v>
                </c:pt>
                <c:pt idx="60">
                  <c:v>7.0754905892395499</c:v>
                </c:pt>
                <c:pt idx="61">
                  <c:v>7.0151313088512</c:v>
                </c:pt>
                <c:pt idx="62">
                  <c:v>6.9357665521056004</c:v>
                </c:pt>
                <c:pt idx="63">
                  <c:v>6.8356373311816991</c:v>
                </c:pt>
                <c:pt idx="64">
                  <c:v>6.7129035580960501</c:v>
                </c:pt>
                <c:pt idx="65">
                  <c:v>6.5656536895488999</c:v>
                </c:pt>
                <c:pt idx="66">
                  <c:v>6.3919596747680503</c:v>
                </c:pt>
                <c:pt idx="67">
                  <c:v>6.1899619474387002</c:v>
                </c:pt>
                <c:pt idx="68">
                  <c:v>5.9580105111913495</c:v>
                </c:pt>
                <c:pt idx="69">
                  <c:v>5.6948810939806993</c:v>
                </c:pt>
                <c:pt idx="70">
                  <c:v>5.4001133394287502</c:v>
                </c:pt>
                <c:pt idx="71">
                  <c:v>5.0745365456437499</c:v>
                </c:pt>
                <c:pt idx="72">
                  <c:v>4.72108288580778</c:v>
                </c:pt>
                <c:pt idx="73">
                  <c:v>4.3460577117924704</c:v>
                </c:pt>
                <c:pt idx="74">
                  <c:v>3.9611449255466704</c:v>
                </c:pt>
                <c:pt idx="75">
                  <c:v>3.5866002635690402</c:v>
                </c:pt>
                <c:pt idx="76">
                  <c:v>3.2564292786482953</c:v>
                </c:pt>
                <c:pt idx="77">
                  <c:v>3.0269229149076851</c:v>
                </c:pt>
                <c:pt idx="78">
                  <c:v>2.9910691681674351</c:v>
                </c:pt>
                <c:pt idx="79">
                  <c:v>3.3035526659748546</c:v>
                </c:pt>
              </c:numCache>
            </c:numRef>
          </c:yVal>
          <c:smooth val="0"/>
        </c:ser>
        <c:ser>
          <c:idx val="9"/>
          <c:order val="7"/>
          <c:tx>
            <c:v>N=11</c:v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  <c:extLst xmlns:c15="http://schemas.microsoft.com/office/drawing/2012/chart"/>
            </c:numRef>
          </c:xVal>
          <c:yVal>
            <c:numRef>
              <c:f>inf_Lobbato_hehs8!#REF!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0"/>
          <c:order val="8"/>
          <c:tx>
            <c:v>N=12</c:v>
          </c:tx>
          <c:spPr>
            <a:ln w="19050" cap="rnd" cmpd="sng" algn="ctr">
              <a:solidFill>
                <a:schemeClr val="bg2">
                  <a:lumMod val="5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(adi)'!$I$2:$I$81</c:f>
              <c:numCache>
                <c:formatCode>0.00E+00</c:formatCode>
                <c:ptCount val="80"/>
                <c:pt idx="0">
                  <c:v>0.16156765068390949</c:v>
                </c:pt>
                <c:pt idx="1">
                  <c:v>0.396037142165093</c:v>
                </c:pt>
                <c:pt idx="2">
                  <c:v>0.65130719873716503</c:v>
                </c:pt>
                <c:pt idx="3">
                  <c:v>0.8903853934155499</c:v>
                </c:pt>
                <c:pt idx="4">
                  <c:v>1.121637443521315</c:v>
                </c:pt>
                <c:pt idx="5">
                  <c:v>1.34930045539817</c:v>
                </c:pt>
                <c:pt idx="6">
                  <c:v>1.5738699833916301</c:v>
                </c:pt>
                <c:pt idx="7">
                  <c:v>1.7954983360208447</c:v>
                </c:pt>
                <c:pt idx="8">
                  <c:v>2.0141693221999</c:v>
                </c:pt>
                <c:pt idx="9">
                  <c:v>2.2299120590326647</c:v>
                </c:pt>
                <c:pt idx="10">
                  <c:v>2.442692158738005</c:v>
                </c:pt>
                <c:pt idx="11">
                  <c:v>2.6525044404375597</c:v>
                </c:pt>
                <c:pt idx="12">
                  <c:v>2.859327728232405</c:v>
                </c:pt>
                <c:pt idx="13">
                  <c:v>3.0631841456560949</c:v>
                </c:pt>
                <c:pt idx="14">
                  <c:v>3.2639729163666402</c:v>
                </c:pt>
                <c:pt idx="15">
                  <c:v>3.4617308967636395</c:v>
                </c:pt>
                <c:pt idx="16">
                  <c:v>3.6563919942628096</c:v>
                </c:pt>
                <c:pt idx="17">
                  <c:v>3.8479444770131801</c:v>
                </c:pt>
                <c:pt idx="18">
                  <c:v>4.0363641837341495</c:v>
                </c:pt>
                <c:pt idx="19">
                  <c:v>4.2216261508555348</c:v>
                </c:pt>
                <c:pt idx="20">
                  <c:v>4.4036874677945104</c:v>
                </c:pt>
                <c:pt idx="21">
                  <c:v>4.5825173457792996</c:v>
                </c:pt>
                <c:pt idx="22">
                  <c:v>4.7580855623044149</c:v>
                </c:pt>
                <c:pt idx="23">
                  <c:v>4.9303442803527044</c:v>
                </c:pt>
                <c:pt idx="24">
                  <c:v>5.09926409669335</c:v>
                </c:pt>
                <c:pt idx="25">
                  <c:v>5.2648044988712499</c:v>
                </c:pt>
                <c:pt idx="26">
                  <c:v>5.4269095837814998</c:v>
                </c:pt>
                <c:pt idx="27">
                  <c:v>5.5855367553392998</c:v>
                </c:pt>
                <c:pt idx="28">
                  <c:v>5.7406415619909996</c:v>
                </c:pt>
                <c:pt idx="29">
                  <c:v>5.8921572476020501</c:v>
                </c:pt>
                <c:pt idx="30">
                  <c:v>6.0400425498489998</c:v>
                </c:pt>
                <c:pt idx="31">
                  <c:v>6.1842338275895994</c:v>
                </c:pt>
                <c:pt idx="32">
                  <c:v>6.3246766505022496</c:v>
                </c:pt>
                <c:pt idx="33">
                  <c:v>6.4613032801531007</c:v>
                </c:pt>
                <c:pt idx="34">
                  <c:v>6.5940714638197502</c:v>
                </c:pt>
                <c:pt idx="35">
                  <c:v>6.7229266556213503</c:v>
                </c:pt>
                <c:pt idx="36">
                  <c:v>6.8478336605273995</c:v>
                </c:pt>
                <c:pt idx="37">
                  <c:v>6.9687600438410495</c:v>
                </c:pt>
                <c:pt idx="38">
                  <c:v>7.0856962116866002</c:v>
                </c:pt>
                <c:pt idx="39">
                  <c:v>7.1986343047629999</c:v>
                </c:pt>
                <c:pt idx="40">
                  <c:v>7.3074525692612493</c:v>
                </c:pt>
                <c:pt idx="41">
                  <c:v>7.4111399548093502</c:v>
                </c:pt>
                <c:pt idx="42">
                  <c:v>7.4888370343758996</c:v>
                </c:pt>
                <c:pt idx="43">
                  <c:v>7.5696723609608991</c:v>
                </c:pt>
                <c:pt idx="44">
                  <c:v>7.6481573320050504</c:v>
                </c:pt>
                <c:pt idx="45">
                  <c:v>7.7208122271102493</c:v>
                </c:pt>
                <c:pt idx="46">
                  <c:v>7.7868901732199003</c:v>
                </c:pt>
                <c:pt idx="47">
                  <c:v>7.8458882912600503</c:v>
                </c:pt>
                <c:pt idx="48">
                  <c:v>7.8973114195457494</c:v>
                </c:pt>
                <c:pt idx="49">
                  <c:v>7.9406186776076497</c:v>
                </c:pt>
                <c:pt idx="50">
                  <c:v>7.9752332191510504</c:v>
                </c:pt>
                <c:pt idx="51">
                  <c:v>8.0007832872625997</c:v>
                </c:pt>
                <c:pt idx="52">
                  <c:v>8.0212525947315498</c:v>
                </c:pt>
                <c:pt idx="53">
                  <c:v>8.0388767430310004</c:v>
                </c:pt>
                <c:pt idx="54">
                  <c:v>8.0388905221759011</c:v>
                </c:pt>
                <c:pt idx="55">
                  <c:v>8.026495063420251</c:v>
                </c:pt>
                <c:pt idx="56">
                  <c:v>8.0013166227427011</c:v>
                </c:pt>
                <c:pt idx="57">
                  <c:v>7.9562545437489005</c:v>
                </c:pt>
                <c:pt idx="58">
                  <c:v>7.8996510483111511</c:v>
                </c:pt>
                <c:pt idx="59">
                  <c:v>7.8276806889858506</c:v>
                </c:pt>
                <c:pt idx="60">
                  <c:v>7.7384695482641508</c:v>
                </c:pt>
                <c:pt idx="61">
                  <c:v>7.6303598310141991</c:v>
                </c:pt>
                <c:pt idx="62">
                  <c:v>7.5021333303534004</c:v>
                </c:pt>
                <c:pt idx="63">
                  <c:v>7.3522713976071996</c:v>
                </c:pt>
                <c:pt idx="64">
                  <c:v>7.1792014602888994</c:v>
                </c:pt>
                <c:pt idx="65">
                  <c:v>6.9813365787285502</c:v>
                </c:pt>
                <c:pt idx="66">
                  <c:v>6.7571329556614499</c:v>
                </c:pt>
                <c:pt idx="67">
                  <c:v>6.5051873585831004</c:v>
                </c:pt>
                <c:pt idx="68">
                  <c:v>6.2243836641238</c:v>
                </c:pt>
                <c:pt idx="69">
                  <c:v>5.9141189116011503</c:v>
                </c:pt>
                <c:pt idx="70">
                  <c:v>5.5746493503721002</c:v>
                </c:pt>
                <c:pt idx="71">
                  <c:v>5.2076193188846505</c:v>
                </c:pt>
                <c:pt idx="72">
                  <c:v>4.8168754361177601</c:v>
                </c:pt>
                <c:pt idx="73">
                  <c:v>4.4097302858202152</c:v>
                </c:pt>
                <c:pt idx="74">
                  <c:v>3.9989429128757998</c:v>
                </c:pt>
                <c:pt idx="75">
                  <c:v>3.6058649957780902</c:v>
                </c:pt>
                <c:pt idx="76">
                  <c:v>3.2655232131201499</c:v>
                </c:pt>
                <c:pt idx="77">
                  <c:v>3.0349909093631151</c:v>
                </c:pt>
                <c:pt idx="78">
                  <c:v>3.0075076337620201</c:v>
                </c:pt>
                <c:pt idx="79">
                  <c:v>3.1869551754154353</c:v>
                </c:pt>
              </c:numCache>
            </c:numRef>
          </c:yVal>
          <c:smooth val="0"/>
        </c:ser>
        <c:ser>
          <c:idx val="12"/>
          <c:order val="9"/>
          <c:tx>
            <c:v>N=14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(adi)'!$J$2:$J$81</c:f>
              <c:numCache>
                <c:formatCode>0.00E+00</c:formatCode>
                <c:ptCount val="80"/>
                <c:pt idx="0">
                  <c:v>0.33824079522876904</c:v>
                </c:pt>
                <c:pt idx="1">
                  <c:v>0.66999890098355497</c:v>
                </c:pt>
                <c:pt idx="2">
                  <c:v>0.99310539336127501</c:v>
                </c:pt>
                <c:pt idx="3">
                  <c:v>1.3077421748781999</c:v>
                </c:pt>
                <c:pt idx="4">
                  <c:v>1.6141091906312699</c:v>
                </c:pt>
                <c:pt idx="5">
                  <c:v>1.9123872685215801</c:v>
                </c:pt>
                <c:pt idx="6">
                  <c:v>2.2026549852358803</c:v>
                </c:pt>
                <c:pt idx="7">
                  <c:v>2.484479473851025</c:v>
                </c:pt>
                <c:pt idx="8">
                  <c:v>2.7523658975113952</c:v>
                </c:pt>
                <c:pt idx="9">
                  <c:v>2.9989188898816002</c:v>
                </c:pt>
                <c:pt idx="10">
                  <c:v>3.2508285181302754</c:v>
                </c:pt>
                <c:pt idx="11">
                  <c:v>3.4957220041890205</c:v>
                </c:pt>
                <c:pt idx="12">
                  <c:v>3.7331231027518745</c:v>
                </c:pt>
                <c:pt idx="13">
                  <c:v>3.9630600727369596</c:v>
                </c:pt>
                <c:pt idx="14">
                  <c:v>4.1856344508292453</c:v>
                </c:pt>
                <c:pt idx="15">
                  <c:v>4.4010171286783999</c:v>
                </c:pt>
                <c:pt idx="16">
                  <c:v>4.6093358750713698</c:v>
                </c:pt>
                <c:pt idx="17">
                  <c:v>4.8107549243587</c:v>
                </c:pt>
                <c:pt idx="18">
                  <c:v>5.0054290371398498</c:v>
                </c:pt>
                <c:pt idx="19">
                  <c:v>5.1935104101557004</c:v>
                </c:pt>
                <c:pt idx="20">
                  <c:v>5.3751411535743499</c:v>
                </c:pt>
                <c:pt idx="21">
                  <c:v>5.5504709953679505</c:v>
                </c:pt>
                <c:pt idx="22">
                  <c:v>5.7196455336677499</c:v>
                </c:pt>
                <c:pt idx="23">
                  <c:v>5.8827966966599003</c:v>
                </c:pt>
                <c:pt idx="24">
                  <c:v>6.0400652367480498</c:v>
                </c:pt>
                <c:pt idx="25">
                  <c:v>6.1915776442411499</c:v>
                </c:pt>
                <c:pt idx="26">
                  <c:v>6.3374443564392502</c:v>
                </c:pt>
                <c:pt idx="27">
                  <c:v>6.4777786032663496</c:v>
                </c:pt>
                <c:pt idx="28">
                  <c:v>6.6126817395354491</c:v>
                </c:pt>
                <c:pt idx="29">
                  <c:v>6.7422276569947002</c:v>
                </c:pt>
                <c:pt idx="30">
                  <c:v>6.8664955197004502</c:v>
                </c:pt>
                <c:pt idx="31">
                  <c:v>6.9855284715702997</c:v>
                </c:pt>
                <c:pt idx="32">
                  <c:v>7.0993538646820493</c:v>
                </c:pt>
                <c:pt idx="33">
                  <c:v>7.2079573144226501</c:v>
                </c:pt>
                <c:pt idx="34">
                  <c:v>7.3113056851691995</c:v>
                </c:pt>
                <c:pt idx="35">
                  <c:v>7.4092970934194993</c:v>
                </c:pt>
                <c:pt idx="36">
                  <c:v>7.5017689047745506</c:v>
                </c:pt>
                <c:pt idx="37">
                  <c:v>7.5884454221365498</c:v>
                </c:pt>
                <c:pt idx="38">
                  <c:v>7.6689153274440001</c:v>
                </c:pt>
                <c:pt idx="39">
                  <c:v>7.7425609193515994</c:v>
                </c:pt>
                <c:pt idx="40">
                  <c:v>7.8085247740864503</c:v>
                </c:pt>
                <c:pt idx="41">
                  <c:v>7.8987376648879009</c:v>
                </c:pt>
                <c:pt idx="42">
                  <c:v>7.9639470694297003</c:v>
                </c:pt>
                <c:pt idx="43">
                  <c:v>8.023458697757949</c:v>
                </c:pt>
                <c:pt idx="44">
                  <c:v>8.0771367093161501</c:v>
                </c:pt>
                <c:pt idx="45">
                  <c:v>8.124785472169501</c:v>
                </c:pt>
                <c:pt idx="46">
                  <c:v>8.1661898367382513</c:v>
                </c:pt>
                <c:pt idx="47">
                  <c:v>8.2011394569969003</c:v>
                </c:pt>
                <c:pt idx="48">
                  <c:v>8.2294748296154498</c:v>
                </c:pt>
                <c:pt idx="49">
                  <c:v>8.2511862677023498</c:v>
                </c:pt>
                <c:pt idx="50">
                  <c:v>8.2665421083613495</c:v>
                </c:pt>
                <c:pt idx="51">
                  <c:v>8.2550388035318001</c:v>
                </c:pt>
                <c:pt idx="52">
                  <c:v>8.2454411638770999</c:v>
                </c:pt>
                <c:pt idx="53">
                  <c:v>8.2269174864259007</c:v>
                </c:pt>
                <c:pt idx="54">
                  <c:v>8.1983237991474986</c:v>
                </c:pt>
                <c:pt idx="55">
                  <c:v>8.1597443776758993</c:v>
                </c:pt>
                <c:pt idx="56">
                  <c:v>8.1152286561428504</c:v>
                </c:pt>
                <c:pt idx="57">
                  <c:v>8.0537250196115497</c:v>
                </c:pt>
                <c:pt idx="58">
                  <c:v>7.9769535992626501</c:v>
                </c:pt>
                <c:pt idx="59">
                  <c:v>7.8851168224696497</c:v>
                </c:pt>
                <c:pt idx="60">
                  <c:v>7.7776672807119498</c:v>
                </c:pt>
                <c:pt idx="61">
                  <c:v>7.6525909245639001</c:v>
                </c:pt>
                <c:pt idx="62">
                  <c:v>7.5086291028847993</c:v>
                </c:pt>
                <c:pt idx="63">
                  <c:v>7.3443250219094001</c:v>
                </c:pt>
                <c:pt idx="64">
                  <c:v>7.1581833409001501</c:v>
                </c:pt>
                <c:pt idx="65">
                  <c:v>6.9486982339852501</c:v>
                </c:pt>
                <c:pt idx="66">
                  <c:v>6.7144115563797495</c:v>
                </c:pt>
                <c:pt idx="67">
                  <c:v>6.4540073374241</c:v>
                </c:pt>
                <c:pt idx="68">
                  <c:v>6.16645613570235</c:v>
                </c:pt>
                <c:pt idx="69">
                  <c:v>5.8512381048759003</c:v>
                </c:pt>
                <c:pt idx="70">
                  <c:v>5.5086840756416002</c:v>
                </c:pt>
                <c:pt idx="71">
                  <c:v>5.1404981276567003</c:v>
                </c:pt>
                <c:pt idx="72">
                  <c:v>4.7505635721990451</c:v>
                </c:pt>
                <c:pt idx="73">
                  <c:v>4.3461944038471598</c:v>
                </c:pt>
                <c:pt idx="74">
                  <c:v>3.9400981345965649</c:v>
                </c:pt>
                <c:pt idx="75">
                  <c:v>3.5534982622037297</c:v>
                </c:pt>
                <c:pt idx="76">
                  <c:v>3.2211811965650705</c:v>
                </c:pt>
                <c:pt idx="77">
                  <c:v>2.9998186125431898</c:v>
                </c:pt>
                <c:pt idx="78">
                  <c:v>2.9820116620496302</c:v>
                </c:pt>
                <c:pt idx="79">
                  <c:v>3.3206528122861947</c:v>
                </c:pt>
              </c:numCache>
            </c:numRef>
          </c:yVal>
          <c:smooth val="0"/>
        </c:ser>
        <c:ser>
          <c:idx val="0"/>
          <c:order val="10"/>
          <c:tx>
            <c:v>N=16</c:v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(adi)'!$K$2:$K$81</c:f>
              <c:numCache>
                <c:formatCode>0.00E+00</c:formatCode>
                <c:ptCount val="80"/>
                <c:pt idx="0">
                  <c:v>0.471421503283114</c:v>
                </c:pt>
                <c:pt idx="1">
                  <c:v>0.88280137400992997</c:v>
                </c:pt>
                <c:pt idx="2">
                  <c:v>1.2733556681689602</c:v>
                </c:pt>
                <c:pt idx="3">
                  <c:v>1.6439419248812199</c:v>
                </c:pt>
                <c:pt idx="4">
                  <c:v>1.9954201407888701</c:v>
                </c:pt>
                <c:pt idx="5">
                  <c:v>2.3286254204272447</c:v>
                </c:pt>
                <c:pt idx="6">
                  <c:v>2.64433921330177</c:v>
                </c:pt>
                <c:pt idx="7">
                  <c:v>2.9433343065809199</c:v>
                </c:pt>
                <c:pt idx="8">
                  <c:v>3.2262970935343454</c:v>
                </c:pt>
                <c:pt idx="9">
                  <c:v>3.4939370388847202</c:v>
                </c:pt>
                <c:pt idx="10">
                  <c:v>3.7469365415294851</c:v>
                </c:pt>
                <c:pt idx="11">
                  <c:v>3.98634799742333</c:v>
                </c:pt>
                <c:pt idx="12">
                  <c:v>4.2172744794813495</c:v>
                </c:pt>
                <c:pt idx="13">
                  <c:v>4.4493601217247747</c:v>
                </c:pt>
                <c:pt idx="14">
                  <c:v>4.65936126565874</c:v>
                </c:pt>
                <c:pt idx="15">
                  <c:v>4.8586568194625794</c:v>
                </c:pt>
                <c:pt idx="16">
                  <c:v>5.0482468762816506</c:v>
                </c:pt>
                <c:pt idx="17">
                  <c:v>5.2288049505224503</c:v>
                </c:pt>
                <c:pt idx="18">
                  <c:v>5.4009239869336998</c:v>
                </c:pt>
                <c:pt idx="19">
                  <c:v>5.5651615183254002</c:v>
                </c:pt>
                <c:pt idx="20">
                  <c:v>5.7220246723992503</c:v>
                </c:pt>
                <c:pt idx="21">
                  <c:v>5.8719901785927497</c:v>
                </c:pt>
                <c:pt idx="22">
                  <c:v>6.0155091175563005</c:v>
                </c:pt>
                <c:pt idx="23">
                  <c:v>6.1529873138923001</c:v>
                </c:pt>
                <c:pt idx="24">
                  <c:v>6.2848053407852493</c:v>
                </c:pt>
                <c:pt idx="25">
                  <c:v>6.4113156397633499</c:v>
                </c:pt>
                <c:pt idx="26">
                  <c:v>6.5328293317844501</c:v>
                </c:pt>
                <c:pt idx="27">
                  <c:v>6.6496260509597507</c:v>
                </c:pt>
                <c:pt idx="28">
                  <c:v>6.76196192104545</c:v>
                </c:pt>
                <c:pt idx="29">
                  <c:v>6.8700548804818498</c:v>
                </c:pt>
                <c:pt idx="30">
                  <c:v>6.9740999452069499</c:v>
                </c:pt>
                <c:pt idx="31">
                  <c:v>7.0742704468000497</c:v>
                </c:pt>
                <c:pt idx="32">
                  <c:v>7.1707228759594503</c:v>
                </c:pt>
                <c:pt idx="33">
                  <c:v>7.2636007417019997</c:v>
                </c:pt>
                <c:pt idx="34">
                  <c:v>7.3530499719822</c:v>
                </c:pt>
                <c:pt idx="35">
                  <c:v>7.4392487189446994</c:v>
                </c:pt>
                <c:pt idx="36">
                  <c:v>7.5224324171724506</c:v>
                </c:pt>
                <c:pt idx="37">
                  <c:v>7.6029508766565002</c:v>
                </c:pt>
                <c:pt idx="38">
                  <c:v>7.6812954076802997</c:v>
                </c:pt>
                <c:pt idx="39">
                  <c:v>7.7576620135715499</c:v>
                </c:pt>
                <c:pt idx="40">
                  <c:v>7.8077924454835994</c:v>
                </c:pt>
                <c:pt idx="41">
                  <c:v>7.8676715374094499</c:v>
                </c:pt>
                <c:pt idx="42">
                  <c:v>7.9233309381515493</c:v>
                </c:pt>
                <c:pt idx="43">
                  <c:v>7.9743941452558005</c:v>
                </c:pt>
                <c:pt idx="44">
                  <c:v>8.0205218254574504</c:v>
                </c:pt>
                <c:pt idx="45">
                  <c:v>8.0613262130744499</c:v>
                </c:pt>
                <c:pt idx="46">
                  <c:v>8.0963355833595507</c:v>
                </c:pt>
                <c:pt idx="47">
                  <c:v>8.1249615893467997</c:v>
                </c:pt>
                <c:pt idx="48">
                  <c:v>8.1466041784465997</c:v>
                </c:pt>
                <c:pt idx="49">
                  <c:v>8.1638090159583001</c:v>
                </c:pt>
                <c:pt idx="50">
                  <c:v>8.182994535776599</c:v>
                </c:pt>
                <c:pt idx="51">
                  <c:v>8.1873578010286003</c:v>
                </c:pt>
                <c:pt idx="52">
                  <c:v>8.1826085848370997</c:v>
                </c:pt>
                <c:pt idx="53">
                  <c:v>8.1683569141187</c:v>
                </c:pt>
                <c:pt idx="54">
                  <c:v>8.1408272780702013</c:v>
                </c:pt>
                <c:pt idx="55">
                  <c:v>8.0995008485831512</c:v>
                </c:pt>
                <c:pt idx="56">
                  <c:v>8.0495876024150501</c:v>
                </c:pt>
                <c:pt idx="57">
                  <c:v>7.9892480957247498</c:v>
                </c:pt>
                <c:pt idx="58">
                  <c:v>7.9152704979245003</c:v>
                </c:pt>
                <c:pt idx="59">
                  <c:v>7.8252154869874007</c:v>
                </c:pt>
                <c:pt idx="60">
                  <c:v>7.7195732988946002</c:v>
                </c:pt>
                <c:pt idx="61">
                  <c:v>7.5966644565778498</c:v>
                </c:pt>
                <c:pt idx="62">
                  <c:v>7.4551178395620994</c:v>
                </c:pt>
                <c:pt idx="63">
                  <c:v>7.2934976168065999</c:v>
                </c:pt>
                <c:pt idx="64">
                  <c:v>7.1103113887809002</c:v>
                </c:pt>
                <c:pt idx="65">
                  <c:v>6.9040530323346001</c:v>
                </c:pt>
                <c:pt idx="66">
                  <c:v>6.6732624863618497</c:v>
                </c:pt>
                <c:pt idx="67">
                  <c:v>6.4166188499645997</c:v>
                </c:pt>
                <c:pt idx="68">
                  <c:v>6.1330847217605502</c:v>
                </c:pt>
                <c:pt idx="69">
                  <c:v>5.8221282867106998</c:v>
                </c:pt>
                <c:pt idx="70">
                  <c:v>5.4840634118049003</c:v>
                </c:pt>
                <c:pt idx="71">
                  <c:v>5.1205715670713001</c:v>
                </c:pt>
                <c:pt idx="72">
                  <c:v>4.7355065038466098</c:v>
                </c:pt>
                <c:pt idx="73">
                  <c:v>4.3361438225964246</c:v>
                </c:pt>
                <c:pt idx="74">
                  <c:v>3.9351421753122851</c:v>
                </c:pt>
                <c:pt idx="75">
                  <c:v>3.5536634065099597</c:v>
                </c:pt>
                <c:pt idx="76">
                  <c:v>3.2264173611085702</c:v>
                </c:pt>
                <c:pt idx="77">
                  <c:v>3.00998134289053</c:v>
                </c:pt>
                <c:pt idx="78">
                  <c:v>2.9968413455010348</c:v>
                </c:pt>
                <c:pt idx="79">
                  <c:v>3.089753256072675</c:v>
                </c:pt>
              </c:numCache>
            </c:numRef>
          </c:yVal>
          <c:smooth val="0"/>
        </c:ser>
        <c:ser>
          <c:idx val="11"/>
          <c:order val="11"/>
          <c:tx>
            <c:v>N=18</c:v>
          </c:tx>
          <c:spPr>
            <a:ln w="2540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(adi)'!$L$2:$L$81</c:f>
              <c:numCache>
                <c:formatCode>0.00E+00</c:formatCode>
                <c:ptCount val="80"/>
                <c:pt idx="0">
                  <c:v>0.49450000000000005</c:v>
                </c:pt>
                <c:pt idx="1">
                  <c:v>0.99</c:v>
                </c:pt>
                <c:pt idx="2">
                  <c:v>1.4449999999999998</c:v>
                </c:pt>
                <c:pt idx="3">
                  <c:v>1.86</c:v>
                </c:pt>
                <c:pt idx="4">
                  <c:v>2.2450000000000001</c:v>
                </c:pt>
                <c:pt idx="5">
                  <c:v>2.605</c:v>
                </c:pt>
                <c:pt idx="6">
                  <c:v>2.93</c:v>
                </c:pt>
                <c:pt idx="7">
                  <c:v>3.2350000000000003</c:v>
                </c:pt>
                <c:pt idx="8">
                  <c:v>3.5200000000000005</c:v>
                </c:pt>
                <c:pt idx="9">
                  <c:v>3.78</c:v>
                </c:pt>
                <c:pt idx="10">
                  <c:v>4.0250000000000004</c:v>
                </c:pt>
                <c:pt idx="11">
                  <c:v>4.2549999999999999</c:v>
                </c:pt>
                <c:pt idx="12">
                  <c:v>4.4700000000000006</c:v>
                </c:pt>
                <c:pt idx="13">
                  <c:v>4.6749999999999998</c:v>
                </c:pt>
                <c:pt idx="14">
                  <c:v>4.8650000000000002</c:v>
                </c:pt>
                <c:pt idx="15">
                  <c:v>5.05</c:v>
                </c:pt>
                <c:pt idx="16">
                  <c:v>5.2</c:v>
                </c:pt>
                <c:pt idx="17">
                  <c:v>5.35</c:v>
                </c:pt>
                <c:pt idx="18">
                  <c:v>5.5</c:v>
                </c:pt>
                <c:pt idx="19">
                  <c:v>5.65</c:v>
                </c:pt>
                <c:pt idx="20">
                  <c:v>5.8</c:v>
                </c:pt>
                <c:pt idx="21">
                  <c:v>5.95</c:v>
                </c:pt>
                <c:pt idx="22">
                  <c:v>6.05</c:v>
                </c:pt>
                <c:pt idx="23">
                  <c:v>6.2</c:v>
                </c:pt>
                <c:pt idx="24">
                  <c:v>6.3</c:v>
                </c:pt>
                <c:pt idx="25">
                  <c:v>6.45</c:v>
                </c:pt>
                <c:pt idx="26">
                  <c:v>6.55</c:v>
                </c:pt>
                <c:pt idx="27">
                  <c:v>6.65</c:v>
                </c:pt>
                <c:pt idx="28">
                  <c:v>6.75</c:v>
                </c:pt>
                <c:pt idx="29">
                  <c:v>6.85</c:v>
                </c:pt>
                <c:pt idx="30">
                  <c:v>6.95</c:v>
                </c:pt>
                <c:pt idx="31">
                  <c:v>7.05</c:v>
                </c:pt>
                <c:pt idx="32">
                  <c:v>7.15</c:v>
                </c:pt>
                <c:pt idx="33">
                  <c:v>7.25</c:v>
                </c:pt>
                <c:pt idx="34">
                  <c:v>7.35</c:v>
                </c:pt>
                <c:pt idx="35">
                  <c:v>7.45</c:v>
                </c:pt>
                <c:pt idx="36">
                  <c:v>7.5</c:v>
                </c:pt>
                <c:pt idx="37">
                  <c:v>7.6</c:v>
                </c:pt>
                <c:pt idx="38">
                  <c:v>7.65</c:v>
                </c:pt>
                <c:pt idx="39">
                  <c:v>7.75</c:v>
                </c:pt>
                <c:pt idx="40">
                  <c:v>7.8</c:v>
                </c:pt>
                <c:pt idx="41">
                  <c:v>7.85</c:v>
                </c:pt>
                <c:pt idx="42">
                  <c:v>7.95</c:v>
                </c:pt>
                <c:pt idx="43">
                  <c:v>8</c:v>
                </c:pt>
                <c:pt idx="44">
                  <c:v>8.0500000000000007</c:v>
                </c:pt>
                <c:pt idx="45">
                  <c:v>8.1</c:v>
                </c:pt>
                <c:pt idx="46">
                  <c:v>8.1</c:v>
                </c:pt>
                <c:pt idx="47">
                  <c:v>8.15</c:v>
                </c:pt>
                <c:pt idx="48">
                  <c:v>8.15</c:v>
                </c:pt>
                <c:pt idx="49">
                  <c:v>8.1999999999999993</c:v>
                </c:pt>
                <c:pt idx="50">
                  <c:v>8.1999999999999993</c:v>
                </c:pt>
                <c:pt idx="51">
                  <c:v>8.1999999999999993</c:v>
                </c:pt>
                <c:pt idx="52">
                  <c:v>8.1999999999999993</c:v>
                </c:pt>
                <c:pt idx="53">
                  <c:v>8.15</c:v>
                </c:pt>
                <c:pt idx="54">
                  <c:v>8.15</c:v>
                </c:pt>
                <c:pt idx="55">
                  <c:v>8.1</c:v>
                </c:pt>
                <c:pt idx="56">
                  <c:v>8.0500000000000007</c:v>
                </c:pt>
                <c:pt idx="57">
                  <c:v>8</c:v>
                </c:pt>
                <c:pt idx="58">
                  <c:v>7.95</c:v>
                </c:pt>
                <c:pt idx="59">
                  <c:v>7.85</c:v>
                </c:pt>
                <c:pt idx="60">
                  <c:v>7.75</c:v>
                </c:pt>
                <c:pt idx="61">
                  <c:v>7.6</c:v>
                </c:pt>
                <c:pt idx="62">
                  <c:v>7.45</c:v>
                </c:pt>
                <c:pt idx="63">
                  <c:v>7.3</c:v>
                </c:pt>
                <c:pt idx="64">
                  <c:v>7.1</c:v>
                </c:pt>
                <c:pt idx="65">
                  <c:v>6.9</c:v>
                </c:pt>
                <c:pt idx="66">
                  <c:v>6.7</c:v>
                </c:pt>
                <c:pt idx="67">
                  <c:v>6.4</c:v>
                </c:pt>
                <c:pt idx="68">
                  <c:v>6.15</c:v>
                </c:pt>
                <c:pt idx="69">
                  <c:v>5.85</c:v>
                </c:pt>
                <c:pt idx="70">
                  <c:v>5.5</c:v>
                </c:pt>
                <c:pt idx="71">
                  <c:v>5.15</c:v>
                </c:pt>
                <c:pt idx="72">
                  <c:v>4.74</c:v>
                </c:pt>
                <c:pt idx="73">
                  <c:v>4.34</c:v>
                </c:pt>
                <c:pt idx="74">
                  <c:v>3.94</c:v>
                </c:pt>
                <c:pt idx="75">
                  <c:v>3.56</c:v>
                </c:pt>
                <c:pt idx="76">
                  <c:v>3.2299999999999995</c:v>
                </c:pt>
                <c:pt idx="77">
                  <c:v>3.0149999999999997</c:v>
                </c:pt>
                <c:pt idx="78">
                  <c:v>3</c:v>
                </c:pt>
                <c:pt idx="79">
                  <c:v>3.0613579646783498</c:v>
                </c:pt>
              </c:numCache>
            </c:numRef>
          </c:yVal>
          <c:smooth val="0"/>
        </c:ser>
        <c:ser>
          <c:idx val="14"/>
          <c:order val="12"/>
          <c:tx>
            <c:v>N=20</c:v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(adi)'!$M$2:$M$81</c:f>
              <c:numCache>
                <c:formatCode>0.00E+00</c:formatCode>
                <c:ptCount val="80"/>
                <c:pt idx="0">
                  <c:v>0.66735351664203002</c:v>
                </c:pt>
                <c:pt idx="1">
                  <c:v>1.22730117026734</c:v>
                </c:pt>
                <c:pt idx="2">
                  <c:v>1.7227170586246749</c:v>
                </c:pt>
                <c:pt idx="3">
                  <c:v>2.1623022593859753</c:v>
                </c:pt>
                <c:pt idx="4">
                  <c:v>2.5537428506299498</c:v>
                </c:pt>
                <c:pt idx="5">
                  <c:v>2.9038013874466353</c:v>
                </c:pt>
                <c:pt idx="6">
                  <c:v>3.2183937013327104</c:v>
                </c:pt>
                <c:pt idx="7">
                  <c:v>3.502681553334285</c:v>
                </c:pt>
                <c:pt idx="8">
                  <c:v>3.7611267536224502</c:v>
                </c:pt>
                <c:pt idx="9">
                  <c:v>3.9975789410982601</c:v>
                </c:pt>
                <c:pt idx="10">
                  <c:v>4.2153137741964848</c:v>
                </c:pt>
                <c:pt idx="11">
                  <c:v>4.4171008823096995</c:v>
                </c:pt>
                <c:pt idx="12">
                  <c:v>4.6052370578453852</c:v>
                </c:pt>
                <c:pt idx="13">
                  <c:v>4.7816072217976853</c:v>
                </c:pt>
                <c:pt idx="14">
                  <c:v>4.9476400431755057</c:v>
                </c:pt>
                <c:pt idx="15">
                  <c:v>5.1044805795336998</c:v>
                </c:pt>
                <c:pt idx="16">
                  <c:v>5.2532144424738494</c:v>
                </c:pt>
                <c:pt idx="17">
                  <c:v>5.4016213209279993</c:v>
                </c:pt>
                <c:pt idx="18">
                  <c:v>5.5482741333456502</c:v>
                </c:pt>
                <c:pt idx="19">
                  <c:v>5.6859439618959495</c:v>
                </c:pt>
                <c:pt idx="20">
                  <c:v>5.8192792760341003</c:v>
                </c:pt>
                <c:pt idx="21">
                  <c:v>5.9488732607642998</c:v>
                </c:pt>
                <c:pt idx="22">
                  <c:v>6.0750536963756998</c:v>
                </c:pt>
                <c:pt idx="23">
                  <c:v>6.1980394589646499</c:v>
                </c:pt>
                <c:pt idx="24">
                  <c:v>6.3179814938062995</c:v>
                </c:pt>
                <c:pt idx="25">
                  <c:v>6.4349809241302491</c:v>
                </c:pt>
                <c:pt idx="26">
                  <c:v>6.5490917124744996</c:v>
                </c:pt>
                <c:pt idx="27">
                  <c:v>6.6603286570893498</c:v>
                </c:pt>
                <c:pt idx="28">
                  <c:v>6.7686826832682998</c:v>
                </c:pt>
                <c:pt idx="29">
                  <c:v>6.87412324115075</c:v>
                </c:pt>
                <c:pt idx="30">
                  <c:v>6.9766001277121505</c:v>
                </c:pt>
                <c:pt idx="31">
                  <c:v>7.0760636432199506</c:v>
                </c:pt>
                <c:pt idx="32">
                  <c:v>7.1724696880767995</c:v>
                </c:pt>
                <c:pt idx="33">
                  <c:v>7.2658068716681994</c:v>
                </c:pt>
                <c:pt idx="34">
                  <c:v>7.3561198821267002</c:v>
                </c:pt>
                <c:pt idx="35">
                  <c:v>7.4435907150332996</c:v>
                </c:pt>
                <c:pt idx="36">
                  <c:v>7.5286100148534505</c:v>
                </c:pt>
                <c:pt idx="37">
                  <c:v>7.6116251052237001</c:v>
                </c:pt>
                <c:pt idx="38">
                  <c:v>7.6826511018217998</c:v>
                </c:pt>
                <c:pt idx="39">
                  <c:v>7.7498022691139496</c:v>
                </c:pt>
                <c:pt idx="40">
                  <c:v>7.8156231038294495</c:v>
                </c:pt>
                <c:pt idx="41">
                  <c:v>7.8774175813101497</c:v>
                </c:pt>
                <c:pt idx="42">
                  <c:v>7.9347316785305493</c:v>
                </c:pt>
                <c:pt idx="43">
                  <c:v>7.9871989763775009</c:v>
                </c:pt>
                <c:pt idx="44">
                  <c:v>8.0343787974584</c:v>
                </c:pt>
                <c:pt idx="45">
                  <c:v>8.0756513073076999</c:v>
                </c:pt>
                <c:pt idx="46">
                  <c:v>8.1102341366343502</c:v>
                </c:pt>
                <c:pt idx="47">
                  <c:v>8.1444074623172007</c:v>
                </c:pt>
                <c:pt idx="48">
                  <c:v>8.1734694526866498</c:v>
                </c:pt>
                <c:pt idx="49">
                  <c:v>8.1923022789209003</c:v>
                </c:pt>
                <c:pt idx="50">
                  <c:v>8.2032316338990992</c:v>
                </c:pt>
                <c:pt idx="51">
                  <c:v>8.2061303121676001</c:v>
                </c:pt>
                <c:pt idx="52">
                  <c:v>8.1955656421545999</c:v>
                </c:pt>
                <c:pt idx="53">
                  <c:v>8.17509599045</c:v>
                </c:pt>
                <c:pt idx="54">
                  <c:v>8.1469513824988002</c:v>
                </c:pt>
                <c:pt idx="55">
                  <c:v>8.1104458431713002</c:v>
                </c:pt>
                <c:pt idx="56">
                  <c:v>8.0632222345886007</c:v>
                </c:pt>
                <c:pt idx="57">
                  <c:v>8.0010500307867503</c:v>
                </c:pt>
                <c:pt idx="58">
                  <c:v>7.9246515656810503</c:v>
                </c:pt>
                <c:pt idx="59">
                  <c:v>7.8346117129100508</c:v>
                </c:pt>
                <c:pt idx="60">
                  <c:v>7.7282265207455492</c:v>
                </c:pt>
                <c:pt idx="61">
                  <c:v>7.6046753628645005</c:v>
                </c:pt>
                <c:pt idx="62">
                  <c:v>7.4625202822864498</c:v>
                </c:pt>
                <c:pt idx="63">
                  <c:v>7.3003261019047994</c:v>
                </c:pt>
                <c:pt idx="64">
                  <c:v>7.1166037460816991</c:v>
                </c:pt>
                <c:pt idx="65">
                  <c:v>6.9098502712545997</c:v>
                </c:pt>
                <c:pt idx="66">
                  <c:v>6.6786075033888492</c:v>
                </c:pt>
                <c:pt idx="67">
                  <c:v>6.4215554373366999</c:v>
                </c:pt>
                <c:pt idx="68">
                  <c:v>6.1376565663168501</c:v>
                </c:pt>
                <c:pt idx="69">
                  <c:v>5.8263778803037001</c:v>
                </c:pt>
                <c:pt idx="70">
                  <c:v>5.4880310078956001</c:v>
                </c:pt>
                <c:pt idx="71">
                  <c:v>5.1242941501970503</c:v>
                </c:pt>
                <c:pt idx="72">
                  <c:v>4.7390165513177998</c:v>
                </c:pt>
                <c:pt idx="73">
                  <c:v>4.339468024255785</c:v>
                </c:pt>
                <c:pt idx="74">
                  <c:v>3.9383002900478501</c:v>
                </c:pt>
                <c:pt idx="75">
                  <c:v>3.5566669679620651</c:v>
                </c:pt>
                <c:pt idx="76">
                  <c:v>3.2292687066646302</c:v>
                </c:pt>
                <c:pt idx="77">
                  <c:v>3.0126726586459402</c:v>
                </c:pt>
                <c:pt idx="78">
                  <c:v>2.9993546229430499</c:v>
                </c:pt>
                <c:pt idx="79">
                  <c:v>3.3420619997216798</c:v>
                </c:pt>
              </c:numCache>
            </c:numRef>
          </c:yVal>
          <c:smooth val="0"/>
        </c:ser>
        <c:ser>
          <c:idx val="7"/>
          <c:order val="13"/>
          <c:tx>
            <c:v>NDM Ny=160</c:v>
          </c:tx>
          <c:spPr>
            <a:ln w="28575" cap="rnd" cmpd="sng" algn="ctr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(adi)'!$M$2:$M$81</c:f>
              <c:numCache>
                <c:formatCode>0.00E+00</c:formatCode>
                <c:ptCount val="80"/>
                <c:pt idx="0">
                  <c:v>0.66735351664203002</c:v>
                </c:pt>
                <c:pt idx="1">
                  <c:v>1.22730117026734</c:v>
                </c:pt>
                <c:pt idx="2">
                  <c:v>1.7227170586246749</c:v>
                </c:pt>
                <c:pt idx="3">
                  <c:v>2.1623022593859753</c:v>
                </c:pt>
                <c:pt idx="4">
                  <c:v>2.5537428506299498</c:v>
                </c:pt>
                <c:pt idx="5">
                  <c:v>2.9038013874466353</c:v>
                </c:pt>
                <c:pt idx="6">
                  <c:v>3.2183937013327104</c:v>
                </c:pt>
                <c:pt idx="7">
                  <c:v>3.502681553334285</c:v>
                </c:pt>
                <c:pt idx="8">
                  <c:v>3.7611267536224502</c:v>
                </c:pt>
                <c:pt idx="9">
                  <c:v>3.9975789410982601</c:v>
                </c:pt>
                <c:pt idx="10">
                  <c:v>4.2153137741964848</c:v>
                </c:pt>
                <c:pt idx="11">
                  <c:v>4.4171008823096995</c:v>
                </c:pt>
                <c:pt idx="12">
                  <c:v>4.6052370578453852</c:v>
                </c:pt>
                <c:pt idx="13">
                  <c:v>4.7816072217976853</c:v>
                </c:pt>
                <c:pt idx="14">
                  <c:v>4.9476400431755057</c:v>
                </c:pt>
                <c:pt idx="15">
                  <c:v>5.1044805795336998</c:v>
                </c:pt>
                <c:pt idx="16">
                  <c:v>5.2532144424738494</c:v>
                </c:pt>
                <c:pt idx="17">
                  <c:v>5.4016213209279993</c:v>
                </c:pt>
                <c:pt idx="18">
                  <c:v>5.5482741333456502</c:v>
                </c:pt>
                <c:pt idx="19">
                  <c:v>5.6859439618959495</c:v>
                </c:pt>
                <c:pt idx="20">
                  <c:v>5.8192792760341003</c:v>
                </c:pt>
                <c:pt idx="21">
                  <c:v>5.9488732607642998</c:v>
                </c:pt>
                <c:pt idx="22">
                  <c:v>6.0750536963756998</c:v>
                </c:pt>
                <c:pt idx="23">
                  <c:v>6.1980394589646499</c:v>
                </c:pt>
                <c:pt idx="24">
                  <c:v>6.3179814938062995</c:v>
                </c:pt>
                <c:pt idx="25">
                  <c:v>6.4349809241302491</c:v>
                </c:pt>
                <c:pt idx="26">
                  <c:v>6.5490917124744996</c:v>
                </c:pt>
                <c:pt idx="27">
                  <c:v>6.6603286570893498</c:v>
                </c:pt>
                <c:pt idx="28">
                  <c:v>6.7686826832682998</c:v>
                </c:pt>
                <c:pt idx="29">
                  <c:v>6.87412324115075</c:v>
                </c:pt>
                <c:pt idx="30">
                  <c:v>6.9766001277121505</c:v>
                </c:pt>
                <c:pt idx="31">
                  <c:v>7.0760636432199506</c:v>
                </c:pt>
                <c:pt idx="32">
                  <c:v>7.1724696880767995</c:v>
                </c:pt>
                <c:pt idx="33">
                  <c:v>7.2658068716681994</c:v>
                </c:pt>
                <c:pt idx="34">
                  <c:v>7.3561198821267002</c:v>
                </c:pt>
                <c:pt idx="35">
                  <c:v>7.4435907150332996</c:v>
                </c:pt>
                <c:pt idx="36">
                  <c:v>7.5286100148534505</c:v>
                </c:pt>
                <c:pt idx="37">
                  <c:v>7.6116251052237001</c:v>
                </c:pt>
                <c:pt idx="38">
                  <c:v>7.6826511018217998</c:v>
                </c:pt>
                <c:pt idx="39">
                  <c:v>7.7498022691139496</c:v>
                </c:pt>
                <c:pt idx="40">
                  <c:v>7.8156231038294495</c:v>
                </c:pt>
                <c:pt idx="41">
                  <c:v>7.8774175813101497</c:v>
                </c:pt>
                <c:pt idx="42">
                  <c:v>7.9347316785305493</c:v>
                </c:pt>
                <c:pt idx="43">
                  <c:v>7.9871989763775009</c:v>
                </c:pt>
                <c:pt idx="44">
                  <c:v>8.0343787974584</c:v>
                </c:pt>
                <c:pt idx="45">
                  <c:v>8.0756513073076999</c:v>
                </c:pt>
                <c:pt idx="46">
                  <c:v>8.1102341366343502</c:v>
                </c:pt>
                <c:pt idx="47">
                  <c:v>8.1444074623172007</c:v>
                </c:pt>
                <c:pt idx="48">
                  <c:v>8.1734694526866498</c:v>
                </c:pt>
                <c:pt idx="49">
                  <c:v>8.1923022789209003</c:v>
                </c:pt>
                <c:pt idx="50">
                  <c:v>8.2032316338990992</c:v>
                </c:pt>
                <c:pt idx="51">
                  <c:v>8.2061303121676001</c:v>
                </c:pt>
                <c:pt idx="52">
                  <c:v>8.1955656421545999</c:v>
                </c:pt>
                <c:pt idx="53">
                  <c:v>8.17509599045</c:v>
                </c:pt>
                <c:pt idx="54">
                  <c:v>8.1469513824988002</c:v>
                </c:pt>
                <c:pt idx="55">
                  <c:v>8.1104458431713002</c:v>
                </c:pt>
                <c:pt idx="56">
                  <c:v>8.0632222345886007</c:v>
                </c:pt>
                <c:pt idx="57">
                  <c:v>8.0010500307867503</c:v>
                </c:pt>
                <c:pt idx="58">
                  <c:v>7.9246515656810503</c:v>
                </c:pt>
                <c:pt idx="59">
                  <c:v>7.8346117129100508</c:v>
                </c:pt>
                <c:pt idx="60">
                  <c:v>7.7282265207455492</c:v>
                </c:pt>
                <c:pt idx="61">
                  <c:v>7.6046753628645005</c:v>
                </c:pt>
                <c:pt idx="62">
                  <c:v>7.4625202822864498</c:v>
                </c:pt>
                <c:pt idx="63">
                  <c:v>7.3003261019047994</c:v>
                </c:pt>
                <c:pt idx="64">
                  <c:v>7.1166037460816991</c:v>
                </c:pt>
                <c:pt idx="65">
                  <c:v>6.9098502712545997</c:v>
                </c:pt>
                <c:pt idx="66">
                  <c:v>6.6786075033888492</c:v>
                </c:pt>
                <c:pt idx="67">
                  <c:v>6.4215554373366999</c:v>
                </c:pt>
                <c:pt idx="68">
                  <c:v>6.1376565663168501</c:v>
                </c:pt>
                <c:pt idx="69">
                  <c:v>5.8263778803037001</c:v>
                </c:pt>
                <c:pt idx="70">
                  <c:v>5.4880310078956001</c:v>
                </c:pt>
                <c:pt idx="71">
                  <c:v>5.1242941501970503</c:v>
                </c:pt>
                <c:pt idx="72">
                  <c:v>4.7390165513177998</c:v>
                </c:pt>
                <c:pt idx="73">
                  <c:v>4.339468024255785</c:v>
                </c:pt>
                <c:pt idx="74">
                  <c:v>3.9383002900478501</c:v>
                </c:pt>
                <c:pt idx="75">
                  <c:v>3.5566669679620651</c:v>
                </c:pt>
                <c:pt idx="76">
                  <c:v>3.2292687066646302</c:v>
                </c:pt>
                <c:pt idx="77">
                  <c:v>3.0126726586459402</c:v>
                </c:pt>
                <c:pt idx="78">
                  <c:v>2.9993546229430499</c:v>
                </c:pt>
                <c:pt idx="79">
                  <c:v>3.3420619997216798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605336"/>
        <c:axId val="61360690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N=4</c:v>
                </c:tx>
                <c:spPr>
                  <a:ln w="19050" cap="rnd" cmpd="sng" algn="ctr">
                    <a:solidFill>
                      <a:schemeClr val="accent2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1"/>
                <c:tx>
                  <c:v>N=5</c:v>
                </c:tx>
                <c:spPr>
                  <a:ln w="19050" cap="rnd" cmpd="sng" algn="ctr">
                    <a:solidFill>
                      <a:schemeClr val="accent3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2"/>
                <c:tx>
                  <c:v>N=6</c:v>
                </c:tx>
                <c:spPr>
                  <a:ln w="19050" cap="rnd" cmpd="sng" algn="ctr">
                    <a:solidFill>
                      <a:schemeClr val="accent4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(adi)'!$C$2:$C$81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-2.7723112007038753E-2</c:v>
                      </c:pt>
                      <c:pt idx="1">
                        <c:v>2.2372174984450949E-2</c:v>
                      </c:pt>
                      <c:pt idx="2">
                        <c:v>7.344299863867601E-2</c:v>
                      </c:pt>
                      <c:pt idx="3">
                        <c:v>0.12548867014778101</c:v>
                      </c:pt>
                      <c:pt idx="4">
                        <c:v>0.17851705812333649</c:v>
                      </c:pt>
                      <c:pt idx="5">
                        <c:v>0.2325342101860545</c:v>
                      </c:pt>
                      <c:pt idx="6">
                        <c:v>0.28754250908928253</c:v>
                      </c:pt>
                      <c:pt idx="7">
                        <c:v>0.34354861862988151</c:v>
                      </c:pt>
                      <c:pt idx="8">
                        <c:v>0.40055239533480647</c:v>
                      </c:pt>
                      <c:pt idx="9">
                        <c:v>0.45856367144924748</c:v>
                      </c:pt>
                      <c:pt idx="10">
                        <c:v>0.51758401449389502</c:v>
                      </c:pt>
                      <c:pt idx="11">
                        <c:v>0.57762171787417504</c:v>
                      </c:pt>
                      <c:pt idx="12">
                        <c:v>0.63868184074631507</c:v>
                      </c:pt>
                      <c:pt idx="13">
                        <c:v>0.70077144412253001</c:v>
                      </c:pt>
                      <c:pt idx="14">
                        <c:v>0.76388151667095505</c:v>
                      </c:pt>
                      <c:pt idx="15">
                        <c:v>0.82803233007724997</c:v>
                      </c:pt>
                      <c:pt idx="16">
                        <c:v>0.89321810734610507</c:v>
                      </c:pt>
                      <c:pt idx="17">
                        <c:v>0.95944995489663998</c:v>
                      </c:pt>
                      <c:pt idx="18">
                        <c:v>1.0267319487393101</c:v>
                      </c:pt>
                      <c:pt idx="19">
                        <c:v>1.09506659860238</c:v>
                      </c:pt>
                      <c:pt idx="20">
                        <c:v>1.164453404943695</c:v>
                      </c:pt>
                      <c:pt idx="21">
                        <c:v>1.2348968764354951</c:v>
                      </c:pt>
                      <c:pt idx="22">
                        <c:v>1.3063993582991649</c:v>
                      </c:pt>
                      <c:pt idx="23">
                        <c:v>1.3789588581913201</c:v>
                      </c:pt>
                      <c:pt idx="24">
                        <c:v>1.4525787740326299</c:v>
                      </c:pt>
                      <c:pt idx="25">
                        <c:v>1.52725512315</c:v>
                      </c:pt>
                      <c:pt idx="26">
                        <c:v>1.6029808468373901</c:v>
                      </c:pt>
                      <c:pt idx="27">
                        <c:v>1.679754649277535</c:v>
                      </c:pt>
                      <c:pt idx="28">
                        <c:v>1.7575697615337351</c:v>
                      </c:pt>
                      <c:pt idx="29">
                        <c:v>1.8364117878312052</c:v>
                      </c:pt>
                      <c:pt idx="30">
                        <c:v>1.916275709874905</c:v>
                      </c:pt>
                      <c:pt idx="31">
                        <c:v>1.9971408681532001</c:v>
                      </c:pt>
                      <c:pt idx="32">
                        <c:v>2.078990076787675</c:v>
                      </c:pt>
                      <c:pt idx="33">
                        <c:v>2.1617975925164798</c:v>
                      </c:pt>
                      <c:pt idx="34">
                        <c:v>2.2455447775788349</c:v>
                      </c:pt>
                      <c:pt idx="35">
                        <c:v>2.3301923684354597</c:v>
                      </c:pt>
                      <c:pt idx="36">
                        <c:v>2.4157038950184697</c:v>
                      </c:pt>
                      <c:pt idx="37">
                        <c:v>2.5020294260239302</c:v>
                      </c:pt>
                      <c:pt idx="38">
                        <c:v>2.5891221502878849</c:v>
                      </c:pt>
                      <c:pt idx="39">
                        <c:v>2.6769232328063448</c:v>
                      </c:pt>
                      <c:pt idx="40">
                        <c:v>2.7653572134520301</c:v>
                      </c:pt>
                      <c:pt idx="41">
                        <c:v>2.8543476671615551</c:v>
                      </c:pt>
                      <c:pt idx="42">
                        <c:v>2.9438118292180948</c:v>
                      </c:pt>
                      <c:pt idx="43">
                        <c:v>3.03365670759205</c:v>
                      </c:pt>
                      <c:pt idx="44">
                        <c:v>3.12379894263711</c:v>
                      </c:pt>
                      <c:pt idx="45">
                        <c:v>3.2141713144704149</c:v>
                      </c:pt>
                      <c:pt idx="46">
                        <c:v>3.3048125908894201</c:v>
                      </c:pt>
                      <c:pt idx="47">
                        <c:v>3.3961027997153002</c:v>
                      </c:pt>
                      <c:pt idx="48">
                        <c:v>3.490066099173295</c:v>
                      </c:pt>
                      <c:pt idx="49">
                        <c:v>3.6236453373941848</c:v>
                      </c:pt>
                      <c:pt idx="50">
                        <c:v>3.72299028542596</c:v>
                      </c:pt>
                      <c:pt idx="51">
                        <c:v>3.8180581996547351</c:v>
                      </c:pt>
                      <c:pt idx="52">
                        <c:v>3.9110156853778348</c:v>
                      </c:pt>
                      <c:pt idx="53">
                        <c:v>4.0018974778581899</c:v>
                      </c:pt>
                      <c:pt idx="54">
                        <c:v>4.0903881834860449</c:v>
                      </c:pt>
                      <c:pt idx="55">
                        <c:v>4.1760208603997544</c:v>
                      </c:pt>
                      <c:pt idx="56">
                        <c:v>4.2581782964553199</c:v>
                      </c:pt>
                      <c:pt idx="57">
                        <c:v>4.3360722906444851</c:v>
                      </c:pt>
                      <c:pt idx="58">
                        <c:v>4.4083376541503547</c:v>
                      </c:pt>
                      <c:pt idx="59">
                        <c:v>4.4699069877185202</c:v>
                      </c:pt>
                      <c:pt idx="60">
                        <c:v>4.5270401602964245</c:v>
                      </c:pt>
                      <c:pt idx="61">
                        <c:v>4.5755212919473003</c:v>
                      </c:pt>
                      <c:pt idx="62">
                        <c:v>4.613655196791445</c:v>
                      </c:pt>
                      <c:pt idx="63">
                        <c:v>4.6395860854960453</c:v>
                      </c:pt>
                      <c:pt idx="64">
                        <c:v>4.6511888945235551</c:v>
                      </c:pt>
                      <c:pt idx="65">
                        <c:v>4.6459930807491947</c:v>
                      </c:pt>
                      <c:pt idx="66">
                        <c:v>4.6211438905342801</c:v>
                      </c:pt>
                      <c:pt idx="67">
                        <c:v>4.5733324019725057</c:v>
                      </c:pt>
                      <c:pt idx="68">
                        <c:v>4.4987400510683848</c:v>
                      </c:pt>
                      <c:pt idx="69">
                        <c:v>4.3929777559082357</c:v>
                      </c:pt>
                      <c:pt idx="70">
                        <c:v>4.25103537258369</c:v>
                      </c:pt>
                      <c:pt idx="71">
                        <c:v>4.0672655175224248</c:v>
                      </c:pt>
                      <c:pt idx="72">
                        <c:v>3.8354228909899803</c:v>
                      </c:pt>
                      <c:pt idx="73">
                        <c:v>3.5488147099423948</c:v>
                      </c:pt>
                      <c:pt idx="74">
                        <c:v>3.2006722162258647</c:v>
                      </c:pt>
                      <c:pt idx="75">
                        <c:v>2.78492071508126</c:v>
                      </c:pt>
                      <c:pt idx="76">
                        <c:v>2.2977031150890301</c:v>
                      </c:pt>
                      <c:pt idx="77">
                        <c:v>1.7402929015890201</c:v>
                      </c:pt>
                      <c:pt idx="78">
                        <c:v>1.1246524779417348</c:v>
                      </c:pt>
                      <c:pt idx="79">
                        <c:v>0.48413122972649997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3"/>
                <c:tx>
                  <c:v>N=7</c:v>
                </c:tx>
                <c:spPr>
                  <a:ln w="19050" cap="rnd" cmpd="sng" algn="ctr">
                    <a:solidFill>
                      <a:schemeClr val="accent5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5"/>
                <c:tx>
                  <c:v>N=9</c:v>
                </c:tx>
                <c:spPr>
                  <a:ln w="19050" cap="rnd" cmpd="sng" algn="ctr">
                    <a:solidFill>
                      <a:schemeClr val="accent1">
                        <a:lumMod val="6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(adi)'!$F$2:$F$81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-9.4459643061017992E-2</c:v>
                      </c:pt>
                      <c:pt idx="1">
                        <c:v>3.9111494870865196E-2</c:v>
                      </c:pt>
                      <c:pt idx="2">
                        <c:v>0.17303024319917151</c:v>
                      </c:pt>
                      <c:pt idx="3">
                        <c:v>0.30731570013838749</c:v>
                      </c:pt>
                      <c:pt idx="4">
                        <c:v>0.44195918860275751</c:v>
                      </c:pt>
                      <c:pt idx="5">
                        <c:v>0.57695783553947</c:v>
                      </c:pt>
                      <c:pt idx="6">
                        <c:v>0.71232165793810998</c:v>
                      </c:pt>
                      <c:pt idx="7">
                        <c:v>0.84804601553733505</c:v>
                      </c:pt>
                      <c:pt idx="8">
                        <c:v>0.98414991748896496</c:v>
                      </c:pt>
                      <c:pt idx="9">
                        <c:v>1.12061905331032</c:v>
                      </c:pt>
                      <c:pt idx="10">
                        <c:v>1.2574665127525599</c:v>
                      </c:pt>
                      <c:pt idx="11">
                        <c:v>1.3946831094797552</c:v>
                      </c:pt>
                      <c:pt idx="12">
                        <c:v>1.5322698722978401</c:v>
                      </c:pt>
                      <c:pt idx="13">
                        <c:v>1.670218534756615</c:v>
                      </c:pt>
                      <c:pt idx="14">
                        <c:v>1.80857590594714</c:v>
                      </c:pt>
                      <c:pt idx="15">
                        <c:v>1.9472912276028498</c:v>
                      </c:pt>
                      <c:pt idx="16">
                        <c:v>2.086397309557205</c:v>
                      </c:pt>
                      <c:pt idx="17">
                        <c:v>2.2258711891634553</c:v>
                      </c:pt>
                      <c:pt idx="18">
                        <c:v>2.3657096915597351</c:v>
                      </c:pt>
                      <c:pt idx="19">
                        <c:v>2.5059119445917202</c:v>
                      </c:pt>
                      <c:pt idx="20">
                        <c:v>2.6464847529027651</c:v>
                      </c:pt>
                      <c:pt idx="21">
                        <c:v>2.78741465090663</c:v>
                      </c:pt>
                      <c:pt idx="22">
                        <c:v>2.92868849293626</c:v>
                      </c:pt>
                      <c:pt idx="23">
                        <c:v>3.0702997471294848</c:v>
                      </c:pt>
                      <c:pt idx="24">
                        <c:v>3.2122086943031349</c:v>
                      </c:pt>
                      <c:pt idx="25">
                        <c:v>3.3543753544178103</c:v>
                      </c:pt>
                      <c:pt idx="26">
                        <c:v>3.49672460616571</c:v>
                      </c:pt>
                      <c:pt idx="27">
                        <c:v>3.6390472977159645</c:v>
                      </c:pt>
                      <c:pt idx="28">
                        <c:v>3.7808354463012948</c:v>
                      </c:pt>
                      <c:pt idx="29">
                        <c:v>3.9203351987363497</c:v>
                      </c:pt>
                      <c:pt idx="30">
                        <c:v>4.0421174305250194</c:v>
                      </c:pt>
                      <c:pt idx="31">
                        <c:v>4.1622124821955504</c:v>
                      </c:pt>
                      <c:pt idx="32">
                        <c:v>4.2937863755888799</c:v>
                      </c:pt>
                      <c:pt idx="33">
                        <c:v>4.4264440690256448</c:v>
                      </c:pt>
                      <c:pt idx="34">
                        <c:v>4.5588574471183696</c:v>
                      </c:pt>
                      <c:pt idx="35">
                        <c:v>4.6905986914829594</c:v>
                      </c:pt>
                      <c:pt idx="36">
                        <c:v>4.8214034308748097</c:v>
                      </c:pt>
                      <c:pt idx="37">
                        <c:v>4.9510795737085145</c:v>
                      </c:pt>
                      <c:pt idx="38">
                        <c:v>5.0794238906403502</c:v>
                      </c:pt>
                      <c:pt idx="39">
                        <c:v>5.2062275576834498</c:v>
                      </c:pt>
                      <c:pt idx="40">
                        <c:v>5.3312847175891003</c:v>
                      </c:pt>
                      <c:pt idx="41">
                        <c:v>5.4543610154132498</c:v>
                      </c:pt>
                      <c:pt idx="42">
                        <c:v>5.5751936619223503</c:v>
                      </c:pt>
                      <c:pt idx="43">
                        <c:v>5.6935002320160004</c:v>
                      </c:pt>
                      <c:pt idx="44">
                        <c:v>5.8089571160794495</c:v>
                      </c:pt>
                      <c:pt idx="45">
                        <c:v>5.9212199983206002</c:v>
                      </c:pt>
                      <c:pt idx="46">
                        <c:v>6.0298975280235503</c:v>
                      </c:pt>
                      <c:pt idx="47">
                        <c:v>6.1345544667684999</c:v>
                      </c:pt>
                      <c:pt idx="48">
                        <c:v>6.2347283395449997</c:v>
                      </c:pt>
                      <c:pt idx="49">
                        <c:v>6.3299927312591002</c:v>
                      </c:pt>
                      <c:pt idx="50">
                        <c:v>6.4203206622880007</c:v>
                      </c:pt>
                      <c:pt idx="51">
                        <c:v>6.510301338376701</c:v>
                      </c:pt>
                      <c:pt idx="52">
                        <c:v>6.6076966145751994</c:v>
                      </c:pt>
                      <c:pt idx="53">
                        <c:v>6.6855217147306503</c:v>
                      </c:pt>
                      <c:pt idx="54">
                        <c:v>6.7541347844642008</c:v>
                      </c:pt>
                      <c:pt idx="55">
                        <c:v>6.8133929727015996</c:v>
                      </c:pt>
                      <c:pt idx="56">
                        <c:v>6.8623693641469501</c:v>
                      </c:pt>
                      <c:pt idx="57">
                        <c:v>6.8989425246329503</c:v>
                      </c:pt>
                      <c:pt idx="58">
                        <c:v>6.9188498726484493</c:v>
                      </c:pt>
                      <c:pt idx="59">
                        <c:v>6.9276668879964998</c:v>
                      </c:pt>
                      <c:pt idx="60">
                        <c:v>6.9213683709110496</c:v>
                      </c:pt>
                      <c:pt idx="61">
                        <c:v>6.8977450543927503</c:v>
                      </c:pt>
                      <c:pt idx="62">
                        <c:v>6.8549841721717995</c:v>
                      </c:pt>
                      <c:pt idx="63">
                        <c:v>6.7910773216678511</c:v>
                      </c:pt>
                      <c:pt idx="64">
                        <c:v>6.7038329720606002</c:v>
                      </c:pt>
                      <c:pt idx="65">
                        <c:v>6.5909232028560494</c:v>
                      </c:pt>
                      <c:pt idx="66">
                        <c:v>6.4499093015222497</c:v>
                      </c:pt>
                      <c:pt idx="67">
                        <c:v>6.2783152392633497</c:v>
                      </c:pt>
                      <c:pt idx="68">
                        <c:v>6.0737334258093494</c:v>
                      </c:pt>
                      <c:pt idx="69">
                        <c:v>5.8340101978460002</c:v>
                      </c:pt>
                      <c:pt idx="70">
                        <c:v>5.5575415485443997</c:v>
                      </c:pt>
                      <c:pt idx="71">
                        <c:v>5.2437390107353004</c:v>
                      </c:pt>
                      <c:pt idx="72">
                        <c:v>4.8937753666411048</c:v>
                      </c:pt>
                      <c:pt idx="73">
                        <c:v>4.51177121606396</c:v>
                      </c:pt>
                      <c:pt idx="74">
                        <c:v>4.106684506256685</c:v>
                      </c:pt>
                      <c:pt idx="75">
                        <c:v>3.6953679605082947</c:v>
                      </c:pt>
                      <c:pt idx="76">
                        <c:v>3.3075606948464902</c:v>
                      </c:pt>
                      <c:pt idx="77">
                        <c:v>2.9942109793160601</c:v>
                      </c:pt>
                      <c:pt idx="78">
                        <c:v>2.8416264143904852</c:v>
                      </c:pt>
                      <c:pt idx="79">
                        <c:v>2.9961579669489597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3"/>
                <c:order val="14"/>
                <c:tx>
                  <c:v>CodeX</c:v>
                </c:tx>
                <c:spPr>
                  <a:ln w="19050" cap="rnd" cmpd="sng" algn="ctr">
                    <a:solidFill>
                      <a:schemeClr val="accent2">
                        <a:lumMod val="80000"/>
                        <a:lumOff val="2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(adi)'!$N$2:$N$81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0.83064589627530994</c:v>
                      </c:pt>
                      <c:pt idx="1">
                        <c:v>1.4374719293132849</c:v>
                      </c:pt>
                      <c:pt idx="2">
                        <c:v>1.9105934558059499</c:v>
                      </c:pt>
                      <c:pt idx="3">
                        <c:v>2.3001313476381702</c:v>
                      </c:pt>
                      <c:pt idx="4">
                        <c:v>2.63468598300835</c:v>
                      </c:pt>
                      <c:pt idx="5">
                        <c:v>2.9311120270554047</c:v>
                      </c:pt>
                      <c:pt idx="6">
                        <c:v>3.1997272288675149</c:v>
                      </c:pt>
                      <c:pt idx="7">
                        <c:v>3.4471186278248047</c:v>
                      </c:pt>
                      <c:pt idx="8">
                        <c:v>3.6776778182689851</c:v>
                      </c:pt>
                      <c:pt idx="9">
                        <c:v>3.894458061155885</c:v>
                      </c:pt>
                      <c:pt idx="10">
                        <c:v>4.0996649761653945</c:v>
                      </c:pt>
                      <c:pt idx="11">
                        <c:v>4.2949458830198601</c:v>
                      </c:pt>
                      <c:pt idx="12">
                        <c:v>4.4815661122260604</c:v>
                      </c:pt>
                      <c:pt idx="13">
                        <c:v>4.6605202211208052</c:v>
                      </c:pt>
                      <c:pt idx="14">
                        <c:v>4.8326046152087647</c:v>
                      </c:pt>
                      <c:pt idx="15">
                        <c:v>4.9984665559492747</c:v>
                      </c:pt>
                      <c:pt idx="16">
                        <c:v>5.1586382458745499</c:v>
                      </c:pt>
                      <c:pt idx="17">
                        <c:v>5.3135611778761502</c:v>
                      </c:pt>
                      <c:pt idx="18">
                        <c:v>5.4636039375549998</c:v>
                      </c:pt>
                      <c:pt idx="19">
                        <c:v>5.6090754783070995</c:v>
                      </c:pt>
                      <c:pt idx="20">
                        <c:v>5.7502351854133504</c:v>
                      </c:pt>
                      <c:pt idx="21">
                        <c:v>5.8873006100786496</c:v>
                      </c:pt>
                      <c:pt idx="22">
                        <c:v>6.0204534774193998</c:v>
                      </c:pt>
                      <c:pt idx="23">
                        <c:v>6.1498443914754501</c:v>
                      </c:pt>
                      <c:pt idx="24">
                        <c:v>6.2755965392111497</c:v>
                      </c:pt>
                      <c:pt idx="25">
                        <c:v>6.39780861253855</c:v>
                      </c:pt>
                      <c:pt idx="26">
                        <c:v>6.5165571094328998</c:v>
                      </c:pt>
                      <c:pt idx="27">
                        <c:v>6.6318981339192007</c:v>
                      </c:pt>
                      <c:pt idx="28">
                        <c:v>6.7438687847752501</c:v>
                      </c:pt>
                      <c:pt idx="29">
                        <c:v>6.8524882007491499</c:v>
                      </c:pt>
                      <c:pt idx="30">
                        <c:v>6.9577583135509498</c:v>
                      </c:pt>
                      <c:pt idx="31">
                        <c:v>7.0596643473198002</c:v>
                      </c:pt>
                      <c:pt idx="32">
                        <c:v>7.1581750935184001</c:v>
                      </c:pt>
                      <c:pt idx="33">
                        <c:v>7.2532429825572509</c:v>
                      </c:pt>
                      <c:pt idx="34">
                        <c:v>7.3448039673118002</c:v>
                      </c:pt>
                      <c:pt idx="35">
                        <c:v>7.4327772286465503</c:v>
                      </c:pt>
                      <c:pt idx="36">
                        <c:v>7.5170647088821001</c:v>
                      </c:pt>
                      <c:pt idx="37">
                        <c:v>7.5975504755191494</c:v>
                      </c:pt>
                      <c:pt idx="38">
                        <c:v>7.6740999144098492</c:v>
                      </c:pt>
                      <c:pt idx="39">
                        <c:v>7.7465587487343992</c:v>
                      </c:pt>
                      <c:pt idx="40">
                        <c:v>7.8147518775859499</c:v>
                      </c:pt>
                      <c:pt idx="41">
                        <c:v>7.87848202558955</c:v>
                      </c:pt>
                      <c:pt idx="42">
                        <c:v>7.9375281927805998</c:v>
                      </c:pt>
                      <c:pt idx="43">
                        <c:v>7.9916438919195496</c:v>
                      </c:pt>
                      <c:pt idx="44">
                        <c:v>8.0405551585649508</c:v>
                      </c:pt>
                      <c:pt idx="45">
                        <c:v>8.0839583176445995</c:v>
                      </c:pt>
                      <c:pt idx="46">
                        <c:v>8.1215174890268003</c:v>
                      </c:pt>
                      <c:pt idx="47">
                        <c:v>8.1528618139361502</c:v>
                      </c:pt>
                      <c:pt idx="48">
                        <c:v>8.1775823842017008</c:v>
                      </c:pt>
                      <c:pt idx="49">
                        <c:v>8.1952288577074004</c:v>
                      </c:pt>
                      <c:pt idx="50">
                        <c:v>8.2053057465934494</c:v>
                      </c:pt>
                      <c:pt idx="51">
                        <c:v>8.2072683705636997</c:v>
                      </c:pt>
                      <c:pt idx="52">
                        <c:v>8.200518477302051</c:v>
                      </c:pt>
                      <c:pt idx="53">
                        <c:v>8.1843995471757491</c:v>
                      </c:pt>
                      <c:pt idx="54">
                        <c:v>8.1581918226157502</c:v>
                      </c:pt>
                      <c:pt idx="55">
                        <c:v>8.1211071372868506</c:v>
                      </c:pt>
                      <c:pt idx="56">
                        <c:v>8.0722836716102506</c:v>
                      </c:pt>
                      <c:pt idx="57">
                        <c:v>8.0107808367280988</c:v>
                      </c:pt>
                      <c:pt idx="58">
                        <c:v>7.9355745994740001</c:v>
                      </c:pt>
                      <c:pt idx="59">
                        <c:v>7.8455537222521503</c:v>
                      </c:pt>
                      <c:pt idx="60">
                        <c:v>7.7395176273329991</c:v>
                      </c:pt>
                      <c:pt idx="61">
                        <c:v>7.616249433086951</c:v>
                      </c:pt>
                      <c:pt idx="62">
                        <c:v>7.4744301912078495</c:v>
                      </c:pt>
                      <c:pt idx="63">
                        <c:v>7.3126023434335492</c:v>
                      </c:pt>
                      <c:pt idx="64">
                        <c:v>7.1292635925269492</c:v>
                      </c:pt>
                      <c:pt idx="65">
                        <c:v>6.9229000946710997</c:v>
                      </c:pt>
                      <c:pt idx="66">
                        <c:v>6.6920440881410501</c:v>
                      </c:pt>
                      <c:pt idx="67">
                        <c:v>6.435366127709349</c:v>
                      </c:pt>
                      <c:pt idx="68">
                        <c:v>6.1518187686049499</c:v>
                      </c:pt>
                      <c:pt idx="69">
                        <c:v>5.8408578501977999</c:v>
                      </c:pt>
                      <c:pt idx="70">
                        <c:v>5.5027819215573501</c:v>
                      </c:pt>
                      <c:pt idx="71">
                        <c:v>5.1392532823114996</c:v>
                      </c:pt>
                      <c:pt idx="72">
                        <c:v>4.7541013625034303</c:v>
                      </c:pt>
                      <c:pt idx="73">
                        <c:v>4.3545708293819398</c:v>
                      </c:pt>
                      <c:pt idx="74">
                        <c:v>3.9532809987096549</c:v>
                      </c:pt>
                      <c:pt idx="75">
                        <c:v>3.571343216203215</c:v>
                      </c:pt>
                      <c:pt idx="76">
                        <c:v>3.2434021750724447</c:v>
                      </c:pt>
                      <c:pt idx="77">
                        <c:v>3.0259497352942599</c:v>
                      </c:pt>
                      <c:pt idx="78">
                        <c:v>3.0113579646783801</c:v>
                      </c:pt>
                      <c:pt idx="79">
                        <c:v>3.0522263500406051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613605336"/>
        <c:scaling>
          <c:orientation val="minMax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3606904"/>
        <c:crosses val="autoZero"/>
        <c:crossBetween val="midCat"/>
        <c:majorUnit val="0.1"/>
      </c:valAx>
      <c:valAx>
        <c:axId val="613606904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3605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prstDash val="solid"/>
      <a:round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9248148148148"/>
          <c:y val="4.385611111111111E-2"/>
          <c:w val="0.84529305555555556"/>
          <c:h val="0.79545759259259263"/>
        </c:manualLayout>
      </c:layout>
      <c:scatterChart>
        <c:scatterStyle val="lineMarker"/>
        <c:varyColors val="0"/>
        <c:ser>
          <c:idx val="5"/>
          <c:order val="5"/>
          <c:tx>
            <c:v>N=8</c:v>
          </c:tx>
          <c:marker>
            <c:symbol val="none"/>
          </c:marker>
          <c:xVal>
            <c:numRef>
              <c:f>'sup_Lobbato_hehs8 (adi)'!$A$2:$A$82</c:f>
              <c:numCache>
                <c:formatCode>General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(adi)'!$F$2:$F$81</c:f>
              <c:numCache>
                <c:formatCode>0.00E+00</c:formatCode>
                <c:ptCount val="80"/>
                <c:pt idx="0">
                  <c:v>-5.1559814541532507</c:v>
                </c:pt>
                <c:pt idx="1">
                  <c:v>-5.1025601893837003</c:v>
                </c:pt>
                <c:pt idx="2">
                  <c:v>-5.0497374989186499</c:v>
                </c:pt>
                <c:pt idx="3">
                  <c:v>-4.99753601099746</c:v>
                </c:pt>
                <c:pt idx="4">
                  <c:v>-4.9457454691282994</c:v>
                </c:pt>
                <c:pt idx="5">
                  <c:v>-4.8942178203159497</c:v>
                </c:pt>
                <c:pt idx="6">
                  <c:v>-4.8429342364281052</c:v>
                </c:pt>
                <c:pt idx="7">
                  <c:v>-4.7917484939350201</c:v>
                </c:pt>
                <c:pt idx="8">
                  <c:v>-4.7407429516051103</c:v>
                </c:pt>
                <c:pt idx="9">
                  <c:v>-4.6897017927010305</c:v>
                </c:pt>
                <c:pt idx="10">
                  <c:v>-4.6386715696312448</c:v>
                </c:pt>
                <c:pt idx="11">
                  <c:v>-4.5875026012295699</c:v>
                </c:pt>
                <c:pt idx="12">
                  <c:v>-4.5361505089236704</c:v>
                </c:pt>
                <c:pt idx="13">
                  <c:v>-4.484481618229025</c:v>
                </c:pt>
                <c:pt idx="14">
                  <c:v>-4.4328851047843649</c:v>
                </c:pt>
                <c:pt idx="15">
                  <c:v>-4.3808528983816251</c:v>
                </c:pt>
                <c:pt idx="16">
                  <c:v>-4.3286600128878394</c:v>
                </c:pt>
                <c:pt idx="17">
                  <c:v>-4.2760774988584354</c:v>
                </c:pt>
                <c:pt idx="18">
                  <c:v>-4.2230702427857851</c:v>
                </c:pt>
                <c:pt idx="19">
                  <c:v>-4.1696325326050196</c:v>
                </c:pt>
                <c:pt idx="20">
                  <c:v>-4.1158404730316054</c:v>
                </c:pt>
                <c:pt idx="21">
                  <c:v>-4.0616096407189151</c:v>
                </c:pt>
                <c:pt idx="22">
                  <c:v>-4.0068913415486644</c:v>
                </c:pt>
                <c:pt idx="23">
                  <c:v>-3.9517455350172002</c:v>
                </c:pt>
                <c:pt idx="24">
                  <c:v>-3.8960434745719703</c:v>
                </c:pt>
                <c:pt idx="25">
                  <c:v>-3.8398258280851003</c:v>
                </c:pt>
                <c:pt idx="26">
                  <c:v>-3.783190842245415</c:v>
                </c:pt>
                <c:pt idx="27">
                  <c:v>-3.726028779553785</c:v>
                </c:pt>
                <c:pt idx="28">
                  <c:v>-3.6683196323876652</c:v>
                </c:pt>
                <c:pt idx="29">
                  <c:v>-3.6102073304442248</c:v>
                </c:pt>
                <c:pt idx="30">
                  <c:v>-3.5514983565388301</c:v>
                </c:pt>
                <c:pt idx="31">
                  <c:v>-3.4923466166933452</c:v>
                </c:pt>
                <c:pt idx="32">
                  <c:v>-3.432720301605845</c:v>
                </c:pt>
                <c:pt idx="33">
                  <c:v>-3.3727238968631048</c:v>
                </c:pt>
                <c:pt idx="34">
                  <c:v>-3.3121421746022799</c:v>
                </c:pt>
                <c:pt idx="35">
                  <c:v>-3.251163743468195</c:v>
                </c:pt>
                <c:pt idx="36">
                  <c:v>-3.1897508851189853</c:v>
                </c:pt>
                <c:pt idx="37">
                  <c:v>-3.128043593386435</c:v>
                </c:pt>
                <c:pt idx="38">
                  <c:v>-3.0659075388351598</c:v>
                </c:pt>
                <c:pt idx="39">
                  <c:v>-3.0032692934997902</c:v>
                </c:pt>
                <c:pt idx="40">
                  <c:v>-2.9402152464112801</c:v>
                </c:pt>
                <c:pt idx="41">
                  <c:v>-2.8765919969636449</c:v>
                </c:pt>
                <c:pt idx="42">
                  <c:v>-2.8121105848882149</c:v>
                </c:pt>
                <c:pt idx="43">
                  <c:v>-2.7464933903836801</c:v>
                </c:pt>
                <c:pt idx="44">
                  <c:v>-2.6793328447852902</c:v>
                </c:pt>
                <c:pt idx="45">
                  <c:v>-2.6117345755496948</c:v>
                </c:pt>
                <c:pt idx="46">
                  <c:v>-2.6005964945292401</c:v>
                </c:pt>
                <c:pt idx="47">
                  <c:v>-2.5490121726363002</c:v>
                </c:pt>
                <c:pt idx="48">
                  <c:v>-2.4967210059855698</c:v>
                </c:pt>
                <c:pt idx="49">
                  <c:v>-2.446378918109255</c:v>
                </c:pt>
                <c:pt idx="50">
                  <c:v>-2.3988089495524898</c:v>
                </c:pt>
                <c:pt idx="51">
                  <c:v>-2.354921487343125</c:v>
                </c:pt>
                <c:pt idx="52">
                  <c:v>-2.3155205451932153</c:v>
                </c:pt>
                <c:pt idx="53">
                  <c:v>-2.2819978787168003</c:v>
                </c:pt>
                <c:pt idx="54">
                  <c:v>-2.2560096131754901</c:v>
                </c:pt>
                <c:pt idx="55">
                  <c:v>-2.239750308397745</c:v>
                </c:pt>
                <c:pt idx="56">
                  <c:v>-2.2254349452887952</c:v>
                </c:pt>
                <c:pt idx="57">
                  <c:v>-2.2187179833721298</c:v>
                </c:pt>
                <c:pt idx="58">
                  <c:v>-2.2266235625813402</c:v>
                </c:pt>
                <c:pt idx="59">
                  <c:v>-2.2502403230267403</c:v>
                </c:pt>
                <c:pt idx="60">
                  <c:v>-2.3023430861918248</c:v>
                </c:pt>
                <c:pt idx="61">
                  <c:v>-2.3695831005331249</c:v>
                </c:pt>
                <c:pt idx="62">
                  <c:v>-2.4626761427967501</c:v>
                </c:pt>
                <c:pt idx="63">
                  <c:v>-2.5868525066193002</c:v>
                </c:pt>
                <c:pt idx="64">
                  <c:v>-2.7482741156453749</c:v>
                </c:pt>
                <c:pt idx="65">
                  <c:v>-2.9546844116294899</c:v>
                </c:pt>
                <c:pt idx="66">
                  <c:v>-3.2154589832525948</c:v>
                </c:pt>
                <c:pt idx="67">
                  <c:v>-3.542361243627925</c:v>
                </c:pt>
                <c:pt idx="68">
                  <c:v>-3.950073277050405</c:v>
                </c:pt>
                <c:pt idx="69">
                  <c:v>-4.4571439291622443</c:v>
                </c:pt>
                <c:pt idx="70">
                  <c:v>-5.0872458575769004</c:v>
                </c:pt>
                <c:pt idx="71">
                  <c:v>-5.8707655171802502</c:v>
                </c:pt>
                <c:pt idx="72">
                  <c:v>-6.8471610701492498</c:v>
                </c:pt>
                <c:pt idx="73">
                  <c:v>-8.0683782748658999</c:v>
                </c:pt>
                <c:pt idx="74">
                  <c:v>-9.6036486128875502</c:v>
                </c:pt>
                <c:pt idx="75">
                  <c:v>-11.5466861442445</c:v>
                </c:pt>
                <c:pt idx="76">
                  <c:v>-14.026338767944901</c:v>
                </c:pt>
                <c:pt idx="77">
                  <c:v>-17.22324605576895</c:v>
                </c:pt>
                <c:pt idx="78">
                  <c:v>-21.396245563985751</c:v>
                </c:pt>
                <c:pt idx="79">
                  <c:v>-26.925468263592752</c:v>
                </c:pt>
              </c:numCache>
            </c:numRef>
          </c:yVal>
          <c:smooth val="0"/>
        </c:ser>
        <c:ser>
          <c:idx val="8"/>
          <c:order val="7"/>
          <c:tx>
            <c:v>N=10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'sup_Lobbato_hehs8 (adi)'!$A$2:$A$82</c:f>
              <c:numCache>
                <c:formatCode>General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(adi)'!$H$2:$H$81</c:f>
              <c:numCache>
                <c:formatCode>0.00E+00</c:formatCode>
                <c:ptCount val="80"/>
                <c:pt idx="0">
                  <c:v>-4.9410384718136848</c:v>
                </c:pt>
                <c:pt idx="1">
                  <c:v>-4.9280560174580552</c:v>
                </c:pt>
                <c:pt idx="2">
                  <c:v>-4.9111064946480756</c:v>
                </c:pt>
                <c:pt idx="3">
                  <c:v>-4.8914988465915155</c:v>
                </c:pt>
                <c:pt idx="4">
                  <c:v>-4.8695331458465247</c:v>
                </c:pt>
                <c:pt idx="5">
                  <c:v>-4.8454710267652406</c:v>
                </c:pt>
                <c:pt idx="6">
                  <c:v>-4.81980779660487</c:v>
                </c:pt>
                <c:pt idx="7">
                  <c:v>-4.7925631879553148</c:v>
                </c:pt>
                <c:pt idx="8">
                  <c:v>-4.7643484611485594</c:v>
                </c:pt>
                <c:pt idx="9">
                  <c:v>-4.7348652330210399</c:v>
                </c:pt>
                <c:pt idx="10">
                  <c:v>-4.7045061232284002</c:v>
                </c:pt>
                <c:pt idx="11">
                  <c:v>-4.6730773368859699</c:v>
                </c:pt>
                <c:pt idx="12">
                  <c:v>-4.6406291795849954</c:v>
                </c:pt>
                <c:pt idx="13">
                  <c:v>-4.6069296436016502</c:v>
                </c:pt>
                <c:pt idx="14">
                  <c:v>-4.5732025070560649</c:v>
                </c:pt>
                <c:pt idx="15">
                  <c:v>-4.5382369867844501</c:v>
                </c:pt>
                <c:pt idx="16">
                  <c:v>-4.5028753899466398</c:v>
                </c:pt>
                <c:pt idx="17">
                  <c:v>-4.4666373807834656</c:v>
                </c:pt>
                <c:pt idx="18">
                  <c:v>-4.4295019635294945</c:v>
                </c:pt>
                <c:pt idx="19">
                  <c:v>-4.3915124542810648</c:v>
                </c:pt>
                <c:pt idx="20">
                  <c:v>-4.3529345866854747</c:v>
                </c:pt>
                <c:pt idx="21">
                  <c:v>-4.3136292176870743</c:v>
                </c:pt>
                <c:pt idx="22">
                  <c:v>-4.2735226207804047</c:v>
                </c:pt>
                <c:pt idx="23">
                  <c:v>-4.2328134038325302</c:v>
                </c:pt>
                <c:pt idx="24">
                  <c:v>-4.1912218652822348</c:v>
                </c:pt>
                <c:pt idx="25">
                  <c:v>-4.1488532523804045</c:v>
                </c:pt>
                <c:pt idx="26">
                  <c:v>-4.1059784750263706</c:v>
                </c:pt>
                <c:pt idx="27">
                  <c:v>-4.0623762818443048</c:v>
                </c:pt>
                <c:pt idx="28">
                  <c:v>-4.0180000581443851</c:v>
                </c:pt>
                <c:pt idx="29">
                  <c:v>-3.9732067535958402</c:v>
                </c:pt>
                <c:pt idx="30">
                  <c:v>-3.9275711225265555</c:v>
                </c:pt>
                <c:pt idx="31">
                  <c:v>-3.8814266794851795</c:v>
                </c:pt>
                <c:pt idx="32">
                  <c:v>-3.8347208846906953</c:v>
                </c:pt>
                <c:pt idx="33">
                  <c:v>-3.7877238413573751</c:v>
                </c:pt>
                <c:pt idx="34">
                  <c:v>-3.7399936347984499</c:v>
                </c:pt>
                <c:pt idx="35">
                  <c:v>-3.6919231279626801</c:v>
                </c:pt>
                <c:pt idx="36">
                  <c:v>-3.6434776711063099</c:v>
                </c:pt>
                <c:pt idx="37">
                  <c:v>-3.5950459520098201</c:v>
                </c:pt>
                <c:pt idx="38">
                  <c:v>-3.5465427025695249</c:v>
                </c:pt>
                <c:pt idx="39">
                  <c:v>-3.498046404323695</c:v>
                </c:pt>
                <c:pt idx="40">
                  <c:v>-3.4501352222095902</c:v>
                </c:pt>
                <c:pt idx="41">
                  <c:v>-3.4032953914150448</c:v>
                </c:pt>
                <c:pt idx="42">
                  <c:v>-3.3582956859509849</c:v>
                </c:pt>
                <c:pt idx="43">
                  <c:v>-3.3165042706159853</c:v>
                </c:pt>
                <c:pt idx="44">
                  <c:v>-3.22788264869643</c:v>
                </c:pt>
                <c:pt idx="45">
                  <c:v>-3.1752338990737301</c:v>
                </c:pt>
                <c:pt idx="46">
                  <c:v>-3.1239921290126103</c:v>
                </c:pt>
                <c:pt idx="47">
                  <c:v>-3.0739239028893599</c:v>
                </c:pt>
                <c:pt idx="48">
                  <c:v>-3.0253079964399352</c:v>
                </c:pt>
                <c:pt idx="49">
                  <c:v>-2.9786771737054649</c:v>
                </c:pt>
                <c:pt idx="50">
                  <c:v>-2.934382682997335</c:v>
                </c:pt>
                <c:pt idx="51">
                  <c:v>-2.8931795176781852</c:v>
                </c:pt>
                <c:pt idx="52">
                  <c:v>-2.8556159611657099</c:v>
                </c:pt>
                <c:pt idx="53">
                  <c:v>-2.8228688447785948</c:v>
                </c:pt>
                <c:pt idx="54">
                  <c:v>-2.8097597799351051</c:v>
                </c:pt>
                <c:pt idx="55">
                  <c:v>-2.7989761889738802</c:v>
                </c:pt>
                <c:pt idx="56">
                  <c:v>-2.7876438029907149</c:v>
                </c:pt>
                <c:pt idx="57">
                  <c:v>-2.7847685755429801</c:v>
                </c:pt>
                <c:pt idx="58">
                  <c:v>-2.791627637023435</c:v>
                </c:pt>
                <c:pt idx="59">
                  <c:v>-2.810937383982465</c:v>
                </c:pt>
                <c:pt idx="60">
                  <c:v>-2.8483556448666603</c:v>
                </c:pt>
                <c:pt idx="61">
                  <c:v>-2.9049215571584499</c:v>
                </c:pt>
                <c:pt idx="62">
                  <c:v>-2.9836571700596499</c:v>
                </c:pt>
                <c:pt idx="63">
                  <c:v>-3.0900984004830101</c:v>
                </c:pt>
                <c:pt idx="64">
                  <c:v>-3.2299644663971301</c:v>
                </c:pt>
                <c:pt idx="65">
                  <c:v>-3.4104310674504803</c:v>
                </c:pt>
                <c:pt idx="66">
                  <c:v>-3.6402001233963901</c:v>
                </c:pt>
                <c:pt idx="67">
                  <c:v>-3.9302256482080153</c:v>
                </c:pt>
                <c:pt idx="68">
                  <c:v>-4.294193815035265</c:v>
                </c:pt>
                <c:pt idx="69">
                  <c:v>-4.7494352752566495</c:v>
                </c:pt>
                <c:pt idx="70">
                  <c:v>-5.3181138558430501</c:v>
                </c:pt>
                <c:pt idx="71">
                  <c:v>-6.0287177447905993</c:v>
                </c:pt>
                <c:pt idx="72">
                  <c:v>-6.9183087217601997</c:v>
                </c:pt>
                <c:pt idx="73">
                  <c:v>-8.0357781620984987</c:v>
                </c:pt>
                <c:pt idx="74">
                  <c:v>-9.4463804564788507</c:v>
                </c:pt>
                <c:pt idx="75">
                  <c:v>-11.2386021173076</c:v>
                </c:pt>
                <c:pt idx="76">
                  <c:v>-13.534245101832951</c:v>
                </c:pt>
                <c:pt idx="77">
                  <c:v>-16.5043287044175</c:v>
                </c:pt>
                <c:pt idx="78">
                  <c:v>-20.394261424653799</c:v>
                </c:pt>
                <c:pt idx="79">
                  <c:v>-25.5648822512611</c:v>
                </c:pt>
              </c:numCache>
            </c:numRef>
          </c:yVal>
          <c:smooth val="0"/>
        </c:ser>
        <c:ser>
          <c:idx val="9"/>
          <c:order val="8"/>
          <c:tx>
            <c:v>N=11</c:v>
          </c:tx>
          <c:spPr>
            <a:ln>
              <a:solidFill>
                <a:schemeClr val="accent4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'sup_Lobbato_hehs8 (adi)'!$A$2:$A$82</c:f>
              <c:numCache>
                <c:formatCode>General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  <c:extLst xmlns:c15="http://schemas.microsoft.com/office/drawing/2012/chart"/>
            </c:numRef>
          </c:xVal>
          <c:yVal>
            <c:numRef>
              <c:f>'sup_Lobbato_hehs8 (adi)'!$I$2:$I$81</c:f>
              <c:numCache>
                <c:formatCode>0.00E+00</c:formatCode>
                <c:ptCount val="80"/>
                <c:pt idx="0">
                  <c:v>-5.1870398089928997</c:v>
                </c:pt>
                <c:pt idx="1">
                  <c:v>-5.1618854679772497</c:v>
                </c:pt>
                <c:pt idx="2">
                  <c:v>-5.1358733218023502</c:v>
                </c:pt>
                <c:pt idx="3">
                  <c:v>-5.1096175660681507</c:v>
                </c:pt>
                <c:pt idx="4">
                  <c:v>-5.0827020841734498</c:v>
                </c:pt>
                <c:pt idx="5">
                  <c:v>-5.0548724741075501</c:v>
                </c:pt>
                <c:pt idx="6">
                  <c:v>-5.0263799664739501</c:v>
                </c:pt>
                <c:pt idx="7">
                  <c:v>-4.9969061776999606</c:v>
                </c:pt>
                <c:pt idx="8">
                  <c:v>-4.9670782285510446</c:v>
                </c:pt>
                <c:pt idx="9">
                  <c:v>-4.9362973114411401</c:v>
                </c:pt>
                <c:pt idx="10">
                  <c:v>-4.9049767245897247</c:v>
                </c:pt>
                <c:pt idx="11">
                  <c:v>-4.8727418379040799</c:v>
                </c:pt>
                <c:pt idx="12">
                  <c:v>-4.8395592276094046</c:v>
                </c:pt>
                <c:pt idx="13">
                  <c:v>-4.8049650688815397</c:v>
                </c:pt>
                <c:pt idx="14">
                  <c:v>-4.7706230985090201</c:v>
                </c:pt>
                <c:pt idx="15">
                  <c:v>-4.7348295985552848</c:v>
                </c:pt>
                <c:pt idx="16">
                  <c:v>-4.6986935657352298</c:v>
                </c:pt>
                <c:pt idx="17">
                  <c:v>-4.6615468681072798</c:v>
                </c:pt>
                <c:pt idx="18">
                  <c:v>-4.6233046038211247</c:v>
                </c:pt>
                <c:pt idx="19">
                  <c:v>-4.5839579570637605</c:v>
                </c:pt>
                <c:pt idx="20">
                  <c:v>-4.5438232138382801</c:v>
                </c:pt>
                <c:pt idx="21">
                  <c:v>-4.502682704897885</c:v>
                </c:pt>
                <c:pt idx="22">
                  <c:v>-4.4603798833132302</c:v>
                </c:pt>
                <c:pt idx="23">
                  <c:v>-4.4171300176042001</c:v>
                </c:pt>
                <c:pt idx="24">
                  <c:v>-4.3724935646239356</c:v>
                </c:pt>
                <c:pt idx="25">
                  <c:v>-4.3264969676366904</c:v>
                </c:pt>
                <c:pt idx="26">
                  <c:v>-4.2794047536963449</c:v>
                </c:pt>
                <c:pt idx="27">
                  <c:v>-4.2308504023403</c:v>
                </c:pt>
                <c:pt idx="28">
                  <c:v>-4.180763755870025</c:v>
                </c:pt>
                <c:pt idx="29">
                  <c:v>-4.130420917309225</c:v>
                </c:pt>
                <c:pt idx="30">
                  <c:v>-4.0913182379681547</c:v>
                </c:pt>
                <c:pt idx="31">
                  <c:v>-4.0530959711270445</c:v>
                </c:pt>
                <c:pt idx="32">
                  <c:v>-4.0059737426274848</c:v>
                </c:pt>
                <c:pt idx="33">
                  <c:v>-3.9574275306291953</c:v>
                </c:pt>
                <c:pt idx="34">
                  <c:v>-3.9076021836320551</c:v>
                </c:pt>
                <c:pt idx="35">
                  <c:v>-3.8570945693583552</c:v>
                </c:pt>
                <c:pt idx="36">
                  <c:v>-3.8058590679376403</c:v>
                </c:pt>
                <c:pt idx="37">
                  <c:v>-3.7543311879239902</c:v>
                </c:pt>
                <c:pt idx="38">
                  <c:v>-3.7023495457745148</c:v>
                </c:pt>
                <c:pt idx="39">
                  <c:v>-3.6498487833861999</c:v>
                </c:pt>
                <c:pt idx="40">
                  <c:v>-3.59725087760597</c:v>
                </c:pt>
                <c:pt idx="41">
                  <c:v>-3.5446860201683945</c:v>
                </c:pt>
                <c:pt idx="42">
                  <c:v>-3.4921854892731998</c:v>
                </c:pt>
                <c:pt idx="43">
                  <c:v>-3.4400594892158352</c:v>
                </c:pt>
                <c:pt idx="44">
                  <c:v>-3.38834994512073</c:v>
                </c:pt>
                <c:pt idx="45">
                  <c:v>-3.337614222461005</c:v>
                </c:pt>
                <c:pt idx="46">
                  <c:v>-3.2881970015994546</c:v>
                </c:pt>
                <c:pt idx="47">
                  <c:v>-3.2403708441374803</c:v>
                </c:pt>
                <c:pt idx="48">
                  <c:v>-3.1941272537261249</c:v>
                </c:pt>
                <c:pt idx="49">
                  <c:v>-3.1403569020813151</c:v>
                </c:pt>
                <c:pt idx="50">
                  <c:v>-3.0787869700239652</c:v>
                </c:pt>
                <c:pt idx="51">
                  <c:v>-3.0312533987642851</c:v>
                </c:pt>
                <c:pt idx="52">
                  <c:v>-2.9880170522939649</c:v>
                </c:pt>
                <c:pt idx="53">
                  <c:v>-2.9493377008272099</c:v>
                </c:pt>
                <c:pt idx="54">
                  <c:v>-2.916076365453355</c:v>
                </c:pt>
                <c:pt idx="55">
                  <c:v>-2.8887359185605601</c:v>
                </c:pt>
                <c:pt idx="56">
                  <c:v>-2.8949655756221748</c:v>
                </c:pt>
                <c:pt idx="57">
                  <c:v>-2.886357544825275</c:v>
                </c:pt>
                <c:pt idx="58">
                  <c:v>-2.8882030339420801</c:v>
                </c:pt>
                <c:pt idx="59">
                  <c:v>-2.9028296294347449</c:v>
                </c:pt>
                <c:pt idx="60">
                  <c:v>-2.9337815787299348</c:v>
                </c:pt>
                <c:pt idx="61">
                  <c:v>-2.9839158859095702</c:v>
                </c:pt>
                <c:pt idx="62">
                  <c:v>-3.05588796032466</c:v>
                </c:pt>
                <c:pt idx="63">
                  <c:v>-3.155044314621835</c:v>
                </c:pt>
                <c:pt idx="64">
                  <c:v>-3.2870347241971301</c:v>
                </c:pt>
                <c:pt idx="65">
                  <c:v>-3.4589431995292799</c:v>
                </c:pt>
                <c:pt idx="66">
                  <c:v>-3.6793702176377798</c:v>
                </c:pt>
                <c:pt idx="67">
                  <c:v>-3.9591377765083697</c:v>
                </c:pt>
                <c:pt idx="68">
                  <c:v>-4.31176887491843</c:v>
                </c:pt>
                <c:pt idx="69">
                  <c:v>-4.7543891694126552</c:v>
                </c:pt>
                <c:pt idx="70">
                  <c:v>-5.3089001634635498</c:v>
                </c:pt>
                <c:pt idx="71">
                  <c:v>-6.0034547565568506</c:v>
                </c:pt>
                <c:pt idx="72">
                  <c:v>-6.8746815691555998</c:v>
                </c:pt>
                <c:pt idx="73">
                  <c:v>-7.9709004886632</c:v>
                </c:pt>
                <c:pt idx="74">
                  <c:v>-9.3565989351679502</c:v>
                </c:pt>
                <c:pt idx="75">
                  <c:v>-11.119220674605399</c:v>
                </c:pt>
                <c:pt idx="76">
                  <c:v>-13.379120108172501</c:v>
                </c:pt>
                <c:pt idx="77">
                  <c:v>-16.30527431692035</c:v>
                </c:pt>
                <c:pt idx="78">
                  <c:v>-20.140136827884149</c:v>
                </c:pt>
                <c:pt idx="79">
                  <c:v>-25.240156854676101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0"/>
          <c:order val="9"/>
          <c:tx>
            <c:v>N=12</c:v>
          </c:tx>
          <c:spPr>
            <a:ln>
              <a:solidFill>
                <a:schemeClr val="bg2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'sup_Lobbato_hehs8 (adi)'!$A$2:$A$82</c:f>
              <c:numCache>
                <c:formatCode>General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(adi)'!$J$2:$J$81</c:f>
              <c:numCache>
                <c:formatCode>0.00E+00</c:formatCode>
                <c:ptCount val="80"/>
                <c:pt idx="0">
                  <c:v>-5.2515014794352002</c:v>
                </c:pt>
                <c:pt idx="1">
                  <c:v>-5.2251113524940997</c:v>
                </c:pt>
                <c:pt idx="2">
                  <c:v>-5.1817722061563005</c:v>
                </c:pt>
                <c:pt idx="3">
                  <c:v>-5.1474300856789998</c:v>
                </c:pt>
                <c:pt idx="4">
                  <c:v>-5.1159796926056504</c:v>
                </c:pt>
                <c:pt idx="5">
                  <c:v>-5.0842166009543002</c:v>
                </c:pt>
                <c:pt idx="6">
                  <c:v>-5.0521189296919502</c:v>
                </c:pt>
                <c:pt idx="7">
                  <c:v>-5.0191274410568498</c:v>
                </c:pt>
                <c:pt idx="8">
                  <c:v>-4.986073201095385</c:v>
                </c:pt>
                <c:pt idx="9">
                  <c:v>-4.9521574447407355</c:v>
                </c:pt>
                <c:pt idx="10">
                  <c:v>-4.9179441586429551</c:v>
                </c:pt>
                <c:pt idx="11">
                  <c:v>-4.8829661374673652</c:v>
                </c:pt>
                <c:pt idx="12">
                  <c:v>-4.8471768508619544</c:v>
                </c:pt>
                <c:pt idx="13">
                  <c:v>-4.8098551065116251</c:v>
                </c:pt>
                <c:pt idx="14">
                  <c:v>-4.7732387896442949</c:v>
                </c:pt>
                <c:pt idx="15">
                  <c:v>-4.7351407314629954</c:v>
                </c:pt>
                <c:pt idx="16">
                  <c:v>-4.69701503448022</c:v>
                </c:pt>
                <c:pt idx="17">
                  <c:v>-4.6580701101482953</c:v>
                </c:pt>
                <c:pt idx="18">
                  <c:v>-4.618204143349355</c:v>
                </c:pt>
                <c:pt idx="19">
                  <c:v>-4.577393388278665</c:v>
                </c:pt>
                <c:pt idx="20">
                  <c:v>-4.5360727610946805</c:v>
                </c:pt>
                <c:pt idx="21">
                  <c:v>-4.4940259581003605</c:v>
                </c:pt>
                <c:pt idx="22">
                  <c:v>-4.4510894501570348</c:v>
                </c:pt>
                <c:pt idx="23">
                  <c:v>-4.4076084741795247</c:v>
                </c:pt>
                <c:pt idx="24">
                  <c:v>-4.3631035853664448</c:v>
                </c:pt>
                <c:pt idx="25">
                  <c:v>-4.3176471324028904</c:v>
                </c:pt>
                <c:pt idx="26">
                  <c:v>-4.2716717441708294</c:v>
                </c:pt>
                <c:pt idx="27">
                  <c:v>-4.2248365818969749</c:v>
                </c:pt>
                <c:pt idx="28">
                  <c:v>-4.1769787616369047</c:v>
                </c:pt>
                <c:pt idx="29">
                  <c:v>-4.1286559868468151</c:v>
                </c:pt>
                <c:pt idx="30">
                  <c:v>-4.0791666869700745</c:v>
                </c:pt>
                <c:pt idx="31">
                  <c:v>-4.0289162744099896</c:v>
                </c:pt>
                <c:pt idx="32">
                  <c:v>-3.9777407529458104</c:v>
                </c:pt>
                <c:pt idx="33">
                  <c:v>-3.9260218982971948</c:v>
                </c:pt>
                <c:pt idx="34">
                  <c:v>-3.8730135707147495</c:v>
                </c:pt>
                <c:pt idx="35">
                  <c:v>-3.8190936982777353</c:v>
                </c:pt>
                <c:pt idx="36">
                  <c:v>-3.7639956612153398</c:v>
                </c:pt>
                <c:pt idx="37">
                  <c:v>-3.7080299740824998</c:v>
                </c:pt>
                <c:pt idx="38">
                  <c:v>-3.6508158322821105</c:v>
                </c:pt>
                <c:pt idx="39">
                  <c:v>-3.5919836109399448</c:v>
                </c:pt>
                <c:pt idx="40">
                  <c:v>-3.53167942794934</c:v>
                </c:pt>
                <c:pt idx="41">
                  <c:v>-3.4702803555439301</c:v>
                </c:pt>
                <c:pt idx="42">
                  <c:v>-3.4290433720376199</c:v>
                </c:pt>
                <c:pt idx="43">
                  <c:v>-3.3787730586249851</c:v>
                </c:pt>
                <c:pt idx="44">
                  <c:v>-3.3249513181688948</c:v>
                </c:pt>
                <c:pt idx="45">
                  <c:v>-3.2712870911274998</c:v>
                </c:pt>
                <c:pt idx="46">
                  <c:v>-3.2184669808569248</c:v>
                </c:pt>
                <c:pt idx="47">
                  <c:v>-3.16684510104899</c:v>
                </c:pt>
                <c:pt idx="48">
                  <c:v>-3.1169068256304899</c:v>
                </c:pt>
                <c:pt idx="49">
                  <c:v>-3.0693815102232298</c:v>
                </c:pt>
                <c:pt idx="50">
                  <c:v>-3.0247754352734999</c:v>
                </c:pt>
                <c:pt idx="51">
                  <c:v>-2.983718485502485</c:v>
                </c:pt>
                <c:pt idx="52">
                  <c:v>-2.9397390697841503</c:v>
                </c:pt>
                <c:pt idx="53">
                  <c:v>-2.8890591512296999</c:v>
                </c:pt>
                <c:pt idx="54">
                  <c:v>-2.853227137464355</c:v>
                </c:pt>
                <c:pt idx="55">
                  <c:v>-2.8243716485312649</c:v>
                </c:pt>
                <c:pt idx="56">
                  <c:v>-2.8037174624239602</c:v>
                </c:pt>
                <c:pt idx="57">
                  <c:v>-2.8109028840515853</c:v>
                </c:pt>
                <c:pt idx="58">
                  <c:v>-2.8137192496878551</c:v>
                </c:pt>
                <c:pt idx="59">
                  <c:v>-2.82897483383671</c:v>
                </c:pt>
                <c:pt idx="60">
                  <c:v>-2.8604560589484698</c:v>
                </c:pt>
                <c:pt idx="61">
                  <c:v>-2.9110950965292597</c:v>
                </c:pt>
                <c:pt idx="62">
                  <c:v>-2.9838591609655851</c:v>
                </c:pt>
                <c:pt idx="63">
                  <c:v>-3.0839509287028801</c:v>
                </c:pt>
                <c:pt idx="64">
                  <c:v>-3.2170190249924553</c:v>
                </c:pt>
                <c:pt idx="65">
                  <c:v>-3.3901288719545102</c:v>
                </c:pt>
                <c:pt idx="66">
                  <c:v>-3.6118561233192152</c:v>
                </c:pt>
                <c:pt idx="67">
                  <c:v>-3.8929799984588955</c:v>
                </c:pt>
                <c:pt idx="68">
                  <c:v>-4.2469660350650349</c:v>
                </c:pt>
                <c:pt idx="69">
                  <c:v>-4.6908608275192298</c:v>
                </c:pt>
                <c:pt idx="70">
                  <c:v>-5.2464576298933503</c:v>
                </c:pt>
                <c:pt idx="71">
                  <c:v>-5.94176677588485</c:v>
                </c:pt>
                <c:pt idx="72">
                  <c:v>-6.8132276815762491</c:v>
                </c:pt>
                <c:pt idx="73">
                  <c:v>-7.9089052470097005</c:v>
                </c:pt>
                <c:pt idx="74">
                  <c:v>-9.2929461039675996</c:v>
                </c:pt>
                <c:pt idx="75">
                  <c:v>-11.0523362150828</c:v>
                </c:pt>
                <c:pt idx="76">
                  <c:v>-13.30681709478355</c:v>
                </c:pt>
                <c:pt idx="77">
                  <c:v>-16.22453897459685</c:v>
                </c:pt>
                <c:pt idx="78">
                  <c:v>-20.046827748102</c:v>
                </c:pt>
                <c:pt idx="79">
                  <c:v>-25.128587925328652</c:v>
                </c:pt>
              </c:numCache>
            </c:numRef>
          </c:yVal>
          <c:smooth val="0"/>
        </c:ser>
        <c:ser>
          <c:idx val="11"/>
          <c:order val="10"/>
          <c:tx>
            <c:v>N=14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'sup_Lobbato_hehs8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(adi)'!$K$2:$K$81</c:f>
              <c:numCache>
                <c:formatCode>0.00E+00</c:formatCode>
                <c:ptCount val="80"/>
                <c:pt idx="0">
                  <c:v>-5.1696644648566501</c:v>
                </c:pt>
                <c:pt idx="1">
                  <c:v>-5.13584826765545</c:v>
                </c:pt>
                <c:pt idx="2">
                  <c:v>-5.1008305801349003</c:v>
                </c:pt>
                <c:pt idx="3">
                  <c:v>-5.0658055179005999</c:v>
                </c:pt>
                <c:pt idx="4">
                  <c:v>-5.0301062274541</c:v>
                </c:pt>
                <c:pt idx="5">
                  <c:v>-4.9931513834340997</c:v>
                </c:pt>
                <c:pt idx="6">
                  <c:v>-4.9553983419048055</c:v>
                </c:pt>
                <c:pt idx="7">
                  <c:v>-4.9163996985119152</c:v>
                </c:pt>
                <c:pt idx="8">
                  <c:v>-4.8812015170052101</c:v>
                </c:pt>
                <c:pt idx="9">
                  <c:v>-4.8541848460563051</c:v>
                </c:pt>
                <c:pt idx="10">
                  <c:v>-4.818075232769055</c:v>
                </c:pt>
                <c:pt idx="11">
                  <c:v>-4.7807828462687549</c:v>
                </c:pt>
                <c:pt idx="12">
                  <c:v>-4.7427158802593095</c:v>
                </c:pt>
                <c:pt idx="13">
                  <c:v>-4.7026993293130097</c:v>
                </c:pt>
                <c:pt idx="14">
                  <c:v>-4.6638781733070251</c:v>
                </c:pt>
                <c:pt idx="15">
                  <c:v>-4.6233349063859697</c:v>
                </c:pt>
                <c:pt idx="16">
                  <c:v>-4.5829988462577047</c:v>
                </c:pt>
                <c:pt idx="17">
                  <c:v>-4.5419376913119951</c:v>
                </c:pt>
                <c:pt idx="18">
                  <c:v>-4.5000147703835847</c:v>
                </c:pt>
                <c:pt idx="19">
                  <c:v>-4.4571243253720194</c:v>
                </c:pt>
                <c:pt idx="20">
                  <c:v>-4.4138243545875904</c:v>
                </c:pt>
                <c:pt idx="21">
                  <c:v>-4.3698829769006053</c:v>
                </c:pt>
                <c:pt idx="22">
                  <c:v>-4.3250647116318</c:v>
                </c:pt>
                <c:pt idx="23">
                  <c:v>-4.2798536951978798</c:v>
                </c:pt>
                <c:pt idx="24">
                  <c:v>-4.23368047697201</c:v>
                </c:pt>
                <c:pt idx="25">
                  <c:v>-4.1865680801703444</c:v>
                </c:pt>
                <c:pt idx="26">
                  <c:v>-4.1390734466620298</c:v>
                </c:pt>
                <c:pt idx="27">
                  <c:v>-4.0908426151851254</c:v>
                </c:pt>
                <c:pt idx="28">
                  <c:v>-4.0416395186823602</c:v>
                </c:pt>
                <c:pt idx="29">
                  <c:v>-3.9922038513216451</c:v>
                </c:pt>
                <c:pt idx="30">
                  <c:v>-3.9417460014176795</c:v>
                </c:pt>
                <c:pt idx="31">
                  <c:v>-3.8907723519595749</c:v>
                </c:pt>
                <c:pt idx="32">
                  <c:v>-3.8391337401059702</c:v>
                </c:pt>
                <c:pt idx="33">
                  <c:v>-3.7874311417728999</c:v>
                </c:pt>
                <c:pt idx="34">
                  <c:v>-3.7349689064543248</c:v>
                </c:pt>
                <c:pt idx="35">
                  <c:v>-3.6823790953315503</c:v>
                </c:pt>
                <c:pt idx="36">
                  <c:v>-3.6296465802054696</c:v>
                </c:pt>
                <c:pt idx="37">
                  <c:v>-3.5775787338197453</c:v>
                </c:pt>
                <c:pt idx="38">
                  <c:v>-3.5264781063917248</c:v>
                </c:pt>
                <c:pt idx="39">
                  <c:v>-3.4769670050587949</c:v>
                </c:pt>
                <c:pt idx="40">
                  <c:v>-3.4308530734361904</c:v>
                </c:pt>
                <c:pt idx="41">
                  <c:v>-3.3571289321137647</c:v>
                </c:pt>
                <c:pt idx="42">
                  <c:v>-3.3020725872091248</c:v>
                </c:pt>
                <c:pt idx="43">
                  <c:v>-3.2474489476491</c:v>
                </c:pt>
                <c:pt idx="44">
                  <c:v>-3.1931350711013899</c:v>
                </c:pt>
                <c:pt idx="45">
                  <c:v>-3.1395494945012801</c:v>
                </c:pt>
                <c:pt idx="46">
                  <c:v>-3.0868442122765551</c:v>
                </c:pt>
                <c:pt idx="47">
                  <c:v>-3.0350077136580653</c:v>
                </c:pt>
                <c:pt idx="48">
                  <c:v>-2.9839635775225153</c:v>
                </c:pt>
                <c:pt idx="49">
                  <c:v>-2.9333757673367602</c:v>
                </c:pt>
                <c:pt idx="50">
                  <c:v>-2.881585697260705</c:v>
                </c:pt>
                <c:pt idx="51">
                  <c:v>-2.8564193183911302</c:v>
                </c:pt>
                <c:pt idx="52">
                  <c:v>-2.819178364378685</c:v>
                </c:pt>
                <c:pt idx="53">
                  <c:v>-2.785996377760755</c:v>
                </c:pt>
                <c:pt idx="54">
                  <c:v>-2.7588800200606349</c:v>
                </c:pt>
                <c:pt idx="55">
                  <c:v>-2.737705526858365</c:v>
                </c:pt>
                <c:pt idx="56">
                  <c:v>-2.7139078047566101</c:v>
                </c:pt>
                <c:pt idx="57">
                  <c:v>-2.70566888472514</c:v>
                </c:pt>
                <c:pt idx="58">
                  <c:v>-2.715836096038625</c:v>
                </c:pt>
                <c:pt idx="59">
                  <c:v>-2.7386628824461252</c:v>
                </c:pt>
                <c:pt idx="60">
                  <c:v>-2.7753540745693801</c:v>
                </c:pt>
                <c:pt idx="61">
                  <c:v>-2.8306183490461398</c:v>
                </c:pt>
                <c:pt idx="62">
                  <c:v>-2.908430994662575</c:v>
                </c:pt>
                <c:pt idx="63">
                  <c:v>-3.0138314606712799</c:v>
                </c:pt>
                <c:pt idx="64">
                  <c:v>-3.1524758930647598</c:v>
                </c:pt>
                <c:pt idx="65">
                  <c:v>-3.33143320137154</c:v>
                </c:pt>
                <c:pt idx="66">
                  <c:v>-3.5592861002770499</c:v>
                </c:pt>
                <c:pt idx="67">
                  <c:v>-3.84681886478687</c:v>
                </c:pt>
                <c:pt idx="68">
                  <c:v>-4.2075071664938299</c:v>
                </c:pt>
                <c:pt idx="69">
                  <c:v>-4.6584091530073648</c:v>
                </c:pt>
                <c:pt idx="70">
                  <c:v>-5.2213316514228501</c:v>
                </c:pt>
                <c:pt idx="71">
                  <c:v>-5.9243054320909501</c:v>
                </c:pt>
                <c:pt idx="72">
                  <c:v>-6.8037953686831001</c:v>
                </c:pt>
                <c:pt idx="73">
                  <c:v>-7.907895088548349</c:v>
                </c:pt>
                <c:pt idx="74">
                  <c:v>-9.3007903513186996</c:v>
                </c:pt>
                <c:pt idx="75">
                  <c:v>-11.069515377426999</c:v>
                </c:pt>
                <c:pt idx="76">
                  <c:v>-13.3338818964508</c:v>
                </c:pt>
                <c:pt idx="77">
                  <c:v>-16.262131411810799</c:v>
                </c:pt>
                <c:pt idx="78">
                  <c:v>-20.095708684999998</c:v>
                </c:pt>
                <c:pt idx="79">
                  <c:v>-25.189687145311002</c:v>
                </c:pt>
              </c:numCache>
            </c:numRef>
          </c:yVal>
          <c:smooth val="0"/>
        </c:ser>
        <c:ser>
          <c:idx val="12"/>
          <c:order val="11"/>
          <c:tx>
            <c:v>N=16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xVal>
            <c:numRef>
              <c:f>'sup_Lobbato_hehs8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(adi)'!$L$2:$L$81</c:f>
              <c:numCache>
                <c:formatCode>0.00E+00</c:formatCode>
                <c:ptCount val="80"/>
                <c:pt idx="0">
                  <c:v>-5.15</c:v>
                </c:pt>
                <c:pt idx="1">
                  <c:v>-5.0999999999999996</c:v>
                </c:pt>
                <c:pt idx="2">
                  <c:v>-5.05</c:v>
                </c:pt>
                <c:pt idx="3">
                  <c:v>-5.05</c:v>
                </c:pt>
                <c:pt idx="4">
                  <c:v>-4.9950000000000001</c:v>
                </c:pt>
                <c:pt idx="5">
                  <c:v>-4.9649999999999999</c:v>
                </c:pt>
                <c:pt idx="6">
                  <c:v>-4.93</c:v>
                </c:pt>
                <c:pt idx="7">
                  <c:v>-4.9000000000000004</c:v>
                </c:pt>
                <c:pt idx="8">
                  <c:v>-4.8650000000000002</c:v>
                </c:pt>
                <c:pt idx="9">
                  <c:v>-4.83</c:v>
                </c:pt>
                <c:pt idx="10">
                  <c:v>-4.8</c:v>
                </c:pt>
                <c:pt idx="11">
                  <c:v>-4.7649999999999997</c:v>
                </c:pt>
                <c:pt idx="12">
                  <c:v>-4.7299999999999995</c:v>
                </c:pt>
                <c:pt idx="13">
                  <c:v>-4.6850000000000005</c:v>
                </c:pt>
                <c:pt idx="14">
                  <c:v>-4.6500000000000004</c:v>
                </c:pt>
                <c:pt idx="15">
                  <c:v>-4.6100000000000003</c:v>
                </c:pt>
                <c:pt idx="16">
                  <c:v>-4.57</c:v>
                </c:pt>
                <c:pt idx="17">
                  <c:v>-4.5299999999999994</c:v>
                </c:pt>
                <c:pt idx="18">
                  <c:v>-4.49</c:v>
                </c:pt>
                <c:pt idx="19">
                  <c:v>-4.45</c:v>
                </c:pt>
                <c:pt idx="20">
                  <c:v>-4.41</c:v>
                </c:pt>
                <c:pt idx="21">
                  <c:v>-4.3650000000000002</c:v>
                </c:pt>
                <c:pt idx="22">
                  <c:v>-4.3250000000000002</c:v>
                </c:pt>
                <c:pt idx="23">
                  <c:v>-4.2799999999999994</c:v>
                </c:pt>
                <c:pt idx="24">
                  <c:v>-4.2350000000000003</c:v>
                </c:pt>
                <c:pt idx="25">
                  <c:v>-4.1899999999999995</c:v>
                </c:pt>
                <c:pt idx="26">
                  <c:v>-4.1450000000000005</c:v>
                </c:pt>
                <c:pt idx="27">
                  <c:v>-4.0999999999999996</c:v>
                </c:pt>
                <c:pt idx="28">
                  <c:v>-4.05</c:v>
                </c:pt>
                <c:pt idx="29">
                  <c:v>-4.0049999999999999</c:v>
                </c:pt>
                <c:pt idx="30">
                  <c:v>-3.9549999999999996</c:v>
                </c:pt>
                <c:pt idx="31">
                  <c:v>-3.9049999999999998</c:v>
                </c:pt>
                <c:pt idx="32">
                  <c:v>-3.8549999999999995</c:v>
                </c:pt>
                <c:pt idx="33">
                  <c:v>-3.8049999999999997</c:v>
                </c:pt>
                <c:pt idx="34">
                  <c:v>-3.7549999999999999</c:v>
                </c:pt>
                <c:pt idx="35">
                  <c:v>-3.7</c:v>
                </c:pt>
                <c:pt idx="36">
                  <c:v>-3.65</c:v>
                </c:pt>
                <c:pt idx="37">
                  <c:v>-3.5950000000000002</c:v>
                </c:pt>
                <c:pt idx="38">
                  <c:v>-3.5350000000000001</c:v>
                </c:pt>
                <c:pt idx="39">
                  <c:v>-3.4750000000000001</c:v>
                </c:pt>
                <c:pt idx="40">
                  <c:v>-3.4350000000000001</c:v>
                </c:pt>
                <c:pt idx="41">
                  <c:v>-3.3850000000000002</c:v>
                </c:pt>
                <c:pt idx="42">
                  <c:v>-3.3299999999999996</c:v>
                </c:pt>
                <c:pt idx="43">
                  <c:v>-3.2749999999999999</c:v>
                </c:pt>
                <c:pt idx="44">
                  <c:v>-3.2250000000000001</c:v>
                </c:pt>
                <c:pt idx="45">
                  <c:v>-3.17</c:v>
                </c:pt>
                <c:pt idx="46">
                  <c:v>-3.12</c:v>
                </c:pt>
                <c:pt idx="47">
                  <c:v>-3.07</c:v>
                </c:pt>
                <c:pt idx="48">
                  <c:v>-3.0249999999999999</c:v>
                </c:pt>
                <c:pt idx="49">
                  <c:v>-2.98</c:v>
                </c:pt>
                <c:pt idx="50">
                  <c:v>-2.9249999999999998</c:v>
                </c:pt>
                <c:pt idx="51">
                  <c:v>-2.88</c:v>
                </c:pt>
                <c:pt idx="52">
                  <c:v>-2.84</c:v>
                </c:pt>
                <c:pt idx="53">
                  <c:v>-2.8050000000000002</c:v>
                </c:pt>
                <c:pt idx="54">
                  <c:v>-2.7800000000000002</c:v>
                </c:pt>
                <c:pt idx="55">
                  <c:v>-2.7649999999999997</c:v>
                </c:pt>
                <c:pt idx="56">
                  <c:v>-2.7549999999999999</c:v>
                </c:pt>
                <c:pt idx="57">
                  <c:v>-2.7450000000000001</c:v>
                </c:pt>
                <c:pt idx="58">
                  <c:v>-2.75</c:v>
                </c:pt>
                <c:pt idx="59">
                  <c:v>-2.7749999999999999</c:v>
                </c:pt>
                <c:pt idx="60">
                  <c:v>-2.81</c:v>
                </c:pt>
                <c:pt idx="61">
                  <c:v>-2.8649999999999998</c:v>
                </c:pt>
                <c:pt idx="62">
                  <c:v>-2.94</c:v>
                </c:pt>
                <c:pt idx="63">
                  <c:v>-3.0449999999999999</c:v>
                </c:pt>
                <c:pt idx="64">
                  <c:v>-3.1850000000000001</c:v>
                </c:pt>
                <c:pt idx="65">
                  <c:v>-3.3600000000000003</c:v>
                </c:pt>
                <c:pt idx="66">
                  <c:v>-3.59</c:v>
                </c:pt>
                <c:pt idx="67">
                  <c:v>-3.875</c:v>
                </c:pt>
                <c:pt idx="68">
                  <c:v>-4.2350000000000003</c:v>
                </c:pt>
                <c:pt idx="69">
                  <c:v>-4.6850000000000005</c:v>
                </c:pt>
                <c:pt idx="70">
                  <c:v>-5.25</c:v>
                </c:pt>
                <c:pt idx="71">
                  <c:v>-5.95</c:v>
                </c:pt>
                <c:pt idx="72">
                  <c:v>-6.8</c:v>
                </c:pt>
                <c:pt idx="73">
                  <c:v>-7.95</c:v>
                </c:pt>
                <c:pt idx="74">
                  <c:v>-9.3000000000000007</c:v>
                </c:pt>
                <c:pt idx="75">
                  <c:v>-11.1</c:v>
                </c:pt>
                <c:pt idx="76">
                  <c:v>-13.35</c:v>
                </c:pt>
                <c:pt idx="77">
                  <c:v>-16.3</c:v>
                </c:pt>
                <c:pt idx="78">
                  <c:v>-20.100000000000001</c:v>
                </c:pt>
                <c:pt idx="79">
                  <c:v>-25.491569290002751</c:v>
                </c:pt>
              </c:numCache>
            </c:numRef>
          </c:yVal>
          <c:smooth val="0"/>
        </c:ser>
        <c:ser>
          <c:idx val="13"/>
          <c:order val="12"/>
          <c:tx>
            <c:v>N=18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'sup_Lobbato_hehs8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(adi)'!$M$2:$M$81</c:f>
              <c:numCache>
                <c:formatCode>0.00E+00</c:formatCode>
                <c:ptCount val="80"/>
                <c:pt idx="0">
                  <c:v>-5.15</c:v>
                </c:pt>
                <c:pt idx="1">
                  <c:v>-5.15</c:v>
                </c:pt>
                <c:pt idx="2">
                  <c:v>-5.0999999999999996</c:v>
                </c:pt>
                <c:pt idx="3">
                  <c:v>-5.05</c:v>
                </c:pt>
                <c:pt idx="4">
                  <c:v>-5.05</c:v>
                </c:pt>
                <c:pt idx="5">
                  <c:v>-5</c:v>
                </c:pt>
                <c:pt idx="6">
                  <c:v>-4.9749999999999996</c:v>
                </c:pt>
                <c:pt idx="7">
                  <c:v>-4.9399999999999995</c:v>
                </c:pt>
                <c:pt idx="8">
                  <c:v>-4.9049999999999994</c:v>
                </c:pt>
                <c:pt idx="9">
                  <c:v>-4.87</c:v>
                </c:pt>
                <c:pt idx="10">
                  <c:v>-4.835</c:v>
                </c:pt>
                <c:pt idx="11">
                  <c:v>-4.8</c:v>
                </c:pt>
                <c:pt idx="12">
                  <c:v>-4.76</c:v>
                </c:pt>
                <c:pt idx="13">
                  <c:v>-4.7200000000000006</c:v>
                </c:pt>
                <c:pt idx="14">
                  <c:v>-4.68</c:v>
                </c:pt>
                <c:pt idx="15">
                  <c:v>-4.6399999999999997</c:v>
                </c:pt>
                <c:pt idx="16">
                  <c:v>-4.6049999999999995</c:v>
                </c:pt>
                <c:pt idx="17">
                  <c:v>-4.5649999999999995</c:v>
                </c:pt>
                <c:pt idx="18">
                  <c:v>-4.5250000000000004</c:v>
                </c:pt>
                <c:pt idx="19">
                  <c:v>-4.4850000000000003</c:v>
                </c:pt>
                <c:pt idx="20">
                  <c:v>-4.4450000000000003</c:v>
                </c:pt>
                <c:pt idx="21">
                  <c:v>-4.4000000000000004</c:v>
                </c:pt>
                <c:pt idx="22">
                  <c:v>-4.3549999999999995</c:v>
                </c:pt>
                <c:pt idx="23">
                  <c:v>-4.3100000000000005</c:v>
                </c:pt>
                <c:pt idx="24">
                  <c:v>-4.2649999999999997</c:v>
                </c:pt>
                <c:pt idx="25">
                  <c:v>-4.2200000000000006</c:v>
                </c:pt>
                <c:pt idx="26">
                  <c:v>-4.1749999999999998</c:v>
                </c:pt>
                <c:pt idx="27">
                  <c:v>-4.125</c:v>
                </c:pt>
                <c:pt idx="28">
                  <c:v>-4.08</c:v>
                </c:pt>
                <c:pt idx="29">
                  <c:v>-4.0299999999999994</c:v>
                </c:pt>
                <c:pt idx="30">
                  <c:v>-3.9799999999999995</c:v>
                </c:pt>
                <c:pt idx="31">
                  <c:v>-3.9299999999999997</c:v>
                </c:pt>
                <c:pt idx="32">
                  <c:v>-3.88</c:v>
                </c:pt>
                <c:pt idx="33">
                  <c:v>-3.8250000000000002</c:v>
                </c:pt>
                <c:pt idx="34">
                  <c:v>-3.7749999999999999</c:v>
                </c:pt>
                <c:pt idx="35">
                  <c:v>-3.72</c:v>
                </c:pt>
                <c:pt idx="36">
                  <c:v>-3.6700000000000004</c:v>
                </c:pt>
                <c:pt idx="37">
                  <c:v>-3.62</c:v>
                </c:pt>
                <c:pt idx="38">
                  <c:v>-3.5700000000000003</c:v>
                </c:pt>
                <c:pt idx="39">
                  <c:v>-3.5100000000000002</c:v>
                </c:pt>
                <c:pt idx="40">
                  <c:v>-3.45</c:v>
                </c:pt>
                <c:pt idx="41">
                  <c:v>-3.3950000000000005</c:v>
                </c:pt>
                <c:pt idx="42">
                  <c:v>-3.3450000000000002</c:v>
                </c:pt>
                <c:pt idx="43">
                  <c:v>-3.29</c:v>
                </c:pt>
                <c:pt idx="44">
                  <c:v>-3.2350000000000003</c:v>
                </c:pt>
                <c:pt idx="45">
                  <c:v>-3.18</c:v>
                </c:pt>
                <c:pt idx="46">
                  <c:v>-3.125</c:v>
                </c:pt>
                <c:pt idx="47">
                  <c:v>-3.07</c:v>
                </c:pt>
                <c:pt idx="48">
                  <c:v>-3.0249999999999999</c:v>
                </c:pt>
                <c:pt idx="49">
                  <c:v>-2.9850000000000003</c:v>
                </c:pt>
                <c:pt idx="50">
                  <c:v>-2.94</c:v>
                </c:pt>
                <c:pt idx="51">
                  <c:v>-2.9</c:v>
                </c:pt>
                <c:pt idx="52">
                  <c:v>-2.8600000000000003</c:v>
                </c:pt>
                <c:pt idx="53">
                  <c:v>-2.82</c:v>
                </c:pt>
                <c:pt idx="54">
                  <c:v>-2.7850000000000001</c:v>
                </c:pt>
                <c:pt idx="55">
                  <c:v>-2.7600000000000002</c:v>
                </c:pt>
                <c:pt idx="56">
                  <c:v>-2.75</c:v>
                </c:pt>
                <c:pt idx="57">
                  <c:v>-2.75</c:v>
                </c:pt>
                <c:pt idx="58">
                  <c:v>-2.75</c:v>
                </c:pt>
                <c:pt idx="59">
                  <c:v>-2.77</c:v>
                </c:pt>
                <c:pt idx="60">
                  <c:v>-2.81</c:v>
                </c:pt>
                <c:pt idx="61">
                  <c:v>-2.8600000000000003</c:v>
                </c:pt>
                <c:pt idx="62">
                  <c:v>-2.94</c:v>
                </c:pt>
                <c:pt idx="63">
                  <c:v>-3.0449999999999999</c:v>
                </c:pt>
                <c:pt idx="64">
                  <c:v>-3.18</c:v>
                </c:pt>
                <c:pt idx="65">
                  <c:v>-3.3549999999999995</c:v>
                </c:pt>
                <c:pt idx="66">
                  <c:v>-3.585</c:v>
                </c:pt>
                <c:pt idx="67">
                  <c:v>-3.87</c:v>
                </c:pt>
                <c:pt idx="68">
                  <c:v>-4.2299999999999995</c:v>
                </c:pt>
                <c:pt idx="69">
                  <c:v>-4.68</c:v>
                </c:pt>
                <c:pt idx="70">
                  <c:v>-5.25</c:v>
                </c:pt>
                <c:pt idx="71">
                  <c:v>-5.95</c:v>
                </c:pt>
                <c:pt idx="72">
                  <c:v>-6.8</c:v>
                </c:pt>
                <c:pt idx="73">
                  <c:v>-7.9</c:v>
                </c:pt>
                <c:pt idx="74">
                  <c:v>-9.3000000000000007</c:v>
                </c:pt>
                <c:pt idx="75">
                  <c:v>-11.1</c:v>
                </c:pt>
                <c:pt idx="76">
                  <c:v>-13.35</c:v>
                </c:pt>
                <c:pt idx="77">
                  <c:v>-16.25</c:v>
                </c:pt>
                <c:pt idx="78">
                  <c:v>-20.100000000000001</c:v>
                </c:pt>
                <c:pt idx="79">
                  <c:v>-25.491569290002751</c:v>
                </c:pt>
              </c:numCache>
            </c:numRef>
          </c:yVal>
          <c:smooth val="0"/>
        </c:ser>
        <c:ser>
          <c:idx val="15"/>
          <c:order val="13"/>
          <c:tx>
            <c:v>N=20</c:v>
          </c:tx>
          <c:marker>
            <c:symbol val="none"/>
          </c:marker>
          <c:xVal>
            <c:numRef>
              <c:f>'sup_Lobbato_hehs8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(adi)'!$N$2:$N$81</c:f>
              <c:numCache>
                <c:formatCode>0.00E+00</c:formatCode>
                <c:ptCount val="80"/>
                <c:pt idx="0">
                  <c:v>-5.1557328801263997</c:v>
                </c:pt>
                <c:pt idx="1">
                  <c:v>-5.1248712305213999</c:v>
                </c:pt>
                <c:pt idx="2">
                  <c:v>-5.0930612144659495</c:v>
                </c:pt>
                <c:pt idx="3">
                  <c:v>-5.0615649661042497</c:v>
                </c:pt>
                <c:pt idx="4">
                  <c:v>-5.0298209966642506</c:v>
                </c:pt>
                <c:pt idx="5">
                  <c:v>-4.9971833031783497</c:v>
                </c:pt>
                <c:pt idx="6">
                  <c:v>-4.9642177865437507</c:v>
                </c:pt>
                <c:pt idx="7">
                  <c:v>-4.9299645650519155</c:v>
                </c:pt>
                <c:pt idx="8">
                  <c:v>-4.8957740609830305</c:v>
                </c:pt>
                <c:pt idx="9">
                  <c:v>-4.8604750314975904</c:v>
                </c:pt>
                <c:pt idx="10">
                  <c:v>-4.8249557966187702</c:v>
                </c:pt>
                <c:pt idx="11">
                  <c:v>-4.7887606316697005</c:v>
                </c:pt>
                <c:pt idx="12">
                  <c:v>-4.7521887186281804</c:v>
                </c:pt>
                <c:pt idx="13">
                  <c:v>-4.713762728541445</c:v>
                </c:pt>
                <c:pt idx="14">
                  <c:v>-4.6770057800667804</c:v>
                </c:pt>
                <c:pt idx="15">
                  <c:v>-4.6392652256304299</c:v>
                </c:pt>
                <c:pt idx="16">
                  <c:v>-4.602621776585865</c:v>
                </c:pt>
                <c:pt idx="17">
                  <c:v>-4.5616337895588552</c:v>
                </c:pt>
                <c:pt idx="18">
                  <c:v>-4.51748815524018</c:v>
                </c:pt>
                <c:pt idx="19">
                  <c:v>-4.4752414341134195</c:v>
                </c:pt>
                <c:pt idx="20">
                  <c:v>-4.4326811737210798</c:v>
                </c:pt>
                <c:pt idx="21">
                  <c:v>-4.3894945715065656</c:v>
                </c:pt>
                <c:pt idx="22">
                  <c:v>-4.3454113149530498</c:v>
                </c:pt>
                <c:pt idx="23">
                  <c:v>-4.3009093818909951</c:v>
                </c:pt>
                <c:pt idx="24">
                  <c:v>-4.2555017894709994</c:v>
                </c:pt>
                <c:pt idx="25">
                  <c:v>-4.2091813243725049</c:v>
                </c:pt>
                <c:pt idx="26">
                  <c:v>-4.1624616047749798</c:v>
                </c:pt>
                <c:pt idx="27">
                  <c:v>-4.1150592812328801</c:v>
                </c:pt>
                <c:pt idx="28">
                  <c:v>-4.066733807453315</c:v>
                </c:pt>
                <c:pt idx="29">
                  <c:v>-4.0181709092796147</c:v>
                </c:pt>
                <c:pt idx="30">
                  <c:v>-3.9686626804675953</c:v>
                </c:pt>
                <c:pt idx="31">
                  <c:v>-3.9186513498586448</c:v>
                </c:pt>
                <c:pt idx="32">
                  <c:v>-3.8679380630489804</c:v>
                </c:pt>
                <c:pt idx="33">
                  <c:v>-3.8169641036042647</c:v>
                </c:pt>
                <c:pt idx="34">
                  <c:v>-3.764922031874895</c:v>
                </c:pt>
                <c:pt idx="35">
                  <c:v>-3.7119923870906049</c:v>
                </c:pt>
                <c:pt idx="36">
                  <c:v>-3.6574219371123449</c:v>
                </c:pt>
                <c:pt idx="37">
                  <c:v>-3.6007775101856097</c:v>
                </c:pt>
                <c:pt idx="38">
                  <c:v>-3.5500970057615602</c:v>
                </c:pt>
                <c:pt idx="39">
                  <c:v>-3.498643582002245</c:v>
                </c:pt>
                <c:pt idx="40">
                  <c:v>-3.4447912404226102</c:v>
                </c:pt>
                <c:pt idx="41">
                  <c:v>-3.3907028894248548</c:v>
                </c:pt>
                <c:pt idx="42">
                  <c:v>-3.3365268098511898</c:v>
                </c:pt>
                <c:pt idx="43">
                  <c:v>-3.2826153096686701</c:v>
                </c:pt>
                <c:pt idx="44">
                  <c:v>-3.2290888351086102</c:v>
                </c:pt>
                <c:pt idx="45">
                  <c:v>-3.1767910880346699</c:v>
                </c:pt>
                <c:pt idx="46">
                  <c:v>-3.1267805823417598</c:v>
                </c:pt>
                <c:pt idx="47">
                  <c:v>-3.0723779547998999</c:v>
                </c:pt>
                <c:pt idx="48">
                  <c:v>-3.0184226275884001</c:v>
                </c:pt>
                <c:pt idx="49">
                  <c:v>-2.9698302707900002</c:v>
                </c:pt>
                <c:pt idx="50">
                  <c:v>-2.9237023234563049</c:v>
                </c:pt>
                <c:pt idx="51">
                  <c:v>-2.87994295426514</c:v>
                </c:pt>
                <c:pt idx="52">
                  <c:v>-2.8456653716259002</c:v>
                </c:pt>
                <c:pt idx="53">
                  <c:v>-2.8157210790553302</c:v>
                </c:pt>
                <c:pt idx="54">
                  <c:v>-2.7879328850674199</c:v>
                </c:pt>
                <c:pt idx="55">
                  <c:v>-2.762541188975165</c:v>
                </c:pt>
                <c:pt idx="56">
                  <c:v>-2.7436183385941151</c:v>
                </c:pt>
                <c:pt idx="57">
                  <c:v>-2.7395366580875748</c:v>
                </c:pt>
                <c:pt idx="58">
                  <c:v>-2.7482774106431598</c:v>
                </c:pt>
                <c:pt idx="59">
                  <c:v>-2.767437820974155</c:v>
                </c:pt>
                <c:pt idx="60">
                  <c:v>-2.8045732105745849</c:v>
                </c:pt>
                <c:pt idx="61">
                  <c:v>-2.8588494723396551</c:v>
                </c:pt>
                <c:pt idx="62">
                  <c:v>-2.93571907243023</c:v>
                </c:pt>
                <c:pt idx="63">
                  <c:v>-3.0400934642948449</c:v>
                </c:pt>
                <c:pt idx="64">
                  <c:v>-3.1776311364405898</c:v>
                </c:pt>
                <c:pt idx="65">
                  <c:v>-3.3554095482889053</c:v>
                </c:pt>
                <c:pt idx="66">
                  <c:v>-3.5820197499084552</c:v>
                </c:pt>
                <c:pt idx="67">
                  <c:v>-3.8682562880034199</c:v>
                </c:pt>
                <c:pt idx="68">
                  <c:v>-4.2276068629514745</c:v>
                </c:pt>
                <c:pt idx="69">
                  <c:v>-4.6771433717954949</c:v>
                </c:pt>
                <c:pt idx="70">
                  <c:v>-5.2386894430943496</c:v>
                </c:pt>
                <c:pt idx="71">
                  <c:v>-5.9402965807697496</c:v>
                </c:pt>
                <c:pt idx="72">
                  <c:v>-6.8184541949385506</c:v>
                </c:pt>
                <c:pt idx="73">
                  <c:v>-7.9212862446011005</c:v>
                </c:pt>
                <c:pt idx="74">
                  <c:v>-9.3130174912759998</c:v>
                </c:pt>
                <c:pt idx="75">
                  <c:v>-11.08073045554975</c:v>
                </c:pt>
                <c:pt idx="76">
                  <c:v>-13.34429985941885</c:v>
                </c:pt>
                <c:pt idx="77">
                  <c:v>-16.272045913796649</c:v>
                </c:pt>
                <c:pt idx="78">
                  <c:v>-20.105516703076049</c:v>
                </c:pt>
                <c:pt idx="79">
                  <c:v>-25.199925719558049</c:v>
                </c:pt>
              </c:numCache>
            </c:numRef>
          </c:yVal>
          <c:smooth val="0"/>
        </c:ser>
        <c:ser>
          <c:idx val="7"/>
          <c:order val="14"/>
          <c:tx>
            <c:v>NDM Ny=160</c:v>
          </c:tx>
          <c:spPr>
            <a:ln w="25400">
              <a:solidFill>
                <a:schemeClr val="tx1"/>
              </a:solidFill>
              <a:prstDash val="lgDash"/>
            </a:ln>
          </c:spPr>
          <c:marker>
            <c:symbol val="none"/>
          </c:marker>
          <c:xVal>
            <c:numRef>
              <c:f>'sup_Lobbato_hehs8 (adi)'!$A$2:$A$82</c:f>
              <c:numCache>
                <c:formatCode>General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(adi)'!$N$2:$N$81</c:f>
              <c:numCache>
                <c:formatCode>0.00E+00</c:formatCode>
                <c:ptCount val="80"/>
                <c:pt idx="0">
                  <c:v>-5.1557328801263997</c:v>
                </c:pt>
                <c:pt idx="1">
                  <c:v>-5.1248712305213999</c:v>
                </c:pt>
                <c:pt idx="2">
                  <c:v>-5.0930612144659495</c:v>
                </c:pt>
                <c:pt idx="3">
                  <c:v>-5.0615649661042497</c:v>
                </c:pt>
                <c:pt idx="4">
                  <c:v>-5.0298209966642506</c:v>
                </c:pt>
                <c:pt idx="5">
                  <c:v>-4.9971833031783497</c:v>
                </c:pt>
                <c:pt idx="6">
                  <c:v>-4.9642177865437507</c:v>
                </c:pt>
                <c:pt idx="7">
                  <c:v>-4.9299645650519155</c:v>
                </c:pt>
                <c:pt idx="8">
                  <c:v>-4.8957740609830305</c:v>
                </c:pt>
                <c:pt idx="9">
                  <c:v>-4.8604750314975904</c:v>
                </c:pt>
                <c:pt idx="10">
                  <c:v>-4.8249557966187702</c:v>
                </c:pt>
                <c:pt idx="11">
                  <c:v>-4.7887606316697005</c:v>
                </c:pt>
                <c:pt idx="12">
                  <c:v>-4.7521887186281804</c:v>
                </c:pt>
                <c:pt idx="13">
                  <c:v>-4.713762728541445</c:v>
                </c:pt>
                <c:pt idx="14">
                  <c:v>-4.6770057800667804</c:v>
                </c:pt>
                <c:pt idx="15">
                  <c:v>-4.6392652256304299</c:v>
                </c:pt>
                <c:pt idx="16">
                  <c:v>-4.602621776585865</c:v>
                </c:pt>
                <c:pt idx="17">
                  <c:v>-4.5616337895588552</c:v>
                </c:pt>
                <c:pt idx="18">
                  <c:v>-4.51748815524018</c:v>
                </c:pt>
                <c:pt idx="19">
                  <c:v>-4.4752414341134195</c:v>
                </c:pt>
                <c:pt idx="20">
                  <c:v>-4.4326811737210798</c:v>
                </c:pt>
                <c:pt idx="21">
                  <c:v>-4.3894945715065656</c:v>
                </c:pt>
                <c:pt idx="22">
                  <c:v>-4.3454113149530498</c:v>
                </c:pt>
                <c:pt idx="23">
                  <c:v>-4.3009093818909951</c:v>
                </c:pt>
                <c:pt idx="24">
                  <c:v>-4.2555017894709994</c:v>
                </c:pt>
                <c:pt idx="25">
                  <c:v>-4.2091813243725049</c:v>
                </c:pt>
                <c:pt idx="26">
                  <c:v>-4.1624616047749798</c:v>
                </c:pt>
                <c:pt idx="27">
                  <c:v>-4.1150592812328801</c:v>
                </c:pt>
                <c:pt idx="28">
                  <c:v>-4.066733807453315</c:v>
                </c:pt>
                <c:pt idx="29">
                  <c:v>-4.0181709092796147</c:v>
                </c:pt>
                <c:pt idx="30">
                  <c:v>-3.9686626804675953</c:v>
                </c:pt>
                <c:pt idx="31">
                  <c:v>-3.9186513498586448</c:v>
                </c:pt>
                <c:pt idx="32">
                  <c:v>-3.8679380630489804</c:v>
                </c:pt>
                <c:pt idx="33">
                  <c:v>-3.8169641036042647</c:v>
                </c:pt>
                <c:pt idx="34">
                  <c:v>-3.764922031874895</c:v>
                </c:pt>
                <c:pt idx="35">
                  <c:v>-3.7119923870906049</c:v>
                </c:pt>
                <c:pt idx="36">
                  <c:v>-3.6574219371123449</c:v>
                </c:pt>
                <c:pt idx="37">
                  <c:v>-3.6007775101856097</c:v>
                </c:pt>
                <c:pt idx="38">
                  <c:v>-3.5500970057615602</c:v>
                </c:pt>
                <c:pt idx="39">
                  <c:v>-3.498643582002245</c:v>
                </c:pt>
                <c:pt idx="40">
                  <c:v>-3.4447912404226102</c:v>
                </c:pt>
                <c:pt idx="41">
                  <c:v>-3.3907028894248548</c:v>
                </c:pt>
                <c:pt idx="42">
                  <c:v>-3.3365268098511898</c:v>
                </c:pt>
                <c:pt idx="43">
                  <c:v>-3.2826153096686701</c:v>
                </c:pt>
                <c:pt idx="44">
                  <c:v>-3.2290888351086102</c:v>
                </c:pt>
                <c:pt idx="45">
                  <c:v>-3.1767910880346699</c:v>
                </c:pt>
                <c:pt idx="46">
                  <c:v>-3.1267805823417598</c:v>
                </c:pt>
                <c:pt idx="47">
                  <c:v>-3.0723779547998999</c:v>
                </c:pt>
                <c:pt idx="48">
                  <c:v>-3.0184226275884001</c:v>
                </c:pt>
                <c:pt idx="49">
                  <c:v>-2.9698302707900002</c:v>
                </c:pt>
                <c:pt idx="50">
                  <c:v>-2.9237023234563049</c:v>
                </c:pt>
                <c:pt idx="51">
                  <c:v>-2.87994295426514</c:v>
                </c:pt>
                <c:pt idx="52">
                  <c:v>-2.8456653716259002</c:v>
                </c:pt>
                <c:pt idx="53">
                  <c:v>-2.8157210790553302</c:v>
                </c:pt>
                <c:pt idx="54">
                  <c:v>-2.7879328850674199</c:v>
                </c:pt>
                <c:pt idx="55">
                  <c:v>-2.762541188975165</c:v>
                </c:pt>
                <c:pt idx="56">
                  <c:v>-2.7436183385941151</c:v>
                </c:pt>
                <c:pt idx="57">
                  <c:v>-2.7395366580875748</c:v>
                </c:pt>
                <c:pt idx="58">
                  <c:v>-2.7482774106431598</c:v>
                </c:pt>
                <c:pt idx="59">
                  <c:v>-2.767437820974155</c:v>
                </c:pt>
                <c:pt idx="60">
                  <c:v>-2.8045732105745849</c:v>
                </c:pt>
                <c:pt idx="61">
                  <c:v>-2.8588494723396551</c:v>
                </c:pt>
                <c:pt idx="62">
                  <c:v>-2.93571907243023</c:v>
                </c:pt>
                <c:pt idx="63">
                  <c:v>-3.0400934642948449</c:v>
                </c:pt>
                <c:pt idx="64">
                  <c:v>-3.1776311364405898</c:v>
                </c:pt>
                <c:pt idx="65">
                  <c:v>-3.3554095482889053</c:v>
                </c:pt>
                <c:pt idx="66">
                  <c:v>-3.5820197499084552</c:v>
                </c:pt>
                <c:pt idx="67">
                  <c:v>-3.8682562880034199</c:v>
                </c:pt>
                <c:pt idx="68">
                  <c:v>-4.2276068629514745</c:v>
                </c:pt>
                <c:pt idx="69">
                  <c:v>-4.6771433717954949</c:v>
                </c:pt>
                <c:pt idx="70">
                  <c:v>-5.2386894430943496</c:v>
                </c:pt>
                <c:pt idx="71">
                  <c:v>-5.9402965807697496</c:v>
                </c:pt>
                <c:pt idx="72">
                  <c:v>-6.8184541949385506</c:v>
                </c:pt>
                <c:pt idx="73">
                  <c:v>-7.9212862446011005</c:v>
                </c:pt>
                <c:pt idx="74">
                  <c:v>-9.3130174912759998</c:v>
                </c:pt>
                <c:pt idx="75">
                  <c:v>-11.08073045554975</c:v>
                </c:pt>
                <c:pt idx="76">
                  <c:v>-13.34429985941885</c:v>
                </c:pt>
                <c:pt idx="77">
                  <c:v>-16.272045913796649</c:v>
                </c:pt>
                <c:pt idx="78">
                  <c:v>-20.105516703076049</c:v>
                </c:pt>
                <c:pt idx="79">
                  <c:v>-25.199925719558049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605728"/>
        <c:axId val="61360808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N=3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'sup_Lobbato_hehs8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sup_Lobbato_hehs8!#REF!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v>N=4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(adi)'!$A$2:$A$82</c15:sqref>
                        </c15:formulaRef>
                      </c:ext>
                    </c:extLst>
                    <c:numCache>
                      <c:formatCode>General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(adi)'!$B$2:$B$81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-3.28684627344022</c:v>
                      </c:pt>
                      <c:pt idx="1">
                        <c:v>-3.2901031514350052</c:v>
                      </c:pt>
                      <c:pt idx="2">
                        <c:v>-3.293348203907315</c:v>
                      </c:pt>
                      <c:pt idx="3">
                        <c:v>-3.2965818967179801</c:v>
                      </c:pt>
                      <c:pt idx="4">
                        <c:v>-3.2998046717692899</c:v>
                      </c:pt>
                      <c:pt idx="5">
                        <c:v>-3.3030168679534753</c:v>
                      </c:pt>
                      <c:pt idx="6">
                        <c:v>-3.3062191482155905</c:v>
                      </c:pt>
                      <c:pt idx="7">
                        <c:v>-3.3094119324511899</c:v>
                      </c:pt>
                      <c:pt idx="8">
                        <c:v>-3.3125962678230452</c:v>
                      </c:pt>
                      <c:pt idx="9">
                        <c:v>-3.3157728932015202</c:v>
                      </c:pt>
                      <c:pt idx="10">
                        <c:v>-3.3189430536712052</c:v>
                      </c:pt>
                      <c:pt idx="11">
                        <c:v>-3.3221079584204602</c:v>
                      </c:pt>
                      <c:pt idx="12">
                        <c:v>-3.3252691544618846</c:v>
                      </c:pt>
                      <c:pt idx="13">
                        <c:v>-3.3284276411558951</c:v>
                      </c:pt>
                      <c:pt idx="14">
                        <c:v>-3.3315861374270002</c:v>
                      </c:pt>
                      <c:pt idx="15">
                        <c:v>-3.3347461184592952</c:v>
                      </c:pt>
                      <c:pt idx="16">
                        <c:v>-3.337910420774155</c:v>
                      </c:pt>
                      <c:pt idx="17">
                        <c:v>-3.3410816412617796</c:v>
                      </c:pt>
                      <c:pt idx="18">
                        <c:v>-3.3442627885180398</c:v>
                      </c:pt>
                      <c:pt idx="19">
                        <c:v>-3.3474571759995846</c:v>
                      </c:pt>
                      <c:pt idx="20">
                        <c:v>-3.3506688214302303</c:v>
                      </c:pt>
                      <c:pt idx="21">
                        <c:v>-3.3539020230022252</c:v>
                      </c:pt>
                      <c:pt idx="22">
                        <c:v>-3.3571614900279352</c:v>
                      </c:pt>
                      <c:pt idx="23">
                        <c:v>-3.36045284858805</c:v>
                      </c:pt>
                      <c:pt idx="24">
                        <c:v>-3.3637819367265402</c:v>
                      </c:pt>
                      <c:pt idx="25">
                        <c:v>-3.36715544654282</c:v>
                      </c:pt>
                      <c:pt idx="26">
                        <c:v>-3.370581189873195</c:v>
                      </c:pt>
                      <c:pt idx="27">
                        <c:v>-3.3740674387500498</c:v>
                      </c:pt>
                      <c:pt idx="28">
                        <c:v>-3.3776233964246303</c:v>
                      </c:pt>
                      <c:pt idx="29">
                        <c:v>-3.3812600072092005</c:v>
                      </c:pt>
                      <c:pt idx="30">
                        <c:v>-3.3849884259544245</c:v>
                      </c:pt>
                      <c:pt idx="31">
                        <c:v>-3.3888220527441</c:v>
                      </c:pt>
                      <c:pt idx="32">
                        <c:v>-3.3927752864159402</c:v>
                      </c:pt>
                      <c:pt idx="33">
                        <c:v>-3.3968648546895599</c:v>
                      </c:pt>
                      <c:pt idx="34">
                        <c:v>-3.40110819063415</c:v>
                      </c:pt>
                      <c:pt idx="35">
                        <c:v>-3.4055261998880049</c:v>
                      </c:pt>
                      <c:pt idx="36">
                        <c:v>-3.4101414399194199</c:v>
                      </c:pt>
                      <c:pt idx="37">
                        <c:v>-3.4149800564327251</c:v>
                      </c:pt>
                      <c:pt idx="38">
                        <c:v>-3.4200703667975603</c:v>
                      </c:pt>
                      <c:pt idx="39">
                        <c:v>-3.4254444135479849</c:v>
                      </c:pt>
                      <c:pt idx="40">
                        <c:v>-3.4311393169238698</c:v>
                      </c:pt>
                      <c:pt idx="41">
                        <c:v>-3.4371962279414348</c:v>
                      </c:pt>
                      <c:pt idx="42">
                        <c:v>-3.4436615126101997</c:v>
                      </c:pt>
                      <c:pt idx="43">
                        <c:v>-3.4505887431657101</c:v>
                      </c:pt>
                      <c:pt idx="44">
                        <c:v>-3.4580383671422554</c:v>
                      </c:pt>
                      <c:pt idx="45">
                        <c:v>-3.4660819190011454</c:v>
                      </c:pt>
                      <c:pt idx="46">
                        <c:v>-3.4748015987565504</c:v>
                      </c:pt>
                      <c:pt idx="47">
                        <c:v>-3.4842947612012205</c:v>
                      </c:pt>
                      <c:pt idx="48">
                        <c:v>-3.4946812921734298</c:v>
                      </c:pt>
                      <c:pt idx="49">
                        <c:v>-3.5061154758064701</c:v>
                      </c:pt>
                      <c:pt idx="50">
                        <c:v>-3.5188091205743151</c:v>
                      </c:pt>
                      <c:pt idx="51">
                        <c:v>-3.5331094702961003</c:v>
                      </c:pt>
                      <c:pt idx="52">
                        <c:v>-3.5497722645992802</c:v>
                      </c:pt>
                      <c:pt idx="53">
                        <c:v>-3.572149289375365</c:v>
                      </c:pt>
                      <c:pt idx="54">
                        <c:v>-3.6453957998541702</c:v>
                      </c:pt>
                      <c:pt idx="55">
                        <c:v>-3.6770396370344849</c:v>
                      </c:pt>
                      <c:pt idx="56">
                        <c:v>-3.7067249961673396</c:v>
                      </c:pt>
                      <c:pt idx="57">
                        <c:v>-3.7375919674904998</c:v>
                      </c:pt>
                      <c:pt idx="58">
                        <c:v>-3.7708240909225603</c:v>
                      </c:pt>
                      <c:pt idx="59">
                        <c:v>-3.80721089609861</c:v>
                      </c:pt>
                      <c:pt idx="60">
                        <c:v>-3.8474594083587448</c:v>
                      </c:pt>
                      <c:pt idx="61">
                        <c:v>-3.8923010647089251</c:v>
                      </c:pt>
                      <c:pt idx="62">
                        <c:v>-3.9425458344481696</c:v>
                      </c:pt>
                      <c:pt idx="63">
                        <c:v>-3.9991242333380548</c:v>
                      </c:pt>
                      <c:pt idx="64">
                        <c:v>-4.06312565178981</c:v>
                      </c:pt>
                      <c:pt idx="65">
                        <c:v>-4.1358445426932047</c:v>
                      </c:pt>
                      <c:pt idx="66">
                        <c:v>-4.2188328409232954</c:v>
                      </c:pt>
                      <c:pt idx="67">
                        <c:v>-4.3139695402960152</c:v>
                      </c:pt>
                      <c:pt idx="68">
                        <c:v>-4.423548560260075</c:v>
                      </c:pt>
                      <c:pt idx="69">
                        <c:v>-4.5503953183496098</c:v>
                      </c:pt>
                      <c:pt idx="70">
                        <c:v>-4.6980223857417149</c:v>
                      </c:pt>
                      <c:pt idx="71">
                        <c:v>-4.8708393686465596</c:v>
                      </c:pt>
                      <c:pt idx="72">
                        <c:v>-5.0744421199663003</c:v>
                      </c:pt>
                      <c:pt idx="73">
                        <c:v>-5.3160174670932498</c:v>
                      </c:pt>
                      <c:pt idx="74">
                        <c:v>-5.6049183523844004</c:v>
                      </c:pt>
                      <c:pt idx="75">
                        <c:v>-5.9534988844271499</c:v>
                      </c:pt>
                      <c:pt idx="76">
                        <c:v>-6.3783522385517006</c:v>
                      </c:pt>
                      <c:pt idx="77">
                        <c:v>-6.9021940272833504</c:v>
                      </c:pt>
                      <c:pt idx="78">
                        <c:v>-7.5568084840458498</c:v>
                      </c:pt>
                      <c:pt idx="79">
                        <c:v>-8.3878089046843503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2"/>
                <c:tx>
                  <c:v>N=5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(adi)'!$A$2:$A$82</c15:sqref>
                        </c15:formulaRef>
                      </c:ext>
                    </c:extLst>
                    <c:numCache>
                      <c:formatCode>General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(adi)'!$C$2:$C$81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-5.0893696503932997</c:v>
                      </c:pt>
                      <c:pt idx="1">
                        <c:v>-5.0775122017337999</c:v>
                      </c:pt>
                      <c:pt idx="2">
                        <c:v>-5.0655120927191</c:v>
                      </c:pt>
                      <c:pt idx="3">
                        <c:v>-5.0533695668658503</c:v>
                      </c:pt>
                      <c:pt idx="4">
                        <c:v>-5.0410848204393499</c:v>
                      </c:pt>
                      <c:pt idx="5">
                        <c:v>-5.0286578595399494</c:v>
                      </c:pt>
                      <c:pt idx="6">
                        <c:v>-5.0160893614908506</c:v>
                      </c:pt>
                      <c:pt idx="7">
                        <c:v>-5.0033793686287504</c:v>
                      </c:pt>
                      <c:pt idx="8">
                        <c:v>-4.9905298499770501</c:v>
                      </c:pt>
                      <c:pt idx="9">
                        <c:v>-4.97754027914067</c:v>
                      </c:pt>
                      <c:pt idx="10">
                        <c:v>-4.9644126864899398</c:v>
                      </c:pt>
                      <c:pt idx="11">
                        <c:v>-4.9511468161212697</c:v>
                      </c:pt>
                      <c:pt idx="12">
                        <c:v>-4.9377434933072699</c:v>
                      </c:pt>
                      <c:pt idx="13">
                        <c:v>-4.924201779523985</c:v>
                      </c:pt>
                      <c:pt idx="14">
                        <c:v>-4.9105301351227553</c:v>
                      </c:pt>
                      <c:pt idx="15">
                        <c:v>-4.8967196627992449</c:v>
                      </c:pt>
                      <c:pt idx="16">
                        <c:v>-4.8827762290837153</c:v>
                      </c:pt>
                      <c:pt idx="17">
                        <c:v>-4.8686933954834304</c:v>
                      </c:pt>
                      <c:pt idx="18">
                        <c:v>-4.8544669587831049</c:v>
                      </c:pt>
                      <c:pt idx="19">
                        <c:v>-4.8400906488928843</c:v>
                      </c:pt>
                      <c:pt idx="20">
                        <c:v>-4.8255565776989249</c:v>
                      </c:pt>
                      <c:pt idx="21">
                        <c:v>-4.8108450536616454</c:v>
                      </c:pt>
                      <c:pt idx="22">
                        <c:v>-4.7959266239398097</c:v>
                      </c:pt>
                      <c:pt idx="23">
                        <c:v>-4.7807589544365099</c:v>
                      </c:pt>
                      <c:pt idx="24">
                        <c:v>-4.7652624227241001</c:v>
                      </c:pt>
                      <c:pt idx="25">
                        <c:v>-4.7493127781175151</c:v>
                      </c:pt>
                      <c:pt idx="26">
                        <c:v>-4.7326885468462399</c:v>
                      </c:pt>
                      <c:pt idx="27">
                        <c:v>-4.7149324662915246</c:v>
                      </c:pt>
                      <c:pt idx="28">
                        <c:v>-4.6949951000740899</c:v>
                      </c:pt>
                      <c:pt idx="29">
                        <c:v>-4.6695869978089952</c:v>
                      </c:pt>
                      <c:pt idx="30">
                        <c:v>-4.6135773914077998</c:v>
                      </c:pt>
                      <c:pt idx="31">
                        <c:v>-4.5607647740438253</c:v>
                      </c:pt>
                      <c:pt idx="32">
                        <c:v>-4.5313698680197145</c:v>
                      </c:pt>
                      <c:pt idx="33">
                        <c:v>-4.5063132642804806</c:v>
                      </c:pt>
                      <c:pt idx="34">
                        <c:v>-4.4829641236763349</c:v>
                      </c:pt>
                      <c:pt idx="35">
                        <c:v>-4.4605291419742006</c:v>
                      </c:pt>
                      <c:pt idx="36">
                        <c:v>-4.4386803471262848</c:v>
                      </c:pt>
                      <c:pt idx="37">
                        <c:v>-4.417283037306615</c:v>
                      </c:pt>
                      <c:pt idx="38">
                        <c:v>-4.3962737915877197</c:v>
                      </c:pt>
                      <c:pt idx="39">
                        <c:v>-4.3756375901687949</c:v>
                      </c:pt>
                      <c:pt idx="40">
                        <c:v>-4.3554012240952051</c:v>
                      </c:pt>
                      <c:pt idx="41">
                        <c:v>-4.3356053454513699</c:v>
                      </c:pt>
                      <c:pt idx="42">
                        <c:v>-4.3163059269692399</c:v>
                      </c:pt>
                      <c:pt idx="43">
                        <c:v>-4.2975833511077948</c:v>
                      </c:pt>
                      <c:pt idx="44">
                        <c:v>-4.2795269148335748</c:v>
                      </c:pt>
                      <c:pt idx="45">
                        <c:v>-4.26225970912511</c:v>
                      </c:pt>
                      <c:pt idx="46">
                        <c:v>-4.2459132061331095</c:v>
                      </c:pt>
                      <c:pt idx="47">
                        <c:v>-4.2306389629391603</c:v>
                      </c:pt>
                      <c:pt idx="48">
                        <c:v>-4.2166226142134446</c:v>
                      </c:pt>
                      <c:pt idx="49">
                        <c:v>-4.2040878647615747</c:v>
                      </c:pt>
                      <c:pt idx="50">
                        <c:v>-4.1932827641072796</c:v>
                      </c:pt>
                      <c:pt idx="51">
                        <c:v>-4.1845280071463247</c:v>
                      </c:pt>
                      <c:pt idx="52">
                        <c:v>-4.1781967708449201</c:v>
                      </c:pt>
                      <c:pt idx="53">
                        <c:v>-4.1748117351503407</c:v>
                      </c:pt>
                      <c:pt idx="54">
                        <c:v>-4.1750748510418756</c:v>
                      </c:pt>
                      <c:pt idx="55">
                        <c:v>-4.1801792056540794</c:v>
                      </c:pt>
                      <c:pt idx="56">
                        <c:v>-4.1933408682436353</c:v>
                      </c:pt>
                      <c:pt idx="57">
                        <c:v>-4.2411621045635499</c:v>
                      </c:pt>
                      <c:pt idx="58">
                        <c:v>-4.2874605028396351</c:v>
                      </c:pt>
                      <c:pt idx="59">
                        <c:v>-4.3260575210798944</c:v>
                      </c:pt>
                      <c:pt idx="60">
                        <c:v>-4.3707503049347105</c:v>
                      </c:pt>
                      <c:pt idx="61">
                        <c:v>-4.4249421685543799</c:v>
                      </c:pt>
                      <c:pt idx="62">
                        <c:v>-4.49110060659459</c:v>
                      </c:pt>
                      <c:pt idx="63">
                        <c:v>-4.5717777444233203</c:v>
                      </c:pt>
                      <c:pt idx="64">
                        <c:v>-4.6698902769762203</c:v>
                      </c:pt>
                      <c:pt idx="65">
                        <c:v>-4.7889414414982294</c:v>
                      </c:pt>
                      <c:pt idx="66">
                        <c:v>-4.9331844266625549</c:v>
                      </c:pt>
                      <c:pt idx="67">
                        <c:v>-5.1078748339241002</c:v>
                      </c:pt>
                      <c:pt idx="68">
                        <c:v>-5.3195617047298498</c:v>
                      </c:pt>
                      <c:pt idx="69">
                        <c:v>-5.5764923505214004</c:v>
                      </c:pt>
                      <c:pt idx="70">
                        <c:v>-5.8891634085046496</c:v>
                      </c:pt>
                      <c:pt idx="71">
                        <c:v>-6.2710685716475503</c:v>
                      </c:pt>
                      <c:pt idx="72">
                        <c:v>-6.7397592569676501</c:v>
                      </c:pt>
                      <c:pt idx="73">
                        <c:v>-7.3183694370524508</c:v>
                      </c:pt>
                      <c:pt idx="74">
                        <c:v>-8.0378255093547502</c:v>
                      </c:pt>
                      <c:pt idx="75">
                        <c:v>-8.9401393362709989</c:v>
                      </c:pt>
                      <c:pt idx="76">
                        <c:v>-10.0833988981374</c:v>
                      </c:pt>
                      <c:pt idx="77">
                        <c:v>-11.549563848339799</c:v>
                      </c:pt>
                      <c:pt idx="78">
                        <c:v>-13.456973112673898</c:v>
                      </c:pt>
                      <c:pt idx="79">
                        <c:v>-15.981072835845151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3"/>
                <c:tx>
                  <c:v>N=6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(adi)'!$A$2:$A$82</c15:sqref>
                        </c15:formulaRef>
                      </c:ext>
                    </c:extLst>
                    <c:numCache>
                      <c:formatCode>General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(adi)'!$D$2:$D$81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-5.2073662082776</c:v>
                      </c:pt>
                      <c:pt idx="1">
                        <c:v>-5.1771030270188003</c:v>
                      </c:pt>
                      <c:pt idx="2">
                        <c:v>-5.1462711983857998</c:v>
                      </c:pt>
                      <c:pt idx="3">
                        <c:v>-5.1148898953619</c:v>
                      </c:pt>
                      <c:pt idx="4">
                        <c:v>-5.0829405545536499</c:v>
                      </c:pt>
                      <c:pt idx="5">
                        <c:v>-5.0504133026475007</c:v>
                      </c:pt>
                      <c:pt idx="6">
                        <c:v>-5.0173170870882995</c:v>
                      </c:pt>
                      <c:pt idx="7">
                        <c:v>-4.9836400883249246</c:v>
                      </c:pt>
                      <c:pt idx="8">
                        <c:v>-4.9494054312137701</c:v>
                      </c:pt>
                      <c:pt idx="9">
                        <c:v>-4.9145879078502199</c:v>
                      </c:pt>
                      <c:pt idx="10">
                        <c:v>-4.8792040514172301</c:v>
                      </c:pt>
                      <c:pt idx="11">
                        <c:v>-4.8432378789852999</c:v>
                      </c:pt>
                      <c:pt idx="12">
                        <c:v>-4.8066904859890647</c:v>
                      </c:pt>
                      <c:pt idx="13">
                        <c:v>-4.7695490874375555</c:v>
                      </c:pt>
                      <c:pt idx="14">
                        <c:v>-4.7318869182640348</c:v>
                      </c:pt>
                      <c:pt idx="15">
                        <c:v>-4.6936254754986901</c:v>
                      </c:pt>
                      <c:pt idx="16">
                        <c:v>-4.6548209047580453</c:v>
                      </c:pt>
                      <c:pt idx="17">
                        <c:v>-4.6154418578056502</c:v>
                      </c:pt>
                      <c:pt idx="18">
                        <c:v>-4.5754921352981146</c:v>
                      </c:pt>
                      <c:pt idx="19">
                        <c:v>-4.5349816257177853</c:v>
                      </c:pt>
                      <c:pt idx="20">
                        <c:v>-4.4939352348411798</c:v>
                      </c:pt>
                      <c:pt idx="21">
                        <c:v>-4.45234951429057</c:v>
                      </c:pt>
                      <c:pt idx="22">
                        <c:v>-4.4102292743818046</c:v>
                      </c:pt>
                      <c:pt idx="23">
                        <c:v>-4.3676006220427848</c:v>
                      </c:pt>
                      <c:pt idx="24">
                        <c:v>-4.3244561377773945</c:v>
                      </c:pt>
                      <c:pt idx="25">
                        <c:v>-4.28082327551106</c:v>
                      </c:pt>
                      <c:pt idx="26">
                        <c:v>-4.2367421212270102</c:v>
                      </c:pt>
                      <c:pt idx="27">
                        <c:v>-4.1922147663665745</c:v>
                      </c:pt>
                      <c:pt idx="28">
                        <c:v>-4.1472652365816103</c:v>
                      </c:pt>
                      <c:pt idx="29">
                        <c:v>-4.1019533325366</c:v>
                      </c:pt>
                      <c:pt idx="30">
                        <c:v>-4.0562750945062547</c:v>
                      </c:pt>
                      <c:pt idx="31">
                        <c:v>-4.0103039545804453</c:v>
                      </c:pt>
                      <c:pt idx="32">
                        <c:v>-3.9640800519981902</c:v>
                      </c:pt>
                      <c:pt idx="33">
                        <c:v>-3.9176790956620797</c:v>
                      </c:pt>
                      <c:pt idx="34">
                        <c:v>-3.8711177826284904</c:v>
                      </c:pt>
                      <c:pt idx="35">
                        <c:v>-3.8245127532227001</c:v>
                      </c:pt>
                      <c:pt idx="36">
                        <c:v>-3.7779422742784048</c:v>
                      </c:pt>
                      <c:pt idx="37">
                        <c:v>-3.7315397719693699</c:v>
                      </c:pt>
                      <c:pt idx="38">
                        <c:v>-3.6853946727287203</c:v>
                      </c:pt>
                      <c:pt idx="39">
                        <c:v>-3.6396378228467854</c:v>
                      </c:pt>
                      <c:pt idx="40">
                        <c:v>-3.594469071878065</c:v>
                      </c:pt>
                      <c:pt idx="41">
                        <c:v>-3.5500680321333298</c:v>
                      </c:pt>
                      <c:pt idx="42">
                        <c:v>-3.5066319006775055</c:v>
                      </c:pt>
                      <c:pt idx="43">
                        <c:v>-3.4644166122612949</c:v>
                      </c:pt>
                      <c:pt idx="44">
                        <c:v>-3.4236634216622748</c:v>
                      </c:pt>
                      <c:pt idx="45">
                        <c:v>-3.3846672102375051</c:v>
                      </c:pt>
                      <c:pt idx="46">
                        <c:v>-3.3475510703667601</c:v>
                      </c:pt>
                      <c:pt idx="47">
                        <c:v>-3.3119088389190949</c:v>
                      </c:pt>
                      <c:pt idx="48">
                        <c:v>-3.27462324096168</c:v>
                      </c:pt>
                      <c:pt idx="49">
                        <c:v>-3.1738683790193201</c:v>
                      </c:pt>
                      <c:pt idx="50">
                        <c:v>-3.1265001295859447</c:v>
                      </c:pt>
                      <c:pt idx="51">
                        <c:v>-3.0867887372499951</c:v>
                      </c:pt>
                      <c:pt idx="52">
                        <c:v>-3.051506904545525</c:v>
                      </c:pt>
                      <c:pt idx="53">
                        <c:v>-3.0207281043341601</c:v>
                      </c:pt>
                      <c:pt idx="54">
                        <c:v>-2.9949862996631951</c:v>
                      </c:pt>
                      <c:pt idx="55">
                        <c:v>-2.9750422424995051</c:v>
                      </c:pt>
                      <c:pt idx="56">
                        <c:v>-2.962085440192725</c:v>
                      </c:pt>
                      <c:pt idx="57">
                        <c:v>-2.957877766579105</c:v>
                      </c:pt>
                      <c:pt idx="58">
                        <c:v>-2.9673113890601548</c:v>
                      </c:pt>
                      <c:pt idx="59">
                        <c:v>-3.0183647724418701</c:v>
                      </c:pt>
                      <c:pt idx="60">
                        <c:v>-3.06149452909745</c:v>
                      </c:pt>
                      <c:pt idx="61">
                        <c:v>-3.1212311477690999</c:v>
                      </c:pt>
                      <c:pt idx="62">
                        <c:v>-3.2019412591160403</c:v>
                      </c:pt>
                      <c:pt idx="63">
                        <c:v>-3.3079689354485149</c:v>
                      </c:pt>
                      <c:pt idx="64">
                        <c:v>-3.4443520073425198</c:v>
                      </c:pt>
                      <c:pt idx="65">
                        <c:v>-3.6172705173955251</c:v>
                      </c:pt>
                      <c:pt idx="66">
                        <c:v>-3.8342497024995752</c:v>
                      </c:pt>
                      <c:pt idx="67">
                        <c:v>-4.1046427868543551</c:v>
                      </c:pt>
                      <c:pt idx="68">
                        <c:v>-4.4401161492284453</c:v>
                      </c:pt>
                      <c:pt idx="69">
                        <c:v>-4.8553654428781199</c:v>
                      </c:pt>
                      <c:pt idx="70">
                        <c:v>-5.3690850444815998</c:v>
                      </c:pt>
                      <c:pt idx="71">
                        <c:v>-6.0052520304585997</c:v>
                      </c:pt>
                      <c:pt idx="72">
                        <c:v>-6.7949584389297994</c:v>
                      </c:pt>
                      <c:pt idx="73">
                        <c:v>-7.7790414387819</c:v>
                      </c:pt>
                      <c:pt idx="74">
                        <c:v>-9.0118468552991509</c:v>
                      </c:pt>
                      <c:pt idx="75">
                        <c:v>-10.56681047614625</c:v>
                      </c:pt>
                      <c:pt idx="76">
                        <c:v>-12.544818071739751</c:v>
                      </c:pt>
                      <c:pt idx="77">
                        <c:v>-15.08717380238995</c:v>
                      </c:pt>
                      <c:pt idx="78">
                        <c:v>-18.396201701865898</c:v>
                      </c:pt>
                      <c:pt idx="79">
                        <c:v>-22.76900569225095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v>N=7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(adi)'!$A$2:$A$82</c15:sqref>
                        </c15:formulaRef>
                      </c:ext>
                    </c:extLst>
                    <c:numCache>
                      <c:formatCode>General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(adi)'!$E$2:$E$81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-5.1978745665998503</c:v>
                      </c:pt>
                      <c:pt idx="1">
                        <c:v>-5.1559939904114502</c:v>
                      </c:pt>
                      <c:pt idx="2">
                        <c:v>-5.1135288922649007</c:v>
                      </c:pt>
                      <c:pt idx="3">
                        <c:v>-5.0705262983366506</c:v>
                      </c:pt>
                      <c:pt idx="4">
                        <c:v>-5.0269242005249</c:v>
                      </c:pt>
                      <c:pt idx="5">
                        <c:v>-4.9826849881959543</c:v>
                      </c:pt>
                      <c:pt idx="6">
                        <c:v>-4.9378240509691249</c:v>
                      </c:pt>
                      <c:pt idx="7">
                        <c:v>-4.8922963657585745</c:v>
                      </c:pt>
                      <c:pt idx="8">
                        <c:v>-4.8461546808924449</c:v>
                      </c:pt>
                      <c:pt idx="9">
                        <c:v>-4.7993143481039606</c:v>
                      </c:pt>
                      <c:pt idx="10">
                        <c:v>-4.7518063067025045</c:v>
                      </c:pt>
                      <c:pt idx="11">
                        <c:v>-4.7035693860864907</c:v>
                      </c:pt>
                      <c:pt idx="12">
                        <c:v>-4.65458827726584</c:v>
                      </c:pt>
                      <c:pt idx="13">
                        <c:v>-4.604806200004715</c:v>
                      </c:pt>
                      <c:pt idx="14">
                        <c:v>-4.5543994571298096</c:v>
                      </c:pt>
                      <c:pt idx="15">
                        <c:v>-4.5031283806037701</c:v>
                      </c:pt>
                      <c:pt idx="16">
                        <c:v>-4.4511152825202203</c:v>
                      </c:pt>
                      <c:pt idx="17">
                        <c:v>-4.3982438506148052</c:v>
                      </c:pt>
                      <c:pt idx="18">
                        <c:v>-4.3444888702339153</c:v>
                      </c:pt>
                      <c:pt idx="19">
                        <c:v>-4.2898373829287202</c:v>
                      </c:pt>
                      <c:pt idx="20">
                        <c:v>-4.2343121023490751</c:v>
                      </c:pt>
                      <c:pt idx="21">
                        <c:v>-4.1778585334236604</c:v>
                      </c:pt>
                      <c:pt idx="22">
                        <c:v>-4.1204423318435603</c:v>
                      </c:pt>
                      <c:pt idx="23">
                        <c:v>-4.0620851899303752</c:v>
                      </c:pt>
                      <c:pt idx="24">
                        <c:v>-4.0027310810558756</c:v>
                      </c:pt>
                      <c:pt idx="25">
                        <c:v>-3.942433446092025</c:v>
                      </c:pt>
                      <c:pt idx="26">
                        <c:v>-3.8813270411668497</c:v>
                      </c:pt>
                      <c:pt idx="27">
                        <c:v>-3.8195840830135999</c:v>
                      </c:pt>
                      <c:pt idx="28">
                        <c:v>-3.7578151916459497</c:v>
                      </c:pt>
                      <c:pt idx="29">
                        <c:v>-3.6982383859214503</c:v>
                      </c:pt>
                      <c:pt idx="30">
                        <c:v>-3.6582520599255295</c:v>
                      </c:pt>
                      <c:pt idx="31">
                        <c:v>-3.6181012958005652</c:v>
                      </c:pt>
                      <c:pt idx="32">
                        <c:v>-3.5628281338800099</c:v>
                      </c:pt>
                      <c:pt idx="33">
                        <c:v>-3.5047312605111949</c:v>
                      </c:pt>
                      <c:pt idx="34">
                        <c:v>-3.4452876420124148</c:v>
                      </c:pt>
                      <c:pt idx="35">
                        <c:v>-3.3851017895947897</c:v>
                      </c:pt>
                      <c:pt idx="36">
                        <c:v>-3.3243991101947699</c:v>
                      </c:pt>
                      <c:pt idx="37">
                        <c:v>-3.2634165383427751</c:v>
                      </c:pt>
                      <c:pt idx="38">
                        <c:v>-3.2022195274215499</c:v>
                      </c:pt>
                      <c:pt idx="39">
                        <c:v>-3.1409226663486152</c:v>
                      </c:pt>
                      <c:pt idx="40">
                        <c:v>-3.0797577215537801</c:v>
                      </c:pt>
                      <c:pt idx="41">
                        <c:v>-3.0188677475471599</c:v>
                      </c:pt>
                      <c:pt idx="42">
                        <c:v>-2.9583957511222301</c:v>
                      </c:pt>
                      <c:pt idx="43">
                        <c:v>-2.8985853301081801</c:v>
                      </c:pt>
                      <c:pt idx="44">
                        <c:v>-2.8396430771887351</c:v>
                      </c:pt>
                      <c:pt idx="45">
                        <c:v>-2.7819685072468547</c:v>
                      </c:pt>
                      <c:pt idx="46">
                        <c:v>-2.7259093338553551</c:v>
                      </c:pt>
                      <c:pt idx="47">
                        <c:v>-2.67187572686493</c:v>
                      </c:pt>
                      <c:pt idx="48">
                        <c:v>-2.6204557149629299</c:v>
                      </c:pt>
                      <c:pt idx="49">
                        <c:v>-2.5724412213827299</c:v>
                      </c:pt>
                      <c:pt idx="50">
                        <c:v>-2.528736633009685</c:v>
                      </c:pt>
                      <c:pt idx="51">
                        <c:v>-2.490723044085025</c:v>
                      </c:pt>
                      <c:pt idx="52">
                        <c:v>-2.4600017501604947</c:v>
                      </c:pt>
                      <c:pt idx="53">
                        <c:v>-2.4376088906338</c:v>
                      </c:pt>
                      <c:pt idx="54">
                        <c:v>-2.3793711557980997</c:v>
                      </c:pt>
                      <c:pt idx="55">
                        <c:v>-2.350089495757095</c:v>
                      </c:pt>
                      <c:pt idx="56">
                        <c:v>-2.332007802694235</c:v>
                      </c:pt>
                      <c:pt idx="57">
                        <c:v>-2.3243756948063399</c:v>
                      </c:pt>
                      <c:pt idx="58">
                        <c:v>-2.3290640843028152</c:v>
                      </c:pt>
                      <c:pt idx="59">
                        <c:v>-2.3571242309151601</c:v>
                      </c:pt>
                      <c:pt idx="60">
                        <c:v>-2.4082174381336849</c:v>
                      </c:pt>
                      <c:pt idx="61">
                        <c:v>-2.4736568338514653</c:v>
                      </c:pt>
                      <c:pt idx="62">
                        <c:v>-2.5639110104896998</c:v>
                      </c:pt>
                      <c:pt idx="63">
                        <c:v>-2.6844692818580453</c:v>
                      </c:pt>
                      <c:pt idx="64">
                        <c:v>-2.8414281531813002</c:v>
                      </c:pt>
                      <c:pt idx="65">
                        <c:v>-3.0423338793781149</c:v>
                      </c:pt>
                      <c:pt idx="66">
                        <c:v>-3.2963454153189353</c:v>
                      </c:pt>
                      <c:pt idx="67">
                        <c:v>-3.6149157601079152</c:v>
                      </c:pt>
                      <c:pt idx="68">
                        <c:v>-4.0123556593434699</c:v>
                      </c:pt>
                      <c:pt idx="69">
                        <c:v>-4.5067447442897297</c:v>
                      </c:pt>
                      <c:pt idx="70">
                        <c:v>-5.1211577376369499</c:v>
                      </c:pt>
                      <c:pt idx="71">
                        <c:v>-5.8852517105677995</c:v>
                      </c:pt>
                      <c:pt idx="72">
                        <c:v>-6.8375771094020497</c:v>
                      </c:pt>
                      <c:pt idx="73">
                        <c:v>-8.0289211963733003</c:v>
                      </c:pt>
                      <c:pt idx="74">
                        <c:v>-9.5270619733033506</c:v>
                      </c:pt>
                      <c:pt idx="75">
                        <c:v>-11.42386754906955</c:v>
                      </c:pt>
                      <c:pt idx="76">
                        <c:v>-13.8458980024021</c:v>
                      </c:pt>
                      <c:pt idx="77">
                        <c:v>-16.97094267585085</c:v>
                      </c:pt>
                      <c:pt idx="78">
                        <c:v>-21.054326569413249</c:v>
                      </c:pt>
                      <c:pt idx="79">
                        <c:v>-26.472029165108701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N=9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(adi)'!$A$2:$A$82</c15:sqref>
                        </c15:formulaRef>
                      </c:ext>
                    </c:extLst>
                    <c:numCache>
                      <c:formatCode>General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(adi)'!$G$2:$G$81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-4.9133153821691451</c:v>
                      </c:pt>
                      <c:pt idx="1">
                        <c:v>-4.8823071767595057</c:v>
                      </c:pt>
                      <c:pt idx="2">
                        <c:v>-4.85072911813036</c:v>
                      </c:pt>
                      <c:pt idx="3">
                        <c:v>-4.8188341998821498</c:v>
                      </c:pt>
                      <c:pt idx="4">
                        <c:v>-4.786415869487735</c:v>
                      </c:pt>
                      <c:pt idx="5">
                        <c:v>-4.7533643770300253</c:v>
                      </c:pt>
                      <c:pt idx="6">
                        <c:v>-4.7197939071972304</c:v>
                      </c:pt>
                      <c:pt idx="7">
                        <c:v>-4.685570661810635</c:v>
                      </c:pt>
                      <c:pt idx="8">
                        <c:v>-4.650969418741445</c:v>
                      </c:pt>
                      <c:pt idx="9">
                        <c:v>-4.6157109452776952</c:v>
                      </c:pt>
                      <c:pt idx="10">
                        <c:v>-4.5799816582150843</c:v>
                      </c:pt>
                      <c:pt idx="11">
                        <c:v>-4.5436057024618304</c:v>
                      </c:pt>
                      <c:pt idx="12">
                        <c:v>-4.5065853975544048</c:v>
                      </c:pt>
                      <c:pt idx="13">
                        <c:v>-4.4687577368782794</c:v>
                      </c:pt>
                      <c:pt idx="14">
                        <c:v>-4.4308911820495904</c:v>
                      </c:pt>
                      <c:pt idx="15">
                        <c:v>-4.3921672500726903</c:v>
                      </c:pt>
                      <c:pt idx="16">
                        <c:v>-4.353134173334845</c:v>
                      </c:pt>
                      <c:pt idx="17">
                        <c:v>-4.3134618262471598</c:v>
                      </c:pt>
                      <c:pt idx="18">
                        <c:v>-4.2731478842320048</c:v>
                      </c:pt>
                      <c:pt idx="19">
                        <c:v>-4.2322410278079996</c:v>
                      </c:pt>
                      <c:pt idx="20">
                        <c:v>-4.1909366884275796</c:v>
                      </c:pt>
                      <c:pt idx="21">
                        <c:v>-4.1491605273292747</c:v>
                      </c:pt>
                      <c:pt idx="22">
                        <c:v>-4.1068995302302103</c:v>
                      </c:pt>
                      <c:pt idx="23">
                        <c:v>-4.0643322086174596</c:v>
                      </c:pt>
                      <c:pt idx="24">
                        <c:v>-4.0213227280762345</c:v>
                      </c:pt>
                      <c:pt idx="25">
                        <c:v>-3.9780180823020701</c:v>
                      </c:pt>
                      <c:pt idx="26">
                        <c:v>-3.9346599756846254</c:v>
                      </c:pt>
                      <c:pt idx="27">
                        <c:v>-3.89108571645205</c:v>
                      </c:pt>
                      <c:pt idx="28">
                        <c:v>-3.8470340083821695</c:v>
                      </c:pt>
                      <c:pt idx="29">
                        <c:v>-3.8013858190141745</c:v>
                      </c:pt>
                      <c:pt idx="30">
                        <c:v>-3.7397562177564097</c:v>
                      </c:pt>
                      <c:pt idx="31">
                        <c:v>-3.6761923809640598</c:v>
                      </c:pt>
                      <c:pt idx="32">
                        <c:v>-3.6224614291194599</c:v>
                      </c:pt>
                      <c:pt idx="33">
                        <c:v>-3.5697987300417751</c:v>
                      </c:pt>
                      <c:pt idx="34">
                        <c:v>-3.5168480696921152</c:v>
                      </c:pt>
                      <c:pt idx="35">
                        <c:v>-3.4636307527371351</c:v>
                      </c:pt>
                      <c:pt idx="36">
                        <c:v>-3.4100098839840101</c:v>
                      </c:pt>
                      <c:pt idx="37">
                        <c:v>-3.35620504377329</c:v>
                      </c:pt>
                      <c:pt idx="38">
                        <c:v>-3.302082432015625</c:v>
                      </c:pt>
                      <c:pt idx="39">
                        <c:v>-3.247633143791405</c:v>
                      </c:pt>
                      <c:pt idx="40">
                        <c:v>-3.19316641460503</c:v>
                      </c:pt>
                      <c:pt idx="41">
                        <c:v>-3.1387721763495597</c:v>
                      </c:pt>
                      <c:pt idx="42">
                        <c:v>-3.0844907054211799</c:v>
                      </c:pt>
                      <c:pt idx="43">
                        <c:v>-3.03055449972085</c:v>
                      </c:pt>
                      <c:pt idx="44">
                        <c:v>-2.9770276040607397</c:v>
                      </c:pt>
                      <c:pt idx="45">
                        <c:v>-2.9243374009340153</c:v>
                      </c:pt>
                      <c:pt idx="46">
                        <c:v>-2.87270351729439</c:v>
                      </c:pt>
                      <c:pt idx="47">
                        <c:v>-2.8222903282651353</c:v>
                      </c:pt>
                      <c:pt idx="48">
                        <c:v>-2.7733468239482848</c:v>
                      </c:pt>
                      <c:pt idx="49">
                        <c:v>-2.7261416710159398</c:v>
                      </c:pt>
                      <c:pt idx="50">
                        <c:v>-2.680853030331745</c:v>
                      </c:pt>
                      <c:pt idx="51">
                        <c:v>-2.6447961756451752</c:v>
                      </c:pt>
                      <c:pt idx="52">
                        <c:v>-2.6316073281403201</c:v>
                      </c:pt>
                      <c:pt idx="53">
                        <c:v>-2.6028966956581652</c:v>
                      </c:pt>
                      <c:pt idx="54">
                        <c:v>-2.5778882623846799</c:v>
                      </c:pt>
                      <c:pt idx="55">
                        <c:v>-2.5590812812947799</c:v>
                      </c:pt>
                      <c:pt idx="56">
                        <c:v>-2.548858990475745</c:v>
                      </c:pt>
                      <c:pt idx="57">
                        <c:v>-2.5487127884109699</c:v>
                      </c:pt>
                      <c:pt idx="58">
                        <c:v>-2.5556399058123449</c:v>
                      </c:pt>
                      <c:pt idx="59">
                        <c:v>-2.5771917771326498</c:v>
                      </c:pt>
                      <c:pt idx="60">
                        <c:v>-2.621052867371445</c:v>
                      </c:pt>
                      <c:pt idx="61">
                        <c:v>-2.6828950114765702</c:v>
                      </c:pt>
                      <c:pt idx="62">
                        <c:v>-2.7682880552297298</c:v>
                      </c:pt>
                      <c:pt idx="63">
                        <c:v>-2.882739001374965</c:v>
                      </c:pt>
                      <c:pt idx="64">
                        <c:v>-3.0321736629495848</c:v>
                      </c:pt>
                      <c:pt idx="65">
                        <c:v>-3.2240359864730053</c:v>
                      </c:pt>
                      <c:pt idx="66">
                        <c:v>-3.4673458488848601</c:v>
                      </c:pt>
                      <c:pt idx="67">
                        <c:v>-3.7734587452180448</c:v>
                      </c:pt>
                      <c:pt idx="68">
                        <c:v>-4.1565657041195996</c:v>
                      </c:pt>
                      <c:pt idx="69">
                        <c:v>-4.6346341745673847</c:v>
                      </c:pt>
                      <c:pt idx="70">
                        <c:v>-5.2306414617266999</c:v>
                      </c:pt>
                      <c:pt idx="71">
                        <c:v>-5.9741225068306001</c:v>
                      </c:pt>
                      <c:pt idx="72">
                        <c:v>-6.9034941892871</c:v>
                      </c:pt>
                      <c:pt idx="73">
                        <c:v>-8.0694234190231491</c:v>
                      </c:pt>
                      <c:pt idx="74">
                        <c:v>-9.5395281071347497</c:v>
                      </c:pt>
                      <c:pt idx="75">
                        <c:v>-11.4054713300174</c:v>
                      </c:pt>
                      <c:pt idx="76">
                        <c:v>-13.793404139657202</c:v>
                      </c:pt>
                      <c:pt idx="77">
                        <c:v>-16.8803738400299</c:v>
                      </c:pt>
                      <c:pt idx="78">
                        <c:v>-20.920302482762899</c:v>
                      </c:pt>
                      <c:pt idx="79">
                        <c:v>-26.286324961346349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4"/>
                <c:order val="15"/>
                <c:tx>
                  <c:v>CodeX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(adi)'!$O$2:$O$81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-5.1765468183000003</c:v>
                      </c:pt>
                      <c:pt idx="1">
                        <c:v>-5.1271451939000006</c:v>
                      </c:pt>
                      <c:pt idx="2">
                        <c:v>-5.0959673891000001</c:v>
                      </c:pt>
                      <c:pt idx="3">
                        <c:v>-5.0642581715499997</c:v>
                      </c:pt>
                      <c:pt idx="4">
                        <c:v>-5.0320071230000005</c:v>
                      </c:pt>
                      <c:pt idx="5">
                        <c:v>-4.9992037206249993</c:v>
                      </c:pt>
                      <c:pt idx="6">
                        <c:v>-4.965837353605</c:v>
                      </c:pt>
                      <c:pt idx="7">
                        <c:v>-4.9318973428950006</c:v>
                      </c:pt>
                      <c:pt idx="8">
                        <c:v>-4.8973729639099997</c:v>
                      </c:pt>
                      <c:pt idx="9">
                        <c:v>-4.86225347307</c:v>
                      </c:pt>
                      <c:pt idx="10">
                        <c:v>-4.8265281384150001</c:v>
                      </c:pt>
                      <c:pt idx="11">
                        <c:v>-4.7901862750550004</c:v>
                      </c:pt>
                      <c:pt idx="12">
                        <c:v>-4.7532172858999999</c:v>
                      </c:pt>
                      <c:pt idx="13">
                        <c:v>-4.7156107085350003</c:v>
                      </c:pt>
                      <c:pt idx="14">
                        <c:v>-4.6773562690250001</c:v>
                      </c:pt>
                      <c:pt idx="15">
                        <c:v>-4.6384439435899996</c:v>
                      </c:pt>
                      <c:pt idx="16">
                        <c:v>-4.5988640292399996</c:v>
                      </c:pt>
                      <c:pt idx="17">
                        <c:v>-4.5586072246199993</c:v>
                      </c:pt>
                      <c:pt idx="18">
                        <c:v>-4.5176647224449997</c:v>
                      </c:pt>
                      <c:pt idx="19">
                        <c:v>-4.4760283151899998</c:v>
                      </c:pt>
                      <c:pt idx="20">
                        <c:v>-4.433690515875</c:v>
                      </c:pt>
                      <c:pt idx="21">
                        <c:v>-4.3906446961299999</c:v>
                      </c:pt>
                      <c:pt idx="22">
                        <c:v>-4.3468852439200001</c:v>
                      </c:pt>
                      <c:pt idx="23">
                        <c:v>-4.3024077438749995</c:v>
                      </c:pt>
                      <c:pt idx="24">
                        <c:v>-4.2572091834899997</c:v>
                      </c:pt>
                      <c:pt idx="25">
                        <c:v>-4.2112881889599993</c:v>
                      </c:pt>
                      <c:pt idx="26">
                        <c:v>-4.1646452951250001</c:v>
                      </c:pt>
                      <c:pt idx="27">
                        <c:v>-4.1172832545900002</c:v>
                      </c:pt>
                      <c:pt idx="28">
                        <c:v>-4.0692073921050005</c:v>
                      </c:pt>
                      <c:pt idx="29">
                        <c:v>-4.0204260109800005</c:v>
                      </c:pt>
                      <c:pt idx="30">
                        <c:v>-3.9709508598299998</c:v>
                      </c:pt>
                      <c:pt idx="31">
                        <c:v>-3.9207976690800002</c:v>
                      </c:pt>
                      <c:pt idx="32">
                        <c:v>-3.8699867683599996</c:v>
                      </c:pt>
                      <c:pt idx="33">
                        <c:v>-3.8185437979100003</c:v>
                      </c:pt>
                      <c:pt idx="34">
                        <c:v>-3.76650052946</c:v>
                      </c:pt>
                      <c:pt idx="35">
                        <c:v>-3.7138958147399999</c:v>
                      </c:pt>
                      <c:pt idx="36">
                        <c:v>-3.6607766832849995</c:v>
                      </c:pt>
                      <c:pt idx="37">
                        <c:v>-3.6071996151999999</c:v>
                      </c:pt>
                      <c:pt idx="38">
                        <c:v>-3.5532320194349998</c:v>
                      </c:pt>
                      <c:pt idx="39">
                        <c:v>-3.4989539542800001</c:v>
                      </c:pt>
                      <c:pt idx="40">
                        <c:v>-3.4444601340250003</c:v>
                      </c:pt>
                      <c:pt idx="41">
                        <c:v>-3.3898622750100005</c:v>
                      </c:pt>
                      <c:pt idx="42">
                        <c:v>-3.335291845565</c:v>
                      </c:pt>
                      <c:pt idx="43">
                        <c:v>-3.2809032979000001</c:v>
                      </c:pt>
                      <c:pt idx="44">
                        <c:v>-3.2268778759600005</c:v>
                      </c:pt>
                      <c:pt idx="45">
                        <c:v>-3.1734281129999999</c:v>
                      </c:pt>
                      <c:pt idx="46">
                        <c:v>-3.120803160575</c:v>
                      </c:pt>
                      <c:pt idx="47">
                        <c:v>-3.0692951375000002</c:v>
                      </c:pt>
                      <c:pt idx="48">
                        <c:v>-3.0192467574049999</c:v>
                      </c:pt>
                      <c:pt idx="49">
                        <c:v>-2.9710605663249998</c:v>
                      </c:pt>
                      <c:pt idx="50">
                        <c:v>-2.9252101715150003</c:v>
                      </c:pt>
                      <c:pt idx="51">
                        <c:v>-2.8822538732099998</c:v>
                      </c:pt>
                      <c:pt idx="52">
                        <c:v>-2.84285107981</c:v>
                      </c:pt>
                      <c:pt idx="53">
                        <c:v>-2.8077823304950003</c:v>
                      </c:pt>
                      <c:pt idx="54">
                        <c:v>-2.7779769187649999</c:v>
                      </c:pt>
                      <c:pt idx="55">
                        <c:v>-2.7545458520550001</c:v>
                      </c:pt>
                      <c:pt idx="56">
                        <c:v>-2.7388372116549999</c:v>
                      </c:pt>
                      <c:pt idx="57">
                        <c:v>-2.732494316685</c:v>
                      </c:pt>
                      <c:pt idx="58">
                        <c:v>-2.7376004441249999</c:v>
                      </c:pt>
                      <c:pt idx="59">
                        <c:v>-2.756668757855</c:v>
                      </c:pt>
                      <c:pt idx="60">
                        <c:v>-2.79177933774</c:v>
                      </c:pt>
                      <c:pt idx="61">
                        <c:v>-2.8444735409100002</c:v>
                      </c:pt>
                      <c:pt idx="62">
                        <c:v>-2.91942799529</c:v>
                      </c:pt>
                      <c:pt idx="63">
                        <c:v>-3.0622776558356</c:v>
                      </c:pt>
                      <c:pt idx="64">
                        <c:v>-3.2094881277897649</c:v>
                      </c:pt>
                      <c:pt idx="65">
                        <c:v>-3.397084312846625</c:v>
                      </c:pt>
                      <c:pt idx="66">
                        <c:v>-3.6338094264316951</c:v>
                      </c:pt>
                      <c:pt idx="67">
                        <c:v>-3.9305297426842549</c:v>
                      </c:pt>
                      <c:pt idx="68">
                        <c:v>-4.3008552862233946</c:v>
                      </c:pt>
                      <c:pt idx="69">
                        <c:v>-4.7619783714022752</c:v>
                      </c:pt>
                      <c:pt idx="70">
                        <c:v>-5.3358158284721497</c:v>
                      </c:pt>
                      <c:pt idx="71">
                        <c:v>-6.0505852995554497</c:v>
                      </c:pt>
                      <c:pt idx="72">
                        <c:v>-6.943012450931251</c:v>
                      </c:pt>
                      <c:pt idx="73">
                        <c:v>-8.0614711391385008</c:v>
                      </c:pt>
                      <c:pt idx="74">
                        <c:v>-9.4705295316842495</c:v>
                      </c:pt>
                      <c:pt idx="75">
                        <c:v>-11.257660093765701</c:v>
                      </c:pt>
                      <c:pt idx="76">
                        <c:v>-13.543359182759151</c:v>
                      </c:pt>
                      <c:pt idx="77">
                        <c:v>-16.496782926676801</c:v>
                      </c:pt>
                      <c:pt idx="78">
                        <c:v>-20.360578035653699</c:v>
                      </c:pt>
                      <c:pt idx="79">
                        <c:v>-25.491569290002751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6136057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Longueur du patin adimensionnelle 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13608080"/>
        <c:crosses val="autoZero"/>
        <c:crossBetween val="midCat"/>
      </c:valAx>
      <c:valAx>
        <c:axId val="61360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Gradient de temperature </a:t>
                </a:r>
                <a:r>
                  <a:rPr lang="en-US" dirty="0" err="1" smtClean="0"/>
                  <a:t>adimensionnel</a:t>
                </a:r>
                <a:endParaRPr lang="en-US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1360572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4901648148148148"/>
          <c:y val="0.53066481481481487"/>
          <c:w val="0.59456064814814813"/>
          <c:h val="0.2294462962962963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94314814814815"/>
          <c:y val="7.3051944444444447E-2"/>
          <c:w val="0.74981425925925937"/>
          <c:h val="0.71458027777777766"/>
        </c:manualLayout>
      </c:layout>
      <c:scatterChart>
        <c:scatterStyle val="smoothMarker"/>
        <c:varyColors val="0"/>
        <c:ser>
          <c:idx val="0"/>
          <c:order val="0"/>
          <c:tx>
            <c:v>LPCM</c:v>
          </c:tx>
          <c:xVal>
            <c:numRef>
              <c:f>sup_Lobbato_hehs8!$G$88:$G$101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14</c:v>
                </c:pt>
                <c:pt idx="11">
                  <c:v>16</c:v>
                </c:pt>
                <c:pt idx="12">
                  <c:v>18</c:v>
                </c:pt>
                <c:pt idx="13">
                  <c:v>20</c:v>
                </c:pt>
              </c:numCache>
            </c:numRef>
          </c:xVal>
          <c:yVal>
            <c:numRef>
              <c:f>sup_Lobbato_hehs8!$H$88:$H$101</c:f>
              <c:numCache>
                <c:formatCode>General</c:formatCode>
                <c:ptCount val="14"/>
                <c:pt idx="0">
                  <c:v>0.14903688430799999</c:v>
                </c:pt>
                <c:pt idx="1">
                  <c:v>0.20494699478100001</c:v>
                </c:pt>
                <c:pt idx="2">
                  <c:v>0.23823189735399999</c:v>
                </c:pt>
                <c:pt idx="3">
                  <c:v>0.28678011894200001</c:v>
                </c:pt>
                <c:pt idx="4">
                  <c:v>0.34670305252099998</c:v>
                </c:pt>
                <c:pt idx="5">
                  <c:v>0.38663792610199998</c:v>
                </c:pt>
                <c:pt idx="6">
                  <c:v>0.42455792427099998</c:v>
                </c:pt>
                <c:pt idx="7" formatCode="0.00E+00">
                  <c:v>0.47791004180899999</c:v>
                </c:pt>
                <c:pt idx="8" formatCode="0.00E+00">
                  <c:v>0.52292084693899998</c:v>
                </c:pt>
                <c:pt idx="9" formatCode="0.00E+00">
                  <c:v>0.56723594665499999</c:v>
                </c:pt>
                <c:pt idx="10">
                  <c:v>0.72981595993000004</c:v>
                </c:pt>
                <c:pt idx="11" formatCode="0.00E+00">
                  <c:v>0.80052208900499999</c:v>
                </c:pt>
                <c:pt idx="12" formatCode="0.00E+00">
                  <c:v>0.90283608436600005</c:v>
                </c:pt>
                <c:pt idx="13" formatCode="0.00E+00">
                  <c:v>1.1000000000000001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85C-4286-BD5B-A3EB4D135F23}"/>
            </c:ext>
          </c:extLst>
        </c:ser>
        <c:ser>
          <c:idx val="1"/>
          <c:order val="1"/>
          <c:tx>
            <c:v>NDM Ny=160</c:v>
          </c:tx>
          <c:marker>
            <c:symbol val="none"/>
          </c:marker>
          <c:xVal>
            <c:numRef>
              <c:f>sup_Lobbato_hehs8!$G$88:$G$101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14</c:v>
                </c:pt>
                <c:pt idx="11">
                  <c:v>16</c:v>
                </c:pt>
                <c:pt idx="12">
                  <c:v>18</c:v>
                </c:pt>
                <c:pt idx="13">
                  <c:v>20</c:v>
                </c:pt>
              </c:numCache>
            </c:numRef>
          </c:xVal>
          <c:yVal>
            <c:numRef>
              <c:f>sup_Lobbato_hehs8!$I$88:$I$101</c:f>
              <c:numCache>
                <c:formatCode>General</c:formatCode>
                <c:ptCount val="14"/>
                <c:pt idx="0">
                  <c:v>252.92774200400001</c:v>
                </c:pt>
                <c:pt idx="1">
                  <c:v>252.92774200400001</c:v>
                </c:pt>
                <c:pt idx="2">
                  <c:v>252.92774200400001</c:v>
                </c:pt>
                <c:pt idx="3">
                  <c:v>252.92774200400001</c:v>
                </c:pt>
                <c:pt idx="4">
                  <c:v>252.92774200400001</c:v>
                </c:pt>
                <c:pt idx="5">
                  <c:v>252.92774200400001</c:v>
                </c:pt>
                <c:pt idx="6">
                  <c:v>252.92774200400001</c:v>
                </c:pt>
                <c:pt idx="7">
                  <c:v>252.92774200400001</c:v>
                </c:pt>
                <c:pt idx="8">
                  <c:v>252.92774200400001</c:v>
                </c:pt>
                <c:pt idx="9">
                  <c:v>252.92774200400001</c:v>
                </c:pt>
                <c:pt idx="10">
                  <c:v>252.92774200400001</c:v>
                </c:pt>
                <c:pt idx="11">
                  <c:v>252.92774200400001</c:v>
                </c:pt>
                <c:pt idx="12">
                  <c:v>252.92774200400001</c:v>
                </c:pt>
                <c:pt idx="13">
                  <c:v>252.92774200400001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85C-4286-BD5B-A3EB4D135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609648"/>
        <c:axId val="613592400"/>
      </c:scatterChart>
      <c:valAx>
        <c:axId val="613609648"/>
        <c:scaling>
          <c:orientation val="minMax"/>
          <c:max val="20"/>
          <c:min val="8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sz="1800" b="0" i="0" baseline="0" dirty="0" smtClean="0">
                    <a:effectLst/>
                  </a:rPr>
                  <a:t>Degré des polynôme de Legendre N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4592"/>
              <c:y val="0.9037019444444444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613592400"/>
        <c:crosses val="autoZero"/>
        <c:crossBetween val="midCat"/>
        <c:majorUnit val="4"/>
      </c:valAx>
      <c:valAx>
        <c:axId val="613592400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1.9342359767891684E-2"/>
              <c:y val="0.339076374524302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13609648"/>
        <c:crosses val="autoZero"/>
        <c:crossBetween val="midCat"/>
        <c:majorUnit val="10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34283444444444444"/>
          <c:y val="0.35435888888888889"/>
          <c:w val="0.56362729412460233"/>
          <c:h val="0.1444128772727792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79787597126861"/>
          <c:y val="6.284962033156509E-2"/>
          <c:w val="0.75984648340225758"/>
          <c:h val="0.75024787760755363"/>
        </c:manualLayout>
      </c:layout>
      <c:scatterChart>
        <c:scatterStyle val="smoothMarker"/>
        <c:varyColors val="0"/>
        <c:ser>
          <c:idx val="0"/>
          <c:order val="0"/>
          <c:tx>
            <c:v>Paroi inférieure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(inf_Lobbato_hehs8!$A$89,inf_Lobbato_hehs8!$A$91,inf_Lobbato_hehs8!$A$93,inf_Lobbato_hehs8!$A$95,inf_Lobbato_hehs8!$A$96,inf_Lobbato_hehs8!$A$97,inf_Lobbato_hehs8!$A$98,inf_Lobbato_hehs8!$A$99)</c:f>
              <c:numCache>
                <c:formatCode>General</c:formatCode>
                <c:ptCount val="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</c:numCache>
            </c:numRef>
          </c:xVal>
          <c:yVal>
            <c:numRef>
              <c:f>(inf_Lobbato_hehs8!$C$89,inf_Lobbato_hehs8!$C$91,inf_Lobbato_hehs8!$C$93,inf_Lobbato_hehs8!$C$95,inf_Lobbato_hehs8!$C$96,inf_Lobbato_hehs8!$C$97,inf_Lobbato_hehs8!$C$98,inf_Lobbato_hehs8!$C$99)</c:f>
              <c:numCache>
                <c:formatCode>General</c:formatCode>
                <c:ptCount val="8"/>
                <c:pt idx="0">
                  <c:v>0.61031022562083725</c:v>
                </c:pt>
                <c:pt idx="1">
                  <c:v>0.35200929415502408</c:v>
                </c:pt>
                <c:pt idx="2">
                  <c:v>0.25940556517355395</c:v>
                </c:pt>
                <c:pt idx="3">
                  <c:v>0.14252799351989209</c:v>
                </c:pt>
                <c:pt idx="4">
                  <c:v>6.4004708441921285E-2</c:v>
                </c:pt>
                <c:pt idx="5">
                  <c:v>3.2520254044637618E-2</c:v>
                </c:pt>
                <c:pt idx="6">
                  <c:v>1.9169725791748433E-2</c:v>
                </c:pt>
                <c:pt idx="7">
                  <c:v>1.0817129619234853E-2</c:v>
                </c:pt>
              </c:numCache>
            </c:numRef>
          </c:yVal>
          <c:smooth val="1"/>
        </c:ser>
        <c:ser>
          <c:idx val="1"/>
          <c:order val="1"/>
          <c:tx>
            <c:v>Paroi supérieure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('sup_Lobbato_hehs8 (adi)'!$A$87,'sup_Lobbato_hehs8 (adi)'!$A$89,'sup_Lobbato_hehs8 (adi)'!$A$91,'sup_Lobbato_hehs8 (adi)'!$A$93,'sup_Lobbato_hehs8 (adi)'!$A$95,'sup_Lobbato_hehs8 (adi)'!$A$96,'sup_Lobbato_hehs8 (adi)'!$A$97,'sup_Lobbato_hehs8 (adi)'!$A$98,'sup_Lobbato_hehs8 (adi)'!$A$99)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14</c:v>
                </c:pt>
                <c:pt idx="6">
                  <c:v>16</c:v>
                </c:pt>
                <c:pt idx="7">
                  <c:v>18</c:v>
                </c:pt>
                <c:pt idx="8">
                  <c:v>20</c:v>
                </c:pt>
              </c:numCache>
            </c:numRef>
          </c:xVal>
          <c:yVal>
            <c:numRef>
              <c:f>('sup_Lobbato_hehs8 (adi)'!$C$87,'sup_Lobbato_hehs8 (adi)'!$C$89,'sup_Lobbato_hehs8 (adi)'!$C$91,'sup_Lobbato_hehs8 (adi)'!$C$93,'sup_Lobbato_hehs8 (adi)'!$C$95,'sup_Lobbato_hehs8 (adi)'!$C$96,'sup_Lobbato_hehs8 (adi)'!$C$97,'sup_Lobbato_hehs8 (adi)'!$C$98,'sup_Lobbato_hehs8 (adi)'!$C$99)</c:f>
              <c:numCache>
                <c:formatCode>General</c:formatCode>
                <c:ptCount val="9"/>
                <c:pt idx="0">
                  <c:v>0.49138688284132875</c:v>
                </c:pt>
                <c:pt idx="1">
                  <c:v>7.4427323808789247E-2</c:v>
                </c:pt>
                <c:pt idx="2">
                  <c:v>7.2048812125224376E-2</c:v>
                </c:pt>
                <c:pt idx="3">
                  <c:v>1.2615859366086878E-2</c:v>
                </c:pt>
                <c:pt idx="4">
                  <c:v>1.8800793901652822E-2</c:v>
                </c:pt>
                <c:pt idx="5">
                  <c:v>1.2546301139919147E-2</c:v>
                </c:pt>
                <c:pt idx="6">
                  <c:v>9.8745072526553214E-3</c:v>
                </c:pt>
                <c:pt idx="7">
                  <c:v>1.0194269927838194E-2</c:v>
                </c:pt>
                <c:pt idx="8">
                  <c:v>1.0016874930520617E-2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93576"/>
        <c:axId val="613598672"/>
      </c:scatterChart>
      <c:valAx>
        <c:axId val="613593576"/>
        <c:scaling>
          <c:orientation val="minMax"/>
          <c:max val="20"/>
          <c:min val="8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 b="0" i="0" baseline="0" dirty="0" smtClean="0">
                    <a:effectLst/>
                  </a:rPr>
                  <a:t>Degré des polynôme de Legendre N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4632400949881264"/>
              <c:y val="0.91805948727708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3598672"/>
        <c:crosses val="autoZero"/>
        <c:crossBetween val="midCat"/>
        <c:majorUnit val="4"/>
      </c:valAx>
      <c:valAx>
        <c:axId val="613598672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Ecart relatif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7044319312189632E-2"/>
              <c:y val="0.225216564822523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3593576"/>
        <c:crosses val="autoZero"/>
        <c:crossBetween val="midCat"/>
        <c:majorUnit val="5.000000000000001E-2"/>
        <c:minorUnit val="2.5000000000000005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595981481481484"/>
          <c:y val="0.10055868870766102"/>
          <c:w val="0.37265611111111113"/>
          <c:h val="0.2602426018688256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/>
      </a:solidFill>
    </a:ln>
    <a:effectLst/>
  </c:spPr>
  <c:txPr>
    <a:bodyPr/>
    <a:lstStyle/>
    <a:p>
      <a:pPr>
        <a:defRPr sz="18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55870370370369"/>
          <c:y val="5.5620185185185175E-2"/>
          <c:w val="0.82935351851851857"/>
          <c:h val="0.7343046296296295"/>
        </c:manualLayout>
      </c:layout>
      <c:scatterChart>
        <c:scatterStyle val="lineMarker"/>
        <c:varyColors val="0"/>
        <c:ser>
          <c:idx val="8"/>
          <c:order val="0"/>
          <c:tx>
            <c:v>LPCM N=10</c:v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Temp'!$C$2:$C$161</c:f>
              <c:numCache>
                <c:formatCode>0.00E+00</c:formatCode>
                <c:ptCount val="160"/>
                <c:pt idx="0">
                  <c:v>-0.42518564133658254</c:v>
                </c:pt>
                <c:pt idx="1">
                  <c:v>-0.42201306806413397</c:v>
                </c:pt>
                <c:pt idx="2">
                  <c:v>-0.41883612914760499</c:v>
                </c:pt>
                <c:pt idx="3">
                  <c:v>-0.41566004561851599</c:v>
                </c:pt>
                <c:pt idx="4">
                  <c:v>-0.41249359403880048</c:v>
                </c:pt>
                <c:pt idx="5">
                  <c:v>-0.40934682854509702</c:v>
                </c:pt>
                <c:pt idx="6">
                  <c:v>-0.40623190138436394</c:v>
                </c:pt>
                <c:pt idx="7">
                  <c:v>-0.4031629914264605</c:v>
                </c:pt>
                <c:pt idx="8">
                  <c:v>-0.40016946671993303</c:v>
                </c:pt>
                <c:pt idx="9">
                  <c:v>-0.39729131736101253</c:v>
                </c:pt>
                <c:pt idx="10">
                  <c:v>-0.39457226682629754</c:v>
                </c:pt>
                <c:pt idx="11">
                  <c:v>-0.3921063525337895</c:v>
                </c:pt>
                <c:pt idx="12">
                  <c:v>-0.38997784092517651</c:v>
                </c:pt>
                <c:pt idx="13">
                  <c:v>-0.3874200714291825</c:v>
                </c:pt>
                <c:pt idx="14">
                  <c:v>-0.36577357978099651</c:v>
                </c:pt>
                <c:pt idx="15">
                  <c:v>-0.361585120257572</c:v>
                </c:pt>
                <c:pt idx="16">
                  <c:v>-0.35784449589200901</c:v>
                </c:pt>
                <c:pt idx="17">
                  <c:v>-0.35419505935451501</c:v>
                </c:pt>
                <c:pt idx="18">
                  <c:v>-0.35061659785182048</c:v>
                </c:pt>
                <c:pt idx="19">
                  <c:v>-0.34709592613428247</c:v>
                </c:pt>
                <c:pt idx="20">
                  <c:v>-0.34365328431068998</c:v>
                </c:pt>
                <c:pt idx="21">
                  <c:v>-0.34027400544481751</c:v>
                </c:pt>
                <c:pt idx="22">
                  <c:v>-0.33696596033246651</c:v>
                </c:pt>
                <c:pt idx="23">
                  <c:v>-0.333738090245084</c:v>
                </c:pt>
                <c:pt idx="24">
                  <c:v>-0.33058973231138999</c:v>
                </c:pt>
                <c:pt idx="25">
                  <c:v>-0.32753014354642151</c:v>
                </c:pt>
                <c:pt idx="26">
                  <c:v>-0.32457221852917051</c:v>
                </c:pt>
                <c:pt idx="27">
                  <c:v>-0.32171260900256149</c:v>
                </c:pt>
                <c:pt idx="28">
                  <c:v>-0.31895529570390302</c:v>
                </c:pt>
                <c:pt idx="29">
                  <c:v>-0.31631575697081299</c:v>
                </c:pt>
                <c:pt idx="30">
                  <c:v>-0.31380252894049054</c:v>
                </c:pt>
                <c:pt idx="31">
                  <c:v>-0.31142168721804203</c:v>
                </c:pt>
                <c:pt idx="32">
                  <c:v>-0.30918078712365149</c:v>
                </c:pt>
                <c:pt idx="33">
                  <c:v>-0.30708591368777699</c:v>
                </c:pt>
                <c:pt idx="34">
                  <c:v>-0.30514702218551948</c:v>
                </c:pt>
                <c:pt idx="35">
                  <c:v>-0.30337638061746197</c:v>
                </c:pt>
                <c:pt idx="36">
                  <c:v>-0.30177720638284899</c:v>
                </c:pt>
                <c:pt idx="37">
                  <c:v>-0.30035629826048549</c:v>
                </c:pt>
                <c:pt idx="38">
                  <c:v>-0.29912957286533348</c:v>
                </c:pt>
                <c:pt idx="39">
                  <c:v>-0.29810890745462004</c:v>
                </c:pt>
                <c:pt idx="40">
                  <c:v>-0.29730365092905797</c:v>
                </c:pt>
                <c:pt idx="41">
                  <c:v>-0.29672360533471098</c:v>
                </c:pt>
                <c:pt idx="42">
                  <c:v>-0.29638329586736201</c:v>
                </c:pt>
                <c:pt idx="43">
                  <c:v>-0.296290505313414</c:v>
                </c:pt>
                <c:pt idx="44">
                  <c:v>-0.29646116837662301</c:v>
                </c:pt>
                <c:pt idx="45">
                  <c:v>-0.29691274360526199</c:v>
                </c:pt>
                <c:pt idx="46">
                  <c:v>-0.29766032094601746</c:v>
                </c:pt>
                <c:pt idx="47">
                  <c:v>-0.29871709404635899</c:v>
                </c:pt>
                <c:pt idx="48">
                  <c:v>-0.30009929327531804</c:v>
                </c:pt>
                <c:pt idx="49">
                  <c:v>-0.30183063341202548</c:v>
                </c:pt>
                <c:pt idx="50">
                  <c:v>-0.30393172751508402</c:v>
                </c:pt>
                <c:pt idx="51">
                  <c:v>-0.30642969569017547</c:v>
                </c:pt>
                <c:pt idx="52">
                  <c:v>-0.30934999190356499</c:v>
                </c:pt>
                <c:pt idx="53">
                  <c:v>-0.31272127036950753</c:v>
                </c:pt>
                <c:pt idx="54">
                  <c:v>-0.31657156155474098</c:v>
                </c:pt>
                <c:pt idx="55">
                  <c:v>-0.32089202524372201</c:v>
                </c:pt>
                <c:pt idx="56">
                  <c:v>-0.32559411114391051</c:v>
                </c:pt>
                <c:pt idx="57">
                  <c:v>-0.33095687084379799</c:v>
                </c:pt>
                <c:pt idx="58">
                  <c:v>-0.34621431709919398</c:v>
                </c:pt>
                <c:pt idx="59">
                  <c:v>-0.35232099233090197</c:v>
                </c:pt>
                <c:pt idx="60">
                  <c:v>-0.35870855740102747</c:v>
                </c:pt>
                <c:pt idx="61">
                  <c:v>-0.36559102495835449</c:v>
                </c:pt>
                <c:pt idx="62">
                  <c:v>-0.37301597652625601</c:v>
                </c:pt>
                <c:pt idx="63">
                  <c:v>-0.3810356527869575</c:v>
                </c:pt>
                <c:pt idx="64">
                  <c:v>-0.38965196746129549</c:v>
                </c:pt>
                <c:pt idx="65">
                  <c:v>-0.39888791446990801</c:v>
                </c:pt>
                <c:pt idx="66">
                  <c:v>-0.40878652159981799</c:v>
                </c:pt>
                <c:pt idx="67">
                  <c:v>-0.41937028903921697</c:v>
                </c:pt>
                <c:pt idx="68">
                  <c:v>-0.43066941360413702</c:v>
                </c:pt>
                <c:pt idx="69">
                  <c:v>-0.44272981079322349</c:v>
                </c:pt>
                <c:pt idx="70">
                  <c:v>-0.45555569903508902</c:v>
                </c:pt>
                <c:pt idx="71">
                  <c:v>-0.46919242531559702</c:v>
                </c:pt>
                <c:pt idx="72">
                  <c:v>-0.48367837204035052</c:v>
                </c:pt>
                <c:pt idx="73">
                  <c:v>-0.4991708868342255</c:v>
                </c:pt>
                <c:pt idx="74">
                  <c:v>-0.51615164584512008</c:v>
                </c:pt>
                <c:pt idx="75">
                  <c:v>-0.53316360213959002</c:v>
                </c:pt>
                <c:pt idx="76">
                  <c:v>-0.55158158538861002</c:v>
                </c:pt>
                <c:pt idx="77">
                  <c:v>-0.57101309003419498</c:v>
                </c:pt>
                <c:pt idx="78">
                  <c:v>-0.59150559777528</c:v>
                </c:pt>
                <c:pt idx="79">
                  <c:v>-0.61315500136352497</c:v>
                </c:pt>
                <c:pt idx="80">
                  <c:v>-0.63593603082947503</c:v>
                </c:pt>
                <c:pt idx="81">
                  <c:v>-0.65995318334149999</c:v>
                </c:pt>
                <c:pt idx="82">
                  <c:v>-0.68557917007429992</c:v>
                </c:pt>
                <c:pt idx="83">
                  <c:v>-0.71271149558682501</c:v>
                </c:pt>
                <c:pt idx="84">
                  <c:v>-0.74076479956741503</c:v>
                </c:pt>
                <c:pt idx="85">
                  <c:v>-0.77028592355535008</c:v>
                </c:pt>
                <c:pt idx="86">
                  <c:v>-0.80135733015218502</c:v>
                </c:pt>
                <c:pt idx="87">
                  <c:v>-0.83397158924067993</c:v>
                </c:pt>
                <c:pt idx="88">
                  <c:v>-0.86826514708318503</c:v>
                </c:pt>
                <c:pt idx="89">
                  <c:v>-0.90427561001549994</c:v>
                </c:pt>
                <c:pt idx="90">
                  <c:v>-0.94204094221158496</c:v>
                </c:pt>
                <c:pt idx="91">
                  <c:v>-0.98169663394547002</c:v>
                </c:pt>
                <c:pt idx="92">
                  <c:v>-1.0233695591337799</c:v>
                </c:pt>
                <c:pt idx="93">
                  <c:v>-1.0670566684210301</c:v>
                </c:pt>
                <c:pt idx="94">
                  <c:v>-1.1128755951460749</c:v>
                </c:pt>
                <c:pt idx="95">
                  <c:v>-1.1609054578353</c:v>
                </c:pt>
                <c:pt idx="96">
                  <c:v>-1.21133748764092</c:v>
                </c:pt>
                <c:pt idx="97">
                  <c:v>-1.264157859510225</c:v>
                </c:pt>
                <c:pt idx="98">
                  <c:v>-1.3195312796131549</c:v>
                </c:pt>
                <c:pt idx="99">
                  <c:v>-1.377571194548455</c:v>
                </c:pt>
                <c:pt idx="100">
                  <c:v>-1.4383969340823302</c:v>
                </c:pt>
                <c:pt idx="101">
                  <c:v>-1.5021640309896749</c:v>
                </c:pt>
                <c:pt idx="102">
                  <c:v>-1.5689444700519151</c:v>
                </c:pt>
                <c:pt idx="103">
                  <c:v>-1.6389424115800448</c:v>
                </c:pt>
                <c:pt idx="104">
                  <c:v>-1.7122646473536101</c:v>
                </c:pt>
                <c:pt idx="105">
                  <c:v>-1.7890472554694248</c:v>
                </c:pt>
                <c:pt idx="106">
                  <c:v>-1.8695473892482848</c:v>
                </c:pt>
                <c:pt idx="107">
                  <c:v>-1.9538380736565499</c:v>
                </c:pt>
                <c:pt idx="108">
                  <c:v>-2.042153289931925</c:v>
                </c:pt>
                <c:pt idx="109">
                  <c:v>-2.134683196750415</c:v>
                </c:pt>
                <c:pt idx="110">
                  <c:v>-2.2316129627754249</c:v>
                </c:pt>
                <c:pt idx="111">
                  <c:v>-2.33314457615311</c:v>
                </c:pt>
                <c:pt idx="112">
                  <c:v>-2.439580654132115</c:v>
                </c:pt>
                <c:pt idx="113">
                  <c:v>-2.5510588529622802</c:v>
                </c:pt>
                <c:pt idx="114">
                  <c:v>-2.6678630822689051</c:v>
                </c:pt>
                <c:pt idx="115">
                  <c:v>-2.7903152640219648</c:v>
                </c:pt>
                <c:pt idx="116">
                  <c:v>-2.91863940934679</c:v>
                </c:pt>
                <c:pt idx="117">
                  <c:v>-3.0531255708319001</c:v>
                </c:pt>
                <c:pt idx="118">
                  <c:v>-3.1941456810125901</c:v>
                </c:pt>
                <c:pt idx="119">
                  <c:v>-3.341974931101285</c:v>
                </c:pt>
                <c:pt idx="120">
                  <c:v>-3.4969749598730049</c:v>
                </c:pt>
                <c:pt idx="121">
                  <c:v>-3.6595725673604855</c:v>
                </c:pt>
                <c:pt idx="122">
                  <c:v>-3.8301199751806747</c:v>
                </c:pt>
                <c:pt idx="123">
                  <c:v>-4.0090493825747604</c:v>
                </c:pt>
                <c:pt idx="124">
                  <c:v>-4.1968306072327</c:v>
                </c:pt>
                <c:pt idx="125">
                  <c:v>-4.3939069975157352</c:v>
                </c:pt>
                <c:pt idx="126">
                  <c:v>-4.6007639231858954</c:v>
                </c:pt>
                <c:pt idx="127">
                  <c:v>-4.8179712561654551</c:v>
                </c:pt>
                <c:pt idx="128">
                  <c:v>-5.0461593610932001</c:v>
                </c:pt>
                <c:pt idx="129">
                  <c:v>-5.2858653503737996</c:v>
                </c:pt>
                <c:pt idx="130">
                  <c:v>-5.5377720351186497</c:v>
                </c:pt>
                <c:pt idx="131">
                  <c:v>-5.8025766753043495</c:v>
                </c:pt>
                <c:pt idx="132">
                  <c:v>-6.0809889431792001</c:v>
                </c:pt>
                <c:pt idx="133">
                  <c:v>-6.3738276241495004</c:v>
                </c:pt>
                <c:pt idx="134">
                  <c:v>-6.6819436545746003</c:v>
                </c:pt>
                <c:pt idx="135">
                  <c:v>-7.0062633375735004</c:v>
                </c:pt>
                <c:pt idx="136">
                  <c:v>-7.3476817585172993</c:v>
                </c:pt>
                <c:pt idx="137">
                  <c:v>-7.7073046879151503</c:v>
                </c:pt>
                <c:pt idx="138">
                  <c:v>-8.0862593728496499</c:v>
                </c:pt>
                <c:pt idx="139">
                  <c:v>-8.48572207591085</c:v>
                </c:pt>
                <c:pt idx="140">
                  <c:v>-8.9069852422933486</c:v>
                </c:pt>
                <c:pt idx="141">
                  <c:v>-9.3514126526772507</c:v>
                </c:pt>
                <c:pt idx="142">
                  <c:v>-9.8205303433840498</c:v>
                </c:pt>
                <c:pt idx="143">
                  <c:v>-10.3158679654727</c:v>
                </c:pt>
                <c:pt idx="144">
                  <c:v>-10.8392405722819</c:v>
                </c:pt>
                <c:pt idx="145">
                  <c:v>-11.392485107481999</c:v>
                </c:pt>
                <c:pt idx="146">
                  <c:v>-11.97762611736905</c:v>
                </c:pt>
                <c:pt idx="147">
                  <c:v>-12.596882559289099</c:v>
                </c:pt>
                <c:pt idx="148">
                  <c:v>-13.25251560243365</c:v>
                </c:pt>
                <c:pt idx="149">
                  <c:v>-13.9472140129752</c:v>
                </c:pt>
                <c:pt idx="150">
                  <c:v>-14.6836492309905</c:v>
                </c:pt>
                <c:pt idx="151">
                  <c:v>-15.4648861318542</c:v>
                </c:pt>
                <c:pt idx="152">
                  <c:v>-16.294200480233847</c:v>
                </c:pt>
                <c:pt idx="153">
                  <c:v>-17.175182696716149</c:v>
                </c:pt>
                <c:pt idx="154">
                  <c:v>-18.111763089274252</c:v>
                </c:pt>
                <c:pt idx="155">
                  <c:v>-19.108167824280699</c:v>
                </c:pt>
                <c:pt idx="156">
                  <c:v>-20.169095413419502</c:v>
                </c:pt>
                <c:pt idx="157">
                  <c:v>-21.299681699284349</c:v>
                </c:pt>
                <c:pt idx="158">
                  <c:v>-22.5054282430578</c:v>
                </c:pt>
                <c:pt idx="159">
                  <c:v>-23.79262479846825</c:v>
                </c:pt>
              </c:numCache>
            </c:numRef>
          </c:yVal>
          <c:smooth val="0"/>
        </c:ser>
        <c:ser>
          <c:idx val="0"/>
          <c:order val="1"/>
          <c:tx>
            <c:v>LPCM N=14</c:v>
          </c:tx>
          <c:spPr>
            <a:ln w="25400"/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Temp'!$D$2:$D$161</c:f>
              <c:numCache>
                <c:formatCode>0.00E+00</c:formatCode>
                <c:ptCount val="160"/>
                <c:pt idx="0">
                  <c:v>-0.40703197090998755</c:v>
                </c:pt>
                <c:pt idx="1">
                  <c:v>-0.39838576838620948</c:v>
                </c:pt>
                <c:pt idx="2">
                  <c:v>-0.38932462297899201</c:v>
                </c:pt>
                <c:pt idx="3">
                  <c:v>-0.38587977600789947</c:v>
                </c:pt>
                <c:pt idx="4">
                  <c:v>-0.38275393615477749</c:v>
                </c:pt>
                <c:pt idx="5">
                  <c:v>-0.37961970501801301</c:v>
                </c:pt>
                <c:pt idx="6">
                  <c:v>-0.37643595828055049</c:v>
                </c:pt>
                <c:pt idx="7">
                  <c:v>-0.37318310159371249</c:v>
                </c:pt>
                <c:pt idx="8">
                  <c:v>-0.36987246374439253</c:v>
                </c:pt>
                <c:pt idx="9">
                  <c:v>-0.3665273302188195</c:v>
                </c:pt>
                <c:pt idx="10">
                  <c:v>-0.36313690024471051</c:v>
                </c:pt>
                <c:pt idx="11">
                  <c:v>-0.35970713119539499</c:v>
                </c:pt>
                <c:pt idx="12">
                  <c:v>-0.35627003174396654</c:v>
                </c:pt>
                <c:pt idx="13">
                  <c:v>-0.35282193404315598</c:v>
                </c:pt>
                <c:pt idx="14">
                  <c:v>-0.34937164174037449</c:v>
                </c:pt>
                <c:pt idx="15">
                  <c:v>-0.345918711853131</c:v>
                </c:pt>
                <c:pt idx="16">
                  <c:v>-0.34248845552344148</c:v>
                </c:pt>
                <c:pt idx="17">
                  <c:v>-0.33906747311880048</c:v>
                </c:pt>
                <c:pt idx="18">
                  <c:v>-0.33567449882524453</c:v>
                </c:pt>
                <c:pt idx="19">
                  <c:v>-0.33231394090147248</c:v>
                </c:pt>
                <c:pt idx="20">
                  <c:v>-0.32900898697089498</c:v>
                </c:pt>
                <c:pt idx="21">
                  <c:v>-0.325750763363989</c:v>
                </c:pt>
                <c:pt idx="22">
                  <c:v>-0.32255745118340801</c:v>
                </c:pt>
                <c:pt idx="23">
                  <c:v>-0.31943475258610554</c:v>
                </c:pt>
                <c:pt idx="24">
                  <c:v>-0.31638696316495102</c:v>
                </c:pt>
                <c:pt idx="25">
                  <c:v>-0.31342809258467402</c:v>
                </c:pt>
                <c:pt idx="26">
                  <c:v>-0.31056966424980248</c:v>
                </c:pt>
                <c:pt idx="27">
                  <c:v>-0.30780663411498599</c:v>
                </c:pt>
                <c:pt idx="28">
                  <c:v>-0.30515370434167399</c:v>
                </c:pt>
                <c:pt idx="29">
                  <c:v>-0.30262283861538403</c:v>
                </c:pt>
                <c:pt idx="30">
                  <c:v>-0.30022231670282401</c:v>
                </c:pt>
                <c:pt idx="31">
                  <c:v>-0.29795856735341747</c:v>
                </c:pt>
                <c:pt idx="32">
                  <c:v>-0.295839712278476</c:v>
                </c:pt>
                <c:pt idx="33">
                  <c:v>-0.293868088495363</c:v>
                </c:pt>
                <c:pt idx="34">
                  <c:v>-0.292054080146192</c:v>
                </c:pt>
                <c:pt idx="35">
                  <c:v>-0.29040148598527299</c:v>
                </c:pt>
                <c:pt idx="36">
                  <c:v>-0.28890244432685697</c:v>
                </c:pt>
                <c:pt idx="37">
                  <c:v>-0.287548059298045</c:v>
                </c:pt>
                <c:pt idx="38">
                  <c:v>-0.28632755655342051</c:v>
                </c:pt>
                <c:pt idx="39">
                  <c:v>-0.285213134372022</c:v>
                </c:pt>
                <c:pt idx="40">
                  <c:v>-0.28415499680136247</c:v>
                </c:pt>
                <c:pt idx="41">
                  <c:v>-0.28308082164559001</c:v>
                </c:pt>
                <c:pt idx="42">
                  <c:v>-0.28193076168331699</c:v>
                </c:pt>
                <c:pt idx="43">
                  <c:v>-0.28156551083414549</c:v>
                </c:pt>
                <c:pt idx="44">
                  <c:v>-0.28870418651191998</c:v>
                </c:pt>
                <c:pt idx="45">
                  <c:v>-0.28928952917696299</c:v>
                </c:pt>
                <c:pt idx="46">
                  <c:v>-0.29001908897421652</c:v>
                </c:pt>
                <c:pt idx="47">
                  <c:v>-0.29102616793550451</c:v>
                </c:pt>
                <c:pt idx="48">
                  <c:v>-0.2923432377491475</c:v>
                </c:pt>
                <c:pt idx="49">
                  <c:v>-0.29399197725583603</c:v>
                </c:pt>
                <c:pt idx="50">
                  <c:v>-0.29598282658125102</c:v>
                </c:pt>
                <c:pt idx="51">
                  <c:v>-0.29833788282953999</c:v>
                </c:pt>
                <c:pt idx="52">
                  <c:v>-0.30106904782544103</c:v>
                </c:pt>
                <c:pt idx="53">
                  <c:v>-0.30419751058246297</c:v>
                </c:pt>
                <c:pt idx="54">
                  <c:v>-0.30775355870952248</c:v>
                </c:pt>
                <c:pt idx="55">
                  <c:v>-0.31175003000428297</c:v>
                </c:pt>
                <c:pt idx="56">
                  <c:v>-0.3162316310874555</c:v>
                </c:pt>
                <c:pt idx="57">
                  <c:v>-0.321214248691372</c:v>
                </c:pt>
                <c:pt idx="58">
                  <c:v>-0.32675825496113847</c:v>
                </c:pt>
                <c:pt idx="59">
                  <c:v>-0.33291265756009997</c:v>
                </c:pt>
                <c:pt idx="60">
                  <c:v>-0.33974640519754551</c:v>
                </c:pt>
                <c:pt idx="61">
                  <c:v>-0.34737764843160052</c:v>
                </c:pt>
                <c:pt idx="62">
                  <c:v>-0.35588562425862802</c:v>
                </c:pt>
                <c:pt idx="63">
                  <c:v>-0.36357720696172346</c:v>
                </c:pt>
                <c:pt idx="64">
                  <c:v>-0.36972660521115502</c:v>
                </c:pt>
                <c:pt idx="65">
                  <c:v>-0.37901863218916199</c:v>
                </c:pt>
                <c:pt idx="66">
                  <c:v>-0.38904101307245198</c:v>
                </c:pt>
                <c:pt idx="67">
                  <c:v>-0.399741561460904</c:v>
                </c:pt>
                <c:pt idx="68">
                  <c:v>-0.41114711273704552</c:v>
                </c:pt>
                <c:pt idx="69">
                  <c:v>-0.42330967404364206</c:v>
                </c:pt>
                <c:pt idx="70">
                  <c:v>-0.43623035163805152</c:v>
                </c:pt>
                <c:pt idx="71">
                  <c:v>-0.44996808415394501</c:v>
                </c:pt>
                <c:pt idx="72">
                  <c:v>-0.46457768812864453</c:v>
                </c:pt>
                <c:pt idx="73">
                  <c:v>-0.48030014159929646</c:v>
                </c:pt>
                <c:pt idx="74">
                  <c:v>-0.49903357209720101</c:v>
                </c:pt>
                <c:pt idx="75">
                  <c:v>-0.51827278214799999</c:v>
                </c:pt>
                <c:pt idx="76">
                  <c:v>-0.53684254004158005</c:v>
                </c:pt>
                <c:pt idx="77">
                  <c:v>-0.55640966953494009</c:v>
                </c:pt>
                <c:pt idx="78">
                  <c:v>-0.577061704520625</c:v>
                </c:pt>
                <c:pt idx="79">
                  <c:v>-0.59891126855088994</c:v>
                </c:pt>
                <c:pt idx="80">
                  <c:v>-0.62205325538584</c:v>
                </c:pt>
                <c:pt idx="81">
                  <c:v>-0.64659269785311502</c:v>
                </c:pt>
                <c:pt idx="82">
                  <c:v>-0.67225897097240506</c:v>
                </c:pt>
                <c:pt idx="83">
                  <c:v>-0.69920075630758505</c:v>
                </c:pt>
                <c:pt idx="84">
                  <c:v>-0.727618524648735</c:v>
                </c:pt>
                <c:pt idx="85">
                  <c:v>-0.75740368635163502</c:v>
                </c:pt>
                <c:pt idx="86">
                  <c:v>-0.78874354698433502</c:v>
                </c:pt>
                <c:pt idx="87">
                  <c:v>-0.82164131381305006</c:v>
                </c:pt>
                <c:pt idx="88">
                  <c:v>-0.85622174783405502</c:v>
                </c:pt>
                <c:pt idx="89">
                  <c:v>-0.89252958536629501</c:v>
                </c:pt>
                <c:pt idx="90">
                  <c:v>-0.93060405957258008</c:v>
                </c:pt>
                <c:pt idx="91">
                  <c:v>-0.9705708661145851</c:v>
                </c:pt>
                <c:pt idx="92">
                  <c:v>-1.0125559522051499</c:v>
                </c:pt>
                <c:pt idx="93">
                  <c:v>-1.0565707130576101</c:v>
                </c:pt>
                <c:pt idx="94">
                  <c:v>-1.10272523149949</c:v>
                </c:pt>
                <c:pt idx="95">
                  <c:v>-1.15109853549929</c:v>
                </c:pt>
                <c:pt idx="96">
                  <c:v>-1.201870719025885</c:v>
                </c:pt>
                <c:pt idx="97">
                  <c:v>-1.2550458411160801</c:v>
                </c:pt>
                <c:pt idx="98">
                  <c:v>-1.3107794061570599</c:v>
                </c:pt>
                <c:pt idx="99">
                  <c:v>-1.3691834281006749</c:v>
                </c:pt>
                <c:pt idx="100">
                  <c:v>-1.4303779359765449</c:v>
                </c:pt>
                <c:pt idx="101">
                  <c:v>-1.494515262028365</c:v>
                </c:pt>
                <c:pt idx="102">
                  <c:v>-1.561675288748275</c:v>
                </c:pt>
                <c:pt idx="103">
                  <c:v>-1.6320538906136299</c:v>
                </c:pt>
                <c:pt idx="104">
                  <c:v>-1.7057614555390148</c:v>
                </c:pt>
                <c:pt idx="105">
                  <c:v>-1.7829368343065952</c:v>
                </c:pt>
                <c:pt idx="106">
                  <c:v>-1.8638245580570101</c:v>
                </c:pt>
                <c:pt idx="107">
                  <c:v>-1.9485082560591098</c:v>
                </c:pt>
                <c:pt idx="108">
                  <c:v>-2.0372185692581697</c:v>
                </c:pt>
                <c:pt idx="109">
                  <c:v>-2.1301424964647051</c:v>
                </c:pt>
                <c:pt idx="110">
                  <c:v>-2.2274675082284601</c:v>
                </c:pt>
                <c:pt idx="111">
                  <c:v>-2.3293967102154047</c:v>
                </c:pt>
                <c:pt idx="112">
                  <c:v>-2.4362230628606252</c:v>
                </c:pt>
                <c:pt idx="113">
                  <c:v>-2.5480924391213251</c:v>
                </c:pt>
                <c:pt idx="114">
                  <c:v>-2.6652894721128551</c:v>
                </c:pt>
                <c:pt idx="115">
                  <c:v>-2.7881255001318701</c:v>
                </c:pt>
                <c:pt idx="116">
                  <c:v>-2.916827938257355</c:v>
                </c:pt>
                <c:pt idx="117">
                  <c:v>-3.0516909545044948</c:v>
                </c:pt>
                <c:pt idx="118">
                  <c:v>-3.1930787001608452</c:v>
                </c:pt>
                <c:pt idx="119">
                  <c:v>-3.3412677771747199</c:v>
                </c:pt>
                <c:pt idx="120">
                  <c:v>-3.4966221631070047</c:v>
                </c:pt>
                <c:pt idx="121">
                  <c:v>-3.6595604856013098</c:v>
                </c:pt>
                <c:pt idx="122">
                  <c:v>-3.8304348241763151</c:v>
                </c:pt>
                <c:pt idx="123">
                  <c:v>-4.0096793951628005</c:v>
                </c:pt>
                <c:pt idx="124">
                  <c:v>-4.1977591975365396</c:v>
                </c:pt>
                <c:pt idx="125">
                  <c:v>-4.3951175014439698</c:v>
                </c:pt>
                <c:pt idx="126">
                  <c:v>-4.6022425422090647</c:v>
                </c:pt>
                <c:pt idx="127">
                  <c:v>-4.819699847449705</c:v>
                </c:pt>
                <c:pt idx="128">
                  <c:v>-5.0481092246084502</c:v>
                </c:pt>
                <c:pt idx="129">
                  <c:v>-5.2880081586428505</c:v>
                </c:pt>
                <c:pt idx="130">
                  <c:v>-5.5400827441328504</c:v>
                </c:pt>
                <c:pt idx="131">
                  <c:v>-5.8050238308932496</c:v>
                </c:pt>
                <c:pt idx="132">
                  <c:v>-6.0835408775109006</c:v>
                </c:pt>
                <c:pt idx="133">
                  <c:v>-6.3764505360831496</c:v>
                </c:pt>
                <c:pt idx="134">
                  <c:v>-6.6845968703589502</c:v>
                </c:pt>
                <c:pt idx="135">
                  <c:v>-7.0089012424827004</c:v>
                </c:pt>
                <c:pt idx="136">
                  <c:v>-7.3502590215240504</c:v>
                </c:pt>
                <c:pt idx="137">
                  <c:v>-7.7097750445256494</c:v>
                </c:pt>
                <c:pt idx="138">
                  <c:v>-8.0885630153212009</c:v>
                </c:pt>
                <c:pt idx="139">
                  <c:v>-8.4877957224338498</c:v>
                </c:pt>
                <c:pt idx="140">
                  <c:v>-8.9087634608251509</c:v>
                </c:pt>
                <c:pt idx="141">
                  <c:v>-9.3528251648563003</c:v>
                </c:pt>
                <c:pt idx="142">
                  <c:v>-9.8215005871724994</c:v>
                </c:pt>
                <c:pt idx="143">
                  <c:v>-10.316312977982751</c:v>
                </c:pt>
                <c:pt idx="144">
                  <c:v>-10.83907350189825</c:v>
                </c:pt>
                <c:pt idx="145">
                  <c:v>-11.391602278681649</c:v>
                </c:pt>
                <c:pt idx="146">
                  <c:v>-11.9759198338198</c:v>
                </c:pt>
                <c:pt idx="147">
                  <c:v>-12.59423355270005</c:v>
                </c:pt>
                <c:pt idx="148">
                  <c:v>-13.2487968699778</c:v>
                </c:pt>
                <c:pt idx="149">
                  <c:v>-13.942293259384702</c:v>
                </c:pt>
                <c:pt idx="150">
                  <c:v>-14.677371984984751</c:v>
                </c:pt>
                <c:pt idx="151">
                  <c:v>-15.457097049452051</c:v>
                </c:pt>
                <c:pt idx="152">
                  <c:v>-16.284724049223701</c:v>
                </c:pt>
                <c:pt idx="153">
                  <c:v>-17.16382858125365</c:v>
                </c:pt>
                <c:pt idx="154">
                  <c:v>-18.098321470712399</c:v>
                </c:pt>
                <c:pt idx="155">
                  <c:v>-19.092409878332198</c:v>
                </c:pt>
                <c:pt idx="156">
                  <c:v>-20.150775857309</c:v>
                </c:pt>
                <c:pt idx="157">
                  <c:v>-21.278527550000749</c:v>
                </c:pt>
                <c:pt idx="158">
                  <c:v>-22.48114506972615</c:v>
                </c:pt>
                <c:pt idx="159">
                  <c:v>-23.764897792516852</c:v>
                </c:pt>
              </c:numCache>
            </c:numRef>
          </c:yVal>
          <c:smooth val="0"/>
        </c:ser>
        <c:ser>
          <c:idx val="7"/>
          <c:order val="2"/>
          <c:tx>
            <c:v>NDM Ny=160</c:v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Temp'!$E$2:$E$161</c:f>
              <c:numCache>
                <c:formatCode>0.00E+00</c:formatCode>
                <c:ptCount val="160"/>
                <c:pt idx="0">
                  <c:v>-0.41140579051329951</c:v>
                </c:pt>
                <c:pt idx="1">
                  <c:v>-0.40712541161951749</c:v>
                </c:pt>
                <c:pt idx="2">
                  <c:v>-0.40283831235012701</c:v>
                </c:pt>
                <c:pt idx="3">
                  <c:v>-0.39854891761649452</c:v>
                </c:pt>
                <c:pt idx="4">
                  <c:v>-0.39426155746866648</c:v>
                </c:pt>
                <c:pt idx="5">
                  <c:v>-0.38998050496195402</c:v>
                </c:pt>
                <c:pt idx="6">
                  <c:v>-0.38571000450201598</c:v>
                </c:pt>
                <c:pt idx="7">
                  <c:v>-0.38145429433393452</c:v>
                </c:pt>
                <c:pt idx="8">
                  <c:v>-0.37721762533556097</c:v>
                </c:pt>
                <c:pt idx="9">
                  <c:v>-0.37300427682561099</c:v>
                </c:pt>
                <c:pt idx="10">
                  <c:v>-0.36881857062815004</c:v>
                </c:pt>
                <c:pt idx="11">
                  <c:v>-0.36466488358598748</c:v>
                </c:pt>
                <c:pt idx="12">
                  <c:v>-0.36054765889957696</c:v>
                </c:pt>
                <c:pt idx="13">
                  <c:v>-0.35647141664378501</c:v>
                </c:pt>
                <c:pt idx="14">
                  <c:v>-0.35244076367530347</c:v>
                </c:pt>
                <c:pt idx="15">
                  <c:v>-0.34846040301726999</c:v>
                </c:pt>
                <c:pt idx="16">
                  <c:v>-0.34453514275929803</c:v>
                </c:pt>
                <c:pt idx="17">
                  <c:v>-0.340669904778792</c:v>
                </c:pt>
                <c:pt idx="18">
                  <c:v>-0.33686973323307251</c:v>
                </c:pt>
                <c:pt idx="19">
                  <c:v>-0.33313980309344504</c:v>
                </c:pt>
                <c:pt idx="20">
                  <c:v>-0.32948542881200604</c:v>
                </c:pt>
                <c:pt idx="21">
                  <c:v>-0.32591207309422948</c:v>
                </c:pt>
                <c:pt idx="22">
                  <c:v>-0.32242535554581753</c:v>
                </c:pt>
                <c:pt idx="23">
                  <c:v>-0.319031060780048</c:v>
                </c:pt>
                <c:pt idx="24">
                  <c:v>-0.31573514620833948</c:v>
                </c:pt>
                <c:pt idx="25">
                  <c:v>-0.31254374978277599</c:v>
                </c:pt>
                <c:pt idx="26">
                  <c:v>-0.30946319877091349</c:v>
                </c:pt>
                <c:pt idx="27">
                  <c:v>-0.306500019378177</c:v>
                </c:pt>
                <c:pt idx="28">
                  <c:v>-0.3036609470439085</c:v>
                </c:pt>
                <c:pt idx="29">
                  <c:v>-0.30095293650663246</c:v>
                </c:pt>
                <c:pt idx="30">
                  <c:v>-0.29838317146078447</c:v>
                </c:pt>
                <c:pt idx="31">
                  <c:v>-0.29595907489380102</c:v>
                </c:pt>
                <c:pt idx="32">
                  <c:v>-0.29368831902110049</c:v>
                </c:pt>
                <c:pt idx="33">
                  <c:v>-0.29157883665106954</c:v>
                </c:pt>
                <c:pt idx="34">
                  <c:v>-0.28963883273729596</c:v>
                </c:pt>
                <c:pt idx="35">
                  <c:v>-0.28787679800978999</c:v>
                </c:pt>
                <c:pt idx="36">
                  <c:v>-0.2863015236852105</c:v>
                </c:pt>
                <c:pt idx="37">
                  <c:v>-0.28492211719509403</c:v>
                </c:pt>
                <c:pt idx="38">
                  <c:v>-0.283748016995787</c:v>
                </c:pt>
                <c:pt idx="39">
                  <c:v>-0.28278900205930302</c:v>
                </c:pt>
                <c:pt idx="40">
                  <c:v>-0.2820551955605875</c:v>
                </c:pt>
                <c:pt idx="41">
                  <c:v>-0.28155707068208347</c:v>
                </c:pt>
                <c:pt idx="42">
                  <c:v>-0.28130546999068401</c:v>
                </c:pt>
                <c:pt idx="43">
                  <c:v>-0.28131166111143102</c:v>
                </c:pt>
                <c:pt idx="44">
                  <c:v>-0.28158733695084898</c:v>
                </c:pt>
                <c:pt idx="45">
                  <c:v>-0.2821446628298645</c:v>
                </c:pt>
                <c:pt idx="46">
                  <c:v>-0.28299622139070346</c:v>
                </c:pt>
                <c:pt idx="47">
                  <c:v>-0.28415502437616152</c:v>
                </c:pt>
                <c:pt idx="48">
                  <c:v>-0.28563475395282001</c:v>
                </c:pt>
                <c:pt idx="49">
                  <c:v>-0.2874495188513605</c:v>
                </c:pt>
                <c:pt idx="50">
                  <c:v>-0.2896136684569795</c:v>
                </c:pt>
                <c:pt idx="51">
                  <c:v>-0.29214242918987998</c:v>
                </c:pt>
                <c:pt idx="52">
                  <c:v>-0.29505209044941649</c:v>
                </c:pt>
                <c:pt idx="53">
                  <c:v>-0.29835949776662551</c:v>
                </c:pt>
                <c:pt idx="54">
                  <c:v>-0.30208138945499702</c:v>
                </c:pt>
                <c:pt idx="55">
                  <c:v>-0.30623489656619501</c:v>
                </c:pt>
                <c:pt idx="56">
                  <c:v>-0.31083779721853899</c:v>
                </c:pt>
                <c:pt idx="57">
                  <c:v>-0.315909066698566</c:v>
                </c:pt>
                <c:pt idx="58">
                  <c:v>-0.32146933390583848</c:v>
                </c:pt>
                <c:pt idx="59">
                  <c:v>-0.327539897623637</c:v>
                </c:pt>
                <c:pt idx="60">
                  <c:v>-0.33414252951229151</c:v>
                </c:pt>
                <c:pt idx="61">
                  <c:v>-0.34129993658297048</c:v>
                </c:pt>
                <c:pt idx="62">
                  <c:v>-0.34903582664003352</c:v>
                </c:pt>
                <c:pt idx="63">
                  <c:v>-0.35737468307229353</c:v>
                </c:pt>
                <c:pt idx="64">
                  <c:v>-0.36634091077218001</c:v>
                </c:pt>
                <c:pt idx="65">
                  <c:v>-0.37595803922982851</c:v>
                </c:pt>
                <c:pt idx="66">
                  <c:v>-0.38625316807332399</c:v>
                </c:pt>
                <c:pt idx="67">
                  <c:v>-0.39725864136931899</c:v>
                </c:pt>
                <c:pt idx="68">
                  <c:v>-0.40900791620828147</c:v>
                </c:pt>
                <c:pt idx="69">
                  <c:v>-0.42153306767596599</c:v>
                </c:pt>
                <c:pt idx="70">
                  <c:v>-0.43484732240881352</c:v>
                </c:pt>
                <c:pt idx="71">
                  <c:v>-0.44900141212906403</c:v>
                </c:pt>
                <c:pt idx="72">
                  <c:v>-0.46403356505771853</c:v>
                </c:pt>
                <c:pt idx="73">
                  <c:v>-0.47995647136724501</c:v>
                </c:pt>
                <c:pt idx="74">
                  <c:v>-0.49683742905244754</c:v>
                </c:pt>
                <c:pt idx="75">
                  <c:v>-0.51468490266705502</c:v>
                </c:pt>
                <c:pt idx="76">
                  <c:v>-0.53354729018047498</c:v>
                </c:pt>
                <c:pt idx="77">
                  <c:v>-0.55347998905978002</c:v>
                </c:pt>
                <c:pt idx="78">
                  <c:v>-0.57450019862551005</c:v>
                </c:pt>
                <c:pt idx="79">
                  <c:v>-0.59665092284933496</c:v>
                </c:pt>
                <c:pt idx="80">
                  <c:v>-0.619975553495975</c:v>
                </c:pt>
                <c:pt idx="81">
                  <c:v>-0.64451319081405001</c:v>
                </c:pt>
                <c:pt idx="82">
                  <c:v>-0.67030502429963501</c:v>
                </c:pt>
                <c:pt idx="83">
                  <c:v>-0.69739937919672002</c:v>
                </c:pt>
                <c:pt idx="84">
                  <c:v>-0.72584519663763492</c:v>
                </c:pt>
                <c:pt idx="85">
                  <c:v>-0.75579717017324999</c:v>
                </c:pt>
                <c:pt idx="86">
                  <c:v>-0.78766580065018499</c:v>
                </c:pt>
                <c:pt idx="87">
                  <c:v>-0.82118266633722004</c:v>
                </c:pt>
                <c:pt idx="88">
                  <c:v>-0.85639514952537998</c:v>
                </c:pt>
                <c:pt idx="89">
                  <c:v>-0.89337060745594488</c:v>
                </c:pt>
                <c:pt idx="90">
                  <c:v>-0.93218355933941999</c:v>
                </c:pt>
                <c:pt idx="91">
                  <c:v>-0.97291327694648511</c:v>
                </c:pt>
                <c:pt idx="92">
                  <c:v>-1.0156432124472849</c:v>
                </c:pt>
                <c:pt idx="93">
                  <c:v>-1.06046093065765</c:v>
                </c:pt>
                <c:pt idx="94">
                  <c:v>-1.10745821998813</c:v>
                </c:pt>
                <c:pt idx="95">
                  <c:v>-1.1567312817208499</c:v>
                </c:pt>
                <c:pt idx="96">
                  <c:v>-1.208380961442115</c:v>
                </c:pt>
                <c:pt idx="97">
                  <c:v>-1.2625130062511949</c:v>
                </c:pt>
                <c:pt idx="98">
                  <c:v>-1.319238347994655</c:v>
                </c:pt>
                <c:pt idx="99">
                  <c:v>-1.3786734030774102</c:v>
                </c:pt>
                <c:pt idx="100">
                  <c:v>-1.4409403955517601</c:v>
                </c:pt>
                <c:pt idx="101">
                  <c:v>-1.5061677001262399</c:v>
                </c:pt>
                <c:pt idx="102">
                  <c:v>-1.5744902081087251</c:v>
                </c:pt>
                <c:pt idx="103">
                  <c:v>-1.64604971807472</c:v>
                </c:pt>
                <c:pt idx="104">
                  <c:v>-1.7209953508507851</c:v>
                </c:pt>
                <c:pt idx="105">
                  <c:v>-1.7994839952161201</c:v>
                </c:pt>
                <c:pt idx="106">
                  <c:v>-1.8816807810218801</c:v>
                </c:pt>
                <c:pt idx="107">
                  <c:v>-1.9677595871588651</c:v>
                </c:pt>
                <c:pt idx="108">
                  <c:v>-2.0579035836854001</c:v>
                </c:pt>
                <c:pt idx="109">
                  <c:v>-2.1523058126505203</c:v>
                </c:pt>
                <c:pt idx="110">
                  <c:v>-2.2511698103556901</c:v>
                </c:pt>
                <c:pt idx="111">
                  <c:v>-2.3547102745144448</c:v>
                </c:pt>
                <c:pt idx="112">
                  <c:v>-2.46315377925134</c:v>
                </c:pt>
                <c:pt idx="113">
                  <c:v>-2.5767395437534901</c:v>
                </c:pt>
                <c:pt idx="114">
                  <c:v>-2.6957202571890653</c:v>
                </c:pt>
                <c:pt idx="115">
                  <c:v>-2.8203629659201952</c:v>
                </c:pt>
                <c:pt idx="116">
                  <c:v>-2.9509500277861749</c:v>
                </c:pt>
                <c:pt idx="117">
                  <c:v>-3.0877801402476699</c:v>
                </c:pt>
                <c:pt idx="118">
                  <c:v>-3.2311694471894148</c:v>
                </c:pt>
                <c:pt idx="119">
                  <c:v>-3.3814527323711401</c:v>
                </c:pt>
                <c:pt idx="120">
                  <c:v>-3.5389847083918049</c:v>
                </c:pt>
                <c:pt idx="121">
                  <c:v>-3.7041414072351651</c:v>
                </c:pt>
                <c:pt idx="122">
                  <c:v>-3.8773216835377249</c:v>
                </c:pt>
                <c:pt idx="123">
                  <c:v>-4.0589488415815245</c:v>
                </c:pt>
                <c:pt idx="124">
                  <c:v>-4.2494723943714199</c:v>
                </c:pt>
                <c:pt idx="125">
                  <c:v>-4.4493699722756297</c:v>
                </c:pt>
                <c:pt idx="126">
                  <c:v>-4.6591493899894045</c:v>
                </c:pt>
                <c:pt idx="127">
                  <c:v>-4.879350891408305</c:v>
                </c:pt>
                <c:pt idx="128">
                  <c:v>-5.1105495884760499</c:v>
                </c:pt>
                <c:pt idx="129">
                  <c:v>-5.3533581111017003</c:v>
                </c:pt>
                <c:pt idx="130">
                  <c:v>-5.6084294930072502</c:v>
                </c:pt>
                <c:pt idx="131">
                  <c:v>-5.8764603145564998</c:v>
                </c:pt>
                <c:pt idx="132">
                  <c:v>-6.1581941296023501</c:v>
                </c:pt>
                <c:pt idx="133">
                  <c:v>-6.4544252067699501</c:v>
                </c:pt>
                <c:pt idx="134">
                  <c:v>-6.7660026154199997</c:v>
                </c:pt>
                <c:pt idx="135">
                  <c:v>-7.0938346982773002</c:v>
                </c:pt>
                <c:pt idx="136">
                  <c:v>-7.4388939653496493</c:v>
                </c:pt>
                <c:pt idx="137">
                  <c:v>-7.8022224608292507</c:v>
                </c:pt>
                <c:pt idx="138">
                  <c:v>-8.18493765285025</c:v>
                </c:pt>
                <c:pt idx="139">
                  <c:v>-8.5882389036910496</c:v>
                </c:pt>
                <c:pt idx="140">
                  <c:v>-9.0134145882491001</c:v>
                </c:pt>
                <c:pt idx="141">
                  <c:v>-9.4618499357366996</c:v>
                </c:pt>
                <c:pt idx="142">
                  <c:v>-9.9350356752165503</c:v>
                </c:pt>
                <c:pt idx="143">
                  <c:v>-10.434577583620749</c:v>
                </c:pt>
                <c:pt idx="144">
                  <c:v>-10.962207044954699</c:v>
                </c:pt>
                <c:pt idx="145">
                  <c:v>-11.519792739607849</c:v>
                </c:pt>
                <c:pt idx="146">
                  <c:v>-12.10935360753215</c:v>
                </c:pt>
                <c:pt idx="147">
                  <c:v>-12.733073242003149</c:v>
                </c:pt>
                <c:pt idx="148">
                  <c:v>-13.393315900829048</c:v>
                </c:pt>
                <c:pt idx="149">
                  <c:v>-14.092644335408499</c:v>
                </c:pt>
                <c:pt idx="150">
                  <c:v>-14.8338396845663</c:v>
                </c:pt>
                <c:pt idx="151">
                  <c:v>-15.619923705353552</c:v>
                </c:pt>
                <c:pt idx="152">
                  <c:v>-16.454183656576198</c:v>
                </c:pt>
                <c:pt idx="153">
                  <c:v>-17.340200201799</c:v>
                </c:pt>
                <c:pt idx="154">
                  <c:v>-18.2818787551236</c:v>
                </c:pt>
                <c:pt idx="155">
                  <c:v>-19.283484758096051</c:v>
                </c:pt>
                <c:pt idx="156">
                  <c:v>-20.3496834613597</c:v>
                </c:pt>
                <c:pt idx="157">
                  <c:v>-21.485584873761848</c:v>
                </c:pt>
                <c:pt idx="158">
                  <c:v>-22.696794654346199</c:v>
                </c:pt>
                <c:pt idx="159">
                  <c:v>-23.989471859282151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756272"/>
        <c:axId val="29375588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3"/>
                <c:tx>
                  <c:v>CodeX</c:v>
                </c:tx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'Flux_X(adi) et Temp'!$A$2:$A$161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3.1250000000000002E-3</c:v>
                      </c:pt>
                      <c:pt idx="1">
                        <c:v>9.3749999999999997E-3</c:v>
                      </c:pt>
                      <c:pt idx="2">
                        <c:v>1.5625E-2</c:v>
                      </c:pt>
                      <c:pt idx="3">
                        <c:v>2.1874999999999999E-2</c:v>
                      </c:pt>
                      <c:pt idx="4">
                        <c:v>2.8125000000000001E-2</c:v>
                      </c:pt>
                      <c:pt idx="5">
                        <c:v>3.4375000000000003E-2</c:v>
                      </c:pt>
                      <c:pt idx="6">
                        <c:v>4.0625000000000001E-2</c:v>
                      </c:pt>
                      <c:pt idx="7">
                        <c:v>4.6875E-2</c:v>
                      </c:pt>
                      <c:pt idx="8">
                        <c:v>5.3124999999999999E-2</c:v>
                      </c:pt>
                      <c:pt idx="9">
                        <c:v>5.9374999999999997E-2</c:v>
                      </c:pt>
                      <c:pt idx="10">
                        <c:v>6.5625000000000003E-2</c:v>
                      </c:pt>
                      <c:pt idx="11">
                        <c:v>7.1874999999999994E-2</c:v>
                      </c:pt>
                      <c:pt idx="12">
                        <c:v>7.8125E-2</c:v>
                      </c:pt>
                      <c:pt idx="13">
                        <c:v>8.4375000000000006E-2</c:v>
                      </c:pt>
                      <c:pt idx="14">
                        <c:v>9.0624999999999997E-2</c:v>
                      </c:pt>
                      <c:pt idx="15">
                        <c:v>9.6875000000000003E-2</c:v>
                      </c:pt>
                      <c:pt idx="16">
                        <c:v>0.10312499999999999</c:v>
                      </c:pt>
                      <c:pt idx="17">
                        <c:v>0.109375</c:v>
                      </c:pt>
                      <c:pt idx="18">
                        <c:v>0.11562500000000001</c:v>
                      </c:pt>
                      <c:pt idx="19">
                        <c:v>0.121875</c:v>
                      </c:pt>
                      <c:pt idx="20">
                        <c:v>0.12812499999999899</c:v>
                      </c:pt>
                      <c:pt idx="21">
                        <c:v>0.134374999999999</c:v>
                      </c:pt>
                      <c:pt idx="22">
                        <c:v>0.140625</c:v>
                      </c:pt>
                      <c:pt idx="23">
                        <c:v>0.14687500000000001</c:v>
                      </c:pt>
                      <c:pt idx="24">
                        <c:v>0.15312500000000001</c:v>
                      </c:pt>
                      <c:pt idx="25">
                        <c:v>0.15937499999999899</c:v>
                      </c:pt>
                      <c:pt idx="26">
                        <c:v>0.165624999999999</c:v>
                      </c:pt>
                      <c:pt idx="27">
                        <c:v>0.171875</c:v>
                      </c:pt>
                      <c:pt idx="28">
                        <c:v>0.17812500000000001</c:v>
                      </c:pt>
                      <c:pt idx="29">
                        <c:v>0.18437500000000001</c:v>
                      </c:pt>
                      <c:pt idx="30">
                        <c:v>0.19062499999999899</c:v>
                      </c:pt>
                      <c:pt idx="31">
                        <c:v>0.196874999999999</c:v>
                      </c:pt>
                      <c:pt idx="32">
                        <c:v>0.203125</c:v>
                      </c:pt>
                      <c:pt idx="33">
                        <c:v>0.20937500000000001</c:v>
                      </c:pt>
                      <c:pt idx="34">
                        <c:v>0.21562500000000001</c:v>
                      </c:pt>
                      <c:pt idx="35">
                        <c:v>0.22187499999999899</c:v>
                      </c:pt>
                      <c:pt idx="36">
                        <c:v>0.228124999999999</c:v>
                      </c:pt>
                      <c:pt idx="37">
                        <c:v>0.234375</c:v>
                      </c:pt>
                      <c:pt idx="38">
                        <c:v>0.24062500000000001</c:v>
                      </c:pt>
                      <c:pt idx="39">
                        <c:v>0.24687500000000001</c:v>
                      </c:pt>
                      <c:pt idx="40">
                        <c:v>0.25312499999999899</c:v>
                      </c:pt>
                      <c:pt idx="41">
                        <c:v>0.25937500000000002</c:v>
                      </c:pt>
                      <c:pt idx="42">
                        <c:v>0.265625</c:v>
                      </c:pt>
                      <c:pt idx="43">
                        <c:v>0.27187499999999898</c:v>
                      </c:pt>
                      <c:pt idx="44">
                        <c:v>0.27812500000000001</c:v>
                      </c:pt>
                      <c:pt idx="45">
                        <c:v>0.28437499999999899</c:v>
                      </c:pt>
                      <c:pt idx="46">
                        <c:v>0.29062500000000002</c:v>
                      </c:pt>
                      <c:pt idx="47">
                        <c:v>0.296875</c:v>
                      </c:pt>
                      <c:pt idx="48">
                        <c:v>0.30312499999999998</c:v>
                      </c:pt>
                      <c:pt idx="49">
                        <c:v>0.30937500000000001</c:v>
                      </c:pt>
                      <c:pt idx="50">
                        <c:v>0.31562499999999899</c:v>
                      </c:pt>
                      <c:pt idx="51">
                        <c:v>0.32187500000000002</c:v>
                      </c:pt>
                      <c:pt idx="52">
                        <c:v>0.328125</c:v>
                      </c:pt>
                      <c:pt idx="53">
                        <c:v>0.33437499999999998</c:v>
                      </c:pt>
                      <c:pt idx="54">
                        <c:v>0.34062500000000001</c:v>
                      </c:pt>
                      <c:pt idx="55">
                        <c:v>0.34687499999999899</c:v>
                      </c:pt>
                      <c:pt idx="56">
                        <c:v>0.35312500000000002</c:v>
                      </c:pt>
                      <c:pt idx="57">
                        <c:v>0.359375</c:v>
                      </c:pt>
                      <c:pt idx="58">
                        <c:v>0.36562499999999998</c:v>
                      </c:pt>
                      <c:pt idx="59">
                        <c:v>0.37187500000000001</c:v>
                      </c:pt>
                      <c:pt idx="60">
                        <c:v>0.37812499999999899</c:v>
                      </c:pt>
                      <c:pt idx="61">
                        <c:v>0.38437500000000002</c:v>
                      </c:pt>
                      <c:pt idx="62">
                        <c:v>0.390625</c:v>
                      </c:pt>
                      <c:pt idx="63">
                        <c:v>0.39687499999999998</c:v>
                      </c:pt>
                      <c:pt idx="64">
                        <c:v>0.40312500000000001</c:v>
                      </c:pt>
                      <c:pt idx="65">
                        <c:v>0.40937499999999899</c:v>
                      </c:pt>
                      <c:pt idx="66">
                        <c:v>0.41562500000000002</c:v>
                      </c:pt>
                      <c:pt idx="67">
                        <c:v>0.421875</c:v>
                      </c:pt>
                      <c:pt idx="68">
                        <c:v>0.42812499999999998</c:v>
                      </c:pt>
                      <c:pt idx="69">
                        <c:v>0.43437500000000001</c:v>
                      </c:pt>
                      <c:pt idx="70">
                        <c:v>0.44062499999999899</c:v>
                      </c:pt>
                      <c:pt idx="71">
                        <c:v>0.44687500000000002</c:v>
                      </c:pt>
                      <c:pt idx="72">
                        <c:v>0.453125</c:v>
                      </c:pt>
                      <c:pt idx="73">
                        <c:v>0.45937499999999998</c:v>
                      </c:pt>
                      <c:pt idx="74">
                        <c:v>0.46562500000000001</c:v>
                      </c:pt>
                      <c:pt idx="75">
                        <c:v>0.47187499999999899</c:v>
                      </c:pt>
                      <c:pt idx="76">
                        <c:v>0.47812500000000002</c:v>
                      </c:pt>
                      <c:pt idx="77">
                        <c:v>0.484375</c:v>
                      </c:pt>
                      <c:pt idx="78">
                        <c:v>0.49062499999999998</c:v>
                      </c:pt>
                      <c:pt idx="79">
                        <c:v>0.49687500000000001</c:v>
                      </c:pt>
                      <c:pt idx="80">
                        <c:v>0.50312500000000004</c:v>
                      </c:pt>
                      <c:pt idx="81">
                        <c:v>0.50937500000000002</c:v>
                      </c:pt>
                      <c:pt idx="82">
                        <c:v>0.515625</c:v>
                      </c:pt>
                      <c:pt idx="83">
                        <c:v>0.52187499999999998</c:v>
                      </c:pt>
                      <c:pt idx="84">
                        <c:v>0.52812499999999996</c:v>
                      </c:pt>
                      <c:pt idx="85">
                        <c:v>0.53437500000000004</c:v>
                      </c:pt>
                      <c:pt idx="86">
                        <c:v>0.54062500000000002</c:v>
                      </c:pt>
                      <c:pt idx="87">
                        <c:v>0.546875</c:v>
                      </c:pt>
                      <c:pt idx="88">
                        <c:v>0.55312499999999998</c:v>
                      </c:pt>
                      <c:pt idx="89">
                        <c:v>0.55937499999999996</c:v>
                      </c:pt>
                      <c:pt idx="90">
                        <c:v>0.56562500000000004</c:v>
                      </c:pt>
                      <c:pt idx="91">
                        <c:v>0.57187500000000002</c:v>
                      </c:pt>
                      <c:pt idx="92">
                        <c:v>0.578125</c:v>
                      </c:pt>
                      <c:pt idx="93">
                        <c:v>0.58437499999999998</c:v>
                      </c:pt>
                      <c:pt idx="94">
                        <c:v>0.59062499999999996</c:v>
                      </c:pt>
                      <c:pt idx="95">
                        <c:v>0.59687500000000004</c:v>
                      </c:pt>
                      <c:pt idx="96">
                        <c:v>0.60312500000000002</c:v>
                      </c:pt>
                      <c:pt idx="97">
                        <c:v>0.609375</c:v>
                      </c:pt>
                      <c:pt idx="98">
                        <c:v>0.61562499999999998</c:v>
                      </c:pt>
                      <c:pt idx="99">
                        <c:v>0.62187499999999996</c:v>
                      </c:pt>
                      <c:pt idx="100">
                        <c:v>0.62812500000000004</c:v>
                      </c:pt>
                      <c:pt idx="101">
                        <c:v>0.63437500000000002</c:v>
                      </c:pt>
                      <c:pt idx="102">
                        <c:v>0.640625</c:v>
                      </c:pt>
                      <c:pt idx="103">
                        <c:v>0.64687499999999998</c:v>
                      </c:pt>
                      <c:pt idx="104">
                        <c:v>0.65312499999999996</c:v>
                      </c:pt>
                      <c:pt idx="105">
                        <c:v>0.65937500000000004</c:v>
                      </c:pt>
                      <c:pt idx="106">
                        <c:v>0.66562500000000002</c:v>
                      </c:pt>
                      <c:pt idx="107">
                        <c:v>0.671875</c:v>
                      </c:pt>
                      <c:pt idx="108">
                        <c:v>0.67812499999999998</c:v>
                      </c:pt>
                      <c:pt idx="109">
                        <c:v>0.68437499999999996</c:v>
                      </c:pt>
                      <c:pt idx="110">
                        <c:v>0.69062500000000004</c:v>
                      </c:pt>
                      <c:pt idx="111">
                        <c:v>0.69687500000000002</c:v>
                      </c:pt>
                      <c:pt idx="112">
                        <c:v>0.703125</c:v>
                      </c:pt>
                      <c:pt idx="113">
                        <c:v>0.70937499999999998</c:v>
                      </c:pt>
                      <c:pt idx="114">
                        <c:v>0.71562499999999996</c:v>
                      </c:pt>
                      <c:pt idx="115">
                        <c:v>0.72187500000000004</c:v>
                      </c:pt>
                      <c:pt idx="116">
                        <c:v>0.72812500000000002</c:v>
                      </c:pt>
                      <c:pt idx="117">
                        <c:v>0.734375</c:v>
                      </c:pt>
                      <c:pt idx="118">
                        <c:v>0.74062499999999998</c:v>
                      </c:pt>
                      <c:pt idx="119">
                        <c:v>0.74687499999999996</c:v>
                      </c:pt>
                      <c:pt idx="120">
                        <c:v>0.75312500000000004</c:v>
                      </c:pt>
                      <c:pt idx="121">
                        <c:v>0.75937500000000002</c:v>
                      </c:pt>
                      <c:pt idx="122">
                        <c:v>0.765625</c:v>
                      </c:pt>
                      <c:pt idx="123">
                        <c:v>0.77187499999999998</c:v>
                      </c:pt>
                      <c:pt idx="124">
                        <c:v>0.77812499999999996</c:v>
                      </c:pt>
                      <c:pt idx="125">
                        <c:v>0.78437500000000004</c:v>
                      </c:pt>
                      <c:pt idx="126">
                        <c:v>0.79062500000000002</c:v>
                      </c:pt>
                      <c:pt idx="127">
                        <c:v>0.796875</c:v>
                      </c:pt>
                      <c:pt idx="128">
                        <c:v>0.80312499999999998</c:v>
                      </c:pt>
                      <c:pt idx="129">
                        <c:v>0.80937499999999996</c:v>
                      </c:pt>
                      <c:pt idx="130">
                        <c:v>0.81562500000000004</c:v>
                      </c:pt>
                      <c:pt idx="131">
                        <c:v>0.82187500000000002</c:v>
                      </c:pt>
                      <c:pt idx="132">
                        <c:v>0.828125</c:v>
                      </c:pt>
                      <c:pt idx="133">
                        <c:v>0.83437499999999998</c:v>
                      </c:pt>
                      <c:pt idx="134">
                        <c:v>0.84062499999999996</c:v>
                      </c:pt>
                      <c:pt idx="135">
                        <c:v>0.84687500000000004</c:v>
                      </c:pt>
                      <c:pt idx="136">
                        <c:v>0.85312500000000002</c:v>
                      </c:pt>
                      <c:pt idx="137">
                        <c:v>0.859375</c:v>
                      </c:pt>
                      <c:pt idx="138">
                        <c:v>0.86562499999999998</c:v>
                      </c:pt>
                      <c:pt idx="139">
                        <c:v>0.87187499999999996</c:v>
                      </c:pt>
                      <c:pt idx="140">
                        <c:v>0.87812500000000004</c:v>
                      </c:pt>
                      <c:pt idx="141">
                        <c:v>0.88437500000000002</c:v>
                      </c:pt>
                      <c:pt idx="142">
                        <c:v>0.890625</c:v>
                      </c:pt>
                      <c:pt idx="143">
                        <c:v>0.89687499999999998</c:v>
                      </c:pt>
                      <c:pt idx="144">
                        <c:v>0.90312499999999996</c:v>
                      </c:pt>
                      <c:pt idx="145">
                        <c:v>0.90937500000000004</c:v>
                      </c:pt>
                      <c:pt idx="146">
                        <c:v>0.91562500000000002</c:v>
                      </c:pt>
                      <c:pt idx="147">
                        <c:v>0.921875</c:v>
                      </c:pt>
                      <c:pt idx="148">
                        <c:v>0.92812499999999998</c:v>
                      </c:pt>
                      <c:pt idx="149">
                        <c:v>0.93437499999999996</c:v>
                      </c:pt>
                      <c:pt idx="150">
                        <c:v>0.94062500000000004</c:v>
                      </c:pt>
                      <c:pt idx="151">
                        <c:v>0.94687500000000002</c:v>
                      </c:pt>
                      <c:pt idx="152">
                        <c:v>0.953125</c:v>
                      </c:pt>
                      <c:pt idx="153">
                        <c:v>0.95937499999999998</c:v>
                      </c:pt>
                      <c:pt idx="154">
                        <c:v>0.96562499999999996</c:v>
                      </c:pt>
                      <c:pt idx="155">
                        <c:v>0.97187500000000004</c:v>
                      </c:pt>
                      <c:pt idx="156">
                        <c:v>0.97812500000000002</c:v>
                      </c:pt>
                      <c:pt idx="157">
                        <c:v>0.984375</c:v>
                      </c:pt>
                      <c:pt idx="158">
                        <c:v>0.99062499999999998</c:v>
                      </c:pt>
                      <c:pt idx="159">
                        <c:v>0.99687499999999996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'Flux_X(adi) et Temp'!$F$2:$F$161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-0.42744934526850004</c:v>
                      </c:pt>
                      <c:pt idx="1">
                        <c:v>-0.41882798416749994</c:v>
                      </c:pt>
                      <c:pt idx="2">
                        <c:v>-0.4142475251885</c:v>
                      </c:pt>
                      <c:pt idx="3">
                        <c:v>-0.40966988748000005</c:v>
                      </c:pt>
                      <c:pt idx="4">
                        <c:v>-0.40509917180150001</c:v>
                      </c:pt>
                      <c:pt idx="5">
                        <c:v>-0.40053944899599997</c:v>
                      </c:pt>
                      <c:pt idx="6">
                        <c:v>-0.39599478304449998</c:v>
                      </c:pt>
                      <c:pt idx="7">
                        <c:v>-0.39146924975550002</c:v>
                      </c:pt>
                      <c:pt idx="8">
                        <c:v>-0.38696695252550001</c:v>
                      </c:pt>
                      <c:pt idx="9">
                        <c:v>-0.38249203600050002</c:v>
                      </c:pt>
                      <c:pt idx="10">
                        <c:v>-0.37804869819950004</c:v>
                      </c:pt>
                      <c:pt idx="11">
                        <c:v>-0.37364120152399999</c:v>
                      </c:pt>
                      <c:pt idx="12">
                        <c:v>-0.36927388290300001</c:v>
                      </c:pt>
                      <c:pt idx="13">
                        <c:v>-0.36495116329650001</c:v>
                      </c:pt>
                      <c:pt idx="14">
                        <c:v>-0.36067755669750001</c:v>
                      </c:pt>
                      <c:pt idx="15">
                        <c:v>-0.35645767875650003</c:v>
                      </c:pt>
                      <c:pt idx="16">
                        <c:v>-0.35229625512349999</c:v>
                      </c:pt>
                      <c:pt idx="17">
                        <c:v>-0.34819812961199997</c:v>
                      </c:pt>
                      <c:pt idx="18">
                        <c:v>-0.34416827229050001</c:v>
                      </c:pt>
                      <c:pt idx="19">
                        <c:v>-0.34021178759600001</c:v>
                      </c:pt>
                      <c:pt idx="20">
                        <c:v>-0.33633392258700001</c:v>
                      </c:pt>
                      <c:pt idx="21">
                        <c:v>-0.33254007526099999</c:v>
                      </c:pt>
                      <c:pt idx="22">
                        <c:v>-0.32883580272950003</c:v>
                      </c:pt>
                      <c:pt idx="23">
                        <c:v>-0.32522682896150001</c:v>
                      </c:pt>
                      <c:pt idx="24">
                        <c:v>-0.32171905223899999</c:v>
                      </c:pt>
                      <c:pt idx="25">
                        <c:v>-0.31831855292600003</c:v>
                      </c:pt>
                      <c:pt idx="26">
                        <c:v>-0.31503160220750004</c:v>
                      </c:pt>
                      <c:pt idx="27">
                        <c:v>-0.31186467170099996</c:v>
                      </c:pt>
                      <c:pt idx="28">
                        <c:v>-0.308824443532</c:v>
                      </c:pt>
                      <c:pt idx="29">
                        <c:v>-0.30591782010849999</c:v>
                      </c:pt>
                      <c:pt idx="30">
                        <c:v>-0.30315193361000004</c:v>
                      </c:pt>
                      <c:pt idx="31">
                        <c:v>-0.30053415610449996</c:v>
                      </c:pt>
                      <c:pt idx="32">
                        <c:v>-0.29807210945249996</c:v>
                      </c:pt>
                      <c:pt idx="33">
                        <c:v>-0.29577367642449998</c:v>
                      </c:pt>
                      <c:pt idx="34">
                        <c:v>-0.29364701214650002</c:v>
                      </c:pt>
                      <c:pt idx="35">
                        <c:v>-0.29170055734200001</c:v>
                      </c:pt>
                      <c:pt idx="36">
                        <c:v>-0.28994305263050002</c:v>
                      </c:pt>
                      <c:pt idx="37">
                        <c:v>-0.28838355356500001</c:v>
                      </c:pt>
                      <c:pt idx="38">
                        <c:v>-0.28703144485349996</c:v>
                      </c:pt>
                      <c:pt idx="39">
                        <c:v>-0.28589644973100004</c:v>
                      </c:pt>
                      <c:pt idx="40">
                        <c:v>-0.28498863507049998</c:v>
                      </c:pt>
                      <c:pt idx="41">
                        <c:v>-0.28431841838299998</c:v>
                      </c:pt>
                      <c:pt idx="42">
                        <c:v>-0.28389658817550001</c:v>
                      </c:pt>
                      <c:pt idx="43">
                        <c:v>-0.28373435398750002</c:v>
                      </c:pt>
                      <c:pt idx="44">
                        <c:v>-0.28384335133999999</c:v>
                      </c:pt>
                      <c:pt idx="45">
                        <c:v>-0.28423568533800003</c:v>
                      </c:pt>
                      <c:pt idx="46">
                        <c:v>-0.28492387362999999</c:v>
                      </c:pt>
                      <c:pt idx="47">
                        <c:v>-0.2859208706875</c:v>
                      </c:pt>
                      <c:pt idx="48">
                        <c:v>-0.28724029782549998</c:v>
                      </c:pt>
                      <c:pt idx="49">
                        <c:v>-0.28889618973450004</c:v>
                      </c:pt>
                      <c:pt idx="50">
                        <c:v>-0.290902839197</c:v>
                      </c:pt>
                      <c:pt idx="51">
                        <c:v>-0.29327543609250001</c:v>
                      </c:pt>
                      <c:pt idx="52">
                        <c:v>-0.29603018247400004</c:v>
                      </c:pt>
                      <c:pt idx="53">
                        <c:v>-0.299183762874</c:v>
                      </c:pt>
                      <c:pt idx="54">
                        <c:v>-0.30275278339299999</c:v>
                      </c:pt>
                      <c:pt idx="55">
                        <c:v>-0.30675424917349997</c:v>
                      </c:pt>
                      <c:pt idx="56">
                        <c:v>-0.311205854354</c:v>
                      </c:pt>
                      <c:pt idx="57">
                        <c:v>-0.31612657764700003</c:v>
                      </c:pt>
                      <c:pt idx="58">
                        <c:v>-0.32153706338249999</c:v>
                      </c:pt>
                      <c:pt idx="59">
                        <c:v>-0.32745836851150001</c:v>
                      </c:pt>
                      <c:pt idx="60">
                        <c:v>-0.33391211697199996</c:v>
                      </c:pt>
                      <c:pt idx="61">
                        <c:v>-0.340920869736</c:v>
                      </c:pt>
                      <c:pt idx="62">
                        <c:v>-0.34850819944050004</c:v>
                      </c:pt>
                      <c:pt idx="63">
                        <c:v>-0.35669851421350002</c:v>
                      </c:pt>
                      <c:pt idx="64">
                        <c:v>-0.36551629029799998</c:v>
                      </c:pt>
                      <c:pt idx="65">
                        <c:v>-0.37498509748000003</c:v>
                      </c:pt>
                      <c:pt idx="66">
                        <c:v>-0.38513082755</c:v>
                      </c:pt>
                      <c:pt idx="67">
                        <c:v>-0.3959860145495</c:v>
                      </c:pt>
                      <c:pt idx="68">
                        <c:v>-0.40758383290650002</c:v>
                      </c:pt>
                      <c:pt idx="69">
                        <c:v>-0.41995628888449998</c:v>
                      </c:pt>
                      <c:pt idx="70">
                        <c:v>-0.43311786699550003</c:v>
                      </c:pt>
                      <c:pt idx="71">
                        <c:v>-0.4471164883855</c:v>
                      </c:pt>
                      <c:pt idx="72">
                        <c:v>-0.46199302981399998</c:v>
                      </c:pt>
                      <c:pt idx="73">
                        <c:v>-0.47775659051900005</c:v>
                      </c:pt>
                      <c:pt idx="74">
                        <c:v>-0.49447809213399996</c:v>
                      </c:pt>
                      <c:pt idx="75">
                        <c:v>-0.51216119422500006</c:v>
                      </c:pt>
                      <c:pt idx="76">
                        <c:v>-0.53085838911999994</c:v>
                      </c:pt>
                      <c:pt idx="77">
                        <c:v>-0.55062446910999996</c:v>
                      </c:pt>
                      <c:pt idx="78">
                        <c:v>-0.57147248160500008</c:v>
                      </c:pt>
                      <c:pt idx="79">
                        <c:v>-0.59344962291999992</c:v>
                      </c:pt>
                      <c:pt idx="80">
                        <c:v>-0.61659805337999996</c:v>
                      </c:pt>
                      <c:pt idx="81">
                        <c:v>-0.64095686831999998</c:v>
                      </c:pt>
                      <c:pt idx="82">
                        <c:v>-0.66656736634500002</c:v>
                      </c:pt>
                      <c:pt idx="83">
                        <c:v>-0.69347789862500009</c:v>
                      </c:pt>
                      <c:pt idx="84">
                        <c:v>-0.721737806835</c:v>
                      </c:pt>
                      <c:pt idx="85">
                        <c:v>-0.75142433653999996</c:v>
                      </c:pt>
                      <c:pt idx="86">
                        <c:v>-0.78262426464000001</c:v>
                      </c:pt>
                      <c:pt idx="87">
                        <c:v>-0.81541067491000008</c:v>
                      </c:pt>
                      <c:pt idx="88">
                        <c:v>-0.84985318496499995</c:v>
                      </c:pt>
                      <c:pt idx="89">
                        <c:v>-0.88602410880000004</c:v>
                      </c:pt>
                      <c:pt idx="90">
                        <c:v>-0.92399891327999994</c:v>
                      </c:pt>
                      <c:pt idx="91">
                        <c:v>-0.96385649201000001</c:v>
                      </c:pt>
                      <c:pt idx="92">
                        <c:v>-1.0056794034950001</c:v>
                      </c:pt>
                      <c:pt idx="93">
                        <c:v>-1.0495541015250001</c:v>
                      </c:pt>
                      <c:pt idx="94">
                        <c:v>-1.09557116866</c:v>
                      </c:pt>
                      <c:pt idx="95">
                        <c:v>-1.1438255580300001</c:v>
                      </c:pt>
                      <c:pt idx="96">
                        <c:v>-1.19441684663</c:v>
                      </c:pt>
                      <c:pt idx="97">
                        <c:v>-1.2474495023999999</c:v>
                      </c:pt>
                      <c:pt idx="98">
                        <c:v>-1.3030331669349999</c:v>
                      </c:pt>
                      <c:pt idx="99">
                        <c:v>-1.3612829554550001</c:v>
                      </c:pt>
                      <c:pt idx="100">
                        <c:v>-1.4223197757150001</c:v>
                      </c:pt>
                      <c:pt idx="101">
                        <c:v>-1.4862706674549999</c:v>
                      </c:pt>
                      <c:pt idx="102">
                        <c:v>-1.553269164085</c:v>
                      </c:pt>
                      <c:pt idx="103">
                        <c:v>-1.6234556784700001</c:v>
                      </c:pt>
                      <c:pt idx="104">
                        <c:v>-1.6969779146749999</c:v>
                      </c:pt>
                      <c:pt idx="105">
                        <c:v>-1.7739913077650002</c:v>
                      </c:pt>
                      <c:pt idx="106">
                        <c:v>-1.8546594939049998</c:v>
                      </c:pt>
                      <c:pt idx="107">
                        <c:v>-1.939154813145</c:v>
                      </c:pt>
                      <c:pt idx="108">
                        <c:v>-2.0276588476250001</c:v>
                      </c:pt>
                      <c:pt idx="109">
                        <c:v>-2.120362997825</c:v>
                      </c:pt>
                      <c:pt idx="110">
                        <c:v>-2.2174691003149998</c:v>
                      </c:pt>
                      <c:pt idx="111">
                        <c:v>-2.3191900900149998</c:v>
                      </c:pt>
                      <c:pt idx="112">
                        <c:v>-2.4257507109950001</c:v>
                      </c:pt>
                      <c:pt idx="113">
                        <c:v>-2.537388279655</c:v>
                      </c:pt>
                      <c:pt idx="114">
                        <c:v>-2.6543535048</c:v>
                      </c:pt>
                      <c:pt idx="115">
                        <c:v>-2.7769113693900001</c:v>
                      </c:pt>
                      <c:pt idx="116">
                        <c:v>-2.905342079345</c:v>
                      </c:pt>
                      <c:pt idx="117">
                        <c:v>-3.0399420851899999</c:v>
                      </c:pt>
                      <c:pt idx="118">
                        <c:v>-3.18102518287</c:v>
                      </c:pt>
                      <c:pt idx="119">
                        <c:v>-3.3289237008799999</c:v>
                      </c:pt>
                      <c:pt idx="120">
                        <c:v>-3.48398978129</c:v>
                      </c:pt>
                      <c:pt idx="121">
                        <c:v>-3.6465967633049998</c:v>
                      </c:pt>
                      <c:pt idx="122">
                        <c:v>-3.8171406786099999</c:v>
                      </c:pt>
                      <c:pt idx="123">
                        <c:v>-3.9960418688849999</c:v>
                      </c:pt>
                      <c:pt idx="124">
                        <c:v>-4.1837467369599999</c:v>
                      </c:pt>
                      <c:pt idx="125">
                        <c:v>-4.3807296441099997</c:v>
                      </c:pt>
                      <c:pt idx="126">
                        <c:v>-4.5874949675750001</c:v>
                      </c:pt>
                      <c:pt idx="127">
                        <c:v>-4.8045793337200005</c:v>
                      </c:pt>
                      <c:pt idx="128">
                        <c:v>-5.0325540439999994</c:v>
                      </c:pt>
                      <c:pt idx="129">
                        <c:v>-5.2720277127999999</c:v>
                      </c:pt>
                      <c:pt idx="130">
                        <c:v>-5.5236491384999997</c:v>
                      </c:pt>
                      <c:pt idx="131">
                        <c:v>-5.7881104309500007</c:v>
                      </c:pt>
                      <c:pt idx="132">
                        <c:v>-6.0661504221500007</c:v>
                      </c:pt>
                      <c:pt idx="133">
                        <c:v>-6.3585583892999997</c:v>
                      </c:pt>
                      <c:pt idx="134">
                        <c:v>-6.6661781228999999</c:v>
                      </c:pt>
                      <c:pt idx="135">
                        <c:v>-6.9899123764999995</c:v>
                      </c:pt>
                      <c:pt idx="136">
                        <c:v>-7.3307277399499995</c:v>
                      </c:pt>
                      <c:pt idx="137">
                        <c:v>-7.6896599814000002</c:v>
                      </c:pt>
                      <c:pt idx="138">
                        <c:v>-8.067819910299999</c:v>
                      </c:pt>
                      <c:pt idx="139">
                        <c:v>-8.4663998199000012</c:v>
                      </c:pt>
                      <c:pt idx="140">
                        <c:v>-8.8866805749500006</c:v>
                      </c:pt>
                      <c:pt idx="141">
                        <c:v>-9.3300394185000002</c:v>
                      </c:pt>
                      <c:pt idx="142">
                        <c:v>-9.7979585824500006</c:v>
                      </c:pt>
                      <c:pt idx="143">
                        <c:v>-10.292034796100001</c:v>
                      </c:pt>
                      <c:pt idx="144">
                        <c:v>-10.8139898014</c:v>
                      </c:pt>
                      <c:pt idx="145">
                        <c:v>-11.36568199675</c:v>
                      </c:pt>
                      <c:pt idx="146">
                        <c:v>-11.9491193492</c:v>
                      </c:pt>
                      <c:pt idx="147">
                        <c:v>-12.566473734400001</c:v>
                      </c:pt>
                      <c:pt idx="148">
                        <c:v>-13.220096885699999</c:v>
                      </c:pt>
                      <c:pt idx="149">
                        <c:v>-13.9125381608</c:v>
                      </c:pt>
                      <c:pt idx="150">
                        <c:v>-14.646564364950001</c:v>
                      </c:pt>
                      <c:pt idx="151">
                        <c:v>-15.42518190475</c:v>
                      </c:pt>
                      <c:pt idx="152">
                        <c:v>-16.251661589650002</c:v>
                      </c:pt>
                      <c:pt idx="153">
                        <c:v>-17.1295664455</c:v>
                      </c:pt>
                      <c:pt idx="154">
                        <c:v>-18.0627829632</c:v>
                      </c:pt>
                      <c:pt idx="155">
                        <c:v>-19.055556272499999</c:v>
                      </c:pt>
                      <c:pt idx="156">
                        <c:v>-20.112529811150001</c:v>
                      </c:pt>
                      <c:pt idx="157">
                        <c:v>-21.238790153149999</c:v>
                      </c:pt>
                      <c:pt idx="158">
                        <c:v>-22.439917773249999</c:v>
                      </c:pt>
                      <c:pt idx="159">
                        <c:v>-23.4047334061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9375627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Longueur du patin adimensionnelle 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293755880"/>
        <c:crosses val="autoZero"/>
        <c:crossBetween val="midCat"/>
      </c:valAx>
      <c:valAx>
        <c:axId val="293755880"/>
        <c:scaling>
          <c:orientation val="minMax"/>
          <c:min val="-25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Gradient de temperature </a:t>
                </a:r>
                <a:r>
                  <a:rPr lang="en-US" dirty="0" err="1" smtClean="0"/>
                  <a:t>adimensionnel</a:t>
                </a:r>
                <a:endParaRPr lang="en-US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293756272"/>
        <c:crosses val="autoZero"/>
        <c:crossBetween val="midCat"/>
      </c:valAx>
      <c:spPr>
        <a:noFill/>
        <a:effectLst/>
      </c:spPr>
    </c:plotArea>
    <c:legend>
      <c:legendPos val="t"/>
      <c:layout>
        <c:manualLayout>
          <c:xMode val="edge"/>
          <c:yMode val="edge"/>
          <c:x val="0.18669416666666669"/>
          <c:y val="0.5315185185185185"/>
          <c:w val="0.27265796296296296"/>
          <c:h val="0.1975603703703703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38277777777775"/>
          <c:y val="5.5620185185185175E-2"/>
          <c:w val="0.83052944444444443"/>
          <c:h val="0.76252685185185187"/>
        </c:manualLayout>
      </c:layout>
      <c:scatterChart>
        <c:scatterStyle val="lineMarker"/>
        <c:varyColors val="0"/>
        <c:ser>
          <c:idx val="0"/>
          <c:order val="0"/>
          <c:tx>
            <c:v>Ny=10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(adi)'!$B$2:$B$81</c:f>
              <c:numCache>
                <c:formatCode>0.0000</c:formatCode>
                <c:ptCount val="80"/>
                <c:pt idx="0">
                  <c:v>-0.13371280410561651</c:v>
                </c:pt>
                <c:pt idx="1">
                  <c:v>-0.23958849727296153</c:v>
                </c:pt>
                <c:pt idx="2">
                  <c:v>-0.33694491005451249</c:v>
                </c:pt>
                <c:pt idx="3">
                  <c:v>-0.43011546171189952</c:v>
                </c:pt>
                <c:pt idx="4">
                  <c:v>-0.52106446558862496</c:v>
                </c:pt>
                <c:pt idx="5">
                  <c:v>-0.61088693412804496</c:v>
                </c:pt>
                <c:pt idx="6">
                  <c:v>-0.70027173112387997</c:v>
                </c:pt>
                <c:pt idx="7">
                  <c:v>-0.78969447876030996</c:v>
                </c:pt>
                <c:pt idx="8">
                  <c:v>-0.87950806076629995</c:v>
                </c:pt>
                <c:pt idx="9">
                  <c:v>-0.96998927785733502</c:v>
                </c:pt>
                <c:pt idx="10">
                  <c:v>-1.0613650403163151</c:v>
                </c:pt>
                <c:pt idx="11">
                  <c:v>-1.1538281869559399</c:v>
                </c:pt>
                <c:pt idx="12">
                  <c:v>-1.2475476250747199</c:v>
                </c:pt>
                <c:pt idx="13">
                  <c:v>-1.3426751433704101</c:v>
                </c:pt>
                <c:pt idx="14">
                  <c:v>-1.43935016844647</c:v>
                </c:pt>
                <c:pt idx="15">
                  <c:v>-1.5377031910396199</c:v>
                </c:pt>
                <c:pt idx="16">
                  <c:v>-1.6378583009860599</c:v>
                </c:pt>
                <c:pt idx="17">
                  <c:v>-1.739935110704145</c:v>
                </c:pt>
                <c:pt idx="18">
                  <c:v>-1.8440502482785948</c:v>
                </c:pt>
                <c:pt idx="19">
                  <c:v>-1.95031854231357</c:v>
                </c:pt>
                <c:pt idx="20">
                  <c:v>-2.0588539844031848</c:v>
                </c:pt>
                <c:pt idx="21">
                  <c:v>-2.169770525103115</c:v>
                </c:pt>
                <c:pt idx="22">
                  <c:v>-2.2831827497498449</c:v>
                </c:pt>
                <c:pt idx="23">
                  <c:v>-2.3992064627299952</c:v>
                </c:pt>
                <c:pt idx="24">
                  <c:v>-2.51795920374084</c:v>
                </c:pt>
                <c:pt idx="25">
                  <c:v>-2.6395607130945349</c:v>
                </c:pt>
                <c:pt idx="26">
                  <c:v>-2.7641333594239148</c:v>
                </c:pt>
                <c:pt idx="27">
                  <c:v>-2.891802539127815</c:v>
                </c:pt>
                <c:pt idx="28">
                  <c:v>-3.0226970603443299</c:v>
                </c:pt>
                <c:pt idx="29">
                  <c:v>-3.1569495093351949</c:v>
                </c:pt>
                <c:pt idx="30">
                  <c:v>-3.2946966130556548</c:v>
                </c:pt>
                <c:pt idx="31">
                  <c:v>-3.4360795983157404</c:v>
                </c:pt>
                <c:pt idx="32">
                  <c:v>-3.5812445514462099</c:v>
                </c:pt>
                <c:pt idx="33">
                  <c:v>-3.7303427839669601</c:v>
                </c:pt>
                <c:pt idx="34">
                  <c:v>-3.8835312041117951</c:v>
                </c:pt>
                <c:pt idx="35">
                  <c:v>-4.0409727003588847</c:v>
                </c:pt>
                <c:pt idx="36">
                  <c:v>-4.2028365368328995</c:v>
                </c:pt>
                <c:pt idx="37">
                  <c:v>-4.3692987634750846</c:v>
                </c:pt>
                <c:pt idx="38">
                  <c:v>-4.5405426467220353</c:v>
                </c:pt>
                <c:pt idx="39">
                  <c:v>-4.7167591164411951</c:v>
                </c:pt>
                <c:pt idx="40">
                  <c:v>-4.8981472377830251</c:v>
                </c:pt>
                <c:pt idx="41">
                  <c:v>-5.0849147068752005</c:v>
                </c:pt>
                <c:pt idx="42">
                  <c:v>-5.2772783737153501</c:v>
                </c:pt>
                <c:pt idx="43">
                  <c:v>-5.4754647946169497</c:v>
                </c:pt>
                <c:pt idx="44">
                  <c:v>-5.6797108165247998</c:v>
                </c:pt>
                <c:pt idx="45">
                  <c:v>-5.8902641985103497</c:v>
                </c:pt>
                <c:pt idx="46">
                  <c:v>-6.1073842676941501</c:v>
                </c:pt>
                <c:pt idx="47">
                  <c:v>-6.3313426181469001</c:v>
                </c:pt>
                <c:pt idx="48">
                  <c:v>-6.5624238554280492</c:v>
                </c:pt>
                <c:pt idx="49">
                  <c:v>-6.8009263872890502</c:v>
                </c:pt>
                <c:pt idx="50">
                  <c:v>-7.0471632657965504</c:v>
                </c:pt>
                <c:pt idx="51">
                  <c:v>-7.3014630873319009</c:v>
                </c:pt>
                <c:pt idx="52">
                  <c:v>-7.5641709523269993</c:v>
                </c:pt>
                <c:pt idx="53">
                  <c:v>-7.8356494887848998</c:v>
                </c:pt>
                <c:pt idx="54">
                  <c:v>-8.1162799483292503</c:v>
                </c:pt>
                <c:pt idx="55">
                  <c:v>-8.4064633770757489</c:v>
                </c:pt>
                <c:pt idx="56">
                  <c:v>-8.7066218706364502</c:v>
                </c:pt>
                <c:pt idx="57">
                  <c:v>-9.017199915554551</c:v>
                </c:pt>
                <c:pt idx="58">
                  <c:v>-9.338665829354051</c:v>
                </c:pt>
                <c:pt idx="59">
                  <c:v>-9.6715133053663003</c:v>
                </c:pt>
                <c:pt idx="60">
                  <c:v>-10.0162630686331</c:v>
                </c:pt>
                <c:pt idx="61">
                  <c:v>-10.3734646561077</c:v>
                </c:pt>
                <c:pt idx="62">
                  <c:v>-10.7436983311453</c:v>
                </c:pt>
                <c:pt idx="63">
                  <c:v>-11.12757713949485</c:v>
                </c:pt>
                <c:pt idx="64">
                  <c:v>-11.52574912643615</c:v>
                </c:pt>
                <c:pt idx="65">
                  <c:v>-11.93889972167805</c:v>
                </c:pt>
                <c:pt idx="66">
                  <c:v>-12.367754312140249</c:v>
                </c:pt>
                <c:pt idx="67">
                  <c:v>-12.8130810184902</c:v>
                </c:pt>
                <c:pt idx="68">
                  <c:v>-13.275693691790451</c:v>
                </c:pt>
                <c:pt idx="69">
                  <c:v>-13.756455149633501</c:v>
                </c:pt>
                <c:pt idx="70">
                  <c:v>-14.256280681218101</c:v>
                </c:pt>
                <c:pt idx="71">
                  <c:v>-14.776141835092801</c:v>
                </c:pt>
                <c:pt idx="72">
                  <c:v>-15.31707052823495</c:v>
                </c:pt>
                <c:pt idx="73">
                  <c:v>-15.88016349555085</c:v>
                </c:pt>
                <c:pt idx="74">
                  <c:v>-16.4665871229057</c:v>
                </c:pt>
                <c:pt idx="75">
                  <c:v>-17.077582693158099</c:v>
                </c:pt>
                <c:pt idx="76">
                  <c:v>-17.714472094224298</c:v>
                </c:pt>
                <c:pt idx="77">
                  <c:v>-18.3786640262107</c:v>
                </c:pt>
                <c:pt idx="78">
                  <c:v>-19.071660762236498</c:v>
                </c:pt>
                <c:pt idx="79">
                  <c:v>-19.795065526325352</c:v>
                </c:pt>
              </c:numCache>
            </c:numRef>
          </c:yVal>
          <c:smooth val="0"/>
        </c:ser>
        <c:ser>
          <c:idx val="1"/>
          <c:order val="1"/>
          <c:tx>
            <c:v>Ny=20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(adi)'!$C$2:$C$81</c:f>
              <c:numCache>
                <c:formatCode>0.0000</c:formatCode>
                <c:ptCount val="80"/>
                <c:pt idx="0">
                  <c:v>-0.13447124086020751</c:v>
                </c:pt>
                <c:pt idx="1">
                  <c:v>-0.24082426170851048</c:v>
                </c:pt>
                <c:pt idx="2">
                  <c:v>-0.3381590814909855</c:v>
                </c:pt>
                <c:pt idx="3">
                  <c:v>-0.43114297345611147</c:v>
                </c:pt>
                <c:pt idx="4">
                  <c:v>-0.52179261126851506</c:v>
                </c:pt>
                <c:pt idx="5">
                  <c:v>-0.61121507864145008</c:v>
                </c:pt>
                <c:pt idx="6">
                  <c:v>-0.70010878300186996</c:v>
                </c:pt>
                <c:pt idx="7">
                  <c:v>-0.78895757071992501</c:v>
                </c:pt>
                <c:pt idx="8">
                  <c:v>-0.87812059973434009</c:v>
                </c:pt>
                <c:pt idx="9">
                  <c:v>-0.96787924309725992</c:v>
                </c:pt>
                <c:pt idx="10">
                  <c:v>-1.0584637971517299</c:v>
                </c:pt>
                <c:pt idx="11">
                  <c:v>-1.1500697357207301</c:v>
                </c:pt>
                <c:pt idx="12">
                  <c:v>-1.2428681398932151</c:v>
                </c:pt>
                <c:pt idx="13">
                  <c:v>-1.3370126863989251</c:v>
                </c:pt>
                <c:pt idx="14">
                  <c:v>-1.4326445068099349</c:v>
                </c:pt>
                <c:pt idx="15">
                  <c:v>-1.5298956755569699</c:v>
                </c:pt>
                <c:pt idx="16">
                  <c:v>-1.6288917839735848</c:v>
                </c:pt>
                <c:pt idx="17">
                  <c:v>-1.7297538911123649</c:v>
                </c:pt>
                <c:pt idx="18">
                  <c:v>-1.83260003689721</c:v>
                </c:pt>
                <c:pt idx="19">
                  <c:v>-1.9375464433612097</c:v>
                </c:pt>
                <c:pt idx="20">
                  <c:v>-2.0447084900945001</c:v>
                </c:pt>
                <c:pt idx="21">
                  <c:v>-2.15420152104869</c:v>
                </c:pt>
                <c:pt idx="22">
                  <c:v>-2.2661415291863602</c:v>
                </c:pt>
                <c:pt idx="23">
                  <c:v>-2.380645747755215</c:v>
                </c:pt>
                <c:pt idx="24">
                  <c:v>-2.4978331721565952</c:v>
                </c:pt>
                <c:pt idx="25">
                  <c:v>-2.6178250292344947</c:v>
                </c:pt>
                <c:pt idx="26">
                  <c:v>-2.7407452081278252</c:v>
                </c:pt>
                <c:pt idx="27">
                  <c:v>-2.8667206614426699</c:v>
                </c:pt>
                <c:pt idx="28">
                  <c:v>-2.9958817904876049</c:v>
                </c:pt>
                <c:pt idx="29">
                  <c:v>-3.1283628120802449</c:v>
                </c:pt>
                <c:pt idx="30">
                  <c:v>-3.264302120800405</c:v>
                </c:pt>
                <c:pt idx="31">
                  <c:v>-3.4038426476423753</c:v>
                </c:pt>
                <c:pt idx="32">
                  <c:v>-3.5471322188257046</c:v>
                </c:pt>
                <c:pt idx="33">
                  <c:v>-3.6943239202729901</c:v>
                </c:pt>
                <c:pt idx="34">
                  <c:v>-3.8455764680136753</c:v>
                </c:pt>
                <c:pt idx="35">
                  <c:v>-4.0010545904677999</c:v>
                </c:pt>
                <c:pt idx="36">
                  <c:v>-4.160929422756265</c:v>
                </c:pt>
                <c:pt idx="37">
                  <c:v>-4.3253789156789946</c:v>
                </c:pt>
                <c:pt idx="38">
                  <c:v>-4.4945882658554899</c:v>
                </c:pt>
                <c:pt idx="39">
                  <c:v>-4.6687503618802753</c:v>
                </c:pt>
                <c:pt idx="40">
                  <c:v>-4.8480662559248646</c:v>
                </c:pt>
                <c:pt idx="41">
                  <c:v>-5.0327456594759497</c:v>
                </c:pt>
                <c:pt idx="42">
                  <c:v>-5.2230074665068997</c:v>
                </c:pt>
                <c:pt idx="43">
                  <c:v>-5.4190803065858502</c:v>
                </c:pt>
                <c:pt idx="44">
                  <c:v>-5.6212031302575998</c:v>
                </c:pt>
                <c:pt idx="45">
                  <c:v>-5.8296258319826997</c:v>
                </c:pt>
                <c:pt idx="46">
                  <c:v>-6.0446099075027497</c:v>
                </c:pt>
                <c:pt idx="47">
                  <c:v>-6.2664291549277502</c:v>
                </c:pt>
                <c:pt idx="48">
                  <c:v>-6.4953704215640995</c:v>
                </c:pt>
                <c:pt idx="49">
                  <c:v>-6.7317343971227501</c:v>
                </c:pt>
                <c:pt idx="50">
                  <c:v>-6.9758364585488497</c:v>
                </c:pt>
                <c:pt idx="51">
                  <c:v>-7.2280075731567504</c:v>
                </c:pt>
                <c:pt idx="52">
                  <c:v>-7.4885952614972497</c:v>
                </c:pt>
                <c:pt idx="53">
                  <c:v>-7.7579646239422004</c:v>
                </c:pt>
                <c:pt idx="54">
                  <c:v>-8.0364994402720491</c:v>
                </c:pt>
                <c:pt idx="55">
                  <c:v>-8.3246033435290503</c:v>
                </c:pt>
                <c:pt idx="56">
                  <c:v>-8.6227010787990004</c:v>
                </c:pt>
                <c:pt idx="57">
                  <c:v>-8.9312398474489001</c:v>
                </c:pt>
                <c:pt idx="58">
                  <c:v>-9.2506907501520992</c:v>
                </c:pt>
                <c:pt idx="59">
                  <c:v>-9.5815503349273001</c:v>
                </c:pt>
                <c:pt idx="60">
                  <c:v>-9.9243422551283498</c:v>
                </c:pt>
                <c:pt idx="61">
                  <c:v>-10.279619052120699</c:v>
                </c:pt>
                <c:pt idx="62">
                  <c:v>-10.6479640714323</c:v>
                </c:pt>
                <c:pt idx="63">
                  <c:v>-11.029993519918049</c:v>
                </c:pt>
                <c:pt idx="64">
                  <c:v>-11.4263586838129</c:v>
                </c:pt>
                <c:pt idx="65">
                  <c:v>-11.83774831350085</c:v>
                </c:pt>
                <c:pt idx="66">
                  <c:v>-12.264891195421601</c:v>
                </c:pt>
                <c:pt idx="67">
                  <c:v>-12.70855892747535</c:v>
                </c:pt>
                <c:pt idx="68">
                  <c:v>-13.16956891288855</c:v>
                </c:pt>
                <c:pt idx="69">
                  <c:v>-13.648787592341549</c:v>
                </c:pt>
                <c:pt idx="70">
                  <c:v>-14.1471339450764</c:v>
                </c:pt>
                <c:pt idx="71">
                  <c:v>-14.665583269682651</c:v>
                </c:pt>
                <c:pt idx="72">
                  <c:v>-15.205171285932702</c:v>
                </c:pt>
                <c:pt idx="73">
                  <c:v>-15.766998574709451</c:v>
                </c:pt>
                <c:pt idx="74">
                  <c:v>-16.3522353998735</c:v>
                </c:pt>
                <c:pt idx="75">
                  <c:v>-16.962126940813452</c:v>
                </c:pt>
                <c:pt idx="76">
                  <c:v>-17.597998985043752</c:v>
                </c:pt>
                <c:pt idx="77">
                  <c:v>-18.261264116962998</c:v>
                </c:pt>
                <c:pt idx="78">
                  <c:v>-18.953428456933402</c:v>
                </c:pt>
                <c:pt idx="79">
                  <c:v>-19.676099015271049</c:v>
                </c:pt>
              </c:numCache>
            </c:numRef>
          </c:yVal>
          <c:smooth val="0"/>
        </c:ser>
        <c:ser>
          <c:idx val="2"/>
          <c:order val="2"/>
          <c:tx>
            <c:v>Ny=40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(adi)'!$D$2:$D$81</c:f>
              <c:numCache>
                <c:formatCode>0.0000</c:formatCode>
                <c:ptCount val="80"/>
                <c:pt idx="0">
                  <c:v>-0.13483022719768201</c:v>
                </c:pt>
                <c:pt idx="1">
                  <c:v>-0.241187289245374</c:v>
                </c:pt>
                <c:pt idx="2">
                  <c:v>-0.33842997420740051</c:v>
                </c:pt>
                <c:pt idx="3">
                  <c:v>-0.43125855632632648</c:v>
                </c:pt>
                <c:pt idx="4">
                  <c:v>-0.52169989821379503</c:v>
                </c:pt>
                <c:pt idx="5">
                  <c:v>-0.61086601302874</c:v>
                </c:pt>
                <c:pt idx="6">
                  <c:v>-0.699458236658965</c:v>
                </c:pt>
                <c:pt idx="7">
                  <c:v>-0.78796238170788502</c:v>
                </c:pt>
                <c:pt idx="8">
                  <c:v>-0.87673903677202003</c:v>
                </c:pt>
                <c:pt idx="9">
                  <c:v>-0.9660706763254151</c:v>
                </c:pt>
                <c:pt idx="10">
                  <c:v>-1.0561884808842401</c:v>
                </c:pt>
                <c:pt idx="11">
                  <c:v>-1.1472886575897649</c:v>
                </c:pt>
                <c:pt idx="12">
                  <c:v>-1.23954291216708</c:v>
                </c:pt>
                <c:pt idx="13">
                  <c:v>-1.3331054658266601</c:v>
                </c:pt>
                <c:pt idx="14">
                  <c:v>-1.4281179346012851</c:v>
                </c:pt>
                <c:pt idx="15">
                  <c:v>-1.5247128324167352</c:v>
                </c:pt>
                <c:pt idx="16">
                  <c:v>-1.6230161566284049</c:v>
                </c:pt>
                <c:pt idx="17">
                  <c:v>-1.7231493480986149</c:v>
                </c:pt>
                <c:pt idx="18">
                  <c:v>-1.825230811739555</c:v>
                </c:pt>
                <c:pt idx="19">
                  <c:v>-1.9293771240684201</c:v>
                </c:pt>
                <c:pt idx="20">
                  <c:v>-2.035704013814295</c:v>
                </c:pt>
                <c:pt idx="21">
                  <c:v>-2.1443271731244651</c:v>
                </c:pt>
                <c:pt idx="22">
                  <c:v>-2.2553629459280651</c:v>
                </c:pt>
                <c:pt idx="23">
                  <c:v>-2.3689289222764649</c:v>
                </c:pt>
                <c:pt idx="24">
                  <c:v>-2.485144462789775</c:v>
                </c:pt>
                <c:pt idx="25">
                  <c:v>-2.6041311699386798</c:v>
                </c:pt>
                <c:pt idx="26">
                  <c:v>-2.7260133205777599</c:v>
                </c:pt>
                <c:pt idx="27">
                  <c:v>-2.8509182682587499</c:v>
                </c:pt>
                <c:pt idx="28">
                  <c:v>-2.9789768294321251</c:v>
                </c:pt>
                <c:pt idx="29">
                  <c:v>-3.1103236508392902</c:v>
                </c:pt>
                <c:pt idx="30">
                  <c:v>-3.2450975720831949</c:v>
                </c:pt>
                <c:pt idx="31">
                  <c:v>-3.3834419844842349</c:v>
                </c:pt>
                <c:pt idx="32">
                  <c:v>-3.5255051899363652</c:v>
                </c:pt>
                <c:pt idx="33">
                  <c:v>-3.6714407653001153</c:v>
                </c:pt>
                <c:pt idx="34">
                  <c:v>-3.8214079327164248</c:v>
                </c:pt>
                <c:pt idx="35">
                  <c:v>-3.9755719417639703</c:v>
                </c:pt>
                <c:pt idx="36">
                  <c:v>-4.1341044636847055</c:v>
                </c:pt>
                <c:pt idx="37">
                  <c:v>-4.2971840002434751</c:v>
                </c:pt>
                <c:pt idx="38">
                  <c:v>-4.464996314008455</c:v>
                </c:pt>
                <c:pt idx="39">
                  <c:v>-4.6377348745309597</c:v>
                </c:pt>
                <c:pt idx="40">
                  <c:v>-4.8156013301891498</c:v>
                </c:pt>
                <c:pt idx="41">
                  <c:v>-4.9988060042621054</c:v>
                </c:pt>
                <c:pt idx="42">
                  <c:v>-5.1875684185144006</c:v>
                </c:pt>
                <c:pt idx="43">
                  <c:v>-5.3821178468385495</c:v>
                </c:pt>
                <c:pt idx="44">
                  <c:v>-5.5826939012894998</c:v>
                </c:pt>
                <c:pt idx="45">
                  <c:v>-5.7895471557978002</c:v>
                </c:pt>
                <c:pt idx="46">
                  <c:v>-6.0029398042333497</c:v>
                </c:pt>
                <c:pt idx="47">
                  <c:v>-6.22314636242485</c:v>
                </c:pt>
                <c:pt idx="48">
                  <c:v>-6.4504544159096993</c:v>
                </c:pt>
                <c:pt idx="49">
                  <c:v>-6.6851654140474492</c:v>
                </c:pt>
                <c:pt idx="50">
                  <c:v>-6.9275955157458</c:v>
                </c:pt>
                <c:pt idx="51">
                  <c:v>-7.1780764935797503</c:v>
                </c:pt>
                <c:pt idx="52">
                  <c:v>-7.4369566975366492</c:v>
                </c:pt>
                <c:pt idx="53">
                  <c:v>-7.7046020823399006</c:v>
                </c:pt>
                <c:pt idx="54">
                  <c:v>-7.9813973078581002</c:v>
                </c:pt>
                <c:pt idx="55">
                  <c:v>-8.26774691346235</c:v>
                </c:pt>
                <c:pt idx="56">
                  <c:v>-8.5640765774864001</c:v>
                </c:pt>
                <c:pt idx="57">
                  <c:v>-8.8708344616576991</c:v>
                </c:pt>
                <c:pt idx="58">
                  <c:v>-9.1884926542803491</c:v>
                </c:pt>
                <c:pt idx="59">
                  <c:v>-9.5175487183881007</c:v>
                </c:pt>
                <c:pt idx="60">
                  <c:v>-9.8585273493066499</c:v>
                </c:pt>
                <c:pt idx="61">
                  <c:v>-10.211982156924099</c:v>
                </c:pt>
                <c:pt idx="62">
                  <c:v>-10.578497581038899</c:v>
                </c:pt>
                <c:pt idx="63">
                  <c:v>-10.958690947370801</c:v>
                </c:pt>
                <c:pt idx="64">
                  <c:v>-11.35321468428905</c:v>
                </c:pt>
                <c:pt idx="65">
                  <c:v>-11.762758705709199</c:v>
                </c:pt>
                <c:pt idx="66">
                  <c:v>-12.188052980750451</c:v>
                </c:pt>
                <c:pt idx="67">
                  <c:v>-12.6298703066619</c:v>
                </c:pt>
                <c:pt idx="68">
                  <c:v>-13.089029299471452</c:v>
                </c:pt>
                <c:pt idx="69">
                  <c:v>-13.566397622284001</c:v>
                </c:pt>
                <c:pt idx="70">
                  <c:v>-14.062895482477199</c:v>
                </c:pt>
                <c:pt idx="71">
                  <c:v>-14.579499407284951</c:v>
                </c:pt>
                <c:pt idx="72">
                  <c:v>-15.117246340220799</c:v>
                </c:pt>
                <c:pt idx="73">
                  <c:v>-15.677238074503048</c:v>
                </c:pt>
                <c:pt idx="74">
                  <c:v>-16.260646067721549</c:v>
                </c:pt>
                <c:pt idx="75">
                  <c:v>-16.868716666094201</c:v>
                </c:pt>
                <c:pt idx="76">
                  <c:v>-17.50277678790275</c:v>
                </c:pt>
                <c:pt idx="77">
                  <c:v>-18.164240101730449</c:v>
                </c:pt>
                <c:pt idx="78">
                  <c:v>-18.8546137535395</c:v>
                </c:pt>
                <c:pt idx="79">
                  <c:v>-19.575505707677149</c:v>
                </c:pt>
              </c:numCache>
            </c:numRef>
          </c:yVal>
          <c:smooth val="0"/>
        </c:ser>
        <c:ser>
          <c:idx val="3"/>
          <c:order val="3"/>
          <c:tx>
            <c:v>Ny=50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(adi)'!$E$2:$E$81</c:f>
              <c:numCache>
                <c:formatCode>0.0000</c:formatCode>
                <c:ptCount val="80"/>
                <c:pt idx="0">
                  <c:v>-0.13487581795089901</c:v>
                </c:pt>
                <c:pt idx="1">
                  <c:v>-0.24122539115289449</c:v>
                </c:pt>
                <c:pt idx="2">
                  <c:v>-0.33844554600786803</c:v>
                </c:pt>
                <c:pt idx="3">
                  <c:v>-0.43124008268195596</c:v>
                </c:pt>
                <c:pt idx="4">
                  <c:v>-0.52163709223851007</c:v>
                </c:pt>
                <c:pt idx="5">
                  <c:v>-0.61074922564344503</c:v>
                </c:pt>
                <c:pt idx="6">
                  <c:v>-0.69927821938155998</c:v>
                </c:pt>
                <c:pt idx="7">
                  <c:v>-0.78771016689687501</c:v>
                </c:pt>
                <c:pt idx="8">
                  <c:v>-0.87640586793133513</c:v>
                </c:pt>
                <c:pt idx="9">
                  <c:v>-0.96564796345077508</c:v>
                </c:pt>
                <c:pt idx="10">
                  <c:v>-1.055667769839185</c:v>
                </c:pt>
                <c:pt idx="11">
                  <c:v>-1.146661608052745</c:v>
                </c:pt>
                <c:pt idx="12">
                  <c:v>-1.23880128117717</c:v>
                </c:pt>
                <c:pt idx="13">
                  <c:v>-1.3322410952187249</c:v>
                </c:pt>
                <c:pt idx="14">
                  <c:v>-1.4271227412539551</c:v>
                </c:pt>
                <c:pt idx="15">
                  <c:v>-1.523578800655085</c:v>
                </c:pt>
                <c:pt idx="16">
                  <c:v>-1.6217353323094301</c:v>
                </c:pt>
                <c:pt idx="17">
                  <c:v>-1.7217138340857101</c:v>
                </c:pt>
                <c:pt idx="18">
                  <c:v>-1.823632764514715</c:v>
                </c:pt>
                <c:pt idx="19">
                  <c:v>-1.927608751340965</c:v>
                </c:pt>
                <c:pt idx="20">
                  <c:v>-2.0337575729705599</c:v>
                </c:pt>
                <c:pt idx="21">
                  <c:v>-2.1421949704188301</c:v>
                </c:pt>
                <c:pt idx="22">
                  <c:v>-2.2530373363242253</c:v>
                </c:pt>
                <c:pt idx="23">
                  <c:v>-2.3664023098518601</c:v>
                </c:pt>
                <c:pt idx="24">
                  <c:v>-2.482409301639235</c:v>
                </c:pt>
                <c:pt idx="25">
                  <c:v>-2.6011799654978951</c:v>
                </c:pt>
                <c:pt idx="26">
                  <c:v>-2.7228386313262449</c:v>
                </c:pt>
                <c:pt idx="27">
                  <c:v>-2.8475127077276552</c:v>
                </c:pt>
                <c:pt idx="28">
                  <c:v>-2.9753330684962251</c:v>
                </c:pt>
                <c:pt idx="29">
                  <c:v>-3.1064344202396099</c:v>
                </c:pt>
                <c:pt idx="30">
                  <c:v>-3.24095566514531</c:v>
                </c:pt>
                <c:pt idx="31">
                  <c:v>-3.3790402600170553</c:v>
                </c:pt>
                <c:pt idx="32">
                  <c:v>-3.5208365752900748</c:v>
                </c:pt>
                <c:pt idx="33">
                  <c:v>-3.6664982595655702</c:v>
                </c:pt>
                <c:pt idx="34">
                  <c:v>-3.8161846100644503</c:v>
                </c:pt>
                <c:pt idx="35">
                  <c:v>-3.970060954919655</c:v>
                </c:pt>
                <c:pt idx="36">
                  <c:v>-4.1282990475402794</c:v>
                </c:pt>
                <c:pt idx="37">
                  <c:v>-4.2910774756023748</c:v>
                </c:pt>
                <c:pt idx="38">
                  <c:v>-4.4585820914956802</c:v>
                </c:pt>
                <c:pt idx="39">
                  <c:v>-4.631006458646155</c:v>
                </c:pt>
                <c:pt idx="40">
                  <c:v>-4.8085523235308951</c:v>
                </c:pt>
                <c:pt idx="41">
                  <c:v>-4.9914301119297901</c:v>
                </c:pt>
                <c:pt idx="42">
                  <c:v>-5.1798594526918498</c:v>
                </c:pt>
                <c:pt idx="43">
                  <c:v>-5.3740697315694002</c:v>
                </c:pt>
                <c:pt idx="44">
                  <c:v>-5.5743006774537003</c:v>
                </c:pt>
                <c:pt idx="45">
                  <c:v>-5.7808029862980499</c:v>
                </c:pt>
                <c:pt idx="46">
                  <c:v>-5.9938389793707998</c:v>
                </c:pt>
                <c:pt idx="47">
                  <c:v>-6.2136833054906502</c:v>
                </c:pt>
                <c:pt idx="48">
                  <c:v>-6.4406236889808994</c:v>
                </c:pt>
                <c:pt idx="49">
                  <c:v>-6.6749617239753505</c:v>
                </c:pt>
                <c:pt idx="50">
                  <c:v>-6.9170137203283009</c:v>
                </c:pt>
                <c:pt idx="51">
                  <c:v>-7.1671116079214006</c:v>
                </c:pt>
                <c:pt idx="52">
                  <c:v>-7.4256039005728498</c:v>
                </c:pt>
                <c:pt idx="53">
                  <c:v>-7.6928567234976004</c:v>
                </c:pt>
                <c:pt idx="54">
                  <c:v>-7.9692549138593503</c:v>
                </c:pt>
                <c:pt idx="55">
                  <c:v>-8.2552031952164988</c:v>
                </c:pt>
                <c:pt idx="56">
                  <c:v>-8.5511274370928998</c:v>
                </c:pt>
                <c:pt idx="57">
                  <c:v>-8.8574759994407</c:v>
                </c:pt>
                <c:pt idx="58">
                  <c:v>-9.1747211758486991</c:v>
                </c:pt>
                <c:pt idx="59">
                  <c:v>-9.5033607417094998</c:v>
                </c:pt>
                <c:pt idx="60">
                  <c:v>-9.8439196117126002</c:v>
                </c:pt>
                <c:pt idx="61">
                  <c:v>-10.196951622047701</c:v>
                </c:pt>
                <c:pt idx="62">
                  <c:v>-10.563041445625149</c:v>
                </c:pt>
                <c:pt idx="63">
                  <c:v>-10.942806647905099</c:v>
                </c:pt>
                <c:pt idx="64">
                  <c:v>-11.33689990342025</c:v>
                </c:pt>
                <c:pt idx="65">
                  <c:v>-11.746011378383599</c:v>
                </c:pt>
                <c:pt idx="66">
                  <c:v>-12.1708713000016</c:v>
                </c:pt>
                <c:pt idx="67">
                  <c:v>-12.6122527290246</c:v>
                </c:pt>
                <c:pt idx="68">
                  <c:v>-13.07097454990785</c:v>
                </c:pt>
                <c:pt idx="69">
                  <c:v>-13.547904698531999</c:v>
                </c:pt>
                <c:pt idx="70">
                  <c:v>-14.043963658814201</c:v>
                </c:pt>
                <c:pt idx="71">
                  <c:v>-14.560128237508149</c:v>
                </c:pt>
                <c:pt idx="72">
                  <c:v>-15.097435659821249</c:v>
                </c:pt>
                <c:pt idx="73">
                  <c:v>-15.656988001865651</c:v>
                </c:pt>
                <c:pt idx="74">
                  <c:v>-16.23995700425095</c:v>
                </c:pt>
                <c:pt idx="75">
                  <c:v>-16.847589295100999</c:v>
                </c:pt>
                <c:pt idx="76">
                  <c:v>-17.48121207212375</c:v>
                </c:pt>
                <c:pt idx="77">
                  <c:v>-18.142239279273948</c:v>
                </c:pt>
                <c:pt idx="78">
                  <c:v>-18.832178332032949</c:v>
                </c:pt>
                <c:pt idx="79">
                  <c:v>-19.552637456474901</c:v>
                </c:pt>
              </c:numCache>
            </c:numRef>
          </c:yVal>
          <c:smooth val="0"/>
        </c:ser>
        <c:ser>
          <c:idx val="4"/>
          <c:order val="4"/>
          <c:tx>
            <c:v>Ny=80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(adi)'!$F$2:$F$81</c:f>
              <c:numCache>
                <c:formatCode>0.0000</c:formatCode>
                <c:ptCount val="80"/>
                <c:pt idx="0">
                  <c:v>-0.134924598519859</c:v>
                </c:pt>
                <c:pt idx="1">
                  <c:v>-0.241259214353647</c:v>
                </c:pt>
                <c:pt idx="2">
                  <c:v>-0.33844378689710147</c:v>
                </c:pt>
                <c:pt idx="3">
                  <c:v>-0.43118596664641001</c:v>
                </c:pt>
                <c:pt idx="4">
                  <c:v>-0.52151526919161006</c:v>
                </c:pt>
                <c:pt idx="5">
                  <c:v>-0.61054511792664501</c:v>
                </c:pt>
                <c:pt idx="6">
                  <c:v>-0.69897775064364498</c:v>
                </c:pt>
                <c:pt idx="7">
                  <c:v>-0.78729962081780491</c:v>
                </c:pt>
                <c:pt idx="8">
                  <c:v>-0.87587180360171002</c:v>
                </c:pt>
                <c:pt idx="9">
                  <c:v>-0.96497715974055498</c:v>
                </c:pt>
                <c:pt idx="10">
                  <c:v>-1.0548471863569351</c:v>
                </c:pt>
                <c:pt idx="11">
                  <c:v>-1.1456783564443351</c:v>
                </c:pt>
                <c:pt idx="12">
                  <c:v>-1.2376426033014201</c:v>
                </c:pt>
                <c:pt idx="13">
                  <c:v>-1.3308943461749401</c:v>
                </c:pt>
                <c:pt idx="14">
                  <c:v>-1.42557537596869</c:v>
                </c:pt>
                <c:pt idx="15">
                  <c:v>-1.521818363222875</c:v>
                </c:pt>
                <c:pt idx="16">
                  <c:v>-1.619749447509405</c:v>
                </c:pt>
                <c:pt idx="17">
                  <c:v>-1.719490200706725</c:v>
                </c:pt>
                <c:pt idx="18">
                  <c:v>-1.821159150176155</c:v>
                </c:pt>
                <c:pt idx="19">
                  <c:v>-1.924872988635115</c:v>
                </c:pt>
                <c:pt idx="20">
                  <c:v>-2.0307475567336999</c:v>
                </c:pt>
                <c:pt idx="21">
                  <c:v>-2.1388986560114049</c:v>
                </c:pt>
                <c:pt idx="22">
                  <c:v>-2.2494427388101852</c:v>
                </c:pt>
                <c:pt idx="23">
                  <c:v>-2.3624975039777749</c:v>
                </c:pt>
                <c:pt idx="24">
                  <c:v>-2.4781824225382501</c:v>
                </c:pt>
                <c:pt idx="25">
                  <c:v>-2.5966192100285599</c:v>
                </c:pt>
                <c:pt idx="26">
                  <c:v>-2.717932260004285</c:v>
                </c:pt>
                <c:pt idx="27">
                  <c:v>-2.84224904716626</c:v>
                </c:pt>
                <c:pt idx="28">
                  <c:v>-2.9697005143330251</c:v>
                </c:pt>
                <c:pt idx="29">
                  <c:v>-3.1004214404938999</c:v>
                </c:pt>
                <c:pt idx="30">
                  <c:v>-3.2345508039651052</c:v>
                </c:pt>
                <c:pt idx="31">
                  <c:v>-3.3722321418014749</c:v>
                </c:pt>
                <c:pt idx="32">
                  <c:v>-3.5136139091637801</c:v>
                </c:pt>
                <c:pt idx="33">
                  <c:v>-3.6588498441822095</c:v>
                </c:pt>
                <c:pt idx="34">
                  <c:v>-3.8080993387403304</c:v>
                </c:pt>
                <c:pt idx="35">
                  <c:v>-3.9615278210857197</c:v>
                </c:pt>
                <c:pt idx="36">
                  <c:v>-4.1193071505166996</c:v>
                </c:pt>
                <c:pt idx="37">
                  <c:v>-4.2816160266806644</c:v>
                </c:pt>
                <c:pt idx="38">
                  <c:v>-4.4486404203655905</c:v>
                </c:pt>
                <c:pt idx="39">
                  <c:v>-4.6205740201329757</c:v>
                </c:pt>
                <c:pt idx="40">
                  <c:v>-4.7976187046706951</c:v>
                </c:pt>
                <c:pt idx="41">
                  <c:v>-4.9799850393810603</c:v>
                </c:pt>
                <c:pt idx="42">
                  <c:v>-5.1678928004815505</c:v>
                </c:pt>
                <c:pt idx="43">
                  <c:v>-5.3615715291770503</c:v>
                </c:pt>
                <c:pt idx="44">
                  <c:v>-5.5612611182341505</c:v>
                </c:pt>
                <c:pt idx="45">
                  <c:v>-5.7672124362468997</c:v>
                </c:pt>
                <c:pt idx="46">
                  <c:v>-5.9796879861969501</c:v>
                </c:pt>
                <c:pt idx="47">
                  <c:v>-6.19896260802025</c:v>
                </c:pt>
                <c:pt idx="48">
                  <c:v>-6.4253242268698996</c:v>
                </c:pt>
                <c:pt idx="49">
                  <c:v>-6.6590746477080502</c:v>
                </c:pt>
                <c:pt idx="50">
                  <c:v>-6.9005304014839997</c:v>
                </c:pt>
                <c:pt idx="51">
                  <c:v>-7.1500236497057994</c:v>
                </c:pt>
                <c:pt idx="52">
                  <c:v>-7.4079031485794502</c:v>
                </c:pt>
                <c:pt idx="53">
                  <c:v>-7.6745352766584007</c:v>
                </c:pt>
                <c:pt idx="54">
                  <c:v>-7.9503051355866008</c:v>
                </c:pt>
                <c:pt idx="55">
                  <c:v>-8.2356177246645998</c:v>
                </c:pt>
                <c:pt idx="56">
                  <c:v>-8.5308992005610502</c:v>
                </c:pt>
                <c:pt idx="57">
                  <c:v>-8.8365982218171997</c:v>
                </c:pt>
                <c:pt idx="58">
                  <c:v>-9.1531873920830513</c:v>
                </c:pt>
                <c:pt idx="59">
                  <c:v>-9.4811648082961497</c:v>
                </c:pt>
                <c:pt idx="60">
                  <c:v>-9.8210557180793501</c:v>
                </c:pt>
                <c:pt idx="61">
                  <c:v>-10.1734143018498</c:v>
                </c:pt>
                <c:pt idx="62">
                  <c:v>-10.5388255878661</c:v>
                </c:pt>
                <c:pt idx="63">
                  <c:v>-10.9179075078161</c:v>
                </c:pt>
                <c:pt idx="64">
                  <c:v>-11.3113131130652</c:v>
                </c:pt>
                <c:pt idx="65">
                  <c:v>-11.719732956883501</c:v>
                </c:pt>
                <c:pt idx="66">
                  <c:v>-12.1438976633103</c:v>
                </c:pt>
                <c:pt idx="67">
                  <c:v>-12.5845806992088</c:v>
                </c:pt>
                <c:pt idx="68">
                  <c:v>-13.042601363794251</c:v>
                </c:pt>
                <c:pt idx="69">
                  <c:v>-13.518828015605251</c:v>
                </c:pt>
                <c:pt idx="70">
                  <c:v>-14.014181568350551</c:v>
                </c:pt>
                <c:pt idx="71">
                  <c:v>-14.529639264697</c:v>
                </c:pt>
                <c:pt idx="72">
                  <c:v>-15.066238770840849</c:v>
                </c:pt>
                <c:pt idx="73">
                  <c:v>-15.625082607694651</c:v>
                </c:pt>
                <c:pt idx="74">
                  <c:v>-16.207342963089651</c:v>
                </c:pt>
                <c:pt idx="75">
                  <c:v>-16.814266913183999</c:v>
                </c:pt>
                <c:pt idx="76">
                  <c:v>-17.447182102759548</c:v>
                </c:pt>
                <c:pt idx="77">
                  <c:v>-18.107502919838801</c:v>
                </c:pt>
                <c:pt idx="78">
                  <c:v>-18.796737218632199</c:v>
                </c:pt>
                <c:pt idx="79">
                  <c:v>-19.5164936560741</c:v>
                </c:pt>
              </c:numCache>
            </c:numRef>
          </c:yVal>
          <c:smooth val="0"/>
        </c:ser>
        <c:ser>
          <c:idx val="5"/>
          <c:order val="5"/>
          <c:tx>
            <c:v>Ny=100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(adi)'!$G$2:$G$81</c:f>
              <c:numCache>
                <c:formatCode>0.0000</c:formatCode>
                <c:ptCount val="80"/>
                <c:pt idx="0">
                  <c:v>-0.13493545240340402</c:v>
                </c:pt>
                <c:pt idx="1">
                  <c:v>-0.24126421326272399</c:v>
                </c:pt>
                <c:pt idx="2">
                  <c:v>-0.3384365216415115</c:v>
                </c:pt>
                <c:pt idx="3">
                  <c:v>-0.43116096081821054</c:v>
                </c:pt>
                <c:pt idx="4">
                  <c:v>-0.52146741650645001</c:v>
                </c:pt>
                <c:pt idx="5">
                  <c:v>-0.61046952303491997</c:v>
                </c:pt>
                <c:pt idx="6">
                  <c:v>-0.69886966001835005</c:v>
                </c:pt>
                <c:pt idx="7">
                  <c:v>-0.78715438532771498</c:v>
                </c:pt>
                <c:pt idx="8">
                  <c:v>-0.87568485533353013</c:v>
                </c:pt>
                <c:pt idx="9">
                  <c:v>-0.96474399631829999</c:v>
                </c:pt>
                <c:pt idx="10">
                  <c:v>-1.0545633596686301</c:v>
                </c:pt>
                <c:pt idx="11">
                  <c:v>-1.1453394641778649</c:v>
                </c:pt>
                <c:pt idx="12">
                  <c:v>-1.2372442823878049</c:v>
                </c:pt>
                <c:pt idx="13">
                  <c:v>-1.330432267601295</c:v>
                </c:pt>
                <c:pt idx="14">
                  <c:v>-1.425045240608785</c:v>
                </c:pt>
                <c:pt idx="15">
                  <c:v>-1.5212158984654749</c:v>
                </c:pt>
                <c:pt idx="16">
                  <c:v>-1.6190704045214201</c:v>
                </c:pt>
                <c:pt idx="17">
                  <c:v>-1.718730352227555</c:v>
                </c:pt>
                <c:pt idx="18">
                  <c:v>-1.8203142887562851</c:v>
                </c:pt>
                <c:pt idx="19">
                  <c:v>-1.9239389252671302</c:v>
                </c:pt>
                <c:pt idx="20">
                  <c:v>-2.029720119824705</c:v>
                </c:pt>
                <c:pt idx="21">
                  <c:v>-2.13777369066143</c:v>
                </c:pt>
                <c:pt idx="22">
                  <c:v>-2.2482161063708253</c:v>
                </c:pt>
                <c:pt idx="23">
                  <c:v>-2.3611650818616399</c:v>
                </c:pt>
                <c:pt idx="24">
                  <c:v>-2.476740104263615</c:v>
                </c:pt>
                <c:pt idx="25">
                  <c:v>-2.5950629054761598</c:v>
                </c:pt>
                <c:pt idx="26">
                  <c:v>-2.7162578958764501</c:v>
                </c:pt>
                <c:pt idx="27">
                  <c:v>-2.8404525676291548</c:v>
                </c:pt>
                <c:pt idx="28">
                  <c:v>-2.9677778818374252</c:v>
                </c:pt>
                <c:pt idx="29">
                  <c:v>-3.0983686367616752</c:v>
                </c:pt>
                <c:pt idx="30">
                  <c:v>-3.2323638311318299</c:v>
                </c:pt>
                <c:pt idx="31">
                  <c:v>-3.3699070237129498</c:v>
                </c:pt>
                <c:pt idx="32">
                  <c:v>-3.5111466928192301</c:v>
                </c:pt>
                <c:pt idx="33">
                  <c:v>-3.656236601321615</c:v>
                </c:pt>
                <c:pt idx="34">
                  <c:v>-3.8053361675713</c:v>
                </c:pt>
                <c:pt idx="35">
                  <c:v>-3.958610848149815</c:v>
                </c:pt>
                <c:pt idx="36">
                  <c:v>-4.1162325326931848</c:v>
                </c:pt>
                <c:pt idx="37">
                  <c:v>-4.2783799533230695</c:v>
                </c:pt>
                <c:pt idx="38">
                  <c:v>-4.4452391155772704</c:v>
                </c:pt>
                <c:pt idx="39">
                  <c:v>-4.617003745173025</c:v>
                </c:pt>
                <c:pt idx="40">
                  <c:v>-4.7938757604911997</c:v>
                </c:pt>
                <c:pt idx="41">
                  <c:v>-4.9760657692965848</c:v>
                </c:pt>
                <c:pt idx="42">
                  <c:v>-5.1637935929644501</c:v>
                </c:pt>
                <c:pt idx="43">
                  <c:v>-5.3572888207779004</c:v>
                </c:pt>
                <c:pt idx="44">
                  <c:v>-5.5567913966237494</c:v>
                </c:pt>
                <c:pt idx="45">
                  <c:v>-5.7625522433783001</c:v>
                </c:pt>
                <c:pt idx="46">
                  <c:v>-5.97483392157495</c:v>
                </c:pt>
                <c:pt idx="47">
                  <c:v>-6.19391133208185</c:v>
                </c:pt>
                <c:pt idx="48">
                  <c:v>-6.4200724644659504</c:v>
                </c:pt>
                <c:pt idx="49">
                  <c:v>-6.6536191916788496</c:v>
                </c:pt>
                <c:pt idx="50">
                  <c:v>-6.8948681163197509</c:v>
                </c:pt>
                <c:pt idx="51">
                  <c:v>-7.1441514752899495</c:v>
                </c:pt>
                <c:pt idx="52">
                  <c:v>-7.4018181040019</c:v>
                </c:pt>
                <c:pt idx="53">
                  <c:v>-7.6682344640869999</c:v>
                </c:pt>
                <c:pt idx="54">
                  <c:v>-7.9437857441934003</c:v>
                </c:pt>
                <c:pt idx="55">
                  <c:v>-8.2288770345879492</c:v>
                </c:pt>
                <c:pt idx="56">
                  <c:v>-8.5239345869056997</c:v>
                </c:pt>
                <c:pt idx="57">
                  <c:v>-8.82940715866415</c:v>
                </c:pt>
                <c:pt idx="58">
                  <c:v>-9.1457674565059506</c:v>
                </c:pt>
                <c:pt idx="59">
                  <c:v>-9.4735136843743</c:v>
                </c:pt>
                <c:pt idx="60">
                  <c:v>-9.8131712008817509</c:v>
                </c:pt>
                <c:pt idx="61">
                  <c:v>-10.165294301384201</c:v>
                </c:pt>
                <c:pt idx="62">
                  <c:v>-10.5304681329761</c:v>
                </c:pt>
                <c:pt idx="63">
                  <c:v>-10.909310749999801</c:v>
                </c:pt>
                <c:pt idx="64">
                  <c:v>-11.3024753302108</c:v>
                </c:pt>
                <c:pt idx="65">
                  <c:v>-11.710652556887799</c:v>
                </c:pt>
                <c:pt idx="66">
                  <c:v>-12.134573187562649</c:v>
                </c:pt>
                <c:pt idx="67">
                  <c:v>-12.57501082592365</c:v>
                </c:pt>
                <c:pt idx="68">
                  <c:v>-13.032784911154499</c:v>
                </c:pt>
                <c:pt idx="69">
                  <c:v>-13.508763944683</c:v>
                </c:pt>
                <c:pt idx="70">
                  <c:v>-14.003868985797201</c:v>
                </c:pt>
                <c:pt idx="71">
                  <c:v>-14.519077425135151</c:v>
                </c:pt>
                <c:pt idx="72">
                  <c:v>-15.055427078941651</c:v>
                </c:pt>
                <c:pt idx="73">
                  <c:v>-15.614020619882998</c:v>
                </c:pt>
                <c:pt idx="74">
                  <c:v>-16.19603038883395</c:v>
                </c:pt>
                <c:pt idx="75">
                  <c:v>-16.802703615810501</c:v>
                </c:pt>
                <c:pt idx="76">
                  <c:v>-17.435368099737651</c:v>
                </c:pt>
                <c:pt idx="77">
                  <c:v>-18.095438382460401</c:v>
                </c:pt>
                <c:pt idx="78">
                  <c:v>-18.784422470997448</c:v>
                </c:pt>
                <c:pt idx="79">
                  <c:v>-19.503929173324099</c:v>
                </c:pt>
              </c:numCache>
            </c:numRef>
          </c:yVal>
          <c:smooth val="0"/>
        </c:ser>
        <c:ser>
          <c:idx val="6"/>
          <c:order val="6"/>
          <c:tx>
            <c:v>Ny=160</c:v>
          </c:tx>
          <c:spPr>
            <a:ln w="2540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(adi)'!$H$2:$H$81</c:f>
              <c:numCache>
                <c:formatCode>0.0000</c:formatCode>
                <c:ptCount val="80"/>
                <c:pt idx="0">
                  <c:v>-0.13494657855693498</c:v>
                </c:pt>
                <c:pt idx="1">
                  <c:v>-0.2412658360436235</c:v>
                </c:pt>
                <c:pt idx="2">
                  <c:v>-0.338419428788995</c:v>
                </c:pt>
                <c:pt idx="3">
                  <c:v>-0.43111703206920948</c:v>
                </c:pt>
                <c:pt idx="4">
                  <c:v>-0.52138899326496002</c:v>
                </c:pt>
                <c:pt idx="5">
                  <c:v>-0.61034922130556502</c:v>
                </c:pt>
                <c:pt idx="6">
                  <c:v>-0.69870028575484999</c:v>
                </c:pt>
                <c:pt idx="7">
                  <c:v>-0.78692888695024499</c:v>
                </c:pt>
                <c:pt idx="8">
                  <c:v>-0.87539629346542502</c:v>
                </c:pt>
                <c:pt idx="9">
                  <c:v>-0.96438552283154499</c:v>
                </c:pt>
                <c:pt idx="10">
                  <c:v>-1.0541282023254399</c:v>
                </c:pt>
                <c:pt idx="11">
                  <c:v>-1.14482091491794</c:v>
                </c:pt>
                <c:pt idx="12">
                  <c:v>-1.2366356881313401</c:v>
                </c:pt>
                <c:pt idx="13">
                  <c:v>-1.3297270228821951</c:v>
                </c:pt>
                <c:pt idx="14">
                  <c:v>-1.4242367815864401</c:v>
                </c:pt>
                <c:pt idx="15">
                  <c:v>-1.5202976980209502</c:v>
                </c:pt>
                <c:pt idx="16">
                  <c:v>-1.6180359682261951</c:v>
                </c:pt>
                <c:pt idx="17">
                  <c:v>-1.71757321504344</c:v>
                </c:pt>
                <c:pt idx="18">
                  <c:v>-1.81902801234997</c:v>
                </c:pt>
                <c:pt idx="19">
                  <c:v>-1.9225170958711701</c:v>
                </c:pt>
                <c:pt idx="20">
                  <c:v>-2.0281563465740602</c:v>
                </c:pt>
                <c:pt idx="21">
                  <c:v>-2.1360616043645551</c:v>
                </c:pt>
                <c:pt idx="22">
                  <c:v>-2.2463493586759551</c:v>
                </c:pt>
                <c:pt idx="23">
                  <c:v>-2.359137344788905</c:v>
                </c:pt>
                <c:pt idx="24">
                  <c:v>-2.4745450700801248</c:v>
                </c:pt>
                <c:pt idx="25">
                  <c:v>-2.5926942868889</c:v>
                </c:pt>
                <c:pt idx="26">
                  <c:v>-2.7137094265334549</c:v>
                </c:pt>
                <c:pt idx="27">
                  <c:v>-2.8377180029082152</c:v>
                </c:pt>
                <c:pt idx="28">
                  <c:v>-2.9648509999144599</c:v>
                </c:pt>
                <c:pt idx="29">
                  <c:v>-3.0952432399506051</c:v>
                </c:pt>
                <c:pt idx="30">
                  <c:v>-3.2290337474832951</c:v>
                </c:pt>
                <c:pt idx="31">
                  <c:v>-3.3663661088672798</c:v>
                </c:pt>
                <c:pt idx="32">
                  <c:v>-3.5073888321130653</c:v>
                </c:pt>
                <c:pt idx="33">
                  <c:v>-3.6522557121340902</c:v>
                </c:pt>
                <c:pt idx="34">
                  <c:v>-3.801126201914935</c:v>
                </c:pt>
                <c:pt idx="35">
                  <c:v>-3.9541657954977145</c:v>
                </c:pt>
                <c:pt idx="36">
                  <c:v>-4.1115464230397247</c:v>
                </c:pt>
                <c:pt idx="37">
                  <c:v>-4.2734468604717746</c:v>
                </c:pt>
                <c:pt idx="38">
                  <c:v>-4.4400531606604501</c:v>
                </c:pt>
                <c:pt idx="39">
                  <c:v>-4.6115591003880345</c:v>
                </c:pt>
                <c:pt idx="40">
                  <c:v>-4.7881666530563498</c:v>
                </c:pt>
                <c:pt idx="41">
                  <c:v>-4.9700864856163749</c:v>
                </c:pt>
                <c:pt idx="42">
                  <c:v>-5.1575384829997999</c:v>
                </c:pt>
                <c:pt idx="43">
                  <c:v>-5.3507523026124</c:v>
                </c:pt>
                <c:pt idx="44">
                  <c:v>-5.5499679612214496</c:v>
                </c:pt>
                <c:pt idx="45">
                  <c:v>-5.7554364595236995</c:v>
                </c:pt>
                <c:pt idx="46">
                  <c:v>-5.9674204409782003</c:v>
                </c:pt>
                <c:pt idx="47">
                  <c:v>-6.1861948946490006</c:v>
                </c:pt>
                <c:pt idx="48">
                  <c:v>-6.4120479037194</c:v>
                </c:pt>
                <c:pt idx="49">
                  <c:v>-6.6452814403136005</c:v>
                </c:pt>
                <c:pt idx="50">
                  <c:v>-6.8862122118836995</c:v>
                </c:pt>
                <c:pt idx="51">
                  <c:v>-7.1351725659793503</c:v>
                </c:pt>
                <c:pt idx="52">
                  <c:v>-7.3925114545559492</c:v>
                </c:pt>
                <c:pt idx="53">
                  <c:v>-7.6585954617615499</c:v>
                </c:pt>
                <c:pt idx="54">
                  <c:v>-7.9338099048088493</c:v>
                </c:pt>
                <c:pt idx="55">
                  <c:v>-8.218560008623351</c:v>
                </c:pt>
                <c:pt idx="56">
                  <c:v>-8.5132721656393002</c:v>
                </c:pt>
                <c:pt idx="57">
                  <c:v>-8.8183952803255998</c:v>
                </c:pt>
                <c:pt idx="58">
                  <c:v>-9.1344022124285011</c:v>
                </c:pt>
                <c:pt idx="59">
                  <c:v>-9.4617913251382504</c:v>
                </c:pt>
                <c:pt idx="60">
                  <c:v>-9.8010881424090002</c:v>
                </c:pt>
                <c:pt idx="61">
                  <c:v>-10.15284713098125</c:v>
                </c:pt>
                <c:pt idx="62">
                  <c:v>-10.517653615291</c:v>
                </c:pt>
                <c:pt idx="63">
                  <c:v>-10.8961258328714</c:v>
                </c:pt>
                <c:pt idx="64">
                  <c:v>-11.2889171503888</c:v>
                </c:pt>
                <c:pt idx="65">
                  <c:v>-11.696718445588399</c:v>
                </c:pt>
                <c:pt idx="66">
                  <c:v>-12.120260675826851</c:v>
                </c:pt>
                <c:pt idx="67">
                  <c:v>-12.5603176497603</c:v>
                </c:pt>
                <c:pt idx="68">
                  <c:v>-13.017709016413249</c:v>
                </c:pt>
                <c:pt idx="69">
                  <c:v>-13.493303491612551</c:v>
                </c:pt>
                <c:pt idx="70">
                  <c:v>-13.988022353275301</c:v>
                </c:pt>
                <c:pt idx="71">
                  <c:v>-14.502843214477499</c:v>
                </c:pt>
                <c:pt idx="72">
                  <c:v>-15.0388041172681</c:v>
                </c:pt>
                <c:pt idx="73">
                  <c:v>-15.59700796295915</c:v>
                </c:pt>
                <c:pt idx="74">
                  <c:v>-16.178627323328648</c:v>
                </c:pt>
                <c:pt idx="75">
                  <c:v>-16.78490966088215</c:v>
                </c:pt>
                <c:pt idx="76">
                  <c:v>-17.41718300787965</c:v>
                </c:pt>
                <c:pt idx="77">
                  <c:v>-18.076862139492352</c:v>
                </c:pt>
                <c:pt idx="78">
                  <c:v>-18.765455295083751</c:v>
                </c:pt>
                <c:pt idx="79">
                  <c:v>-19.484571512931449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498664"/>
        <c:axId val="163501800"/>
      </c:scatterChart>
      <c:valAx>
        <c:axId val="1634986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Longueur du patin adimensionnelle X/L</a:t>
                </a:r>
              </a:p>
            </c:rich>
          </c:tx>
          <c:layout>
            <c:manualLayout>
              <c:xMode val="edge"/>
              <c:yMode val="edge"/>
              <c:x val="0.32568462962962957"/>
              <c:y val="0.9122875925925926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63501800"/>
        <c:crosses val="autoZero"/>
        <c:crossBetween val="midCat"/>
      </c:valAx>
      <c:valAx>
        <c:axId val="163501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Gradient de temperature </a:t>
                </a:r>
                <a:r>
                  <a:rPr lang="en-US" dirty="0" err="1" smtClean="0"/>
                  <a:t>adimensionnel</a:t>
                </a:r>
                <a:endParaRPr lang="en-US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63498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738518518518519"/>
          <c:y val="0.54798148148148151"/>
          <c:w val="0.45473888888888891"/>
          <c:h val="0.2210788888888888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/>
      </a:pPr>
      <a:endParaRPr lang="fr-F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55870370370369"/>
          <c:y val="5.5620185185185175E-2"/>
          <c:w val="0.82935351851851857"/>
          <c:h val="0.7343046296296295"/>
        </c:manualLayout>
      </c:layout>
      <c:scatterChart>
        <c:scatterStyle val="lineMarker"/>
        <c:varyColors val="0"/>
        <c:ser>
          <c:idx val="8"/>
          <c:order val="0"/>
          <c:tx>
            <c:v>LPCM N=10</c:v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Temp'!$C$2:$C$161</c:f>
              <c:numCache>
                <c:formatCode>0.00E+00</c:formatCode>
                <c:ptCount val="160"/>
                <c:pt idx="0">
                  <c:v>-0.42518564133658254</c:v>
                </c:pt>
                <c:pt idx="1">
                  <c:v>-0.42201306806413397</c:v>
                </c:pt>
                <c:pt idx="2">
                  <c:v>-0.41883612914760499</c:v>
                </c:pt>
                <c:pt idx="3">
                  <c:v>-0.41566004561851599</c:v>
                </c:pt>
                <c:pt idx="4">
                  <c:v>-0.41249359403880048</c:v>
                </c:pt>
                <c:pt idx="5">
                  <c:v>-0.40934682854509702</c:v>
                </c:pt>
                <c:pt idx="6">
                  <c:v>-0.40623190138436394</c:v>
                </c:pt>
                <c:pt idx="7">
                  <c:v>-0.4031629914264605</c:v>
                </c:pt>
                <c:pt idx="8">
                  <c:v>-0.40016946671993303</c:v>
                </c:pt>
                <c:pt idx="9">
                  <c:v>-0.39729131736101253</c:v>
                </c:pt>
                <c:pt idx="10">
                  <c:v>-0.39457226682629754</c:v>
                </c:pt>
                <c:pt idx="11">
                  <c:v>-0.3921063525337895</c:v>
                </c:pt>
                <c:pt idx="12">
                  <c:v>-0.38997784092517651</c:v>
                </c:pt>
                <c:pt idx="13">
                  <c:v>-0.3874200714291825</c:v>
                </c:pt>
                <c:pt idx="14">
                  <c:v>-0.36577357978099651</c:v>
                </c:pt>
                <c:pt idx="15">
                  <c:v>-0.361585120257572</c:v>
                </c:pt>
                <c:pt idx="16">
                  <c:v>-0.35784449589200901</c:v>
                </c:pt>
                <c:pt idx="17">
                  <c:v>-0.35419505935451501</c:v>
                </c:pt>
                <c:pt idx="18">
                  <c:v>-0.35061659785182048</c:v>
                </c:pt>
                <c:pt idx="19">
                  <c:v>-0.34709592613428247</c:v>
                </c:pt>
                <c:pt idx="20">
                  <c:v>-0.34365328431068998</c:v>
                </c:pt>
                <c:pt idx="21">
                  <c:v>-0.34027400544481751</c:v>
                </c:pt>
                <c:pt idx="22">
                  <c:v>-0.33696596033246651</c:v>
                </c:pt>
                <c:pt idx="23">
                  <c:v>-0.333738090245084</c:v>
                </c:pt>
                <c:pt idx="24">
                  <c:v>-0.33058973231138999</c:v>
                </c:pt>
                <c:pt idx="25">
                  <c:v>-0.32753014354642151</c:v>
                </c:pt>
                <c:pt idx="26">
                  <c:v>-0.32457221852917051</c:v>
                </c:pt>
                <c:pt idx="27">
                  <c:v>-0.32171260900256149</c:v>
                </c:pt>
                <c:pt idx="28">
                  <c:v>-0.31895529570390302</c:v>
                </c:pt>
                <c:pt idx="29">
                  <c:v>-0.31631575697081299</c:v>
                </c:pt>
                <c:pt idx="30">
                  <c:v>-0.31380252894049054</c:v>
                </c:pt>
                <c:pt idx="31">
                  <c:v>-0.31142168721804203</c:v>
                </c:pt>
                <c:pt idx="32">
                  <c:v>-0.30918078712365149</c:v>
                </c:pt>
                <c:pt idx="33">
                  <c:v>-0.30708591368777699</c:v>
                </c:pt>
                <c:pt idx="34">
                  <c:v>-0.30514702218551948</c:v>
                </c:pt>
                <c:pt idx="35">
                  <c:v>-0.30337638061746197</c:v>
                </c:pt>
                <c:pt idx="36">
                  <c:v>-0.30177720638284899</c:v>
                </c:pt>
                <c:pt idx="37">
                  <c:v>-0.30035629826048549</c:v>
                </c:pt>
                <c:pt idx="38">
                  <c:v>-0.29912957286533348</c:v>
                </c:pt>
                <c:pt idx="39">
                  <c:v>-0.29810890745462004</c:v>
                </c:pt>
                <c:pt idx="40">
                  <c:v>-0.29730365092905797</c:v>
                </c:pt>
                <c:pt idx="41">
                  <c:v>-0.29672360533471098</c:v>
                </c:pt>
                <c:pt idx="42">
                  <c:v>-0.29638329586736201</c:v>
                </c:pt>
                <c:pt idx="43">
                  <c:v>-0.296290505313414</c:v>
                </c:pt>
                <c:pt idx="44">
                  <c:v>-0.29646116837662301</c:v>
                </c:pt>
                <c:pt idx="45">
                  <c:v>-0.29691274360526199</c:v>
                </c:pt>
                <c:pt idx="46">
                  <c:v>-0.29766032094601746</c:v>
                </c:pt>
                <c:pt idx="47">
                  <c:v>-0.29871709404635899</c:v>
                </c:pt>
                <c:pt idx="48">
                  <c:v>-0.30009929327531804</c:v>
                </c:pt>
                <c:pt idx="49">
                  <c:v>-0.30183063341202548</c:v>
                </c:pt>
                <c:pt idx="50">
                  <c:v>-0.30393172751508402</c:v>
                </c:pt>
                <c:pt idx="51">
                  <c:v>-0.30642969569017547</c:v>
                </c:pt>
                <c:pt idx="52">
                  <c:v>-0.30934999190356499</c:v>
                </c:pt>
                <c:pt idx="53">
                  <c:v>-0.31272127036950753</c:v>
                </c:pt>
                <c:pt idx="54">
                  <c:v>-0.31657156155474098</c:v>
                </c:pt>
                <c:pt idx="55">
                  <c:v>-0.32089202524372201</c:v>
                </c:pt>
                <c:pt idx="56">
                  <c:v>-0.32559411114391051</c:v>
                </c:pt>
                <c:pt idx="57">
                  <c:v>-0.33095687084379799</c:v>
                </c:pt>
                <c:pt idx="58">
                  <c:v>-0.34621431709919398</c:v>
                </c:pt>
                <c:pt idx="59">
                  <c:v>-0.35232099233090197</c:v>
                </c:pt>
                <c:pt idx="60">
                  <c:v>-0.35870855740102747</c:v>
                </c:pt>
                <c:pt idx="61">
                  <c:v>-0.36559102495835449</c:v>
                </c:pt>
                <c:pt idx="62">
                  <c:v>-0.37301597652625601</c:v>
                </c:pt>
                <c:pt idx="63">
                  <c:v>-0.3810356527869575</c:v>
                </c:pt>
                <c:pt idx="64">
                  <c:v>-0.38965196746129549</c:v>
                </c:pt>
                <c:pt idx="65">
                  <c:v>-0.39888791446990801</c:v>
                </c:pt>
                <c:pt idx="66">
                  <c:v>-0.40878652159981799</c:v>
                </c:pt>
                <c:pt idx="67">
                  <c:v>-0.41937028903921697</c:v>
                </c:pt>
                <c:pt idx="68">
                  <c:v>-0.43066941360413702</c:v>
                </c:pt>
                <c:pt idx="69">
                  <c:v>-0.44272981079322349</c:v>
                </c:pt>
                <c:pt idx="70">
                  <c:v>-0.45555569903508902</c:v>
                </c:pt>
                <c:pt idx="71">
                  <c:v>-0.46919242531559702</c:v>
                </c:pt>
                <c:pt idx="72">
                  <c:v>-0.48367837204035052</c:v>
                </c:pt>
                <c:pt idx="73">
                  <c:v>-0.4991708868342255</c:v>
                </c:pt>
                <c:pt idx="74">
                  <c:v>-0.51615164584512008</c:v>
                </c:pt>
                <c:pt idx="75">
                  <c:v>-0.53316360213959002</c:v>
                </c:pt>
                <c:pt idx="76">
                  <c:v>-0.55158158538861002</c:v>
                </c:pt>
                <c:pt idx="77">
                  <c:v>-0.57101309003419498</c:v>
                </c:pt>
                <c:pt idx="78">
                  <c:v>-0.59150559777528</c:v>
                </c:pt>
                <c:pt idx="79">
                  <c:v>-0.61315500136352497</c:v>
                </c:pt>
                <c:pt idx="80">
                  <c:v>-0.63593603082947503</c:v>
                </c:pt>
                <c:pt idx="81">
                  <c:v>-0.65995318334149999</c:v>
                </c:pt>
                <c:pt idx="82">
                  <c:v>-0.68557917007429992</c:v>
                </c:pt>
                <c:pt idx="83">
                  <c:v>-0.71271149558682501</c:v>
                </c:pt>
                <c:pt idx="84">
                  <c:v>-0.74076479956741503</c:v>
                </c:pt>
                <c:pt idx="85">
                  <c:v>-0.77028592355535008</c:v>
                </c:pt>
                <c:pt idx="86">
                  <c:v>-0.80135733015218502</c:v>
                </c:pt>
                <c:pt idx="87">
                  <c:v>-0.83397158924067993</c:v>
                </c:pt>
                <c:pt idx="88">
                  <c:v>-0.86826514708318503</c:v>
                </c:pt>
                <c:pt idx="89">
                  <c:v>-0.90427561001549994</c:v>
                </c:pt>
                <c:pt idx="90">
                  <c:v>-0.94204094221158496</c:v>
                </c:pt>
                <c:pt idx="91">
                  <c:v>-0.98169663394547002</c:v>
                </c:pt>
                <c:pt idx="92">
                  <c:v>-1.0233695591337799</c:v>
                </c:pt>
                <c:pt idx="93">
                  <c:v>-1.0670566684210301</c:v>
                </c:pt>
                <c:pt idx="94">
                  <c:v>-1.1128755951460749</c:v>
                </c:pt>
                <c:pt idx="95">
                  <c:v>-1.1609054578353</c:v>
                </c:pt>
                <c:pt idx="96">
                  <c:v>-1.21133748764092</c:v>
                </c:pt>
                <c:pt idx="97">
                  <c:v>-1.264157859510225</c:v>
                </c:pt>
                <c:pt idx="98">
                  <c:v>-1.3195312796131549</c:v>
                </c:pt>
                <c:pt idx="99">
                  <c:v>-1.377571194548455</c:v>
                </c:pt>
                <c:pt idx="100">
                  <c:v>-1.4383969340823302</c:v>
                </c:pt>
                <c:pt idx="101">
                  <c:v>-1.5021640309896749</c:v>
                </c:pt>
                <c:pt idx="102">
                  <c:v>-1.5689444700519151</c:v>
                </c:pt>
                <c:pt idx="103">
                  <c:v>-1.6389424115800448</c:v>
                </c:pt>
                <c:pt idx="104">
                  <c:v>-1.7122646473536101</c:v>
                </c:pt>
                <c:pt idx="105">
                  <c:v>-1.7890472554694248</c:v>
                </c:pt>
                <c:pt idx="106">
                  <c:v>-1.8695473892482848</c:v>
                </c:pt>
                <c:pt idx="107">
                  <c:v>-1.9538380736565499</c:v>
                </c:pt>
                <c:pt idx="108">
                  <c:v>-2.042153289931925</c:v>
                </c:pt>
                <c:pt idx="109">
                  <c:v>-2.134683196750415</c:v>
                </c:pt>
                <c:pt idx="110">
                  <c:v>-2.2316129627754249</c:v>
                </c:pt>
                <c:pt idx="111">
                  <c:v>-2.33314457615311</c:v>
                </c:pt>
                <c:pt idx="112">
                  <c:v>-2.439580654132115</c:v>
                </c:pt>
                <c:pt idx="113">
                  <c:v>-2.5510588529622802</c:v>
                </c:pt>
                <c:pt idx="114">
                  <c:v>-2.6678630822689051</c:v>
                </c:pt>
                <c:pt idx="115">
                  <c:v>-2.7903152640219648</c:v>
                </c:pt>
                <c:pt idx="116">
                  <c:v>-2.91863940934679</c:v>
                </c:pt>
                <c:pt idx="117">
                  <c:v>-3.0531255708319001</c:v>
                </c:pt>
                <c:pt idx="118">
                  <c:v>-3.1941456810125901</c:v>
                </c:pt>
                <c:pt idx="119">
                  <c:v>-3.341974931101285</c:v>
                </c:pt>
                <c:pt idx="120">
                  <c:v>-3.4969749598730049</c:v>
                </c:pt>
                <c:pt idx="121">
                  <c:v>-3.6595725673604855</c:v>
                </c:pt>
                <c:pt idx="122">
                  <c:v>-3.8301199751806747</c:v>
                </c:pt>
                <c:pt idx="123">
                  <c:v>-4.0090493825747604</c:v>
                </c:pt>
                <c:pt idx="124">
                  <c:v>-4.1968306072327</c:v>
                </c:pt>
                <c:pt idx="125">
                  <c:v>-4.3939069975157352</c:v>
                </c:pt>
                <c:pt idx="126">
                  <c:v>-4.6007639231858954</c:v>
                </c:pt>
                <c:pt idx="127">
                  <c:v>-4.8179712561654551</c:v>
                </c:pt>
                <c:pt idx="128">
                  <c:v>-5.0461593610932001</c:v>
                </c:pt>
                <c:pt idx="129">
                  <c:v>-5.2858653503737996</c:v>
                </c:pt>
                <c:pt idx="130">
                  <c:v>-5.5377720351186497</c:v>
                </c:pt>
                <c:pt idx="131">
                  <c:v>-5.8025766753043495</c:v>
                </c:pt>
                <c:pt idx="132">
                  <c:v>-6.0809889431792001</c:v>
                </c:pt>
                <c:pt idx="133">
                  <c:v>-6.3738276241495004</c:v>
                </c:pt>
                <c:pt idx="134">
                  <c:v>-6.6819436545746003</c:v>
                </c:pt>
                <c:pt idx="135">
                  <c:v>-7.0062633375735004</c:v>
                </c:pt>
                <c:pt idx="136">
                  <c:v>-7.3476817585172993</c:v>
                </c:pt>
                <c:pt idx="137">
                  <c:v>-7.7073046879151503</c:v>
                </c:pt>
                <c:pt idx="138">
                  <c:v>-8.0862593728496499</c:v>
                </c:pt>
                <c:pt idx="139">
                  <c:v>-8.48572207591085</c:v>
                </c:pt>
                <c:pt idx="140">
                  <c:v>-8.9069852422933486</c:v>
                </c:pt>
                <c:pt idx="141">
                  <c:v>-9.3514126526772507</c:v>
                </c:pt>
                <c:pt idx="142">
                  <c:v>-9.8205303433840498</c:v>
                </c:pt>
                <c:pt idx="143">
                  <c:v>-10.3158679654727</c:v>
                </c:pt>
                <c:pt idx="144">
                  <c:v>-10.8392405722819</c:v>
                </c:pt>
                <c:pt idx="145">
                  <c:v>-11.392485107481999</c:v>
                </c:pt>
                <c:pt idx="146">
                  <c:v>-11.97762611736905</c:v>
                </c:pt>
                <c:pt idx="147">
                  <c:v>-12.596882559289099</c:v>
                </c:pt>
                <c:pt idx="148">
                  <c:v>-13.25251560243365</c:v>
                </c:pt>
                <c:pt idx="149">
                  <c:v>-13.9472140129752</c:v>
                </c:pt>
                <c:pt idx="150">
                  <c:v>-14.6836492309905</c:v>
                </c:pt>
                <c:pt idx="151">
                  <c:v>-15.4648861318542</c:v>
                </c:pt>
                <c:pt idx="152">
                  <c:v>-16.294200480233847</c:v>
                </c:pt>
                <c:pt idx="153">
                  <c:v>-17.175182696716149</c:v>
                </c:pt>
                <c:pt idx="154">
                  <c:v>-18.111763089274252</c:v>
                </c:pt>
                <c:pt idx="155">
                  <c:v>-19.108167824280699</c:v>
                </c:pt>
                <c:pt idx="156">
                  <c:v>-20.169095413419502</c:v>
                </c:pt>
                <c:pt idx="157">
                  <c:v>-21.299681699284349</c:v>
                </c:pt>
                <c:pt idx="158">
                  <c:v>-22.5054282430578</c:v>
                </c:pt>
                <c:pt idx="159">
                  <c:v>-23.79262479846825</c:v>
                </c:pt>
              </c:numCache>
            </c:numRef>
          </c:yVal>
          <c:smooth val="0"/>
        </c:ser>
        <c:ser>
          <c:idx val="0"/>
          <c:order val="1"/>
          <c:tx>
            <c:v>LPCM N=14</c:v>
          </c:tx>
          <c:spPr>
            <a:ln w="25400"/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Temp'!$D$2:$D$161</c:f>
              <c:numCache>
                <c:formatCode>0.00E+00</c:formatCode>
                <c:ptCount val="160"/>
                <c:pt idx="0">
                  <c:v>-0.40703197090998755</c:v>
                </c:pt>
                <c:pt idx="1">
                  <c:v>-0.39838576838620948</c:v>
                </c:pt>
                <c:pt idx="2">
                  <c:v>-0.38932462297899201</c:v>
                </c:pt>
                <c:pt idx="3">
                  <c:v>-0.38587977600789947</c:v>
                </c:pt>
                <c:pt idx="4">
                  <c:v>-0.38275393615477749</c:v>
                </c:pt>
                <c:pt idx="5">
                  <c:v>-0.37961970501801301</c:v>
                </c:pt>
                <c:pt idx="6">
                  <c:v>-0.37643595828055049</c:v>
                </c:pt>
                <c:pt idx="7">
                  <c:v>-0.37318310159371249</c:v>
                </c:pt>
                <c:pt idx="8">
                  <c:v>-0.36987246374439253</c:v>
                </c:pt>
                <c:pt idx="9">
                  <c:v>-0.3665273302188195</c:v>
                </c:pt>
                <c:pt idx="10">
                  <c:v>-0.36313690024471051</c:v>
                </c:pt>
                <c:pt idx="11">
                  <c:v>-0.35970713119539499</c:v>
                </c:pt>
                <c:pt idx="12">
                  <c:v>-0.35627003174396654</c:v>
                </c:pt>
                <c:pt idx="13">
                  <c:v>-0.35282193404315598</c:v>
                </c:pt>
                <c:pt idx="14">
                  <c:v>-0.34937164174037449</c:v>
                </c:pt>
                <c:pt idx="15">
                  <c:v>-0.345918711853131</c:v>
                </c:pt>
                <c:pt idx="16">
                  <c:v>-0.34248845552344148</c:v>
                </c:pt>
                <c:pt idx="17">
                  <c:v>-0.33906747311880048</c:v>
                </c:pt>
                <c:pt idx="18">
                  <c:v>-0.33567449882524453</c:v>
                </c:pt>
                <c:pt idx="19">
                  <c:v>-0.33231394090147248</c:v>
                </c:pt>
                <c:pt idx="20">
                  <c:v>-0.32900898697089498</c:v>
                </c:pt>
                <c:pt idx="21">
                  <c:v>-0.325750763363989</c:v>
                </c:pt>
                <c:pt idx="22">
                  <c:v>-0.32255745118340801</c:v>
                </c:pt>
                <c:pt idx="23">
                  <c:v>-0.31943475258610554</c:v>
                </c:pt>
                <c:pt idx="24">
                  <c:v>-0.31638696316495102</c:v>
                </c:pt>
                <c:pt idx="25">
                  <c:v>-0.31342809258467402</c:v>
                </c:pt>
                <c:pt idx="26">
                  <c:v>-0.31056966424980248</c:v>
                </c:pt>
                <c:pt idx="27">
                  <c:v>-0.30780663411498599</c:v>
                </c:pt>
                <c:pt idx="28">
                  <c:v>-0.30515370434167399</c:v>
                </c:pt>
                <c:pt idx="29">
                  <c:v>-0.30262283861538403</c:v>
                </c:pt>
                <c:pt idx="30">
                  <c:v>-0.30022231670282401</c:v>
                </c:pt>
                <c:pt idx="31">
                  <c:v>-0.29795856735341747</c:v>
                </c:pt>
                <c:pt idx="32">
                  <c:v>-0.295839712278476</c:v>
                </c:pt>
                <c:pt idx="33">
                  <c:v>-0.293868088495363</c:v>
                </c:pt>
                <c:pt idx="34">
                  <c:v>-0.292054080146192</c:v>
                </c:pt>
                <c:pt idx="35">
                  <c:v>-0.29040148598527299</c:v>
                </c:pt>
                <c:pt idx="36">
                  <c:v>-0.28890244432685697</c:v>
                </c:pt>
                <c:pt idx="37">
                  <c:v>-0.287548059298045</c:v>
                </c:pt>
                <c:pt idx="38">
                  <c:v>-0.28632755655342051</c:v>
                </c:pt>
                <c:pt idx="39">
                  <c:v>-0.285213134372022</c:v>
                </c:pt>
                <c:pt idx="40">
                  <c:v>-0.28415499680136247</c:v>
                </c:pt>
                <c:pt idx="41">
                  <c:v>-0.28308082164559001</c:v>
                </c:pt>
                <c:pt idx="42">
                  <c:v>-0.28193076168331699</c:v>
                </c:pt>
                <c:pt idx="43">
                  <c:v>-0.28156551083414549</c:v>
                </c:pt>
                <c:pt idx="44">
                  <c:v>-0.28870418651191998</c:v>
                </c:pt>
                <c:pt idx="45">
                  <c:v>-0.28928952917696299</c:v>
                </c:pt>
                <c:pt idx="46">
                  <c:v>-0.29001908897421652</c:v>
                </c:pt>
                <c:pt idx="47">
                  <c:v>-0.29102616793550451</c:v>
                </c:pt>
                <c:pt idx="48">
                  <c:v>-0.2923432377491475</c:v>
                </c:pt>
                <c:pt idx="49">
                  <c:v>-0.29399197725583603</c:v>
                </c:pt>
                <c:pt idx="50">
                  <c:v>-0.29598282658125102</c:v>
                </c:pt>
                <c:pt idx="51">
                  <c:v>-0.29833788282953999</c:v>
                </c:pt>
                <c:pt idx="52">
                  <c:v>-0.30106904782544103</c:v>
                </c:pt>
                <c:pt idx="53">
                  <c:v>-0.30419751058246297</c:v>
                </c:pt>
                <c:pt idx="54">
                  <c:v>-0.30775355870952248</c:v>
                </c:pt>
                <c:pt idx="55">
                  <c:v>-0.31175003000428297</c:v>
                </c:pt>
                <c:pt idx="56">
                  <c:v>-0.3162316310874555</c:v>
                </c:pt>
                <c:pt idx="57">
                  <c:v>-0.321214248691372</c:v>
                </c:pt>
                <c:pt idx="58">
                  <c:v>-0.32675825496113847</c:v>
                </c:pt>
                <c:pt idx="59">
                  <c:v>-0.33291265756009997</c:v>
                </c:pt>
                <c:pt idx="60">
                  <c:v>-0.33974640519754551</c:v>
                </c:pt>
                <c:pt idx="61">
                  <c:v>-0.34737764843160052</c:v>
                </c:pt>
                <c:pt idx="62">
                  <c:v>-0.35588562425862802</c:v>
                </c:pt>
                <c:pt idx="63">
                  <c:v>-0.36357720696172346</c:v>
                </c:pt>
                <c:pt idx="64">
                  <c:v>-0.36972660521115502</c:v>
                </c:pt>
                <c:pt idx="65">
                  <c:v>-0.37901863218916199</c:v>
                </c:pt>
                <c:pt idx="66">
                  <c:v>-0.38904101307245198</c:v>
                </c:pt>
                <c:pt idx="67">
                  <c:v>-0.399741561460904</c:v>
                </c:pt>
                <c:pt idx="68">
                  <c:v>-0.41114711273704552</c:v>
                </c:pt>
                <c:pt idx="69">
                  <c:v>-0.42330967404364206</c:v>
                </c:pt>
                <c:pt idx="70">
                  <c:v>-0.43623035163805152</c:v>
                </c:pt>
                <c:pt idx="71">
                  <c:v>-0.44996808415394501</c:v>
                </c:pt>
                <c:pt idx="72">
                  <c:v>-0.46457768812864453</c:v>
                </c:pt>
                <c:pt idx="73">
                  <c:v>-0.48030014159929646</c:v>
                </c:pt>
                <c:pt idx="74">
                  <c:v>-0.49903357209720101</c:v>
                </c:pt>
                <c:pt idx="75">
                  <c:v>-0.51827278214799999</c:v>
                </c:pt>
                <c:pt idx="76">
                  <c:v>-0.53684254004158005</c:v>
                </c:pt>
                <c:pt idx="77">
                  <c:v>-0.55640966953494009</c:v>
                </c:pt>
                <c:pt idx="78">
                  <c:v>-0.577061704520625</c:v>
                </c:pt>
                <c:pt idx="79">
                  <c:v>-0.59891126855088994</c:v>
                </c:pt>
                <c:pt idx="80">
                  <c:v>-0.62205325538584</c:v>
                </c:pt>
                <c:pt idx="81">
                  <c:v>-0.64659269785311502</c:v>
                </c:pt>
                <c:pt idx="82">
                  <c:v>-0.67225897097240506</c:v>
                </c:pt>
                <c:pt idx="83">
                  <c:v>-0.69920075630758505</c:v>
                </c:pt>
                <c:pt idx="84">
                  <c:v>-0.727618524648735</c:v>
                </c:pt>
                <c:pt idx="85">
                  <c:v>-0.75740368635163502</c:v>
                </c:pt>
                <c:pt idx="86">
                  <c:v>-0.78874354698433502</c:v>
                </c:pt>
                <c:pt idx="87">
                  <c:v>-0.82164131381305006</c:v>
                </c:pt>
                <c:pt idx="88">
                  <c:v>-0.85622174783405502</c:v>
                </c:pt>
                <c:pt idx="89">
                  <c:v>-0.89252958536629501</c:v>
                </c:pt>
                <c:pt idx="90">
                  <c:v>-0.93060405957258008</c:v>
                </c:pt>
                <c:pt idx="91">
                  <c:v>-0.9705708661145851</c:v>
                </c:pt>
                <c:pt idx="92">
                  <c:v>-1.0125559522051499</c:v>
                </c:pt>
                <c:pt idx="93">
                  <c:v>-1.0565707130576101</c:v>
                </c:pt>
                <c:pt idx="94">
                  <c:v>-1.10272523149949</c:v>
                </c:pt>
                <c:pt idx="95">
                  <c:v>-1.15109853549929</c:v>
                </c:pt>
                <c:pt idx="96">
                  <c:v>-1.201870719025885</c:v>
                </c:pt>
                <c:pt idx="97">
                  <c:v>-1.2550458411160801</c:v>
                </c:pt>
                <c:pt idx="98">
                  <c:v>-1.3107794061570599</c:v>
                </c:pt>
                <c:pt idx="99">
                  <c:v>-1.3691834281006749</c:v>
                </c:pt>
                <c:pt idx="100">
                  <c:v>-1.4303779359765449</c:v>
                </c:pt>
                <c:pt idx="101">
                  <c:v>-1.494515262028365</c:v>
                </c:pt>
                <c:pt idx="102">
                  <c:v>-1.561675288748275</c:v>
                </c:pt>
                <c:pt idx="103">
                  <c:v>-1.6320538906136299</c:v>
                </c:pt>
                <c:pt idx="104">
                  <c:v>-1.7057614555390148</c:v>
                </c:pt>
                <c:pt idx="105">
                  <c:v>-1.7829368343065952</c:v>
                </c:pt>
                <c:pt idx="106">
                  <c:v>-1.8638245580570101</c:v>
                </c:pt>
                <c:pt idx="107">
                  <c:v>-1.9485082560591098</c:v>
                </c:pt>
                <c:pt idx="108">
                  <c:v>-2.0372185692581697</c:v>
                </c:pt>
                <c:pt idx="109">
                  <c:v>-2.1301424964647051</c:v>
                </c:pt>
                <c:pt idx="110">
                  <c:v>-2.2274675082284601</c:v>
                </c:pt>
                <c:pt idx="111">
                  <c:v>-2.3293967102154047</c:v>
                </c:pt>
                <c:pt idx="112">
                  <c:v>-2.4362230628606252</c:v>
                </c:pt>
                <c:pt idx="113">
                  <c:v>-2.5480924391213251</c:v>
                </c:pt>
                <c:pt idx="114">
                  <c:v>-2.6652894721128551</c:v>
                </c:pt>
                <c:pt idx="115">
                  <c:v>-2.7881255001318701</c:v>
                </c:pt>
                <c:pt idx="116">
                  <c:v>-2.916827938257355</c:v>
                </c:pt>
                <c:pt idx="117">
                  <c:v>-3.0516909545044948</c:v>
                </c:pt>
                <c:pt idx="118">
                  <c:v>-3.1930787001608452</c:v>
                </c:pt>
                <c:pt idx="119">
                  <c:v>-3.3412677771747199</c:v>
                </c:pt>
                <c:pt idx="120">
                  <c:v>-3.4966221631070047</c:v>
                </c:pt>
                <c:pt idx="121">
                  <c:v>-3.6595604856013098</c:v>
                </c:pt>
                <c:pt idx="122">
                  <c:v>-3.8304348241763151</c:v>
                </c:pt>
                <c:pt idx="123">
                  <c:v>-4.0096793951628005</c:v>
                </c:pt>
                <c:pt idx="124">
                  <c:v>-4.1977591975365396</c:v>
                </c:pt>
                <c:pt idx="125">
                  <c:v>-4.3951175014439698</c:v>
                </c:pt>
                <c:pt idx="126">
                  <c:v>-4.6022425422090647</c:v>
                </c:pt>
                <c:pt idx="127">
                  <c:v>-4.819699847449705</c:v>
                </c:pt>
                <c:pt idx="128">
                  <c:v>-5.0481092246084502</c:v>
                </c:pt>
                <c:pt idx="129">
                  <c:v>-5.2880081586428505</c:v>
                </c:pt>
                <c:pt idx="130">
                  <c:v>-5.5400827441328504</c:v>
                </c:pt>
                <c:pt idx="131">
                  <c:v>-5.8050238308932496</c:v>
                </c:pt>
                <c:pt idx="132">
                  <c:v>-6.0835408775109006</c:v>
                </c:pt>
                <c:pt idx="133">
                  <c:v>-6.3764505360831496</c:v>
                </c:pt>
                <c:pt idx="134">
                  <c:v>-6.6845968703589502</c:v>
                </c:pt>
                <c:pt idx="135">
                  <c:v>-7.0089012424827004</c:v>
                </c:pt>
                <c:pt idx="136">
                  <c:v>-7.3502590215240504</c:v>
                </c:pt>
                <c:pt idx="137">
                  <c:v>-7.7097750445256494</c:v>
                </c:pt>
                <c:pt idx="138">
                  <c:v>-8.0885630153212009</c:v>
                </c:pt>
                <c:pt idx="139">
                  <c:v>-8.4877957224338498</c:v>
                </c:pt>
                <c:pt idx="140">
                  <c:v>-8.9087634608251509</c:v>
                </c:pt>
                <c:pt idx="141">
                  <c:v>-9.3528251648563003</c:v>
                </c:pt>
                <c:pt idx="142">
                  <c:v>-9.8215005871724994</c:v>
                </c:pt>
                <c:pt idx="143">
                  <c:v>-10.316312977982751</c:v>
                </c:pt>
                <c:pt idx="144">
                  <c:v>-10.83907350189825</c:v>
                </c:pt>
                <c:pt idx="145">
                  <c:v>-11.391602278681649</c:v>
                </c:pt>
                <c:pt idx="146">
                  <c:v>-11.9759198338198</c:v>
                </c:pt>
                <c:pt idx="147">
                  <c:v>-12.59423355270005</c:v>
                </c:pt>
                <c:pt idx="148">
                  <c:v>-13.2487968699778</c:v>
                </c:pt>
                <c:pt idx="149">
                  <c:v>-13.942293259384702</c:v>
                </c:pt>
                <c:pt idx="150">
                  <c:v>-14.677371984984751</c:v>
                </c:pt>
                <c:pt idx="151">
                  <c:v>-15.457097049452051</c:v>
                </c:pt>
                <c:pt idx="152">
                  <c:v>-16.284724049223701</c:v>
                </c:pt>
                <c:pt idx="153">
                  <c:v>-17.16382858125365</c:v>
                </c:pt>
                <c:pt idx="154">
                  <c:v>-18.098321470712399</c:v>
                </c:pt>
                <c:pt idx="155">
                  <c:v>-19.092409878332198</c:v>
                </c:pt>
                <c:pt idx="156">
                  <c:v>-20.150775857309</c:v>
                </c:pt>
                <c:pt idx="157">
                  <c:v>-21.278527550000749</c:v>
                </c:pt>
                <c:pt idx="158">
                  <c:v>-22.48114506972615</c:v>
                </c:pt>
                <c:pt idx="159">
                  <c:v>-23.764897792516852</c:v>
                </c:pt>
              </c:numCache>
            </c:numRef>
          </c:yVal>
          <c:smooth val="0"/>
        </c:ser>
        <c:ser>
          <c:idx val="7"/>
          <c:order val="2"/>
          <c:tx>
            <c:v>NDM Ny=160</c:v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Temp'!$E$2:$E$161</c:f>
              <c:numCache>
                <c:formatCode>0.00E+00</c:formatCode>
                <c:ptCount val="160"/>
                <c:pt idx="0">
                  <c:v>-0.41140579051329951</c:v>
                </c:pt>
                <c:pt idx="1">
                  <c:v>-0.40712541161951749</c:v>
                </c:pt>
                <c:pt idx="2">
                  <c:v>-0.40283831235012701</c:v>
                </c:pt>
                <c:pt idx="3">
                  <c:v>-0.39854891761649452</c:v>
                </c:pt>
                <c:pt idx="4">
                  <c:v>-0.39426155746866648</c:v>
                </c:pt>
                <c:pt idx="5">
                  <c:v>-0.38998050496195402</c:v>
                </c:pt>
                <c:pt idx="6">
                  <c:v>-0.38571000450201598</c:v>
                </c:pt>
                <c:pt idx="7">
                  <c:v>-0.38145429433393452</c:v>
                </c:pt>
                <c:pt idx="8">
                  <c:v>-0.37721762533556097</c:v>
                </c:pt>
                <c:pt idx="9">
                  <c:v>-0.37300427682561099</c:v>
                </c:pt>
                <c:pt idx="10">
                  <c:v>-0.36881857062815004</c:v>
                </c:pt>
                <c:pt idx="11">
                  <c:v>-0.36466488358598748</c:v>
                </c:pt>
                <c:pt idx="12">
                  <c:v>-0.36054765889957696</c:v>
                </c:pt>
                <c:pt idx="13">
                  <c:v>-0.35647141664378501</c:v>
                </c:pt>
                <c:pt idx="14">
                  <c:v>-0.35244076367530347</c:v>
                </c:pt>
                <c:pt idx="15">
                  <c:v>-0.34846040301726999</c:v>
                </c:pt>
                <c:pt idx="16">
                  <c:v>-0.34453514275929803</c:v>
                </c:pt>
                <c:pt idx="17">
                  <c:v>-0.340669904778792</c:v>
                </c:pt>
                <c:pt idx="18">
                  <c:v>-0.33686973323307251</c:v>
                </c:pt>
                <c:pt idx="19">
                  <c:v>-0.33313980309344504</c:v>
                </c:pt>
                <c:pt idx="20">
                  <c:v>-0.32948542881200604</c:v>
                </c:pt>
                <c:pt idx="21">
                  <c:v>-0.32591207309422948</c:v>
                </c:pt>
                <c:pt idx="22">
                  <c:v>-0.32242535554581753</c:v>
                </c:pt>
                <c:pt idx="23">
                  <c:v>-0.319031060780048</c:v>
                </c:pt>
                <c:pt idx="24">
                  <c:v>-0.31573514620833948</c:v>
                </c:pt>
                <c:pt idx="25">
                  <c:v>-0.31254374978277599</c:v>
                </c:pt>
                <c:pt idx="26">
                  <c:v>-0.30946319877091349</c:v>
                </c:pt>
                <c:pt idx="27">
                  <c:v>-0.306500019378177</c:v>
                </c:pt>
                <c:pt idx="28">
                  <c:v>-0.3036609470439085</c:v>
                </c:pt>
                <c:pt idx="29">
                  <c:v>-0.30095293650663246</c:v>
                </c:pt>
                <c:pt idx="30">
                  <c:v>-0.29838317146078447</c:v>
                </c:pt>
                <c:pt idx="31">
                  <c:v>-0.29595907489380102</c:v>
                </c:pt>
                <c:pt idx="32">
                  <c:v>-0.29368831902110049</c:v>
                </c:pt>
                <c:pt idx="33">
                  <c:v>-0.29157883665106954</c:v>
                </c:pt>
                <c:pt idx="34">
                  <c:v>-0.28963883273729596</c:v>
                </c:pt>
                <c:pt idx="35">
                  <c:v>-0.28787679800978999</c:v>
                </c:pt>
                <c:pt idx="36">
                  <c:v>-0.2863015236852105</c:v>
                </c:pt>
                <c:pt idx="37">
                  <c:v>-0.28492211719509403</c:v>
                </c:pt>
                <c:pt idx="38">
                  <c:v>-0.283748016995787</c:v>
                </c:pt>
                <c:pt idx="39">
                  <c:v>-0.28278900205930302</c:v>
                </c:pt>
                <c:pt idx="40">
                  <c:v>-0.2820551955605875</c:v>
                </c:pt>
                <c:pt idx="41">
                  <c:v>-0.28155707068208347</c:v>
                </c:pt>
                <c:pt idx="42">
                  <c:v>-0.28130546999068401</c:v>
                </c:pt>
                <c:pt idx="43">
                  <c:v>-0.28131166111143102</c:v>
                </c:pt>
                <c:pt idx="44">
                  <c:v>-0.28158733695084898</c:v>
                </c:pt>
                <c:pt idx="45">
                  <c:v>-0.2821446628298645</c:v>
                </c:pt>
                <c:pt idx="46">
                  <c:v>-0.28299622139070346</c:v>
                </c:pt>
                <c:pt idx="47">
                  <c:v>-0.28415502437616152</c:v>
                </c:pt>
                <c:pt idx="48">
                  <c:v>-0.28563475395282001</c:v>
                </c:pt>
                <c:pt idx="49">
                  <c:v>-0.2874495188513605</c:v>
                </c:pt>
                <c:pt idx="50">
                  <c:v>-0.2896136684569795</c:v>
                </c:pt>
                <c:pt idx="51">
                  <c:v>-0.29214242918987998</c:v>
                </c:pt>
                <c:pt idx="52">
                  <c:v>-0.29505209044941649</c:v>
                </c:pt>
                <c:pt idx="53">
                  <c:v>-0.29835949776662551</c:v>
                </c:pt>
                <c:pt idx="54">
                  <c:v>-0.30208138945499702</c:v>
                </c:pt>
                <c:pt idx="55">
                  <c:v>-0.30623489656619501</c:v>
                </c:pt>
                <c:pt idx="56">
                  <c:v>-0.31083779721853899</c:v>
                </c:pt>
                <c:pt idx="57">
                  <c:v>-0.315909066698566</c:v>
                </c:pt>
                <c:pt idx="58">
                  <c:v>-0.32146933390583848</c:v>
                </c:pt>
                <c:pt idx="59">
                  <c:v>-0.327539897623637</c:v>
                </c:pt>
                <c:pt idx="60">
                  <c:v>-0.33414252951229151</c:v>
                </c:pt>
                <c:pt idx="61">
                  <c:v>-0.34129993658297048</c:v>
                </c:pt>
                <c:pt idx="62">
                  <c:v>-0.34903582664003352</c:v>
                </c:pt>
                <c:pt idx="63">
                  <c:v>-0.35737468307229353</c:v>
                </c:pt>
                <c:pt idx="64">
                  <c:v>-0.36634091077218001</c:v>
                </c:pt>
                <c:pt idx="65">
                  <c:v>-0.37595803922982851</c:v>
                </c:pt>
                <c:pt idx="66">
                  <c:v>-0.38625316807332399</c:v>
                </c:pt>
                <c:pt idx="67">
                  <c:v>-0.39725864136931899</c:v>
                </c:pt>
                <c:pt idx="68">
                  <c:v>-0.40900791620828147</c:v>
                </c:pt>
                <c:pt idx="69">
                  <c:v>-0.42153306767596599</c:v>
                </c:pt>
                <c:pt idx="70">
                  <c:v>-0.43484732240881352</c:v>
                </c:pt>
                <c:pt idx="71">
                  <c:v>-0.44900141212906403</c:v>
                </c:pt>
                <c:pt idx="72">
                  <c:v>-0.46403356505771853</c:v>
                </c:pt>
                <c:pt idx="73">
                  <c:v>-0.47995647136724501</c:v>
                </c:pt>
                <c:pt idx="74">
                  <c:v>-0.49683742905244754</c:v>
                </c:pt>
                <c:pt idx="75">
                  <c:v>-0.51468490266705502</c:v>
                </c:pt>
                <c:pt idx="76">
                  <c:v>-0.53354729018047498</c:v>
                </c:pt>
                <c:pt idx="77">
                  <c:v>-0.55347998905978002</c:v>
                </c:pt>
                <c:pt idx="78">
                  <c:v>-0.57450019862551005</c:v>
                </c:pt>
                <c:pt idx="79">
                  <c:v>-0.59665092284933496</c:v>
                </c:pt>
                <c:pt idx="80">
                  <c:v>-0.619975553495975</c:v>
                </c:pt>
                <c:pt idx="81">
                  <c:v>-0.64451319081405001</c:v>
                </c:pt>
                <c:pt idx="82">
                  <c:v>-0.67030502429963501</c:v>
                </c:pt>
                <c:pt idx="83">
                  <c:v>-0.69739937919672002</c:v>
                </c:pt>
                <c:pt idx="84">
                  <c:v>-0.72584519663763492</c:v>
                </c:pt>
                <c:pt idx="85">
                  <c:v>-0.75579717017324999</c:v>
                </c:pt>
                <c:pt idx="86">
                  <c:v>-0.78766580065018499</c:v>
                </c:pt>
                <c:pt idx="87">
                  <c:v>-0.82118266633722004</c:v>
                </c:pt>
                <c:pt idx="88">
                  <c:v>-0.85639514952537998</c:v>
                </c:pt>
                <c:pt idx="89">
                  <c:v>-0.89337060745594488</c:v>
                </c:pt>
                <c:pt idx="90">
                  <c:v>-0.93218355933941999</c:v>
                </c:pt>
                <c:pt idx="91">
                  <c:v>-0.97291327694648511</c:v>
                </c:pt>
                <c:pt idx="92">
                  <c:v>-1.0156432124472849</c:v>
                </c:pt>
                <c:pt idx="93">
                  <c:v>-1.06046093065765</c:v>
                </c:pt>
                <c:pt idx="94">
                  <c:v>-1.10745821998813</c:v>
                </c:pt>
                <c:pt idx="95">
                  <c:v>-1.1567312817208499</c:v>
                </c:pt>
                <c:pt idx="96">
                  <c:v>-1.208380961442115</c:v>
                </c:pt>
                <c:pt idx="97">
                  <c:v>-1.2625130062511949</c:v>
                </c:pt>
                <c:pt idx="98">
                  <c:v>-1.319238347994655</c:v>
                </c:pt>
                <c:pt idx="99">
                  <c:v>-1.3786734030774102</c:v>
                </c:pt>
                <c:pt idx="100">
                  <c:v>-1.4409403955517601</c:v>
                </c:pt>
                <c:pt idx="101">
                  <c:v>-1.5061677001262399</c:v>
                </c:pt>
                <c:pt idx="102">
                  <c:v>-1.5744902081087251</c:v>
                </c:pt>
                <c:pt idx="103">
                  <c:v>-1.64604971807472</c:v>
                </c:pt>
                <c:pt idx="104">
                  <c:v>-1.7209953508507851</c:v>
                </c:pt>
                <c:pt idx="105">
                  <c:v>-1.7994839952161201</c:v>
                </c:pt>
                <c:pt idx="106">
                  <c:v>-1.8816807810218801</c:v>
                </c:pt>
                <c:pt idx="107">
                  <c:v>-1.9677595871588651</c:v>
                </c:pt>
                <c:pt idx="108">
                  <c:v>-2.0579035836854001</c:v>
                </c:pt>
                <c:pt idx="109">
                  <c:v>-2.1523058126505203</c:v>
                </c:pt>
                <c:pt idx="110">
                  <c:v>-2.2511698103556901</c:v>
                </c:pt>
                <c:pt idx="111">
                  <c:v>-2.3547102745144448</c:v>
                </c:pt>
                <c:pt idx="112">
                  <c:v>-2.46315377925134</c:v>
                </c:pt>
                <c:pt idx="113">
                  <c:v>-2.5767395437534901</c:v>
                </c:pt>
                <c:pt idx="114">
                  <c:v>-2.6957202571890653</c:v>
                </c:pt>
                <c:pt idx="115">
                  <c:v>-2.8203629659201952</c:v>
                </c:pt>
                <c:pt idx="116">
                  <c:v>-2.9509500277861749</c:v>
                </c:pt>
                <c:pt idx="117">
                  <c:v>-3.0877801402476699</c:v>
                </c:pt>
                <c:pt idx="118">
                  <c:v>-3.2311694471894148</c:v>
                </c:pt>
                <c:pt idx="119">
                  <c:v>-3.3814527323711401</c:v>
                </c:pt>
                <c:pt idx="120">
                  <c:v>-3.5389847083918049</c:v>
                </c:pt>
                <c:pt idx="121">
                  <c:v>-3.7041414072351651</c:v>
                </c:pt>
                <c:pt idx="122">
                  <c:v>-3.8773216835377249</c:v>
                </c:pt>
                <c:pt idx="123">
                  <c:v>-4.0589488415815245</c:v>
                </c:pt>
                <c:pt idx="124">
                  <c:v>-4.2494723943714199</c:v>
                </c:pt>
                <c:pt idx="125">
                  <c:v>-4.4493699722756297</c:v>
                </c:pt>
                <c:pt idx="126">
                  <c:v>-4.6591493899894045</c:v>
                </c:pt>
                <c:pt idx="127">
                  <c:v>-4.879350891408305</c:v>
                </c:pt>
                <c:pt idx="128">
                  <c:v>-5.1105495884760499</c:v>
                </c:pt>
                <c:pt idx="129">
                  <c:v>-5.3533581111017003</c:v>
                </c:pt>
                <c:pt idx="130">
                  <c:v>-5.6084294930072502</c:v>
                </c:pt>
                <c:pt idx="131">
                  <c:v>-5.8764603145564998</c:v>
                </c:pt>
                <c:pt idx="132">
                  <c:v>-6.1581941296023501</c:v>
                </c:pt>
                <c:pt idx="133">
                  <c:v>-6.4544252067699501</c:v>
                </c:pt>
                <c:pt idx="134">
                  <c:v>-6.7660026154199997</c:v>
                </c:pt>
                <c:pt idx="135">
                  <c:v>-7.0938346982773002</c:v>
                </c:pt>
                <c:pt idx="136">
                  <c:v>-7.4388939653496493</c:v>
                </c:pt>
                <c:pt idx="137">
                  <c:v>-7.8022224608292507</c:v>
                </c:pt>
                <c:pt idx="138">
                  <c:v>-8.18493765285025</c:v>
                </c:pt>
                <c:pt idx="139">
                  <c:v>-8.5882389036910496</c:v>
                </c:pt>
                <c:pt idx="140">
                  <c:v>-9.0134145882491001</c:v>
                </c:pt>
                <c:pt idx="141">
                  <c:v>-9.4618499357366996</c:v>
                </c:pt>
                <c:pt idx="142">
                  <c:v>-9.9350356752165503</c:v>
                </c:pt>
                <c:pt idx="143">
                  <c:v>-10.434577583620749</c:v>
                </c:pt>
                <c:pt idx="144">
                  <c:v>-10.962207044954699</c:v>
                </c:pt>
                <c:pt idx="145">
                  <c:v>-11.519792739607849</c:v>
                </c:pt>
                <c:pt idx="146">
                  <c:v>-12.10935360753215</c:v>
                </c:pt>
                <c:pt idx="147">
                  <c:v>-12.733073242003149</c:v>
                </c:pt>
                <c:pt idx="148">
                  <c:v>-13.393315900829048</c:v>
                </c:pt>
                <c:pt idx="149">
                  <c:v>-14.092644335408499</c:v>
                </c:pt>
                <c:pt idx="150">
                  <c:v>-14.8338396845663</c:v>
                </c:pt>
                <c:pt idx="151">
                  <c:v>-15.619923705353552</c:v>
                </c:pt>
                <c:pt idx="152">
                  <c:v>-16.454183656576198</c:v>
                </c:pt>
                <c:pt idx="153">
                  <c:v>-17.340200201799</c:v>
                </c:pt>
                <c:pt idx="154">
                  <c:v>-18.2818787551236</c:v>
                </c:pt>
                <c:pt idx="155">
                  <c:v>-19.283484758096051</c:v>
                </c:pt>
                <c:pt idx="156">
                  <c:v>-20.3496834613597</c:v>
                </c:pt>
                <c:pt idx="157">
                  <c:v>-21.485584873761848</c:v>
                </c:pt>
                <c:pt idx="158">
                  <c:v>-22.696794654346199</c:v>
                </c:pt>
                <c:pt idx="159">
                  <c:v>-23.989471859282151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1850824"/>
        <c:axId val="621857488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3"/>
                <c:tx>
                  <c:v>CodeX</c:v>
                </c:tx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'Flux_X(adi) et Temp'!$A$2:$A$161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3.1250000000000002E-3</c:v>
                      </c:pt>
                      <c:pt idx="1">
                        <c:v>9.3749999999999997E-3</c:v>
                      </c:pt>
                      <c:pt idx="2">
                        <c:v>1.5625E-2</c:v>
                      </c:pt>
                      <c:pt idx="3">
                        <c:v>2.1874999999999999E-2</c:v>
                      </c:pt>
                      <c:pt idx="4">
                        <c:v>2.8125000000000001E-2</c:v>
                      </c:pt>
                      <c:pt idx="5">
                        <c:v>3.4375000000000003E-2</c:v>
                      </c:pt>
                      <c:pt idx="6">
                        <c:v>4.0625000000000001E-2</c:v>
                      </c:pt>
                      <c:pt idx="7">
                        <c:v>4.6875E-2</c:v>
                      </c:pt>
                      <c:pt idx="8">
                        <c:v>5.3124999999999999E-2</c:v>
                      </c:pt>
                      <c:pt idx="9">
                        <c:v>5.9374999999999997E-2</c:v>
                      </c:pt>
                      <c:pt idx="10">
                        <c:v>6.5625000000000003E-2</c:v>
                      </c:pt>
                      <c:pt idx="11">
                        <c:v>7.1874999999999994E-2</c:v>
                      </c:pt>
                      <c:pt idx="12">
                        <c:v>7.8125E-2</c:v>
                      </c:pt>
                      <c:pt idx="13">
                        <c:v>8.4375000000000006E-2</c:v>
                      </c:pt>
                      <c:pt idx="14">
                        <c:v>9.0624999999999997E-2</c:v>
                      </c:pt>
                      <c:pt idx="15">
                        <c:v>9.6875000000000003E-2</c:v>
                      </c:pt>
                      <c:pt idx="16">
                        <c:v>0.10312499999999999</c:v>
                      </c:pt>
                      <c:pt idx="17">
                        <c:v>0.109375</c:v>
                      </c:pt>
                      <c:pt idx="18">
                        <c:v>0.11562500000000001</c:v>
                      </c:pt>
                      <c:pt idx="19">
                        <c:v>0.121875</c:v>
                      </c:pt>
                      <c:pt idx="20">
                        <c:v>0.12812499999999899</c:v>
                      </c:pt>
                      <c:pt idx="21">
                        <c:v>0.134374999999999</c:v>
                      </c:pt>
                      <c:pt idx="22">
                        <c:v>0.140625</c:v>
                      </c:pt>
                      <c:pt idx="23">
                        <c:v>0.14687500000000001</c:v>
                      </c:pt>
                      <c:pt idx="24">
                        <c:v>0.15312500000000001</c:v>
                      </c:pt>
                      <c:pt idx="25">
                        <c:v>0.15937499999999899</c:v>
                      </c:pt>
                      <c:pt idx="26">
                        <c:v>0.165624999999999</c:v>
                      </c:pt>
                      <c:pt idx="27">
                        <c:v>0.171875</c:v>
                      </c:pt>
                      <c:pt idx="28">
                        <c:v>0.17812500000000001</c:v>
                      </c:pt>
                      <c:pt idx="29">
                        <c:v>0.18437500000000001</c:v>
                      </c:pt>
                      <c:pt idx="30">
                        <c:v>0.19062499999999899</c:v>
                      </c:pt>
                      <c:pt idx="31">
                        <c:v>0.196874999999999</c:v>
                      </c:pt>
                      <c:pt idx="32">
                        <c:v>0.203125</c:v>
                      </c:pt>
                      <c:pt idx="33">
                        <c:v>0.20937500000000001</c:v>
                      </c:pt>
                      <c:pt idx="34">
                        <c:v>0.21562500000000001</c:v>
                      </c:pt>
                      <c:pt idx="35">
                        <c:v>0.22187499999999899</c:v>
                      </c:pt>
                      <c:pt idx="36">
                        <c:v>0.228124999999999</c:v>
                      </c:pt>
                      <c:pt idx="37">
                        <c:v>0.234375</c:v>
                      </c:pt>
                      <c:pt idx="38">
                        <c:v>0.24062500000000001</c:v>
                      </c:pt>
                      <c:pt idx="39">
                        <c:v>0.24687500000000001</c:v>
                      </c:pt>
                      <c:pt idx="40">
                        <c:v>0.25312499999999899</c:v>
                      </c:pt>
                      <c:pt idx="41">
                        <c:v>0.25937500000000002</c:v>
                      </c:pt>
                      <c:pt idx="42">
                        <c:v>0.265625</c:v>
                      </c:pt>
                      <c:pt idx="43">
                        <c:v>0.27187499999999898</c:v>
                      </c:pt>
                      <c:pt idx="44">
                        <c:v>0.27812500000000001</c:v>
                      </c:pt>
                      <c:pt idx="45">
                        <c:v>0.28437499999999899</c:v>
                      </c:pt>
                      <c:pt idx="46">
                        <c:v>0.29062500000000002</c:v>
                      </c:pt>
                      <c:pt idx="47">
                        <c:v>0.296875</c:v>
                      </c:pt>
                      <c:pt idx="48">
                        <c:v>0.30312499999999998</c:v>
                      </c:pt>
                      <c:pt idx="49">
                        <c:v>0.30937500000000001</c:v>
                      </c:pt>
                      <c:pt idx="50">
                        <c:v>0.31562499999999899</c:v>
                      </c:pt>
                      <c:pt idx="51">
                        <c:v>0.32187500000000002</c:v>
                      </c:pt>
                      <c:pt idx="52">
                        <c:v>0.328125</c:v>
                      </c:pt>
                      <c:pt idx="53">
                        <c:v>0.33437499999999998</c:v>
                      </c:pt>
                      <c:pt idx="54">
                        <c:v>0.34062500000000001</c:v>
                      </c:pt>
                      <c:pt idx="55">
                        <c:v>0.34687499999999899</c:v>
                      </c:pt>
                      <c:pt idx="56">
                        <c:v>0.35312500000000002</c:v>
                      </c:pt>
                      <c:pt idx="57">
                        <c:v>0.359375</c:v>
                      </c:pt>
                      <c:pt idx="58">
                        <c:v>0.36562499999999998</c:v>
                      </c:pt>
                      <c:pt idx="59">
                        <c:v>0.37187500000000001</c:v>
                      </c:pt>
                      <c:pt idx="60">
                        <c:v>0.37812499999999899</c:v>
                      </c:pt>
                      <c:pt idx="61">
                        <c:v>0.38437500000000002</c:v>
                      </c:pt>
                      <c:pt idx="62">
                        <c:v>0.390625</c:v>
                      </c:pt>
                      <c:pt idx="63">
                        <c:v>0.39687499999999998</c:v>
                      </c:pt>
                      <c:pt idx="64">
                        <c:v>0.40312500000000001</c:v>
                      </c:pt>
                      <c:pt idx="65">
                        <c:v>0.40937499999999899</c:v>
                      </c:pt>
                      <c:pt idx="66">
                        <c:v>0.41562500000000002</c:v>
                      </c:pt>
                      <c:pt idx="67">
                        <c:v>0.421875</c:v>
                      </c:pt>
                      <c:pt idx="68">
                        <c:v>0.42812499999999998</c:v>
                      </c:pt>
                      <c:pt idx="69">
                        <c:v>0.43437500000000001</c:v>
                      </c:pt>
                      <c:pt idx="70">
                        <c:v>0.44062499999999899</c:v>
                      </c:pt>
                      <c:pt idx="71">
                        <c:v>0.44687500000000002</c:v>
                      </c:pt>
                      <c:pt idx="72">
                        <c:v>0.453125</c:v>
                      </c:pt>
                      <c:pt idx="73">
                        <c:v>0.45937499999999998</c:v>
                      </c:pt>
                      <c:pt idx="74">
                        <c:v>0.46562500000000001</c:v>
                      </c:pt>
                      <c:pt idx="75">
                        <c:v>0.47187499999999899</c:v>
                      </c:pt>
                      <c:pt idx="76">
                        <c:v>0.47812500000000002</c:v>
                      </c:pt>
                      <c:pt idx="77">
                        <c:v>0.484375</c:v>
                      </c:pt>
                      <c:pt idx="78">
                        <c:v>0.49062499999999998</c:v>
                      </c:pt>
                      <c:pt idx="79">
                        <c:v>0.49687500000000001</c:v>
                      </c:pt>
                      <c:pt idx="80">
                        <c:v>0.50312500000000004</c:v>
                      </c:pt>
                      <c:pt idx="81">
                        <c:v>0.50937500000000002</c:v>
                      </c:pt>
                      <c:pt idx="82">
                        <c:v>0.515625</c:v>
                      </c:pt>
                      <c:pt idx="83">
                        <c:v>0.52187499999999998</c:v>
                      </c:pt>
                      <c:pt idx="84">
                        <c:v>0.52812499999999996</c:v>
                      </c:pt>
                      <c:pt idx="85">
                        <c:v>0.53437500000000004</c:v>
                      </c:pt>
                      <c:pt idx="86">
                        <c:v>0.54062500000000002</c:v>
                      </c:pt>
                      <c:pt idx="87">
                        <c:v>0.546875</c:v>
                      </c:pt>
                      <c:pt idx="88">
                        <c:v>0.55312499999999998</c:v>
                      </c:pt>
                      <c:pt idx="89">
                        <c:v>0.55937499999999996</c:v>
                      </c:pt>
                      <c:pt idx="90">
                        <c:v>0.56562500000000004</c:v>
                      </c:pt>
                      <c:pt idx="91">
                        <c:v>0.57187500000000002</c:v>
                      </c:pt>
                      <c:pt idx="92">
                        <c:v>0.578125</c:v>
                      </c:pt>
                      <c:pt idx="93">
                        <c:v>0.58437499999999998</c:v>
                      </c:pt>
                      <c:pt idx="94">
                        <c:v>0.59062499999999996</c:v>
                      </c:pt>
                      <c:pt idx="95">
                        <c:v>0.59687500000000004</c:v>
                      </c:pt>
                      <c:pt idx="96">
                        <c:v>0.60312500000000002</c:v>
                      </c:pt>
                      <c:pt idx="97">
                        <c:v>0.609375</c:v>
                      </c:pt>
                      <c:pt idx="98">
                        <c:v>0.61562499999999998</c:v>
                      </c:pt>
                      <c:pt idx="99">
                        <c:v>0.62187499999999996</c:v>
                      </c:pt>
                      <c:pt idx="100">
                        <c:v>0.62812500000000004</c:v>
                      </c:pt>
                      <c:pt idx="101">
                        <c:v>0.63437500000000002</c:v>
                      </c:pt>
                      <c:pt idx="102">
                        <c:v>0.640625</c:v>
                      </c:pt>
                      <c:pt idx="103">
                        <c:v>0.64687499999999998</c:v>
                      </c:pt>
                      <c:pt idx="104">
                        <c:v>0.65312499999999996</c:v>
                      </c:pt>
                      <c:pt idx="105">
                        <c:v>0.65937500000000004</c:v>
                      </c:pt>
                      <c:pt idx="106">
                        <c:v>0.66562500000000002</c:v>
                      </c:pt>
                      <c:pt idx="107">
                        <c:v>0.671875</c:v>
                      </c:pt>
                      <c:pt idx="108">
                        <c:v>0.67812499999999998</c:v>
                      </c:pt>
                      <c:pt idx="109">
                        <c:v>0.68437499999999996</c:v>
                      </c:pt>
                      <c:pt idx="110">
                        <c:v>0.69062500000000004</c:v>
                      </c:pt>
                      <c:pt idx="111">
                        <c:v>0.69687500000000002</c:v>
                      </c:pt>
                      <c:pt idx="112">
                        <c:v>0.703125</c:v>
                      </c:pt>
                      <c:pt idx="113">
                        <c:v>0.70937499999999998</c:v>
                      </c:pt>
                      <c:pt idx="114">
                        <c:v>0.71562499999999996</c:v>
                      </c:pt>
                      <c:pt idx="115">
                        <c:v>0.72187500000000004</c:v>
                      </c:pt>
                      <c:pt idx="116">
                        <c:v>0.72812500000000002</c:v>
                      </c:pt>
                      <c:pt idx="117">
                        <c:v>0.734375</c:v>
                      </c:pt>
                      <c:pt idx="118">
                        <c:v>0.74062499999999998</c:v>
                      </c:pt>
                      <c:pt idx="119">
                        <c:v>0.74687499999999996</c:v>
                      </c:pt>
                      <c:pt idx="120">
                        <c:v>0.75312500000000004</c:v>
                      </c:pt>
                      <c:pt idx="121">
                        <c:v>0.75937500000000002</c:v>
                      </c:pt>
                      <c:pt idx="122">
                        <c:v>0.765625</c:v>
                      </c:pt>
                      <c:pt idx="123">
                        <c:v>0.77187499999999998</c:v>
                      </c:pt>
                      <c:pt idx="124">
                        <c:v>0.77812499999999996</c:v>
                      </c:pt>
                      <c:pt idx="125">
                        <c:v>0.78437500000000004</c:v>
                      </c:pt>
                      <c:pt idx="126">
                        <c:v>0.79062500000000002</c:v>
                      </c:pt>
                      <c:pt idx="127">
                        <c:v>0.796875</c:v>
                      </c:pt>
                      <c:pt idx="128">
                        <c:v>0.80312499999999998</c:v>
                      </c:pt>
                      <c:pt idx="129">
                        <c:v>0.80937499999999996</c:v>
                      </c:pt>
                      <c:pt idx="130">
                        <c:v>0.81562500000000004</c:v>
                      </c:pt>
                      <c:pt idx="131">
                        <c:v>0.82187500000000002</c:v>
                      </c:pt>
                      <c:pt idx="132">
                        <c:v>0.828125</c:v>
                      </c:pt>
                      <c:pt idx="133">
                        <c:v>0.83437499999999998</c:v>
                      </c:pt>
                      <c:pt idx="134">
                        <c:v>0.84062499999999996</c:v>
                      </c:pt>
                      <c:pt idx="135">
                        <c:v>0.84687500000000004</c:v>
                      </c:pt>
                      <c:pt idx="136">
                        <c:v>0.85312500000000002</c:v>
                      </c:pt>
                      <c:pt idx="137">
                        <c:v>0.859375</c:v>
                      </c:pt>
                      <c:pt idx="138">
                        <c:v>0.86562499999999998</c:v>
                      </c:pt>
                      <c:pt idx="139">
                        <c:v>0.87187499999999996</c:v>
                      </c:pt>
                      <c:pt idx="140">
                        <c:v>0.87812500000000004</c:v>
                      </c:pt>
                      <c:pt idx="141">
                        <c:v>0.88437500000000002</c:v>
                      </c:pt>
                      <c:pt idx="142">
                        <c:v>0.890625</c:v>
                      </c:pt>
                      <c:pt idx="143">
                        <c:v>0.89687499999999998</c:v>
                      </c:pt>
                      <c:pt idx="144">
                        <c:v>0.90312499999999996</c:v>
                      </c:pt>
                      <c:pt idx="145">
                        <c:v>0.90937500000000004</c:v>
                      </c:pt>
                      <c:pt idx="146">
                        <c:v>0.91562500000000002</c:v>
                      </c:pt>
                      <c:pt idx="147">
                        <c:v>0.921875</c:v>
                      </c:pt>
                      <c:pt idx="148">
                        <c:v>0.92812499999999998</c:v>
                      </c:pt>
                      <c:pt idx="149">
                        <c:v>0.93437499999999996</c:v>
                      </c:pt>
                      <c:pt idx="150">
                        <c:v>0.94062500000000004</c:v>
                      </c:pt>
                      <c:pt idx="151">
                        <c:v>0.94687500000000002</c:v>
                      </c:pt>
                      <c:pt idx="152">
                        <c:v>0.953125</c:v>
                      </c:pt>
                      <c:pt idx="153">
                        <c:v>0.95937499999999998</c:v>
                      </c:pt>
                      <c:pt idx="154">
                        <c:v>0.96562499999999996</c:v>
                      </c:pt>
                      <c:pt idx="155">
                        <c:v>0.97187500000000004</c:v>
                      </c:pt>
                      <c:pt idx="156">
                        <c:v>0.97812500000000002</c:v>
                      </c:pt>
                      <c:pt idx="157">
                        <c:v>0.984375</c:v>
                      </c:pt>
                      <c:pt idx="158">
                        <c:v>0.99062499999999998</c:v>
                      </c:pt>
                      <c:pt idx="159">
                        <c:v>0.99687499999999996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'Flux_X(adi) et Temp'!$F$2:$F$161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-0.42744934526850004</c:v>
                      </c:pt>
                      <c:pt idx="1">
                        <c:v>-0.41882798416749994</c:v>
                      </c:pt>
                      <c:pt idx="2">
                        <c:v>-0.4142475251885</c:v>
                      </c:pt>
                      <c:pt idx="3">
                        <c:v>-0.40966988748000005</c:v>
                      </c:pt>
                      <c:pt idx="4">
                        <c:v>-0.40509917180150001</c:v>
                      </c:pt>
                      <c:pt idx="5">
                        <c:v>-0.40053944899599997</c:v>
                      </c:pt>
                      <c:pt idx="6">
                        <c:v>-0.39599478304449998</c:v>
                      </c:pt>
                      <c:pt idx="7">
                        <c:v>-0.39146924975550002</c:v>
                      </c:pt>
                      <c:pt idx="8">
                        <c:v>-0.38696695252550001</c:v>
                      </c:pt>
                      <c:pt idx="9">
                        <c:v>-0.38249203600050002</c:v>
                      </c:pt>
                      <c:pt idx="10">
                        <c:v>-0.37804869819950004</c:v>
                      </c:pt>
                      <c:pt idx="11">
                        <c:v>-0.37364120152399999</c:v>
                      </c:pt>
                      <c:pt idx="12">
                        <c:v>-0.36927388290300001</c:v>
                      </c:pt>
                      <c:pt idx="13">
                        <c:v>-0.36495116329650001</c:v>
                      </c:pt>
                      <c:pt idx="14">
                        <c:v>-0.36067755669750001</c:v>
                      </c:pt>
                      <c:pt idx="15">
                        <c:v>-0.35645767875650003</c:v>
                      </c:pt>
                      <c:pt idx="16">
                        <c:v>-0.35229625512349999</c:v>
                      </c:pt>
                      <c:pt idx="17">
                        <c:v>-0.34819812961199997</c:v>
                      </c:pt>
                      <c:pt idx="18">
                        <c:v>-0.34416827229050001</c:v>
                      </c:pt>
                      <c:pt idx="19">
                        <c:v>-0.34021178759600001</c:v>
                      </c:pt>
                      <c:pt idx="20">
                        <c:v>-0.33633392258700001</c:v>
                      </c:pt>
                      <c:pt idx="21">
                        <c:v>-0.33254007526099999</c:v>
                      </c:pt>
                      <c:pt idx="22">
                        <c:v>-0.32883580272950003</c:v>
                      </c:pt>
                      <c:pt idx="23">
                        <c:v>-0.32522682896150001</c:v>
                      </c:pt>
                      <c:pt idx="24">
                        <c:v>-0.32171905223899999</c:v>
                      </c:pt>
                      <c:pt idx="25">
                        <c:v>-0.31831855292600003</c:v>
                      </c:pt>
                      <c:pt idx="26">
                        <c:v>-0.31503160220750004</c:v>
                      </c:pt>
                      <c:pt idx="27">
                        <c:v>-0.31186467170099996</c:v>
                      </c:pt>
                      <c:pt idx="28">
                        <c:v>-0.308824443532</c:v>
                      </c:pt>
                      <c:pt idx="29">
                        <c:v>-0.30591782010849999</c:v>
                      </c:pt>
                      <c:pt idx="30">
                        <c:v>-0.30315193361000004</c:v>
                      </c:pt>
                      <c:pt idx="31">
                        <c:v>-0.30053415610449996</c:v>
                      </c:pt>
                      <c:pt idx="32">
                        <c:v>-0.29807210945249996</c:v>
                      </c:pt>
                      <c:pt idx="33">
                        <c:v>-0.29577367642449998</c:v>
                      </c:pt>
                      <c:pt idx="34">
                        <c:v>-0.29364701214650002</c:v>
                      </c:pt>
                      <c:pt idx="35">
                        <c:v>-0.29170055734200001</c:v>
                      </c:pt>
                      <c:pt idx="36">
                        <c:v>-0.28994305263050002</c:v>
                      </c:pt>
                      <c:pt idx="37">
                        <c:v>-0.28838355356500001</c:v>
                      </c:pt>
                      <c:pt idx="38">
                        <c:v>-0.28703144485349996</c:v>
                      </c:pt>
                      <c:pt idx="39">
                        <c:v>-0.28589644973100004</c:v>
                      </c:pt>
                      <c:pt idx="40">
                        <c:v>-0.28498863507049998</c:v>
                      </c:pt>
                      <c:pt idx="41">
                        <c:v>-0.28431841838299998</c:v>
                      </c:pt>
                      <c:pt idx="42">
                        <c:v>-0.28389658817550001</c:v>
                      </c:pt>
                      <c:pt idx="43">
                        <c:v>-0.28373435398750002</c:v>
                      </c:pt>
                      <c:pt idx="44">
                        <c:v>-0.28384335133999999</c:v>
                      </c:pt>
                      <c:pt idx="45">
                        <c:v>-0.28423568533800003</c:v>
                      </c:pt>
                      <c:pt idx="46">
                        <c:v>-0.28492387362999999</c:v>
                      </c:pt>
                      <c:pt idx="47">
                        <c:v>-0.2859208706875</c:v>
                      </c:pt>
                      <c:pt idx="48">
                        <c:v>-0.28724029782549998</c:v>
                      </c:pt>
                      <c:pt idx="49">
                        <c:v>-0.28889618973450004</c:v>
                      </c:pt>
                      <c:pt idx="50">
                        <c:v>-0.290902839197</c:v>
                      </c:pt>
                      <c:pt idx="51">
                        <c:v>-0.29327543609250001</c:v>
                      </c:pt>
                      <c:pt idx="52">
                        <c:v>-0.29603018247400004</c:v>
                      </c:pt>
                      <c:pt idx="53">
                        <c:v>-0.299183762874</c:v>
                      </c:pt>
                      <c:pt idx="54">
                        <c:v>-0.30275278339299999</c:v>
                      </c:pt>
                      <c:pt idx="55">
                        <c:v>-0.30675424917349997</c:v>
                      </c:pt>
                      <c:pt idx="56">
                        <c:v>-0.311205854354</c:v>
                      </c:pt>
                      <c:pt idx="57">
                        <c:v>-0.31612657764700003</c:v>
                      </c:pt>
                      <c:pt idx="58">
                        <c:v>-0.32153706338249999</c:v>
                      </c:pt>
                      <c:pt idx="59">
                        <c:v>-0.32745836851150001</c:v>
                      </c:pt>
                      <c:pt idx="60">
                        <c:v>-0.33391211697199996</c:v>
                      </c:pt>
                      <c:pt idx="61">
                        <c:v>-0.340920869736</c:v>
                      </c:pt>
                      <c:pt idx="62">
                        <c:v>-0.34850819944050004</c:v>
                      </c:pt>
                      <c:pt idx="63">
                        <c:v>-0.35669851421350002</c:v>
                      </c:pt>
                      <c:pt idx="64">
                        <c:v>-0.36551629029799998</c:v>
                      </c:pt>
                      <c:pt idx="65">
                        <c:v>-0.37498509748000003</c:v>
                      </c:pt>
                      <c:pt idx="66">
                        <c:v>-0.38513082755</c:v>
                      </c:pt>
                      <c:pt idx="67">
                        <c:v>-0.3959860145495</c:v>
                      </c:pt>
                      <c:pt idx="68">
                        <c:v>-0.40758383290650002</c:v>
                      </c:pt>
                      <c:pt idx="69">
                        <c:v>-0.41995628888449998</c:v>
                      </c:pt>
                      <c:pt idx="70">
                        <c:v>-0.43311786699550003</c:v>
                      </c:pt>
                      <c:pt idx="71">
                        <c:v>-0.4471164883855</c:v>
                      </c:pt>
                      <c:pt idx="72">
                        <c:v>-0.46199302981399998</c:v>
                      </c:pt>
                      <c:pt idx="73">
                        <c:v>-0.47775659051900005</c:v>
                      </c:pt>
                      <c:pt idx="74">
                        <c:v>-0.49447809213399996</c:v>
                      </c:pt>
                      <c:pt idx="75">
                        <c:v>-0.51216119422500006</c:v>
                      </c:pt>
                      <c:pt idx="76">
                        <c:v>-0.53085838911999994</c:v>
                      </c:pt>
                      <c:pt idx="77">
                        <c:v>-0.55062446910999996</c:v>
                      </c:pt>
                      <c:pt idx="78">
                        <c:v>-0.57147248160500008</c:v>
                      </c:pt>
                      <c:pt idx="79">
                        <c:v>-0.59344962291999992</c:v>
                      </c:pt>
                      <c:pt idx="80">
                        <c:v>-0.61659805337999996</c:v>
                      </c:pt>
                      <c:pt idx="81">
                        <c:v>-0.64095686831999998</c:v>
                      </c:pt>
                      <c:pt idx="82">
                        <c:v>-0.66656736634500002</c:v>
                      </c:pt>
                      <c:pt idx="83">
                        <c:v>-0.69347789862500009</c:v>
                      </c:pt>
                      <c:pt idx="84">
                        <c:v>-0.721737806835</c:v>
                      </c:pt>
                      <c:pt idx="85">
                        <c:v>-0.75142433653999996</c:v>
                      </c:pt>
                      <c:pt idx="86">
                        <c:v>-0.78262426464000001</c:v>
                      </c:pt>
                      <c:pt idx="87">
                        <c:v>-0.81541067491000008</c:v>
                      </c:pt>
                      <c:pt idx="88">
                        <c:v>-0.84985318496499995</c:v>
                      </c:pt>
                      <c:pt idx="89">
                        <c:v>-0.88602410880000004</c:v>
                      </c:pt>
                      <c:pt idx="90">
                        <c:v>-0.92399891327999994</c:v>
                      </c:pt>
                      <c:pt idx="91">
                        <c:v>-0.96385649201000001</c:v>
                      </c:pt>
                      <c:pt idx="92">
                        <c:v>-1.0056794034950001</c:v>
                      </c:pt>
                      <c:pt idx="93">
                        <c:v>-1.0495541015250001</c:v>
                      </c:pt>
                      <c:pt idx="94">
                        <c:v>-1.09557116866</c:v>
                      </c:pt>
                      <c:pt idx="95">
                        <c:v>-1.1438255580300001</c:v>
                      </c:pt>
                      <c:pt idx="96">
                        <c:v>-1.19441684663</c:v>
                      </c:pt>
                      <c:pt idx="97">
                        <c:v>-1.2474495023999999</c:v>
                      </c:pt>
                      <c:pt idx="98">
                        <c:v>-1.3030331669349999</c:v>
                      </c:pt>
                      <c:pt idx="99">
                        <c:v>-1.3612829554550001</c:v>
                      </c:pt>
                      <c:pt idx="100">
                        <c:v>-1.4223197757150001</c:v>
                      </c:pt>
                      <c:pt idx="101">
                        <c:v>-1.4862706674549999</c:v>
                      </c:pt>
                      <c:pt idx="102">
                        <c:v>-1.553269164085</c:v>
                      </c:pt>
                      <c:pt idx="103">
                        <c:v>-1.6234556784700001</c:v>
                      </c:pt>
                      <c:pt idx="104">
                        <c:v>-1.6969779146749999</c:v>
                      </c:pt>
                      <c:pt idx="105">
                        <c:v>-1.7739913077650002</c:v>
                      </c:pt>
                      <c:pt idx="106">
                        <c:v>-1.8546594939049998</c:v>
                      </c:pt>
                      <c:pt idx="107">
                        <c:v>-1.939154813145</c:v>
                      </c:pt>
                      <c:pt idx="108">
                        <c:v>-2.0276588476250001</c:v>
                      </c:pt>
                      <c:pt idx="109">
                        <c:v>-2.120362997825</c:v>
                      </c:pt>
                      <c:pt idx="110">
                        <c:v>-2.2174691003149998</c:v>
                      </c:pt>
                      <c:pt idx="111">
                        <c:v>-2.3191900900149998</c:v>
                      </c:pt>
                      <c:pt idx="112">
                        <c:v>-2.4257507109950001</c:v>
                      </c:pt>
                      <c:pt idx="113">
                        <c:v>-2.537388279655</c:v>
                      </c:pt>
                      <c:pt idx="114">
                        <c:v>-2.6543535048</c:v>
                      </c:pt>
                      <c:pt idx="115">
                        <c:v>-2.7769113693900001</c:v>
                      </c:pt>
                      <c:pt idx="116">
                        <c:v>-2.905342079345</c:v>
                      </c:pt>
                      <c:pt idx="117">
                        <c:v>-3.0399420851899999</c:v>
                      </c:pt>
                      <c:pt idx="118">
                        <c:v>-3.18102518287</c:v>
                      </c:pt>
                      <c:pt idx="119">
                        <c:v>-3.3289237008799999</c:v>
                      </c:pt>
                      <c:pt idx="120">
                        <c:v>-3.48398978129</c:v>
                      </c:pt>
                      <c:pt idx="121">
                        <c:v>-3.6465967633049998</c:v>
                      </c:pt>
                      <c:pt idx="122">
                        <c:v>-3.8171406786099999</c:v>
                      </c:pt>
                      <c:pt idx="123">
                        <c:v>-3.9960418688849999</c:v>
                      </c:pt>
                      <c:pt idx="124">
                        <c:v>-4.1837467369599999</c:v>
                      </c:pt>
                      <c:pt idx="125">
                        <c:v>-4.3807296441099997</c:v>
                      </c:pt>
                      <c:pt idx="126">
                        <c:v>-4.5874949675750001</c:v>
                      </c:pt>
                      <c:pt idx="127">
                        <c:v>-4.8045793337200005</c:v>
                      </c:pt>
                      <c:pt idx="128">
                        <c:v>-5.0325540439999994</c:v>
                      </c:pt>
                      <c:pt idx="129">
                        <c:v>-5.2720277127999999</c:v>
                      </c:pt>
                      <c:pt idx="130">
                        <c:v>-5.5236491384999997</c:v>
                      </c:pt>
                      <c:pt idx="131">
                        <c:v>-5.7881104309500007</c:v>
                      </c:pt>
                      <c:pt idx="132">
                        <c:v>-6.0661504221500007</c:v>
                      </c:pt>
                      <c:pt idx="133">
                        <c:v>-6.3585583892999997</c:v>
                      </c:pt>
                      <c:pt idx="134">
                        <c:v>-6.6661781228999999</c:v>
                      </c:pt>
                      <c:pt idx="135">
                        <c:v>-6.9899123764999995</c:v>
                      </c:pt>
                      <c:pt idx="136">
                        <c:v>-7.3307277399499995</c:v>
                      </c:pt>
                      <c:pt idx="137">
                        <c:v>-7.6896599814000002</c:v>
                      </c:pt>
                      <c:pt idx="138">
                        <c:v>-8.067819910299999</c:v>
                      </c:pt>
                      <c:pt idx="139">
                        <c:v>-8.4663998199000012</c:v>
                      </c:pt>
                      <c:pt idx="140">
                        <c:v>-8.8866805749500006</c:v>
                      </c:pt>
                      <c:pt idx="141">
                        <c:v>-9.3300394185000002</c:v>
                      </c:pt>
                      <c:pt idx="142">
                        <c:v>-9.7979585824500006</c:v>
                      </c:pt>
                      <c:pt idx="143">
                        <c:v>-10.292034796100001</c:v>
                      </c:pt>
                      <c:pt idx="144">
                        <c:v>-10.8139898014</c:v>
                      </c:pt>
                      <c:pt idx="145">
                        <c:v>-11.36568199675</c:v>
                      </c:pt>
                      <c:pt idx="146">
                        <c:v>-11.9491193492</c:v>
                      </c:pt>
                      <c:pt idx="147">
                        <c:v>-12.566473734400001</c:v>
                      </c:pt>
                      <c:pt idx="148">
                        <c:v>-13.220096885699999</c:v>
                      </c:pt>
                      <c:pt idx="149">
                        <c:v>-13.9125381608</c:v>
                      </c:pt>
                      <c:pt idx="150">
                        <c:v>-14.646564364950001</c:v>
                      </c:pt>
                      <c:pt idx="151">
                        <c:v>-15.42518190475</c:v>
                      </c:pt>
                      <c:pt idx="152">
                        <c:v>-16.251661589650002</c:v>
                      </c:pt>
                      <c:pt idx="153">
                        <c:v>-17.1295664455</c:v>
                      </c:pt>
                      <c:pt idx="154">
                        <c:v>-18.0627829632</c:v>
                      </c:pt>
                      <c:pt idx="155">
                        <c:v>-19.055556272499999</c:v>
                      </c:pt>
                      <c:pt idx="156">
                        <c:v>-20.112529811150001</c:v>
                      </c:pt>
                      <c:pt idx="157">
                        <c:v>-21.238790153149999</c:v>
                      </c:pt>
                      <c:pt idx="158">
                        <c:v>-22.439917773249999</c:v>
                      </c:pt>
                      <c:pt idx="159">
                        <c:v>-23.4047334061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62185082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Longueur du patin adimensionnelle 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21857488"/>
        <c:crosses val="autoZero"/>
        <c:crossBetween val="midCat"/>
      </c:valAx>
      <c:valAx>
        <c:axId val="621857488"/>
        <c:scaling>
          <c:orientation val="minMax"/>
          <c:min val="-25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Gradient de temperature </a:t>
                </a:r>
                <a:r>
                  <a:rPr lang="en-US" dirty="0" err="1" smtClean="0"/>
                  <a:t>adimensionnel</a:t>
                </a:r>
                <a:endParaRPr lang="en-US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21850824"/>
        <c:crosses val="autoZero"/>
        <c:crossBetween val="midCat"/>
      </c:valAx>
      <c:spPr>
        <a:noFill/>
        <a:effectLst/>
      </c:spPr>
    </c:plotArea>
    <c:legend>
      <c:legendPos val="t"/>
      <c:layout>
        <c:manualLayout>
          <c:xMode val="edge"/>
          <c:yMode val="edge"/>
          <c:x val="0.18669416666666669"/>
          <c:y val="0.5315185185185185"/>
          <c:w val="0.27265796296296296"/>
          <c:h val="0.1975603703703703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9472222222224"/>
          <c:y val="7.9138703703703697E-2"/>
          <c:w val="0.87244527777777781"/>
          <c:h val="0.75076759259259251"/>
        </c:manualLayout>
      </c:layout>
      <c:scatterChart>
        <c:scatterStyle val="lineMarker"/>
        <c:varyColors val="0"/>
        <c:ser>
          <c:idx val="8"/>
          <c:order val="0"/>
          <c:tx>
            <c:v>LPCM N=10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Temp'!$H$2:$H$161</c:f>
              <c:numCache>
                <c:formatCode>0.00E+00</c:formatCode>
                <c:ptCount val="160"/>
                <c:pt idx="0">
                  <c:v>20.171384785294901</c:v>
                </c:pt>
                <c:pt idx="1">
                  <c:v>20.280633547355801</c:v>
                </c:pt>
                <c:pt idx="2">
                  <c:v>20.390459680209201</c:v>
                </c:pt>
                <c:pt idx="3">
                  <c:v>20.500867067304299</c:v>
                </c:pt>
                <c:pt idx="4">
                  <c:v>20.611853775450701</c:v>
                </c:pt>
                <c:pt idx="5">
                  <c:v>20.723419752912299</c:v>
                </c:pt>
                <c:pt idx="6">
                  <c:v>20.8355654865322</c:v>
                </c:pt>
                <c:pt idx="7">
                  <c:v>20.9482928072146</c:v>
                </c:pt>
                <c:pt idx="8">
                  <c:v>21.0615980470475</c:v>
                </c:pt>
                <c:pt idx="9">
                  <c:v>21.1754809947133</c:v>
                </c:pt>
                <c:pt idx="10">
                  <c:v>21.289951601887001</c:v>
                </c:pt>
                <c:pt idx="11">
                  <c:v>21.405012855917601</c:v>
                </c:pt>
                <c:pt idx="12">
                  <c:v>21.5207019464649</c:v>
                </c:pt>
                <c:pt idx="13">
                  <c:v>21.637399651768899</c:v>
                </c:pt>
                <c:pt idx="14">
                  <c:v>21.7615874249855</c:v>
                </c:pt>
                <c:pt idx="15">
                  <c:v>21.8799066193077</c:v>
                </c:pt>
                <c:pt idx="16">
                  <c:v>21.998694960880702</c:v>
                </c:pt>
                <c:pt idx="17">
                  <c:v>22.118093215329399</c:v>
                </c:pt>
                <c:pt idx="18">
                  <c:v>22.238108019695101</c:v>
                </c:pt>
                <c:pt idx="19">
                  <c:v>22.358750291015099</c:v>
                </c:pt>
                <c:pt idx="20">
                  <c:v>22.480015285335899</c:v>
                </c:pt>
                <c:pt idx="21">
                  <c:v>22.601915776830801</c:v>
                </c:pt>
                <c:pt idx="22">
                  <c:v>22.724448254892401</c:v>
                </c:pt>
                <c:pt idx="23">
                  <c:v>22.847615708973599</c:v>
                </c:pt>
                <c:pt idx="24">
                  <c:v>22.9714210808513</c:v>
                </c:pt>
                <c:pt idx="25">
                  <c:v>23.0958635153053</c:v>
                </c:pt>
                <c:pt idx="26">
                  <c:v>23.220943154984798</c:v>
                </c:pt>
                <c:pt idx="27">
                  <c:v>23.346665203921301</c:v>
                </c:pt>
                <c:pt idx="28">
                  <c:v>23.4730284016875</c:v>
                </c:pt>
                <c:pt idx="29">
                  <c:v>23.600032158902401</c:v>
                </c:pt>
                <c:pt idx="30">
                  <c:v>23.7276770129554</c:v>
                </c:pt>
                <c:pt idx="31">
                  <c:v>23.855963767166902</c:v>
                </c:pt>
                <c:pt idx="32">
                  <c:v>23.9848924393131</c:v>
                </c:pt>
                <c:pt idx="33">
                  <c:v>24.114463930419699</c:v>
                </c:pt>
                <c:pt idx="34">
                  <c:v>24.244676901045299</c:v>
                </c:pt>
                <c:pt idx="35">
                  <c:v>24.375530717991001</c:v>
                </c:pt>
                <c:pt idx="36">
                  <c:v>24.507026485664099</c:v>
                </c:pt>
                <c:pt idx="37">
                  <c:v>24.639163740631801</c:v>
                </c:pt>
                <c:pt idx="38">
                  <c:v>24.771939986811599</c:v>
                </c:pt>
                <c:pt idx="39">
                  <c:v>24.9053538276914</c:v>
                </c:pt>
                <c:pt idx="40">
                  <c:v>25.039404127658901</c:v>
                </c:pt>
                <c:pt idx="41">
                  <c:v>25.174089628792899</c:v>
                </c:pt>
                <c:pt idx="42">
                  <c:v>25.309407875168301</c:v>
                </c:pt>
                <c:pt idx="43">
                  <c:v>25.445357366915001</c:v>
                </c:pt>
                <c:pt idx="44">
                  <c:v>25.581936441315602</c:v>
                </c:pt>
                <c:pt idx="45">
                  <c:v>25.719141104515401</c:v>
                </c:pt>
                <c:pt idx="46">
                  <c:v>25.856968034243199</c:v>
                </c:pt>
                <c:pt idx="47">
                  <c:v>25.9954143527562</c:v>
                </c:pt>
                <c:pt idx="48">
                  <c:v>26.134477656403</c:v>
                </c:pt>
                <c:pt idx="49">
                  <c:v>26.274154683453499</c:v>
                </c:pt>
                <c:pt idx="50">
                  <c:v>26.414441128439702</c:v>
                </c:pt>
                <c:pt idx="51">
                  <c:v>26.555333389761401</c:v>
                </c:pt>
                <c:pt idx="52">
                  <c:v>26.696827182377501</c:v>
                </c:pt>
                <c:pt idx="53">
                  <c:v>26.838919192078802</c:v>
                </c:pt>
                <c:pt idx="54">
                  <c:v>26.981606188381701</c:v>
                </c:pt>
                <c:pt idx="55">
                  <c:v>27.1248820242694</c:v>
                </c:pt>
                <c:pt idx="56">
                  <c:v>27.268729585632599</c:v>
                </c:pt>
                <c:pt idx="57">
                  <c:v>27.412963015368199</c:v>
                </c:pt>
                <c:pt idx="58">
                  <c:v>27.555657158640201</c:v>
                </c:pt>
                <c:pt idx="59">
                  <c:v>27.700868951588401</c:v>
                </c:pt>
                <c:pt idx="60">
                  <c:v>27.846658518570401</c:v>
                </c:pt>
                <c:pt idx="61">
                  <c:v>27.9929791971852</c:v>
                </c:pt>
                <c:pt idx="62">
                  <c:v>28.139814370740599</c:v>
                </c:pt>
                <c:pt idx="63">
                  <c:v>28.287151717858102</c:v>
                </c:pt>
                <c:pt idx="64">
                  <c:v>28.434978076545899</c:v>
                </c:pt>
                <c:pt idx="65">
                  <c:v>28.5832804579121</c:v>
                </c:pt>
                <c:pt idx="66">
                  <c:v>28.732045524377401</c:v>
                </c:pt>
                <c:pt idx="67">
                  <c:v>28.881258868009901</c:v>
                </c:pt>
                <c:pt idx="68">
                  <c:v>29.030905498807101</c:v>
                </c:pt>
                <c:pt idx="69">
                  <c:v>29.180969566827901</c:v>
                </c:pt>
                <c:pt idx="70">
                  <c:v>29.331433603019299</c:v>
                </c:pt>
                <c:pt idx="71">
                  <c:v>29.482280328115401</c:v>
                </c:pt>
                <c:pt idx="72">
                  <c:v>29.6334911933093</c:v>
                </c:pt>
                <c:pt idx="73">
                  <c:v>29.785049304954502</c:v>
                </c:pt>
                <c:pt idx="74">
                  <c:v>29.9369495950402</c:v>
                </c:pt>
                <c:pt idx="75">
                  <c:v>30.089551799341599</c:v>
                </c:pt>
                <c:pt idx="76">
                  <c:v>30.242039948369602</c:v>
                </c:pt>
                <c:pt idx="77">
                  <c:v>30.394784670341998</c:v>
                </c:pt>
                <c:pt idx="78">
                  <c:v>30.547762528402401</c:v>
                </c:pt>
                <c:pt idx="79">
                  <c:v>30.7009485848079</c:v>
                </c:pt>
                <c:pt idx="80">
                  <c:v>30.854313151271398</c:v>
                </c:pt>
                <c:pt idx="81">
                  <c:v>31.007827509912701</c:v>
                </c:pt>
                <c:pt idx="82">
                  <c:v>31.161457884482498</c:v>
                </c:pt>
                <c:pt idx="83">
                  <c:v>31.315174014568999</c:v>
                </c:pt>
                <c:pt idx="84">
                  <c:v>31.468949730144502</c:v>
                </c:pt>
                <c:pt idx="85">
                  <c:v>31.622743371371701</c:v>
                </c:pt>
                <c:pt idx="86">
                  <c:v>31.776519475445301</c:v>
                </c:pt>
                <c:pt idx="87">
                  <c:v>31.930239867595301</c:v>
                </c:pt>
                <c:pt idx="88">
                  <c:v>32.083864569908101</c:v>
                </c:pt>
                <c:pt idx="89">
                  <c:v>32.237352182486802</c:v>
                </c:pt>
                <c:pt idx="90">
                  <c:v>32.390658874407002</c:v>
                </c:pt>
                <c:pt idx="91">
                  <c:v>32.543738976394799</c:v>
                </c:pt>
                <c:pt idx="92">
                  <c:v>32.696545515923397</c:v>
                </c:pt>
                <c:pt idx="93">
                  <c:v>32.849029400553697</c:v>
                </c:pt>
                <c:pt idx="94">
                  <c:v>33.001138488152002</c:v>
                </c:pt>
                <c:pt idx="95">
                  <c:v>33.152818903198003</c:v>
                </c:pt>
                <c:pt idx="96">
                  <c:v>33.304014377244101</c:v>
                </c:pt>
                <c:pt idx="97">
                  <c:v>33.454667259292002</c:v>
                </c:pt>
                <c:pt idx="98">
                  <c:v>33.604716008365301</c:v>
                </c:pt>
                <c:pt idx="99">
                  <c:v>33.754097400269401</c:v>
                </c:pt>
                <c:pt idx="100">
                  <c:v>33.902745600339301</c:v>
                </c:pt>
                <c:pt idx="101">
                  <c:v>34.050592037433198</c:v>
                </c:pt>
                <c:pt idx="102">
                  <c:v>34.197565939186603</c:v>
                </c:pt>
                <c:pt idx="103">
                  <c:v>34.3435927899665</c:v>
                </c:pt>
                <c:pt idx="104">
                  <c:v>34.4885962600083</c:v>
                </c:pt>
                <c:pt idx="105">
                  <c:v>34.632496661358402</c:v>
                </c:pt>
                <c:pt idx="106">
                  <c:v>34.775210765107403</c:v>
                </c:pt>
                <c:pt idx="107">
                  <c:v>34.916654059635903</c:v>
                </c:pt>
                <c:pt idx="108">
                  <c:v>35.056737357395001</c:v>
                </c:pt>
                <c:pt idx="109">
                  <c:v>35.195369198176003</c:v>
                </c:pt>
                <c:pt idx="110">
                  <c:v>35.332455098662599</c:v>
                </c:pt>
                <c:pt idx="111">
                  <c:v>35.467897334097799</c:v>
                </c:pt>
                <c:pt idx="112">
                  <c:v>35.601594480368298</c:v>
                </c:pt>
                <c:pt idx="113">
                  <c:v>35.733443788155597</c:v>
                </c:pt>
                <c:pt idx="114">
                  <c:v>35.863337828720901</c:v>
                </c:pt>
                <c:pt idx="115">
                  <c:v>35.991166354497103</c:v>
                </c:pt>
                <c:pt idx="116">
                  <c:v>36.116817457910102</c:v>
                </c:pt>
                <c:pt idx="117">
                  <c:v>36.240175688791098</c:v>
                </c:pt>
                <c:pt idx="118">
                  <c:v>36.361122490381497</c:v>
                </c:pt>
                <c:pt idx="119">
                  <c:v>36.479538216974802</c:v>
                </c:pt>
                <c:pt idx="120">
                  <c:v>36.595300126363597</c:v>
                </c:pt>
                <c:pt idx="121">
                  <c:v>36.708283325210203</c:v>
                </c:pt>
                <c:pt idx="122">
                  <c:v>36.818362564103197</c:v>
                </c:pt>
                <c:pt idx="123">
                  <c:v>36.925410707026202</c:v>
                </c:pt>
                <c:pt idx="124">
                  <c:v>37.029299993980203</c:v>
                </c:pt>
                <c:pt idx="125">
                  <c:v>37.129903284467503</c:v>
                </c:pt>
                <c:pt idx="126">
                  <c:v>37.227093825797397</c:v>
                </c:pt>
                <c:pt idx="127">
                  <c:v>37.320745781614498</c:v>
                </c:pt>
                <c:pt idx="128">
                  <c:v>37.410735704790298</c:v>
                </c:pt>
                <c:pt idx="129">
                  <c:v>37.4969452757677</c:v>
                </c:pt>
                <c:pt idx="130">
                  <c:v>37.579259521304998</c:v>
                </c:pt>
                <c:pt idx="131">
                  <c:v>37.657570255460598</c:v>
                </c:pt>
                <c:pt idx="132">
                  <c:v>37.731777680255803</c:v>
                </c:pt>
                <c:pt idx="133">
                  <c:v>37.801791227732501</c:v>
                </c:pt>
                <c:pt idx="134">
                  <c:v>37.867532999467798</c:v>
                </c:pt>
                <c:pt idx="135">
                  <c:v>37.928939846077903</c:v>
                </c:pt>
                <c:pt idx="136">
                  <c:v>37.9859676873726</c:v>
                </c:pt>
                <c:pt idx="137">
                  <c:v>38.038591950083102</c:v>
                </c:pt>
                <c:pt idx="138">
                  <c:v>38.086814418944002</c:v>
                </c:pt>
                <c:pt idx="139">
                  <c:v>38.130667318527102</c:v>
                </c:pt>
                <c:pt idx="140">
                  <c:v>38.170217780969502</c:v>
                </c:pt>
                <c:pt idx="141">
                  <c:v>38.205574672502202</c:v>
                </c:pt>
                <c:pt idx="142">
                  <c:v>38.236894521402903</c:v>
                </c:pt>
                <c:pt idx="143">
                  <c:v>38.2643917897067</c:v>
                </c:pt>
                <c:pt idx="144">
                  <c:v>38.288344431832897</c:v>
                </c:pt>
                <c:pt idx="145">
                  <c:v>38.309108513657897</c:v>
                </c:pt>
                <c:pt idx="146">
                  <c:v>38.327128121601</c:v>
                </c:pt>
                <c:pt idx="147">
                  <c:v>38.342949732556797</c:v>
                </c:pt>
                <c:pt idx="148">
                  <c:v>38.357240674930402</c:v>
                </c:pt>
                <c:pt idx="149">
                  <c:v>38.370802794295201</c:v>
                </c:pt>
                <c:pt idx="150">
                  <c:v>38.384600839610499</c:v>
                </c:pt>
                <c:pt idx="151">
                  <c:v>38.3997816821322</c:v>
                </c:pt>
                <c:pt idx="152">
                  <c:v>38.417706512612597</c:v>
                </c:pt>
                <c:pt idx="153">
                  <c:v>38.439983190756401</c:v>
                </c:pt>
                <c:pt idx="154">
                  <c:v>38.468505278137599</c:v>
                </c:pt>
                <c:pt idx="155">
                  <c:v>38.505498251681303</c:v>
                </c:pt>
                <c:pt idx="156">
                  <c:v>38.553569939999598</c:v>
                </c:pt>
                <c:pt idx="157">
                  <c:v>38.615772892163299</c:v>
                </c:pt>
                <c:pt idx="158">
                  <c:v>38.695677166670798</c:v>
                </c:pt>
                <c:pt idx="159">
                  <c:v>38.797448124593799</c:v>
                </c:pt>
              </c:numCache>
            </c:numRef>
          </c:yVal>
          <c:smooth val="0"/>
        </c:ser>
        <c:ser>
          <c:idx val="0"/>
          <c:order val="1"/>
          <c:tx>
            <c:v>LPCM N=14</c:v>
          </c:tx>
          <c:spPr>
            <a:ln w="25400"/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Temp'!$I$2:$I$161</c:f>
              <c:numCache>
                <c:formatCode>0.00E+00</c:formatCode>
                <c:ptCount val="160"/>
                <c:pt idx="0">
                  <c:v>20.126885730588299</c:v>
                </c:pt>
                <c:pt idx="1">
                  <c:v>20.237841328781801</c:v>
                </c:pt>
                <c:pt idx="2">
                  <c:v>20.349474489587099</c:v>
                </c:pt>
                <c:pt idx="3">
                  <c:v>20.4605210259149</c:v>
                </c:pt>
                <c:pt idx="4">
                  <c:v>20.572065465199898</c:v>
                </c:pt>
                <c:pt idx="5">
                  <c:v>20.6841803974051</c:v>
                </c:pt>
                <c:pt idx="6">
                  <c:v>20.7968802799491</c:v>
                </c:pt>
                <c:pt idx="7">
                  <c:v>20.910174096129101</c:v>
                </c:pt>
                <c:pt idx="8">
                  <c:v>21.024065670820502</c:v>
                </c:pt>
                <c:pt idx="9">
                  <c:v>21.138556580336601</c:v>
                </c:pt>
                <c:pt idx="10">
                  <c:v>21.2536529514203</c:v>
                </c:pt>
                <c:pt idx="11">
                  <c:v>21.369358995049001</c:v>
                </c:pt>
                <c:pt idx="12">
                  <c:v>21.485675021614799</c:v>
                </c:pt>
                <c:pt idx="13">
                  <c:v>21.6026053409573</c:v>
                </c:pt>
                <c:pt idx="14">
                  <c:v>21.7201532490243</c:v>
                </c:pt>
                <c:pt idx="15">
                  <c:v>21.838322819199799</c:v>
                </c:pt>
                <c:pt idx="16">
                  <c:v>21.957115146594798</c:v>
                </c:pt>
                <c:pt idx="17">
                  <c:v>22.076534844826501</c:v>
                </c:pt>
                <c:pt idx="18">
                  <c:v>22.196584209587598</c:v>
                </c:pt>
                <c:pt idx="19">
                  <c:v>22.317265814750701</c:v>
                </c:pt>
                <c:pt idx="20">
                  <c:v>22.438580713275901</c:v>
                </c:pt>
                <c:pt idx="21">
                  <c:v>22.5605321189847</c:v>
                </c:pt>
                <c:pt idx="22">
                  <c:v>22.683122140160599</c:v>
                </c:pt>
                <c:pt idx="23">
                  <c:v>22.806352365710701</c:v>
                </c:pt>
                <c:pt idx="24">
                  <c:v>22.930225209876099</c:v>
                </c:pt>
                <c:pt idx="25">
                  <c:v>23.0547421878228</c:v>
                </c:pt>
                <c:pt idx="26">
                  <c:v>23.179904131291899</c:v>
                </c:pt>
                <c:pt idx="27">
                  <c:v>23.3057132352805</c:v>
                </c:pt>
                <c:pt idx="28">
                  <c:v>23.432171501130899</c:v>
                </c:pt>
                <c:pt idx="29">
                  <c:v>23.559279151484301</c:v>
                </c:pt>
                <c:pt idx="30">
                  <c:v>23.687036894017801</c:v>
                </c:pt>
                <c:pt idx="31">
                  <c:v>23.815445610497399</c:v>
                </c:pt>
                <c:pt idx="32">
                  <c:v>23.944506037147399</c:v>
                </c:pt>
                <c:pt idx="33">
                  <c:v>24.074218797103001</c:v>
                </c:pt>
                <c:pt idx="34">
                  <c:v>24.204584733223999</c:v>
                </c:pt>
                <c:pt idx="35">
                  <c:v>24.335603026161301</c:v>
                </c:pt>
                <c:pt idx="36">
                  <c:v>24.467274363144199</c:v>
                </c:pt>
                <c:pt idx="37">
                  <c:v>24.599600985300398</c:v>
                </c:pt>
                <c:pt idx="38">
                  <c:v>24.7325838276996</c:v>
                </c:pt>
                <c:pt idx="39">
                  <c:v>24.8662229559495</c:v>
                </c:pt>
                <c:pt idx="40">
                  <c:v>25.000521844206499</c:v>
                </c:pt>
                <c:pt idx="41">
                  <c:v>25.1354837119408</c:v>
                </c:pt>
                <c:pt idx="42">
                  <c:v>25.271107503190301</c:v>
                </c:pt>
                <c:pt idx="43">
                  <c:v>25.407249656282598</c:v>
                </c:pt>
                <c:pt idx="44">
                  <c:v>25.542973220438299</c:v>
                </c:pt>
                <c:pt idx="45">
                  <c:v>25.680268442929702</c:v>
                </c:pt>
                <c:pt idx="46">
                  <c:v>25.8182138009414</c:v>
                </c:pt>
                <c:pt idx="47">
                  <c:v>25.9567884333953</c:v>
                </c:pt>
                <c:pt idx="48">
                  <c:v>26.0959861855398</c:v>
                </c:pt>
                <c:pt idx="49">
                  <c:v>26.235803411761701</c:v>
                </c:pt>
                <c:pt idx="50">
                  <c:v>26.3762347491061</c:v>
                </c:pt>
                <c:pt idx="51">
                  <c:v>26.517275177539801</c:v>
                </c:pt>
                <c:pt idx="52">
                  <c:v>26.658918768648501</c:v>
                </c:pt>
                <c:pt idx="53">
                  <c:v>26.801159067737998</c:v>
                </c:pt>
                <c:pt idx="54">
                  <c:v>26.943989682131001</c:v>
                </c:pt>
                <c:pt idx="55">
                  <c:v>27.087403249078999</c:v>
                </c:pt>
                <c:pt idx="56">
                  <c:v>27.231392261082501</c:v>
                </c:pt>
                <c:pt idx="57">
                  <c:v>27.375948337674899</c:v>
                </c:pt>
                <c:pt idx="58">
                  <c:v>27.521062540531901</c:v>
                </c:pt>
                <c:pt idx="59">
                  <c:v>27.666725258032798</c:v>
                </c:pt>
                <c:pt idx="60">
                  <c:v>27.8129257138154</c:v>
                </c:pt>
                <c:pt idx="61">
                  <c:v>27.959651993720499</c:v>
                </c:pt>
                <c:pt idx="62">
                  <c:v>28.106895221533101</c:v>
                </c:pt>
                <c:pt idx="63">
                  <c:v>28.2548029145971</c:v>
                </c:pt>
                <c:pt idx="64">
                  <c:v>28.403396609693299</c:v>
                </c:pt>
                <c:pt idx="65">
                  <c:v>28.5521994055809</c:v>
                </c:pt>
                <c:pt idx="66">
                  <c:v>28.7014608232322</c:v>
                </c:pt>
                <c:pt idx="67">
                  <c:v>28.851174672229</c:v>
                </c:pt>
                <c:pt idx="68">
                  <c:v>29.001326111633499</c:v>
                </c:pt>
                <c:pt idx="69">
                  <c:v>29.151898867872202</c:v>
                </c:pt>
                <c:pt idx="70">
                  <c:v>29.302875628690899</c:v>
                </c:pt>
                <c:pt idx="71">
                  <c:v>29.454238031994901</c:v>
                </c:pt>
                <c:pt idx="72">
                  <c:v>29.6059669979864</c:v>
                </c:pt>
                <c:pt idx="73">
                  <c:v>29.758041942758499</c:v>
                </c:pt>
                <c:pt idx="74">
                  <c:v>29.910375432066701</c:v>
                </c:pt>
                <c:pt idx="75">
                  <c:v>30.0630212530032</c:v>
                </c:pt>
                <c:pt idx="76">
                  <c:v>30.215994718072199</c:v>
                </c:pt>
                <c:pt idx="77">
                  <c:v>30.369220425078399</c:v>
                </c:pt>
                <c:pt idx="78">
                  <c:v>30.522672786500699</c:v>
                </c:pt>
                <c:pt idx="79">
                  <c:v>30.676325507472001</c:v>
                </c:pt>
                <c:pt idx="80">
                  <c:v>30.830154861187101</c:v>
                </c:pt>
                <c:pt idx="81">
                  <c:v>30.984131517115699</c:v>
                </c:pt>
                <c:pt idx="82">
                  <c:v>31.1382148438726</c:v>
                </c:pt>
                <c:pt idx="83">
                  <c:v>31.2923802381626</c:v>
                </c:pt>
                <c:pt idx="84">
                  <c:v>31.4465926714178</c:v>
                </c:pt>
                <c:pt idx="85">
                  <c:v>31.600816714923901</c:v>
                </c:pt>
                <c:pt idx="86">
                  <c:v>31.7550149784764</c:v>
                </c:pt>
                <c:pt idx="87">
                  <c:v>31.909148676143701</c:v>
                </c:pt>
                <c:pt idx="88">
                  <c:v>32.063177341293397</c:v>
                </c:pt>
                <c:pt idx="89">
                  <c:v>32.217058559503599</c:v>
                </c:pt>
                <c:pt idx="90">
                  <c:v>32.370748136984098</c:v>
                </c:pt>
                <c:pt idx="91">
                  <c:v>32.524199955726303</c:v>
                </c:pt>
                <c:pt idx="92">
                  <c:v>32.677365766078097</c:v>
                </c:pt>
                <c:pt idx="93">
                  <c:v>32.830195207589803</c:v>
                </c:pt>
                <c:pt idx="94">
                  <c:v>32.982635968073197</c:v>
                </c:pt>
                <c:pt idx="95">
                  <c:v>33.134633432528702</c:v>
                </c:pt>
                <c:pt idx="96">
                  <c:v>33.286130736973099</c:v>
                </c:pt>
                <c:pt idx="97">
                  <c:v>33.4370684569029</c:v>
                </c:pt>
                <c:pt idx="98">
                  <c:v>33.587384991864802</c:v>
                </c:pt>
                <c:pt idx="99">
                  <c:v>33.737016137282197</c:v>
                </c:pt>
                <c:pt idx="100">
                  <c:v>33.885895103209798</c:v>
                </c:pt>
                <c:pt idx="101">
                  <c:v>34.033952484605003</c:v>
                </c:pt>
                <c:pt idx="102">
                  <c:v>34.181116084677697</c:v>
                </c:pt>
                <c:pt idx="103">
                  <c:v>34.3273110827582</c:v>
                </c:pt>
                <c:pt idx="104">
                  <c:v>34.472459694742099</c:v>
                </c:pt>
                <c:pt idx="105">
                  <c:v>34.616481278071802</c:v>
                </c:pt>
                <c:pt idx="106">
                  <c:v>34.759292359809002</c:v>
                </c:pt>
                <c:pt idx="107">
                  <c:v>34.900806237499999</c:v>
                </c:pt>
                <c:pt idx="108">
                  <c:v>35.0409333496793</c:v>
                </c:pt>
                <c:pt idx="109">
                  <c:v>35.1795810235459</c:v>
                </c:pt>
                <c:pt idx="110">
                  <c:v>35.316653457910903</c:v>
                </c:pt>
                <c:pt idx="111">
                  <c:v>35.452051768699903</c:v>
                </c:pt>
                <c:pt idx="112">
                  <c:v>35.585674071182197</c:v>
                </c:pt>
                <c:pt idx="113">
                  <c:v>35.717415199936198</c:v>
                </c:pt>
                <c:pt idx="114">
                  <c:v>35.847167090148098</c:v>
                </c:pt>
                <c:pt idx="115">
                  <c:v>35.974818766299798</c:v>
                </c:pt>
                <c:pt idx="116">
                  <c:v>36.100256209502099</c:v>
                </c:pt>
                <c:pt idx="117">
                  <c:v>36.223362667705601</c:v>
                </c:pt>
                <c:pt idx="118">
                  <c:v>36.3440188756583</c:v>
                </c:pt>
                <c:pt idx="119">
                  <c:v>36.462103013729198</c:v>
                </c:pt>
                <c:pt idx="120">
                  <c:v>36.5774911151941</c:v>
                </c:pt>
                <c:pt idx="121">
                  <c:v>36.690057396882501</c:v>
                </c:pt>
                <c:pt idx="122">
                  <c:v>36.799674411071599</c:v>
                </c:pt>
                <c:pt idx="123">
                  <c:v>36.9062136025237</c:v>
                </c:pt>
                <c:pt idx="124">
                  <c:v>37.009545829141302</c:v>
                </c:pt>
                <c:pt idx="125">
                  <c:v>37.109541837971399</c:v>
                </c:pt>
                <c:pt idx="126">
                  <c:v>37.206073016870697</c:v>
                </c:pt>
                <c:pt idx="127">
                  <c:v>37.299012288511598</c:v>
                </c:pt>
                <c:pt idx="128">
                  <c:v>37.388235019592898</c:v>
                </c:pt>
                <c:pt idx="129">
                  <c:v>37.473619911076902</c:v>
                </c:pt>
                <c:pt idx="130">
                  <c:v>37.555050489390602</c:v>
                </c:pt>
                <c:pt idx="131">
                  <c:v>37.632416570788898</c:v>
                </c:pt>
                <c:pt idx="132">
                  <c:v>37.705615870075199</c:v>
                </c:pt>
                <c:pt idx="133">
                  <c:v>37.774556086805397</c:v>
                </c:pt>
                <c:pt idx="134">
                  <c:v>37.839157139912601</c:v>
                </c:pt>
                <c:pt idx="135">
                  <c:v>37.899353771461001</c:v>
                </c:pt>
                <c:pt idx="136">
                  <c:v>37.9550984659218</c:v>
                </c:pt>
                <c:pt idx="137">
                  <c:v>38.0063651376731</c:v>
                </c:pt>
                <c:pt idx="138">
                  <c:v>38.0531530535863</c:v>
                </c:pt>
                <c:pt idx="139">
                  <c:v>38.0954912904511</c:v>
                </c:pt>
                <c:pt idx="140">
                  <c:v>38.133444110799999</c:v>
                </c:pt>
                <c:pt idx="141">
                  <c:v>38.167117021186698</c:v>
                </c:pt>
                <c:pt idx="142">
                  <c:v>38.196663801895198</c:v>
                </c:pt>
                <c:pt idx="143">
                  <c:v>38.222294386623901</c:v>
                </c:pt>
                <c:pt idx="144">
                  <c:v>38.244284274225301</c:v>
                </c:pt>
                <c:pt idx="145">
                  <c:v>38.262985023746602</c:v>
                </c:pt>
                <c:pt idx="146">
                  <c:v>38.2788364090923</c:v>
                </c:pt>
                <c:pt idx="147">
                  <c:v>38.292380607113699</c:v>
                </c:pt>
                <c:pt idx="148">
                  <c:v>38.3042781960688</c:v>
                </c:pt>
                <c:pt idx="149">
                  <c:v>38.3153271551042</c:v>
                </c:pt>
                <c:pt idx="150">
                  <c:v>38.326484194823699</c:v>
                </c:pt>
                <c:pt idx="151">
                  <c:v>38.338889737369101</c:v>
                </c:pt>
                <c:pt idx="152">
                  <c:v>38.353896849852703</c:v>
                </c:pt>
                <c:pt idx="153">
                  <c:v>38.3731045183671</c:v>
                </c:pt>
                <c:pt idx="154">
                  <c:v>38.3983963888491</c:v>
                </c:pt>
                <c:pt idx="155">
                  <c:v>38.431985556193098</c:v>
                </c:pt>
                <c:pt idx="156">
                  <c:v>38.4764668439215</c:v>
                </c:pt>
                <c:pt idx="157">
                  <c:v>38.5348775639618</c:v>
                </c:pt>
                <c:pt idx="158">
                  <c:v>38.610768055757603</c:v>
                </c:pt>
                <c:pt idx="159">
                  <c:v>38.708284689946602</c:v>
                </c:pt>
              </c:numCache>
            </c:numRef>
          </c:yVal>
          <c:smooth val="0"/>
        </c:ser>
        <c:ser>
          <c:idx val="7"/>
          <c:order val="2"/>
          <c:tx>
            <c:v>NDM Ny=160</c:v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Temp'!$J$2:$J$161</c:f>
              <c:numCache>
                <c:formatCode>0.00E+00</c:formatCode>
                <c:ptCount val="160"/>
                <c:pt idx="0">
                  <c:v>20.276279561288199</c:v>
                </c:pt>
                <c:pt idx="1">
                  <c:v>20.329135789717601</c:v>
                </c:pt>
                <c:pt idx="2">
                  <c:v>20.406946858758701</c:v>
                </c:pt>
                <c:pt idx="3">
                  <c:v>20.497578413787402</c:v>
                </c:pt>
                <c:pt idx="4">
                  <c:v>20.595435411099999</c:v>
                </c:pt>
                <c:pt idx="5">
                  <c:v>20.697767572456002</c:v>
                </c:pt>
                <c:pt idx="6">
                  <c:v>20.803130449896599</c:v>
                </c:pt>
                <c:pt idx="7">
                  <c:v>20.910714679219701</c:v>
                </c:pt>
                <c:pt idx="8">
                  <c:v>21.0200386505695</c:v>
                </c:pt>
                <c:pt idx="9">
                  <c:v>21.130800018523601</c:v>
                </c:pt>
                <c:pt idx="10">
                  <c:v>21.242799978303101</c:v>
                </c:pt>
                <c:pt idx="11">
                  <c:v>21.355902563564602</c:v>
                </c:pt>
                <c:pt idx="12">
                  <c:v>21.470011651322899</c:v>
                </c:pt>
                <c:pt idx="13">
                  <c:v>21.5850573619181</c:v>
                </c:pt>
                <c:pt idx="14">
                  <c:v>21.7009876840084</c:v>
                </c:pt>
                <c:pt idx="15">
                  <c:v>21.817763122316698</c:v>
                </c:pt>
                <c:pt idx="16">
                  <c:v>21.935353161733001</c:v>
                </c:pt>
                <c:pt idx="17">
                  <c:v>22.0537338770737</c:v>
                </c:pt>
                <c:pt idx="18">
                  <c:v>22.172886253719501</c:v>
                </c:pt>
                <c:pt idx="19">
                  <c:v>22.292795005854298</c:v>
                </c:pt>
                <c:pt idx="20">
                  <c:v>22.413447711952699</c:v>
                </c:pt>
                <c:pt idx="21">
                  <c:v>22.5348341735052</c:v>
                </c:pt>
                <c:pt idx="22">
                  <c:v>22.656945934343099</c:v>
                </c:pt>
                <c:pt idx="23">
                  <c:v>22.7797759152918</c:v>
                </c:pt>
                <c:pt idx="24">
                  <c:v>22.9033181253203</c:v>
                </c:pt>
                <c:pt idx="25">
                  <c:v>23.0275674438025</c:v>
                </c:pt>
                <c:pt idx="26">
                  <c:v>23.1525194387102</c:v>
                </c:pt>
                <c:pt idx="27">
                  <c:v>23.278170225556298</c:v>
                </c:pt>
                <c:pt idx="28">
                  <c:v>23.4045163480695</c:v>
                </c:pt>
                <c:pt idx="29">
                  <c:v>23.531554686250299</c:v>
                </c:pt>
                <c:pt idx="30">
                  <c:v>23.659282372991299</c:v>
                </c:pt>
                <c:pt idx="31">
                  <c:v>23.7876967284936</c:v>
                </c:pt>
                <c:pt idx="32">
                  <c:v>23.916795202446298</c:v>
                </c:pt>
                <c:pt idx="33">
                  <c:v>24.0465753233706</c:v>
                </c:pt>
                <c:pt idx="34">
                  <c:v>24.177034656904699</c:v>
                </c:pt>
                <c:pt idx="35">
                  <c:v>24.308170768517002</c:v>
                </c:pt>
                <c:pt idx="36">
                  <c:v>24.4399811853852</c:v>
                </c:pt>
                <c:pt idx="37">
                  <c:v>24.5724633716395</c:v>
                </c:pt>
                <c:pt idx="38">
                  <c:v>24.705614693029599</c:v>
                </c:pt>
                <c:pt idx="39">
                  <c:v>24.8394323993912</c:v>
                </c:pt>
                <c:pt idx="40">
                  <c:v>24.973913588696099</c:v>
                </c:pt>
                <c:pt idx="41">
                  <c:v>25.109055198520601</c:v>
                </c:pt>
                <c:pt idx="42">
                  <c:v>25.2448539705766</c:v>
                </c:pt>
                <c:pt idx="43">
                  <c:v>25.3813064388351</c:v>
                </c:pt>
                <c:pt idx="44">
                  <c:v>25.518408906550398</c:v>
                </c:pt>
                <c:pt idx="45">
                  <c:v>25.6561574217959</c:v>
                </c:pt>
                <c:pt idx="46">
                  <c:v>25.7945477645628</c:v>
                </c:pt>
                <c:pt idx="47">
                  <c:v>25.933575422204701</c:v>
                </c:pt>
                <c:pt idx="48">
                  <c:v>26.0732355701094</c:v>
                </c:pt>
                <c:pt idx="49">
                  <c:v>26.213523054598198</c:v>
                </c:pt>
                <c:pt idx="50">
                  <c:v>26.354432370047</c:v>
                </c:pt>
                <c:pt idx="51">
                  <c:v>26.495957642870799</c:v>
                </c:pt>
                <c:pt idx="52">
                  <c:v>26.6380926060571</c:v>
                </c:pt>
                <c:pt idx="53">
                  <c:v>26.780830579579401</c:v>
                </c:pt>
                <c:pt idx="54">
                  <c:v>26.924164454135301</c:v>
                </c:pt>
                <c:pt idx="55">
                  <c:v>27.0680866596736</c:v>
                </c:pt>
                <c:pt idx="56">
                  <c:v>27.212589153225</c:v>
                </c:pt>
                <c:pt idx="57">
                  <c:v>27.357663387923701</c:v>
                </c:pt>
                <c:pt idx="58">
                  <c:v>27.5033002941062</c:v>
                </c:pt>
                <c:pt idx="59">
                  <c:v>27.6494902524311</c:v>
                </c:pt>
                <c:pt idx="60">
                  <c:v>27.796223070378101</c:v>
                </c:pt>
                <c:pt idx="61">
                  <c:v>27.9434879559821</c:v>
                </c:pt>
                <c:pt idx="62">
                  <c:v>28.091273490521299</c:v>
                </c:pt>
                <c:pt idx="63">
                  <c:v>28.2395675971858</c:v>
                </c:pt>
                <c:pt idx="64">
                  <c:v>28.3883575230149</c:v>
                </c:pt>
                <c:pt idx="65">
                  <c:v>28.537629796099299</c:v>
                </c:pt>
                <c:pt idx="66">
                  <c:v>28.687370207823399</c:v>
                </c:pt>
                <c:pt idx="67">
                  <c:v>28.837563767710201</c:v>
                </c:pt>
                <c:pt idx="68">
                  <c:v>28.988194682665</c:v>
                </c:pt>
                <c:pt idx="69">
                  <c:v>29.139246316354601</c:v>
                </c:pt>
                <c:pt idx="70">
                  <c:v>29.290701155250002</c:v>
                </c:pt>
                <c:pt idx="71">
                  <c:v>29.4425407771663</c:v>
                </c:pt>
                <c:pt idx="72">
                  <c:v>29.594745802776099</c:v>
                </c:pt>
                <c:pt idx="73">
                  <c:v>29.747295868797298</c:v>
                </c:pt>
                <c:pt idx="74">
                  <c:v>29.900169584690001</c:v>
                </c:pt>
                <c:pt idx="75">
                  <c:v>30.053344484196298</c:v>
                </c:pt>
                <c:pt idx="76">
                  <c:v>30.206796992366701</c:v>
                </c:pt>
                <c:pt idx="77">
                  <c:v>30.360502373251599</c:v>
                </c:pt>
                <c:pt idx="78">
                  <c:v>30.514434691374301</c:v>
                </c:pt>
                <c:pt idx="79">
                  <c:v>30.668566758516398</c:v>
                </c:pt>
                <c:pt idx="80">
                  <c:v>30.822870088212301</c:v>
                </c:pt>
                <c:pt idx="81">
                  <c:v>30.977314848815499</c:v>
                </c:pt>
                <c:pt idx="82">
                  <c:v>31.131869803989801</c:v>
                </c:pt>
                <c:pt idx="83">
                  <c:v>31.286502266234699</c:v>
                </c:pt>
                <c:pt idx="84">
                  <c:v>31.441178043968701</c:v>
                </c:pt>
                <c:pt idx="85">
                  <c:v>31.595861380247001</c:v>
                </c:pt>
                <c:pt idx="86">
                  <c:v>31.7505149007626</c:v>
                </c:pt>
                <c:pt idx="87">
                  <c:v>31.9050995507443</c:v>
                </c:pt>
                <c:pt idx="88">
                  <c:v>32.059574537672503</c:v>
                </c:pt>
                <c:pt idx="89">
                  <c:v>32.2138972672713</c:v>
                </c:pt>
                <c:pt idx="90">
                  <c:v>32.368023284576402</c:v>
                </c:pt>
                <c:pt idx="91">
                  <c:v>32.521906210837301</c:v>
                </c:pt>
                <c:pt idx="92">
                  <c:v>32.675497671850501</c:v>
                </c:pt>
                <c:pt idx="93">
                  <c:v>32.8287472414004</c:v>
                </c:pt>
                <c:pt idx="94">
                  <c:v>32.981602371119202</c:v>
                </c:pt>
                <c:pt idx="95">
                  <c:v>33.134008324146698</c:v>
                </c:pt>
                <c:pt idx="96">
                  <c:v>33.285908114777101</c:v>
                </c:pt>
                <c:pt idx="97">
                  <c:v>33.437242430507297</c:v>
                </c:pt>
                <c:pt idx="98">
                  <c:v>33.587949576203798</c:v>
                </c:pt>
                <c:pt idx="99">
                  <c:v>33.737965406398203</c:v>
                </c:pt>
                <c:pt idx="100">
                  <c:v>33.8872232623985</c:v>
                </c:pt>
                <c:pt idx="101">
                  <c:v>34.035653908251597</c:v>
                </c:pt>
                <c:pt idx="102">
                  <c:v>34.1831854767739</c:v>
                </c:pt>
                <c:pt idx="103">
                  <c:v>34.329743406544502</c:v>
                </c:pt>
                <c:pt idx="104">
                  <c:v>34.475250395532797</c:v>
                </c:pt>
                <c:pt idx="105">
                  <c:v>34.619626355686997</c:v>
                </c:pt>
                <c:pt idx="106">
                  <c:v>34.7627883637564</c:v>
                </c:pt>
                <c:pt idx="107">
                  <c:v>34.904650637803897</c:v>
                </c:pt>
                <c:pt idx="108">
                  <c:v>35.045124505241802</c:v>
                </c:pt>
                <c:pt idx="109">
                  <c:v>35.184118388499897</c:v>
                </c:pt>
                <c:pt idx="110">
                  <c:v>35.3215378053712</c:v>
                </c:pt>
                <c:pt idx="111">
                  <c:v>35.4572853727229</c:v>
                </c:pt>
                <c:pt idx="112">
                  <c:v>35.591260844515901</c:v>
                </c:pt>
                <c:pt idx="113">
                  <c:v>35.723361144462601</c:v>
                </c:pt>
                <c:pt idx="114">
                  <c:v>35.853480441980203</c:v>
                </c:pt>
                <c:pt idx="115">
                  <c:v>35.981510242162798</c:v>
                </c:pt>
                <c:pt idx="116">
                  <c:v>36.107339505452998</c:v>
                </c:pt>
                <c:pt idx="117">
                  <c:v>36.230854802496403</c:v>
                </c:pt>
                <c:pt idx="118">
                  <c:v>36.351940510342097</c:v>
                </c:pt>
                <c:pt idx="119">
                  <c:v>36.470479041191098</c:v>
                </c:pt>
                <c:pt idx="120">
                  <c:v>36.586351133597802</c:v>
                </c:pt>
                <c:pt idx="121">
                  <c:v>36.699436196562999</c:v>
                </c:pt>
                <c:pt idx="122">
                  <c:v>36.809612711585501</c:v>
                </c:pt>
                <c:pt idx="123">
                  <c:v>36.9167587220577</c:v>
                </c:pt>
                <c:pt idx="124">
                  <c:v>37.020752397810099</c:v>
                </c:pt>
                <c:pt idx="125">
                  <c:v>37.1214727032784</c:v>
                </c:pt>
                <c:pt idx="126">
                  <c:v>37.21880017126</c:v>
                </c:pt>
                <c:pt idx="127">
                  <c:v>37.312617805530998</c:v>
                </c:pt>
                <c:pt idx="128">
                  <c:v>37.402812128630799</c:v>
                </c:pt>
                <c:pt idx="129">
                  <c:v>37.4892743911617</c:v>
                </c:pt>
                <c:pt idx="130">
                  <c:v>37.571901973799498</c:v>
                </c:pt>
                <c:pt idx="131">
                  <c:v>37.650599992834302</c:v>
                </c:pt>
                <c:pt idx="132">
                  <c:v>37.725283161959503</c:v>
                </c:pt>
                <c:pt idx="133">
                  <c:v>37.795877924309004</c:v>
                </c:pt>
                <c:pt idx="134">
                  <c:v>37.862324904697601</c:v>
                </c:pt>
                <c:pt idx="135">
                  <c:v>37.924581723117399</c:v>
                </c:pt>
                <c:pt idx="136">
                  <c:v>37.982626224772801</c:v>
                </c:pt>
                <c:pt idx="137">
                  <c:v>38.0364601828758</c:v>
                </c:pt>
                <c:pt idx="138">
                  <c:v>38.086113545898101</c:v>
                </c:pt>
                <c:pt idx="139">
                  <c:v>38.131649300855003</c:v>
                </c:pt>
                <c:pt idx="140">
                  <c:v>38.173169052372799</c:v>
                </c:pt>
                <c:pt idx="141">
                  <c:v>38.2108194153044</c:v>
                </c:pt>
                <c:pt idx="142">
                  <c:v>38.244799343982997</c:v>
                </c:pt>
                <c:pt idx="143">
                  <c:v>38.275368540210103</c:v>
                </c:pt>
                <c:pt idx="144">
                  <c:v>38.302857087684401</c:v>
                </c:pt>
                <c:pt idx="145">
                  <c:v>38.327676523864803</c:v>
                </c:pt>
                <c:pt idx="146">
                  <c:v>38.350332540831502</c:v>
                </c:pt>
                <c:pt idx="147">
                  <c:v>38.3714395858823</c:v>
                </c:pt>
                <c:pt idx="148">
                  <c:v>38.391737646777102</c:v>
                </c:pt>
                <c:pt idx="149">
                  <c:v>38.412111568321798</c:v>
                </c:pt>
                <c:pt idx="150">
                  <c:v>38.433613299161699</c:v>
                </c:pt>
                <c:pt idx="151">
                  <c:v>38.457487540545202</c:v>
                </c:pt>
                <c:pt idx="152">
                  <c:v>38.485201346740702</c:v>
                </c:pt>
                <c:pt idx="153">
                  <c:v>38.518478321914301</c:v>
                </c:pt>
                <c:pt idx="154">
                  <c:v>38.559338180537502</c:v>
                </c:pt>
                <c:pt idx="155">
                  <c:v>38.610142576758697</c:v>
                </c:pt>
                <c:pt idx="156">
                  <c:v>38.673648239981297</c:v>
                </c:pt>
                <c:pt idx="157">
                  <c:v>38.753068727098203</c:v>
                </c:pt>
                <c:pt idx="158">
                  <c:v>38.8521462314757</c:v>
                </c:pt>
                <c:pt idx="159">
                  <c:v>38.967448392164002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752352"/>
        <c:axId val="293752744"/>
      </c:scatterChart>
      <c:valAx>
        <c:axId val="29375235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Longueur du patin adimensionnelle 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293752744"/>
        <c:crosses val="autoZero"/>
        <c:crossBetween val="midCat"/>
      </c:valAx>
      <c:valAx>
        <c:axId val="293752744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Temperature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293752352"/>
        <c:crosses val="autoZero"/>
        <c:crossBetween val="midCat"/>
        <c:majorUnit val="5"/>
      </c:valAx>
      <c:spPr>
        <a:noFill/>
        <a:effectLst/>
      </c:spPr>
    </c:plotArea>
    <c:legend>
      <c:legendPos val="t"/>
      <c:layout>
        <c:manualLayout>
          <c:xMode val="edge"/>
          <c:yMode val="edge"/>
          <c:x val="0.65070821309473503"/>
          <c:y val="0.46756592631012117"/>
          <c:w val="0.30858305511009981"/>
          <c:h val="0.2723238758816168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03092592592593"/>
          <c:y val="7.4434999999999987E-2"/>
          <c:w val="0.83288129629629626"/>
          <c:h val="0.74606388888888875"/>
        </c:manualLayout>
      </c:layout>
      <c:scatterChart>
        <c:scatterStyle val="lineMarker"/>
        <c:varyColors val="0"/>
        <c:ser>
          <c:idx val="1"/>
          <c:order val="0"/>
          <c:tx>
            <c:v>LPCM N=14</c:v>
          </c:tx>
          <c:spPr>
            <a:ln w="3175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'Flux_X (adi)'!$A$2:$A$161</c:f>
              <c:numCache>
                <c:formatCode>0.00E+00</c:formatCode>
                <c:ptCount val="160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(adi)'!$C$2:$C$161</c:f>
              <c:numCache>
                <c:formatCode>0.00E+00</c:formatCode>
                <c:ptCount val="160"/>
                <c:pt idx="0">
                  <c:v>-0.40411851808330052</c:v>
                </c:pt>
                <c:pt idx="1">
                  <c:v>-0.39305322493030548</c:v>
                </c:pt>
                <c:pt idx="2">
                  <c:v>-0.38197914977764297</c:v>
                </c:pt>
                <c:pt idx="3">
                  <c:v>-0.37692702921985199</c:v>
                </c:pt>
                <c:pt idx="4">
                  <c:v>-0.37255850837087751</c:v>
                </c:pt>
                <c:pt idx="5">
                  <c:v>-0.36850104806914952</c:v>
                </c:pt>
                <c:pt idx="6">
                  <c:v>-0.3646719548399745</c:v>
                </c:pt>
                <c:pt idx="7">
                  <c:v>-0.36101355186395301</c:v>
                </c:pt>
                <c:pt idx="8">
                  <c:v>-0.35750361775372702</c:v>
                </c:pt>
                <c:pt idx="9">
                  <c:v>-0.35413530408466548</c:v>
                </c:pt>
                <c:pt idx="10">
                  <c:v>-0.35086975373502549</c:v>
                </c:pt>
                <c:pt idx="11">
                  <c:v>-0.34768891273507352</c:v>
                </c:pt>
                <c:pt idx="12">
                  <c:v>-0.34460382865442751</c:v>
                </c:pt>
                <c:pt idx="13">
                  <c:v>-0.34159063845619747</c:v>
                </c:pt>
                <c:pt idx="14">
                  <c:v>-0.33864141694404248</c:v>
                </c:pt>
                <c:pt idx="15">
                  <c:v>-0.33574044914184503</c:v>
                </c:pt>
                <c:pt idx="16">
                  <c:v>-0.332900487982347</c:v>
                </c:pt>
                <c:pt idx="17">
                  <c:v>-0.33009560134148297</c:v>
                </c:pt>
                <c:pt idx="18">
                  <c:v>-0.32733533622021049</c:v>
                </c:pt>
                <c:pt idx="19">
                  <c:v>-0.32461501846826302</c:v>
                </c:pt>
                <c:pt idx="20">
                  <c:v>-0.3219507959833125</c:v>
                </c:pt>
                <c:pt idx="21">
                  <c:v>-0.31932668316149904</c:v>
                </c:pt>
                <c:pt idx="22">
                  <c:v>-0.31675610014174749</c:v>
                </c:pt>
                <c:pt idx="23">
                  <c:v>-0.31423995476527899</c:v>
                </c:pt>
                <c:pt idx="24">
                  <c:v>-0.31177884996891797</c:v>
                </c:pt>
                <c:pt idx="25">
                  <c:v>-0.30938396583873251</c:v>
                </c:pt>
                <c:pt idx="26">
                  <c:v>-0.307064378163452</c:v>
                </c:pt>
                <c:pt idx="27">
                  <c:v>-0.30481305855674901</c:v>
                </c:pt>
                <c:pt idx="28">
                  <c:v>-0.30264366562956752</c:v>
                </c:pt>
                <c:pt idx="29">
                  <c:v>-0.30056721008401199</c:v>
                </c:pt>
                <c:pt idx="30">
                  <c:v>-0.2985914381879235</c:v>
                </c:pt>
                <c:pt idx="31">
                  <c:v>-0.29672260375979248</c:v>
                </c:pt>
                <c:pt idx="32">
                  <c:v>-0.29496896045584198</c:v>
                </c:pt>
                <c:pt idx="33">
                  <c:v>-0.29333318253798552</c:v>
                </c:pt>
                <c:pt idx="34">
                  <c:v>-0.29182624375473498</c:v>
                </c:pt>
                <c:pt idx="35">
                  <c:v>-0.29045268863040752</c:v>
                </c:pt>
                <c:pt idx="36">
                  <c:v>-0.28920555306628704</c:v>
                </c:pt>
                <c:pt idx="37">
                  <c:v>-0.28807688892044497</c:v>
                </c:pt>
                <c:pt idx="38">
                  <c:v>-0.28705700194803502</c:v>
                </c:pt>
                <c:pt idx="39">
                  <c:v>-0.28611935204618699</c:v>
                </c:pt>
                <c:pt idx="40">
                  <c:v>-0.28521532607588701</c:v>
                </c:pt>
                <c:pt idx="41">
                  <c:v>-0.28427390694827104</c:v>
                </c:pt>
                <c:pt idx="42">
                  <c:v>-0.28323655943849652</c:v>
                </c:pt>
                <c:pt idx="43">
                  <c:v>-0.28296852905008452</c:v>
                </c:pt>
                <c:pt idx="44">
                  <c:v>-0.29020640368413247</c:v>
                </c:pt>
                <c:pt idx="45">
                  <c:v>-0.29084883722437399</c:v>
                </c:pt>
                <c:pt idx="46">
                  <c:v>-0.29162046781450501</c:v>
                </c:pt>
                <c:pt idx="47">
                  <c:v>-0.29265624716810751</c:v>
                </c:pt>
                <c:pt idx="48">
                  <c:v>-0.29398982587031147</c:v>
                </c:pt>
                <c:pt idx="49">
                  <c:v>-0.29564387624337052</c:v>
                </c:pt>
                <c:pt idx="50">
                  <c:v>-0.29762999719193101</c:v>
                </c:pt>
                <c:pt idx="51">
                  <c:v>-0.29997126466638552</c:v>
                </c:pt>
                <c:pt idx="52">
                  <c:v>-0.30268062767280801</c:v>
                </c:pt>
                <c:pt idx="53">
                  <c:v>-0.3057802266499195</c:v>
                </c:pt>
                <c:pt idx="54">
                  <c:v>-0.309301169528577</c:v>
                </c:pt>
                <c:pt idx="55">
                  <c:v>-0.31325721131704598</c:v>
                </c:pt>
                <c:pt idx="56">
                  <c:v>-0.31769375770347852</c:v>
                </c:pt>
                <c:pt idx="57">
                  <c:v>-0.32262751813339802</c:v>
                </c:pt>
                <c:pt idx="58">
                  <c:v>-0.32811948597959151</c:v>
                </c:pt>
                <c:pt idx="59">
                  <c:v>-0.33421933071585103</c:v>
                </c:pt>
                <c:pt idx="60">
                  <c:v>-0.34099663639300604</c:v>
                </c:pt>
                <c:pt idx="61">
                  <c:v>-0.34857006514634004</c:v>
                </c:pt>
                <c:pt idx="62">
                  <c:v>-0.357019301923576</c:v>
                </c:pt>
                <c:pt idx="63">
                  <c:v>-0.36464736396825498</c:v>
                </c:pt>
                <c:pt idx="64">
                  <c:v>-0.37072958362883202</c:v>
                </c:pt>
                <c:pt idx="65">
                  <c:v>-0.37996536707469447</c:v>
                </c:pt>
                <c:pt idx="66">
                  <c:v>-0.38993196539316649</c:v>
                </c:pt>
                <c:pt idx="67">
                  <c:v>-0.40057727359295248</c:v>
                </c:pt>
                <c:pt idx="68">
                  <c:v>-0.41192844878164953</c:v>
                </c:pt>
                <c:pt idx="69">
                  <c:v>-0.42403775784245001</c:v>
                </c:pt>
                <c:pt idx="70">
                  <c:v>-0.43690661152279447</c:v>
                </c:pt>
                <c:pt idx="71">
                  <c:v>-0.45059413809165649</c:v>
                </c:pt>
                <c:pt idx="72">
                  <c:v>-0.46515534194688052</c:v>
                </c:pt>
                <c:pt idx="73">
                  <c:v>-0.48083129295298449</c:v>
                </c:pt>
                <c:pt idx="74">
                  <c:v>-0.49952222836472748</c:v>
                </c:pt>
                <c:pt idx="75">
                  <c:v>-0.51872006852672503</c:v>
                </c:pt>
                <c:pt idx="76">
                  <c:v>-0.53724873673448503</c:v>
                </c:pt>
                <c:pt idx="77">
                  <c:v>-0.55677727163997992</c:v>
                </c:pt>
                <c:pt idx="78">
                  <c:v>-0.57739312321837999</c:v>
                </c:pt>
                <c:pt idx="79">
                  <c:v>-0.59920878336829497</c:v>
                </c:pt>
                <c:pt idx="80">
                  <c:v>-0.62231901692642</c:v>
                </c:pt>
                <c:pt idx="81">
                  <c:v>-0.64682880489491001</c:v>
                </c:pt>
                <c:pt idx="82">
                  <c:v>-0.67246775997304498</c:v>
                </c:pt>
                <c:pt idx="83">
                  <c:v>-0.69938418478576003</c:v>
                </c:pt>
                <c:pt idx="84">
                  <c:v>-0.72777854014304999</c:v>
                </c:pt>
                <c:pt idx="85">
                  <c:v>-0.75754212119085496</c:v>
                </c:pt>
                <c:pt idx="86">
                  <c:v>-0.78886214798063503</c:v>
                </c:pt>
                <c:pt idx="87">
                  <c:v>-0.82174175550131001</c:v>
                </c:pt>
                <c:pt idx="88">
                  <c:v>-0.85630557047407496</c:v>
                </c:pt>
                <c:pt idx="89">
                  <c:v>-0.89259823153157503</c:v>
                </c:pt>
                <c:pt idx="90">
                  <c:v>-0.93065886610479998</c:v>
                </c:pt>
                <c:pt idx="91">
                  <c:v>-0.97061302888132006</c:v>
                </c:pt>
                <c:pt idx="92">
                  <c:v>-1.0125865317943998</c:v>
                </c:pt>
                <c:pt idx="93">
                  <c:v>-1.056590671226755</c:v>
                </c:pt>
                <c:pt idx="94">
                  <c:v>-1.102735387728955</c:v>
                </c:pt>
                <c:pt idx="95">
                  <c:v>-1.1510995808240549</c:v>
                </c:pt>
                <c:pt idx="96">
                  <c:v>-1.20186318467399</c:v>
                </c:pt>
                <c:pt idx="97">
                  <c:v>-1.25503015589658</c:v>
                </c:pt>
                <c:pt idx="98">
                  <c:v>-1.3107558419477301</c:v>
                </c:pt>
                <c:pt idx="99">
                  <c:v>-1.36915211760704</c:v>
                </c:pt>
                <c:pt idx="100">
                  <c:v>-1.4303388705562852</c:v>
                </c:pt>
                <c:pt idx="101">
                  <c:v>-1.4944682828174751</c:v>
                </c:pt>
                <c:pt idx="102">
                  <c:v>-1.5616201063766599</c:v>
                </c:pt>
                <c:pt idx="103">
                  <c:v>-1.6319900520141051</c:v>
                </c:pt>
                <c:pt idx="104">
                  <c:v>-1.7056883690087101</c:v>
                </c:pt>
                <c:pt idx="105">
                  <c:v>-1.78285375990786</c:v>
                </c:pt>
                <c:pt idx="106">
                  <c:v>-1.8637305817225052</c:v>
                </c:pt>
                <c:pt idx="107">
                  <c:v>-1.9484023306627702</c:v>
                </c:pt>
                <c:pt idx="108">
                  <c:v>-2.0370994748114799</c:v>
                </c:pt>
                <c:pt idx="109">
                  <c:v>-2.1300088516221249</c:v>
                </c:pt>
                <c:pt idx="110">
                  <c:v>-2.2273177680335898</c:v>
                </c:pt>
                <c:pt idx="111">
                  <c:v>-2.3292291604542652</c:v>
                </c:pt>
                <c:pt idx="112">
                  <c:v>-2.4360357967235897</c:v>
                </c:pt>
                <c:pt idx="113">
                  <c:v>-2.5478833900527502</c:v>
                </c:pt>
                <c:pt idx="114">
                  <c:v>-2.66505637750923</c:v>
                </c:pt>
                <c:pt idx="115">
                  <c:v>-2.7878658904922498</c:v>
                </c:pt>
                <c:pt idx="116">
                  <c:v>-2.9165391546680102</c:v>
                </c:pt>
                <c:pt idx="117">
                  <c:v>-3.0513701281234797</c:v>
                </c:pt>
                <c:pt idx="118">
                  <c:v>-3.1927227290005549</c:v>
                </c:pt>
                <c:pt idx="119">
                  <c:v>-3.340873342048885</c:v>
                </c:pt>
                <c:pt idx="120">
                  <c:v>-3.4961857010527551</c:v>
                </c:pt>
                <c:pt idx="121">
                  <c:v>-3.6590781676527397</c:v>
                </c:pt>
                <c:pt idx="122">
                  <c:v>-3.8299025653141099</c:v>
                </c:pt>
                <c:pt idx="123">
                  <c:v>-4.00909282594308</c:v>
                </c:pt>
                <c:pt idx="124">
                  <c:v>-4.1971136455934097</c:v>
                </c:pt>
                <c:pt idx="125">
                  <c:v>-4.39440798807113</c:v>
                </c:pt>
                <c:pt idx="126">
                  <c:v>-4.6014637612941396</c:v>
                </c:pt>
                <c:pt idx="127">
                  <c:v>-4.8188461321588854</c:v>
                </c:pt>
                <c:pt idx="128">
                  <c:v>-5.0471745194817998</c:v>
                </c:pt>
                <c:pt idx="129">
                  <c:v>-5.2869860318584996</c:v>
                </c:pt>
                <c:pt idx="130">
                  <c:v>-5.5389663329941499</c:v>
                </c:pt>
                <c:pt idx="131">
                  <c:v>-5.8038058232595997</c:v>
                </c:pt>
                <c:pt idx="132">
                  <c:v>-6.08221349373175</c:v>
                </c:pt>
                <c:pt idx="133">
                  <c:v>-6.3750054809831997</c:v>
                </c:pt>
                <c:pt idx="134">
                  <c:v>-6.6830253074872505</c:v>
                </c:pt>
                <c:pt idx="135">
                  <c:v>-7.0071937531589494</c:v>
                </c:pt>
                <c:pt idx="136">
                  <c:v>-7.3484055995014499</c:v>
                </c:pt>
                <c:pt idx="137">
                  <c:v>-7.7077650077029505</c:v>
                </c:pt>
                <c:pt idx="138">
                  <c:v>-8.0863849811011512</c:v>
                </c:pt>
                <c:pt idx="139">
                  <c:v>-8.4854375728266014</c:v>
                </c:pt>
                <c:pt idx="140">
                  <c:v>-8.90621228265905</c:v>
                </c:pt>
                <c:pt idx="141">
                  <c:v>-9.3500672069574513</c:v>
                </c:pt>
                <c:pt idx="142">
                  <c:v>-9.8185211812852504</c:v>
                </c:pt>
                <c:pt idx="143">
                  <c:v>-10.31309652447635</c:v>
                </c:pt>
                <c:pt idx="144">
                  <c:v>-10.83560333828725</c:v>
                </c:pt>
                <c:pt idx="145">
                  <c:v>-11.3878606596907</c:v>
                </c:pt>
                <c:pt idx="146">
                  <c:v>-11.971887839615999</c:v>
                </c:pt>
                <c:pt idx="147">
                  <c:v>-12.58989099505205</c:v>
                </c:pt>
                <c:pt idx="148">
                  <c:v>-13.244122272325502</c:v>
                </c:pt>
                <c:pt idx="149">
                  <c:v>-13.937263655428001</c:v>
                </c:pt>
                <c:pt idx="150">
                  <c:v>-14.6719629378576</c:v>
                </c:pt>
                <c:pt idx="151">
                  <c:v>-15.451282469117398</c:v>
                </c:pt>
                <c:pt idx="152">
                  <c:v>-16.27847611028475</c:v>
                </c:pt>
                <c:pt idx="153">
                  <c:v>-17.1571175900539</c:v>
                </c:pt>
                <c:pt idx="154">
                  <c:v>-18.09111572668985</c:v>
                </c:pt>
                <c:pt idx="155">
                  <c:v>-19.084675569150999</c:v>
                </c:pt>
                <c:pt idx="156">
                  <c:v>-20.142476867211649</c:v>
                </c:pt>
                <c:pt idx="157">
                  <c:v>-21.269625301772102</c:v>
                </c:pt>
                <c:pt idx="158">
                  <c:v>-22.471598427278451</c:v>
                </c:pt>
                <c:pt idx="159">
                  <c:v>-23.754662731884</c:v>
                </c:pt>
              </c:numCache>
            </c:numRef>
          </c:yVal>
          <c:smooth val="0"/>
        </c:ser>
        <c:ser>
          <c:idx val="2"/>
          <c:order val="1"/>
          <c:tx>
            <c:v>LPCM N=16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'Flux_X (adi)'!$A$2:$A$161</c:f>
              <c:numCache>
                <c:formatCode>0.00E+00</c:formatCode>
                <c:ptCount val="160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(adi)'!$D$2:$D$161</c:f>
              <c:numCache>
                <c:formatCode>0.00E+00</c:formatCode>
                <c:ptCount val="160"/>
                <c:pt idx="0">
                  <c:v>-0.28065517819810298</c:v>
                </c:pt>
                <c:pt idx="1">
                  <c:v>-0.374730574388983</c:v>
                </c:pt>
                <c:pt idx="2">
                  <c:v>-0.40362211550989152</c:v>
                </c:pt>
                <c:pt idx="3">
                  <c:v>-0.41147645188327403</c:v>
                </c:pt>
                <c:pt idx="4">
                  <c:v>-0.41164447990028102</c:v>
                </c:pt>
                <c:pt idx="5">
                  <c:v>-0.40879227143971103</c:v>
                </c:pt>
                <c:pt idx="6">
                  <c:v>-0.40472663067791553</c:v>
                </c:pt>
                <c:pt idx="7">
                  <c:v>-0.40020042459209548</c:v>
                </c:pt>
                <c:pt idx="8">
                  <c:v>-0.39554255466110749</c:v>
                </c:pt>
                <c:pt idx="9">
                  <c:v>-0.39089342302675051</c:v>
                </c:pt>
                <c:pt idx="10">
                  <c:v>-0.38630895675365901</c:v>
                </c:pt>
                <c:pt idx="11">
                  <c:v>-0.38181751873928599</c:v>
                </c:pt>
                <c:pt idx="12">
                  <c:v>-0.37742665303626299</c:v>
                </c:pt>
                <c:pt idx="13">
                  <c:v>-0.37312402535997002</c:v>
                </c:pt>
                <c:pt idx="14">
                  <c:v>-0.36890882782316653</c:v>
                </c:pt>
                <c:pt idx="15">
                  <c:v>-0.36477430253557702</c:v>
                </c:pt>
                <c:pt idx="16">
                  <c:v>-0.36072319962499749</c:v>
                </c:pt>
                <c:pt idx="17">
                  <c:v>-0.35673793295674849</c:v>
                </c:pt>
                <c:pt idx="18">
                  <c:v>-0.35283333152049301</c:v>
                </c:pt>
                <c:pt idx="19">
                  <c:v>-0.34900217767990849</c:v>
                </c:pt>
                <c:pt idx="20">
                  <c:v>-0.34525424994220949</c:v>
                </c:pt>
                <c:pt idx="21">
                  <c:v>-0.34157372727889102</c:v>
                </c:pt>
                <c:pt idx="22">
                  <c:v>-0.33798347588458949</c:v>
                </c:pt>
                <c:pt idx="23">
                  <c:v>-0.33447647662428998</c:v>
                </c:pt>
                <c:pt idx="24">
                  <c:v>-0.33105943841458851</c:v>
                </c:pt>
                <c:pt idx="25">
                  <c:v>-0.32774571398421898</c:v>
                </c:pt>
                <c:pt idx="26">
                  <c:v>-0.32453564802722201</c:v>
                </c:pt>
                <c:pt idx="27">
                  <c:v>-0.321423155718221</c:v>
                </c:pt>
                <c:pt idx="28">
                  <c:v>-0.31844034164051649</c:v>
                </c:pt>
                <c:pt idx="29">
                  <c:v>-0.31558779478194554</c:v>
                </c:pt>
                <c:pt idx="30">
                  <c:v>-0.31287153699707748</c:v>
                </c:pt>
                <c:pt idx="31">
                  <c:v>-0.31030274122664553</c:v>
                </c:pt>
                <c:pt idx="32">
                  <c:v>-0.30790244106683851</c:v>
                </c:pt>
                <c:pt idx="33">
                  <c:v>-0.305691582148027</c:v>
                </c:pt>
                <c:pt idx="34">
                  <c:v>-0.30373848725147001</c:v>
                </c:pt>
                <c:pt idx="35">
                  <c:v>-0.30210665722005403</c:v>
                </c:pt>
                <c:pt idx="36">
                  <c:v>-0.30092534719020197</c:v>
                </c:pt>
                <c:pt idx="37">
                  <c:v>-0.30041299054088549</c:v>
                </c:pt>
                <c:pt idx="38">
                  <c:v>-0.29304691034091246</c:v>
                </c:pt>
                <c:pt idx="39">
                  <c:v>-0.29075706255318046</c:v>
                </c:pt>
                <c:pt idx="40">
                  <c:v>-0.28953104969133298</c:v>
                </c:pt>
                <c:pt idx="41">
                  <c:v>-0.28861243294524053</c:v>
                </c:pt>
                <c:pt idx="42">
                  <c:v>-0.28797696100685349</c:v>
                </c:pt>
                <c:pt idx="43">
                  <c:v>-0.28758585803520098</c:v>
                </c:pt>
                <c:pt idx="44">
                  <c:v>-0.28748401804124551</c:v>
                </c:pt>
                <c:pt idx="45">
                  <c:v>-0.28768176488576447</c:v>
                </c:pt>
                <c:pt idx="46">
                  <c:v>-0.2881906368413415</c:v>
                </c:pt>
                <c:pt idx="47">
                  <c:v>-0.28901757723487603</c:v>
                </c:pt>
                <c:pt idx="48">
                  <c:v>-0.2901780424261115</c:v>
                </c:pt>
                <c:pt idx="49">
                  <c:v>-0.29170328844876597</c:v>
                </c:pt>
                <c:pt idx="50">
                  <c:v>-0.29360610375928248</c:v>
                </c:pt>
                <c:pt idx="51">
                  <c:v>-0.29591448078475502</c:v>
                </c:pt>
                <c:pt idx="52">
                  <c:v>-0.29864570386658296</c:v>
                </c:pt>
                <c:pt idx="53">
                  <c:v>-0.30182061459350751</c:v>
                </c:pt>
                <c:pt idx="54">
                  <c:v>-0.3054654049261335</c:v>
                </c:pt>
                <c:pt idx="55">
                  <c:v>-0.30956934448639151</c:v>
                </c:pt>
                <c:pt idx="56">
                  <c:v>-0.31409592674375802</c:v>
                </c:pt>
                <c:pt idx="57">
                  <c:v>-0.3189164833731275</c:v>
                </c:pt>
                <c:pt idx="58">
                  <c:v>-0.32600623787774496</c:v>
                </c:pt>
                <c:pt idx="59">
                  <c:v>-0.33446526152075501</c:v>
                </c:pt>
                <c:pt idx="60">
                  <c:v>-0.34078863810633847</c:v>
                </c:pt>
                <c:pt idx="61">
                  <c:v>-0.34757004596515251</c:v>
                </c:pt>
                <c:pt idx="62">
                  <c:v>-0.35491891681439347</c:v>
                </c:pt>
                <c:pt idx="63">
                  <c:v>-0.36289316870132804</c:v>
                </c:pt>
                <c:pt idx="64">
                  <c:v>-0.37149353217716496</c:v>
                </c:pt>
                <c:pt idx="65">
                  <c:v>-0.3807490827489895</c:v>
                </c:pt>
                <c:pt idx="66">
                  <c:v>-0.39072323553396249</c:v>
                </c:pt>
                <c:pt idx="67">
                  <c:v>-0.40148538772478198</c:v>
                </c:pt>
                <c:pt idx="68">
                  <c:v>-0.41318148997527404</c:v>
                </c:pt>
                <c:pt idx="69">
                  <c:v>-0.4261333521658125</c:v>
                </c:pt>
                <c:pt idx="70">
                  <c:v>-0.43846120756474349</c:v>
                </c:pt>
                <c:pt idx="71">
                  <c:v>-0.45212788506956603</c:v>
                </c:pt>
                <c:pt idx="72">
                  <c:v>-0.46690912795315054</c:v>
                </c:pt>
                <c:pt idx="73">
                  <c:v>-0.48252872307591599</c:v>
                </c:pt>
                <c:pt idx="74">
                  <c:v>-0.49903502529757898</c:v>
                </c:pt>
                <c:pt idx="75">
                  <c:v>-0.51647815382945494</c:v>
                </c:pt>
                <c:pt idx="76">
                  <c:v>-0.53495873930575999</c:v>
                </c:pt>
                <c:pt idx="77">
                  <c:v>-0.55569744708266</c:v>
                </c:pt>
                <c:pt idx="78">
                  <c:v>-0.57735062026439499</c:v>
                </c:pt>
                <c:pt idx="79">
                  <c:v>-0.59923232512014002</c:v>
                </c:pt>
                <c:pt idx="80">
                  <c:v>-0.62224577028253503</c:v>
                </c:pt>
                <c:pt idx="81">
                  <c:v>-0.64654536468393997</c:v>
                </c:pt>
                <c:pt idx="82">
                  <c:v>-0.67232876958441001</c:v>
                </c:pt>
                <c:pt idx="83">
                  <c:v>-0.69926447518346502</c:v>
                </c:pt>
                <c:pt idx="84">
                  <c:v>-0.72758734829732497</c:v>
                </c:pt>
                <c:pt idx="85">
                  <c:v>-0.75736830100841501</c:v>
                </c:pt>
                <c:pt idx="86">
                  <c:v>-0.78868992896157497</c:v>
                </c:pt>
                <c:pt idx="87">
                  <c:v>-0.82156739585965499</c:v>
                </c:pt>
                <c:pt idx="88">
                  <c:v>-0.85612793567662493</c:v>
                </c:pt>
                <c:pt idx="89">
                  <c:v>-0.89241546569585495</c:v>
                </c:pt>
                <c:pt idx="90">
                  <c:v>-0.93046854430064008</c:v>
                </c:pt>
                <c:pt idx="91">
                  <c:v>-0.97041453186592508</c:v>
                </c:pt>
                <c:pt idx="92">
                  <c:v>-1.0123800479922149</c:v>
                </c:pt>
                <c:pt idx="93">
                  <c:v>-1.0563742456747351</c:v>
                </c:pt>
                <c:pt idx="94">
                  <c:v>-1.1025069953833451</c:v>
                </c:pt>
                <c:pt idx="95">
                  <c:v>-1.1508579736974549</c:v>
                </c:pt>
                <c:pt idx="96">
                  <c:v>-1.201608361161715</c:v>
                </c:pt>
                <c:pt idx="97">
                  <c:v>-1.2547614232418101</c:v>
                </c:pt>
                <c:pt idx="98">
                  <c:v>-1.310471538639375</c:v>
                </c:pt>
                <c:pt idx="99">
                  <c:v>-1.36885176808239</c:v>
                </c:pt>
                <c:pt idx="100">
                  <c:v>-1.4300220562931549</c:v>
                </c:pt>
                <c:pt idx="101">
                  <c:v>-1.4941346967564999</c:v>
                </c:pt>
                <c:pt idx="102">
                  <c:v>-1.561269471557025</c:v>
                </c:pt>
                <c:pt idx="103">
                  <c:v>-1.6316213404861952</c:v>
                </c:pt>
                <c:pt idx="104">
                  <c:v>-1.7053017372743748</c:v>
                </c:pt>
                <c:pt idx="105">
                  <c:v>-1.78244861741981</c:v>
                </c:pt>
                <c:pt idx="106">
                  <c:v>-1.863306241967535</c:v>
                </c:pt>
                <c:pt idx="107">
                  <c:v>-1.947960100301485</c:v>
                </c:pt>
                <c:pt idx="108">
                  <c:v>-2.0366384161452249</c:v>
                </c:pt>
                <c:pt idx="109">
                  <c:v>-2.129529190525155</c:v>
                </c:pt>
                <c:pt idx="110">
                  <c:v>-2.226819875263045</c:v>
                </c:pt>
                <c:pt idx="111">
                  <c:v>-2.3287130502341502</c:v>
                </c:pt>
                <c:pt idx="112">
                  <c:v>-2.4355009560331853</c:v>
                </c:pt>
                <c:pt idx="113">
                  <c:v>-2.5473317998753648</c:v>
                </c:pt>
                <c:pt idx="114">
                  <c:v>-2.6644873151048749</c:v>
                </c:pt>
                <c:pt idx="115">
                  <c:v>-2.787279018595775</c:v>
                </c:pt>
                <c:pt idx="116">
                  <c:v>-2.9159362985204549</c:v>
                </c:pt>
                <c:pt idx="117">
                  <c:v>-3.050751675352855</c:v>
                </c:pt>
                <c:pt idx="118">
                  <c:v>-3.1920881848297</c:v>
                </c:pt>
                <c:pt idx="119">
                  <c:v>-3.3402244821596101</c:v>
                </c:pt>
                <c:pt idx="120">
                  <c:v>-3.4955227327079847</c:v>
                </c:pt>
                <c:pt idx="121">
                  <c:v>-3.65840082369321</c:v>
                </c:pt>
                <c:pt idx="122">
                  <c:v>-3.8292127813823349</c:v>
                </c:pt>
                <c:pt idx="123">
                  <c:v>-4.0083912127174646</c:v>
                </c:pt>
                <c:pt idx="124">
                  <c:v>-4.1964006131284997</c:v>
                </c:pt>
                <c:pt idx="125">
                  <c:v>-4.3936851022289352</c:v>
                </c:pt>
                <c:pt idx="126">
                  <c:v>-4.600731944368075</c:v>
                </c:pt>
                <c:pt idx="127">
                  <c:v>-4.8181051019363448</c:v>
                </c:pt>
                <c:pt idx="128">
                  <c:v>-5.0464242010612503</c:v>
                </c:pt>
                <c:pt idx="129">
                  <c:v>-5.2862295759973499</c:v>
                </c:pt>
                <c:pt idx="130">
                  <c:v>-5.5382041972362002</c:v>
                </c:pt>
                <c:pt idx="131">
                  <c:v>-5.8030389411136998</c:v>
                </c:pt>
                <c:pt idx="132">
                  <c:v>-6.0814435659111501</c:v>
                </c:pt>
                <c:pt idx="133">
                  <c:v>-6.3742327190512</c:v>
                </c:pt>
                <c:pt idx="134">
                  <c:v>-6.6822506023954507</c:v>
                </c:pt>
                <c:pt idx="135">
                  <c:v>-7.0064179960927504</c:v>
                </c:pt>
                <c:pt idx="136">
                  <c:v>-7.3476317823990502</c:v>
                </c:pt>
                <c:pt idx="137">
                  <c:v>-7.7069924507769993</c:v>
                </c:pt>
                <c:pt idx="138">
                  <c:v>-8.0856145828928998</c:v>
                </c:pt>
                <c:pt idx="139">
                  <c:v>-8.484671556499551</c:v>
                </c:pt>
                <c:pt idx="140">
                  <c:v>-8.9054521121809493</c:v>
                </c:pt>
                <c:pt idx="141">
                  <c:v>-9.3493147339677503</c:v>
                </c:pt>
                <c:pt idx="142">
                  <c:v>-9.8177768586183998</c:v>
                </c:pt>
                <c:pt idx="143">
                  <c:v>-10.312363509577899</c:v>
                </c:pt>
                <c:pt idx="144">
                  <c:v>-10.8348808098844</c:v>
                </c:pt>
                <c:pt idx="145">
                  <c:v>-11.387150979165201</c:v>
                </c:pt>
                <c:pt idx="146">
                  <c:v>-11.971192911150251</c:v>
                </c:pt>
                <c:pt idx="147">
                  <c:v>-12.589212045799801</c:v>
                </c:pt>
                <c:pt idx="148">
                  <c:v>-13.243464019192752</c:v>
                </c:pt>
                <c:pt idx="149">
                  <c:v>-13.936624853798099</c:v>
                </c:pt>
                <c:pt idx="150">
                  <c:v>-14.671348425632749</c:v>
                </c:pt>
                <c:pt idx="151">
                  <c:v>-15.45069343762365</c:v>
                </c:pt>
                <c:pt idx="152">
                  <c:v>-16.277914893663549</c:v>
                </c:pt>
                <c:pt idx="153">
                  <c:v>-17.15658647281235</c:v>
                </c:pt>
                <c:pt idx="154">
                  <c:v>-18.090617020806498</c:v>
                </c:pt>
                <c:pt idx="155">
                  <c:v>-19.084213639482847</c:v>
                </c:pt>
                <c:pt idx="156">
                  <c:v>-20.1420544194416</c:v>
                </c:pt>
                <c:pt idx="157">
                  <c:v>-21.269245573434549</c:v>
                </c:pt>
                <c:pt idx="158">
                  <c:v>-22.471268286493448</c:v>
                </c:pt>
                <c:pt idx="159">
                  <c:v>-23.754383125792451</c:v>
                </c:pt>
              </c:numCache>
            </c:numRef>
          </c:yVal>
          <c:smooth val="0"/>
        </c:ser>
        <c:ser>
          <c:idx val="7"/>
          <c:order val="2"/>
          <c:tx>
            <c:v>NDM Ny=160</c:v>
          </c:tx>
          <c:spPr>
            <a:ln w="25400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'Flux_X (adi)'!$A$2:$A$162</c:f>
              <c:numCache>
                <c:formatCode>0.00E+00</c:formatCode>
                <c:ptCount val="161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(adi)'!$E$2:$E$162</c:f>
              <c:numCache>
                <c:formatCode>0.00E+00</c:formatCode>
                <c:ptCount val="161"/>
                <c:pt idx="0">
                  <c:v>-0.41140577307891102</c:v>
                </c:pt>
                <c:pt idx="1">
                  <c:v>-0.40712539368206502</c:v>
                </c:pt>
                <c:pt idx="2">
                  <c:v>-0.40283829388562253</c:v>
                </c:pt>
                <c:pt idx="3">
                  <c:v>-0.39854889859770948</c:v>
                </c:pt>
                <c:pt idx="4">
                  <c:v>-0.39426153786672546</c:v>
                </c:pt>
                <c:pt idx="5">
                  <c:v>-0.38998048474746799</c:v>
                </c:pt>
                <c:pt idx="6">
                  <c:v>-0.38570998364139053</c:v>
                </c:pt>
                <c:pt idx="7">
                  <c:v>-0.38145427279238203</c:v>
                </c:pt>
                <c:pt idx="8">
                  <c:v>-0.37721760307533703</c:v>
                </c:pt>
                <c:pt idx="9">
                  <c:v>-0.3730042538064135</c:v>
                </c:pt>
                <c:pt idx="10">
                  <c:v>-0.36881854680638049</c:v>
                </c:pt>
                <c:pt idx="11">
                  <c:v>-0.36466485891389749</c:v>
                </c:pt>
                <c:pt idx="12">
                  <c:v>-0.36054763332720052</c:v>
                </c:pt>
                <c:pt idx="13">
                  <c:v>-0.35647139011541601</c:v>
                </c:pt>
                <c:pt idx="14">
                  <c:v>-0.3524407361310295</c:v>
                </c:pt>
                <c:pt idx="15">
                  <c:v>-0.34846037439370997</c:v>
                </c:pt>
                <c:pt idx="16">
                  <c:v>-0.34453511298511297</c:v>
                </c:pt>
                <c:pt idx="17">
                  <c:v>-0.34066987377741448</c:v>
                </c:pt>
                <c:pt idx="18">
                  <c:v>-0.33686970092156748</c:v>
                </c:pt>
                <c:pt idx="19">
                  <c:v>-0.33313976938165946</c:v>
                </c:pt>
                <c:pt idx="20">
                  <c:v>-0.32948539360017998</c:v>
                </c:pt>
                <c:pt idx="21">
                  <c:v>-0.325912036274701</c:v>
                </c:pt>
                <c:pt idx="22">
                  <c:v>-0.32242531699813498</c:v>
                </c:pt>
                <c:pt idx="23">
                  <c:v>-0.31903102037415454</c:v>
                </c:pt>
                <c:pt idx="24">
                  <c:v>-0.31573510379985203</c:v>
                </c:pt>
                <c:pt idx="25">
                  <c:v>-0.31254370521355651</c:v>
                </c:pt>
                <c:pt idx="26">
                  <c:v>-0.3094631518657705</c:v>
                </c:pt>
                <c:pt idx="27">
                  <c:v>-0.30649996994293349</c:v>
                </c:pt>
                <c:pt idx="28">
                  <c:v>-0.30366089486443548</c:v>
                </c:pt>
                <c:pt idx="29">
                  <c:v>-0.300952881345665</c:v>
                </c:pt>
                <c:pt idx="30">
                  <c:v>-0.29838311305252302</c:v>
                </c:pt>
                <c:pt idx="31">
                  <c:v>-0.29595901294493354</c:v>
                </c:pt>
                <c:pt idx="32">
                  <c:v>-0.293688253202674</c:v>
                </c:pt>
                <c:pt idx="33">
                  <c:v>-0.29157876659581899</c:v>
                </c:pt>
                <c:pt idx="34">
                  <c:v>-0.28963875803515249</c:v>
                </c:pt>
                <c:pt idx="35">
                  <c:v>-0.28787671820066396</c:v>
                </c:pt>
                <c:pt idx="36">
                  <c:v>-0.286301438252337</c:v>
                </c:pt>
                <c:pt idx="37">
                  <c:v>-0.28492202555833002</c:v>
                </c:pt>
                <c:pt idx="38">
                  <c:v>-0.283747918502399</c:v>
                </c:pt>
                <c:pt idx="39">
                  <c:v>-0.28278889597225948</c:v>
                </c:pt>
                <c:pt idx="40">
                  <c:v>-0.2820550810502595</c:v>
                </c:pt>
                <c:pt idx="41">
                  <c:v>-0.28155694680913246</c:v>
                </c:pt>
                <c:pt idx="42">
                  <c:v>-0.28130533569549199</c:v>
                </c:pt>
                <c:pt idx="43">
                  <c:v>-0.28131151519187353</c:v>
                </c:pt>
                <c:pt idx="44">
                  <c:v>-0.28158717804734551</c:v>
                </c:pt>
                <c:pt idx="45">
                  <c:v>-0.28214448940013848</c:v>
                </c:pt>
                <c:pt idx="46">
                  <c:v>-0.282996031683865</c:v>
                </c:pt>
                <c:pt idx="47">
                  <c:v>-0.28415481640541851</c:v>
                </c:pt>
                <c:pt idx="48">
                  <c:v>-0.28563452546194401</c:v>
                </c:pt>
                <c:pt idx="49">
                  <c:v>-0.28744926727568998</c:v>
                </c:pt>
                <c:pt idx="50">
                  <c:v>-0.28961339088164051</c:v>
                </c:pt>
                <c:pt idx="51">
                  <c:v>-0.29214212230186798</c:v>
                </c:pt>
                <c:pt idx="52">
                  <c:v>-0.29505175047995602</c:v>
                </c:pt>
                <c:pt idx="53">
                  <c:v>-0.29835912043108653</c:v>
                </c:pt>
                <c:pt idx="54">
                  <c:v>-0.30208096988155797</c:v>
                </c:pt>
                <c:pt idx="55">
                  <c:v>-0.30623442921779498</c:v>
                </c:pt>
                <c:pt idx="56">
                  <c:v>-0.31083727580312348</c:v>
                </c:pt>
                <c:pt idx="57">
                  <c:v>-0.31590848406688099</c:v>
                </c:pt>
                <c:pt idx="58">
                  <c:v>-0.3214686819360395</c:v>
                </c:pt>
                <c:pt idx="59">
                  <c:v>-0.327539167091913</c:v>
                </c:pt>
                <c:pt idx="60">
                  <c:v>-0.33414170995109749</c:v>
                </c:pt>
                <c:pt idx="61">
                  <c:v>-0.34129901611674951</c:v>
                </c:pt>
                <c:pt idx="62">
                  <c:v>-0.349034791806275</c:v>
                </c:pt>
                <c:pt idx="63">
                  <c:v>-0.35737351861945349</c:v>
                </c:pt>
                <c:pt idx="64">
                  <c:v>-0.36633959944265349</c:v>
                </c:pt>
                <c:pt idx="65">
                  <c:v>-0.37595656153052903</c:v>
                </c:pt>
                <c:pt idx="66">
                  <c:v>-0.38625150198163249</c:v>
                </c:pt>
                <c:pt idx="67">
                  <c:v>-0.39725676198293047</c:v>
                </c:pt>
                <c:pt idx="68">
                  <c:v>-0.40900579538458698</c:v>
                </c:pt>
                <c:pt idx="69">
                  <c:v>-0.42153067368428748</c:v>
                </c:pt>
                <c:pt idx="70">
                  <c:v>-0.43484461981552147</c:v>
                </c:pt>
                <c:pt idx="71">
                  <c:v>-0.4489983608190185</c:v>
                </c:pt>
                <c:pt idx="72">
                  <c:v>-0.464030119900883</c:v>
                </c:pt>
                <c:pt idx="73">
                  <c:v>-0.47995258224369747</c:v>
                </c:pt>
                <c:pt idx="74">
                  <c:v>-0.49683303913701549</c:v>
                </c:pt>
                <c:pt idx="75">
                  <c:v>-0.51467994919050497</c:v>
                </c:pt>
                <c:pt idx="76">
                  <c:v>-0.53354170286934</c:v>
                </c:pt>
                <c:pt idx="77">
                  <c:v>-0.55347368912526496</c:v>
                </c:pt>
                <c:pt idx="78">
                  <c:v>-0.57449309928068504</c:v>
                </c:pt>
                <c:pt idx="79">
                  <c:v>-0.59664292782860995</c:v>
                </c:pt>
                <c:pt idx="80">
                  <c:v>-0.61996655624806996</c:v>
                </c:pt>
                <c:pt idx="81">
                  <c:v>-0.64450307387778494</c:v>
                </c:pt>
                <c:pt idx="82">
                  <c:v>-0.67029365840999999</c:v>
                </c:pt>
                <c:pt idx="83">
                  <c:v>-0.69738662204861002</c:v>
                </c:pt>
                <c:pt idx="84">
                  <c:v>-0.72583089184405003</c:v>
                </c:pt>
                <c:pt idx="85">
                  <c:v>-0.75578114220888504</c:v>
                </c:pt>
                <c:pt idx="86">
                  <c:v>-0.78764784374783003</c:v>
                </c:pt>
                <c:pt idx="87">
                  <c:v>-0.82116255997800491</c:v>
                </c:pt>
                <c:pt idx="88">
                  <c:v>-0.85637265049160494</c:v>
                </c:pt>
                <c:pt idx="89">
                  <c:v>-0.89334544731638998</c:v>
                </c:pt>
                <c:pt idx="90">
                  <c:v>-0.93215544199460498</c:v>
                </c:pt>
                <c:pt idx="91">
                  <c:v>-0.97288187602304999</c:v>
                </c:pt>
                <c:pt idx="92">
                  <c:v>-1.01560816849644</c:v>
                </c:pt>
                <c:pt idx="93">
                  <c:v>-1.0604218481312802</c:v>
                </c:pt>
                <c:pt idx="94">
                  <c:v>-1.10741466397576</c:v>
                </c:pt>
                <c:pt idx="95">
                  <c:v>-1.156682774426085</c:v>
                </c:pt>
                <c:pt idx="96">
                  <c:v>-1.2083269783829551</c:v>
                </c:pt>
                <c:pt idx="97">
                  <c:v>-1.262452972163655</c:v>
                </c:pt>
                <c:pt idx="98">
                  <c:v>-1.3191716324186549</c:v>
                </c:pt>
                <c:pt idx="99">
                  <c:v>-1.3785993156045</c:v>
                </c:pt>
                <c:pt idx="100">
                  <c:v>-1.4408581807117</c:v>
                </c:pt>
                <c:pt idx="101">
                  <c:v>-1.5060765318871701</c:v>
                </c:pt>
                <c:pt idx="102">
                  <c:v>-1.5743891839670701</c:v>
                </c:pt>
                <c:pt idx="103">
                  <c:v>-1.64593785270608</c:v>
                </c:pt>
                <c:pt idx="104">
                  <c:v>-1.72087156929427</c:v>
                </c:pt>
                <c:pt idx="105">
                  <c:v>-1.7993471255601849</c:v>
                </c:pt>
                <c:pt idx="106">
                  <c:v>-1.881529546561465</c:v>
                </c:pt>
                <c:pt idx="107">
                  <c:v>-1.9675925979868201</c:v>
                </c:pt>
                <c:pt idx="108">
                  <c:v>-2.0577193276845902</c:v>
                </c:pt>
                <c:pt idx="109">
                  <c:v>-2.1521026458456149</c:v>
                </c:pt>
                <c:pt idx="110">
                  <c:v>-2.2509459465852002</c:v>
                </c:pt>
                <c:pt idx="111">
                  <c:v>-2.3544637743792647</c:v>
                </c:pt>
                <c:pt idx="112">
                  <c:v>-2.4628825382922601</c:v>
                </c:pt>
                <c:pt idx="113">
                  <c:v>-2.5764412798117702</c:v>
                </c:pt>
                <c:pt idx="114">
                  <c:v>-2.695392496894665</c:v>
                </c:pt>
                <c:pt idx="115">
                  <c:v>-2.8200030302537002</c:v>
                </c:pt>
                <c:pt idx="116">
                  <c:v>-2.9505550166567751</c:v>
                </c:pt>
                <c:pt idx="117">
                  <c:v>-3.0873469160232498</c:v>
                </c:pt>
                <c:pt idx="118">
                  <c:v>-3.2306946171121353</c:v>
                </c:pt>
                <c:pt idx="119">
                  <c:v>-3.3809326297893549</c:v>
                </c:pt>
                <c:pt idx="120">
                  <c:v>-3.5384153727312651</c:v>
                </c:pt>
                <c:pt idx="121">
                  <c:v>-3.7035185626307898</c:v>
                </c:pt>
                <c:pt idx="122">
                  <c:v>-3.8766407160395602</c:v>
                </c:pt>
                <c:pt idx="123">
                  <c:v>-4.0582047748446248</c:v>
                </c:pt>
                <c:pt idx="124">
                  <c:v>-4.2486598637318549</c:v>
                </c:pt>
                <c:pt idx="125">
                  <c:v>-4.4484831971093346</c:v>
                </c:pt>
                <c:pt idx="126">
                  <c:v>-4.6581821442441047</c:v>
                </c:pt>
                <c:pt idx="127">
                  <c:v>-4.8782964721896152</c:v>
                </c:pt>
                <c:pt idx="128">
                  <c:v>-5.1094007825609999</c:v>
                </c:pt>
                <c:pt idx="129">
                  <c:v>-5.3521071592467999</c:v>
                </c:pt>
                <c:pt idx="130">
                  <c:v>-5.6070680519054497</c:v>
                </c:pt>
                <c:pt idx="131">
                  <c:v>-5.8749794162882498</c:v>
                </c:pt>
                <c:pt idx="132">
                  <c:v>-6.1565841384166999</c:v>
                </c:pt>
                <c:pt idx="133">
                  <c:v>-6.4526757730174493</c:v>
                </c:pt>
                <c:pt idx="134">
                  <c:v>-6.7641026264484001</c:v>
                </c:pt>
                <c:pt idx="135">
                  <c:v>-7.0917722260853493</c:v>
                </c:pt>
                <c:pt idx="136">
                  <c:v>-7.4366562107803009</c:v>
                </c:pt>
                <c:pt idx="137">
                  <c:v>-7.7997956940671003</c:v>
                </c:pt>
                <c:pt idx="138">
                  <c:v>-8.1823071499717503</c:v>
                </c:pt>
                <c:pt idx="139">
                  <c:v>-8.5853888789940491</c:v>
                </c:pt>
                <c:pt idx="140">
                  <c:v>-9.0103281220706499</c:v>
                </c:pt>
                <c:pt idx="141">
                  <c:v>-9.4585088974423499</c:v>
                </c:pt>
                <c:pt idx="142">
                  <c:v>-9.9314206410235499</c:v>
                </c:pt>
                <c:pt idx="143">
                  <c:v>-10.4306677488884</c:v>
                </c:pt>
                <c:pt idx="144">
                  <c:v>-10.95798013054595</c:v>
                </c:pt>
                <c:pt idx="145">
                  <c:v>-11.515224891895601</c:v>
                </c:pt>
                <c:pt idx="146">
                  <c:v>-12.104419291590599</c:v>
                </c:pt>
                <c:pt idx="147">
                  <c:v>-12.72774512748445</c:v>
                </c:pt>
                <c:pt idx="148">
                  <c:v>-13.38756473998385</c:v>
                </c:pt>
                <c:pt idx="149">
                  <c:v>-14.086438832669</c:v>
                </c:pt>
                <c:pt idx="150">
                  <c:v>-14.82714635705735</c:v>
                </c:pt>
                <c:pt idx="151">
                  <c:v>-15.612706733643051</c:v>
                </c:pt>
                <c:pt idx="152">
                  <c:v>-16.446404724921599</c:v>
                </c:pt>
                <c:pt idx="153">
                  <c:v>-17.331818327078302</c:v>
                </c:pt>
                <c:pt idx="154">
                  <c:v>-18.2728501035701</c:v>
                </c:pt>
                <c:pt idx="155">
                  <c:v>-19.273762448881001</c:v>
                </c:pt>
                <c:pt idx="156">
                  <c:v>-20.339217355978551</c:v>
                </c:pt>
                <c:pt idx="157">
                  <c:v>-21.474321350086349</c:v>
                </c:pt>
                <c:pt idx="158">
                  <c:v>-22.684676364104998</c:v>
                </c:pt>
                <c:pt idx="159">
                  <c:v>-23.97643746761505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771168"/>
        <c:axId val="50450280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3"/>
                <c:tx>
                  <c:v>CodeX</c:v>
                </c:tx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'Flux_X (adi)'!$A$2:$A$161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3.13E-3</c:v>
                      </c:pt>
                      <c:pt idx="1">
                        <c:v>9.3799999999999994E-3</c:v>
                      </c:pt>
                      <c:pt idx="2">
                        <c:v>1.5599999999999999E-2</c:v>
                      </c:pt>
                      <c:pt idx="3">
                        <c:v>2.1899999999999999E-2</c:v>
                      </c:pt>
                      <c:pt idx="4">
                        <c:v>2.81E-2</c:v>
                      </c:pt>
                      <c:pt idx="5">
                        <c:v>3.44E-2</c:v>
                      </c:pt>
                      <c:pt idx="6">
                        <c:v>4.0599999999999997E-2</c:v>
                      </c:pt>
                      <c:pt idx="7">
                        <c:v>4.6899999999999997E-2</c:v>
                      </c:pt>
                      <c:pt idx="8">
                        <c:v>5.3100000000000001E-2</c:v>
                      </c:pt>
                      <c:pt idx="9">
                        <c:v>5.9400000000000001E-2</c:v>
                      </c:pt>
                      <c:pt idx="10">
                        <c:v>6.5600000000000006E-2</c:v>
                      </c:pt>
                      <c:pt idx="11">
                        <c:v>7.1900000000000006E-2</c:v>
                      </c:pt>
                      <c:pt idx="12">
                        <c:v>7.8100000000000003E-2</c:v>
                      </c:pt>
                      <c:pt idx="13">
                        <c:v>8.4400000000000003E-2</c:v>
                      </c:pt>
                      <c:pt idx="14">
                        <c:v>9.06E-2</c:v>
                      </c:pt>
                      <c:pt idx="15">
                        <c:v>9.69E-2</c:v>
                      </c:pt>
                      <c:pt idx="16">
                        <c:v>0.10299999999999999</c:v>
                      </c:pt>
                      <c:pt idx="17">
                        <c:v>0.109</c:v>
                      </c:pt>
                      <c:pt idx="18">
                        <c:v>0.11600000000000001</c:v>
                      </c:pt>
                      <c:pt idx="19">
                        <c:v>0.122</c:v>
                      </c:pt>
                      <c:pt idx="20">
                        <c:v>0.128</c:v>
                      </c:pt>
                      <c:pt idx="21">
                        <c:v>0.13400000000000001</c:v>
                      </c:pt>
                      <c:pt idx="22">
                        <c:v>0.14099999999999999</c:v>
                      </c:pt>
                      <c:pt idx="23">
                        <c:v>0.14699999999999999</c:v>
                      </c:pt>
                      <c:pt idx="24">
                        <c:v>0.153</c:v>
                      </c:pt>
                      <c:pt idx="25">
                        <c:v>0.159</c:v>
                      </c:pt>
                      <c:pt idx="26">
                        <c:v>0.16600000000000001</c:v>
                      </c:pt>
                      <c:pt idx="27">
                        <c:v>0.17199999999999999</c:v>
                      </c:pt>
                      <c:pt idx="28">
                        <c:v>0.17799999999999999</c:v>
                      </c:pt>
                      <c:pt idx="29">
                        <c:v>0.184</c:v>
                      </c:pt>
                      <c:pt idx="30">
                        <c:v>0.191</c:v>
                      </c:pt>
                      <c:pt idx="31">
                        <c:v>0.19700000000000001</c:v>
                      </c:pt>
                      <c:pt idx="32">
                        <c:v>0.20300000000000001</c:v>
                      </c:pt>
                      <c:pt idx="33">
                        <c:v>0.20899999999999999</c:v>
                      </c:pt>
                      <c:pt idx="34">
                        <c:v>0.216</c:v>
                      </c:pt>
                      <c:pt idx="35">
                        <c:v>0.222</c:v>
                      </c:pt>
                      <c:pt idx="36">
                        <c:v>0.22800000000000001</c:v>
                      </c:pt>
                      <c:pt idx="37">
                        <c:v>0.23400000000000001</c:v>
                      </c:pt>
                      <c:pt idx="38">
                        <c:v>0.24099999999999999</c:v>
                      </c:pt>
                      <c:pt idx="39">
                        <c:v>0.247</c:v>
                      </c:pt>
                      <c:pt idx="40">
                        <c:v>0.253</c:v>
                      </c:pt>
                      <c:pt idx="41">
                        <c:v>0.25900000000000001</c:v>
                      </c:pt>
                      <c:pt idx="42">
                        <c:v>0.26600000000000001</c:v>
                      </c:pt>
                      <c:pt idx="43">
                        <c:v>0.27200000000000002</c:v>
                      </c:pt>
                      <c:pt idx="44">
                        <c:v>0.27800000000000002</c:v>
                      </c:pt>
                      <c:pt idx="45">
                        <c:v>0.28399999999999997</c:v>
                      </c:pt>
                      <c:pt idx="46">
                        <c:v>0.29099999999999998</c:v>
                      </c:pt>
                      <c:pt idx="47">
                        <c:v>0.29699999999999999</c:v>
                      </c:pt>
                      <c:pt idx="48">
                        <c:v>0.30299999999999999</c:v>
                      </c:pt>
                      <c:pt idx="49">
                        <c:v>0.309</c:v>
                      </c:pt>
                      <c:pt idx="50">
                        <c:v>0.316</c:v>
                      </c:pt>
                      <c:pt idx="51">
                        <c:v>0.32200000000000001</c:v>
                      </c:pt>
                      <c:pt idx="52">
                        <c:v>0.32800000000000001</c:v>
                      </c:pt>
                      <c:pt idx="53">
                        <c:v>0.33400000000000002</c:v>
                      </c:pt>
                      <c:pt idx="54">
                        <c:v>0.34100000000000003</c:v>
                      </c:pt>
                      <c:pt idx="55">
                        <c:v>0.34699999999999998</c:v>
                      </c:pt>
                      <c:pt idx="56">
                        <c:v>0.35299999999999998</c:v>
                      </c:pt>
                      <c:pt idx="57">
                        <c:v>0.35899999999999999</c:v>
                      </c:pt>
                      <c:pt idx="58">
                        <c:v>0.36599999999999999</c:v>
                      </c:pt>
                      <c:pt idx="59">
                        <c:v>0.372</c:v>
                      </c:pt>
                      <c:pt idx="60">
                        <c:v>0.378</c:v>
                      </c:pt>
                      <c:pt idx="61">
                        <c:v>0.38400000000000001</c:v>
                      </c:pt>
                      <c:pt idx="62">
                        <c:v>0.39100000000000001</c:v>
                      </c:pt>
                      <c:pt idx="63">
                        <c:v>0.39700000000000002</c:v>
                      </c:pt>
                      <c:pt idx="64">
                        <c:v>0.40300000000000002</c:v>
                      </c:pt>
                      <c:pt idx="65">
                        <c:v>0.40899999999999997</c:v>
                      </c:pt>
                      <c:pt idx="66">
                        <c:v>0.41599999999999998</c:v>
                      </c:pt>
                      <c:pt idx="67">
                        <c:v>0.42199999999999999</c:v>
                      </c:pt>
                      <c:pt idx="68">
                        <c:v>0.42799999999999999</c:v>
                      </c:pt>
                      <c:pt idx="69">
                        <c:v>0.434</c:v>
                      </c:pt>
                      <c:pt idx="70">
                        <c:v>0.441</c:v>
                      </c:pt>
                      <c:pt idx="71">
                        <c:v>0.44700000000000001</c:v>
                      </c:pt>
                      <c:pt idx="72">
                        <c:v>0.45300000000000001</c:v>
                      </c:pt>
                      <c:pt idx="73">
                        <c:v>0.45900000000000002</c:v>
                      </c:pt>
                      <c:pt idx="74">
                        <c:v>0.46600000000000003</c:v>
                      </c:pt>
                      <c:pt idx="75">
                        <c:v>0.47199999999999998</c:v>
                      </c:pt>
                      <c:pt idx="76">
                        <c:v>0.47799999999999998</c:v>
                      </c:pt>
                      <c:pt idx="77">
                        <c:v>0.48399999999999999</c:v>
                      </c:pt>
                      <c:pt idx="78">
                        <c:v>0.49099999999999999</c:v>
                      </c:pt>
                      <c:pt idx="79">
                        <c:v>0.497</c:v>
                      </c:pt>
                      <c:pt idx="80">
                        <c:v>0.503</c:v>
                      </c:pt>
                      <c:pt idx="81">
                        <c:v>0.50900000000000001</c:v>
                      </c:pt>
                      <c:pt idx="82">
                        <c:v>0.51600000000000001</c:v>
                      </c:pt>
                      <c:pt idx="83">
                        <c:v>0.52200000000000002</c:v>
                      </c:pt>
                      <c:pt idx="84">
                        <c:v>0.52800000000000002</c:v>
                      </c:pt>
                      <c:pt idx="85">
                        <c:v>0.53400000000000003</c:v>
                      </c:pt>
                      <c:pt idx="86">
                        <c:v>0.54100000000000004</c:v>
                      </c:pt>
                      <c:pt idx="87">
                        <c:v>0.54700000000000004</c:v>
                      </c:pt>
                      <c:pt idx="88">
                        <c:v>0.55300000000000005</c:v>
                      </c:pt>
                      <c:pt idx="89">
                        <c:v>0.55900000000000005</c:v>
                      </c:pt>
                      <c:pt idx="90">
                        <c:v>0.56599999999999995</c:v>
                      </c:pt>
                      <c:pt idx="91">
                        <c:v>0.57199999999999995</c:v>
                      </c:pt>
                      <c:pt idx="92">
                        <c:v>0.57799999999999996</c:v>
                      </c:pt>
                      <c:pt idx="93">
                        <c:v>0.58399999999999996</c:v>
                      </c:pt>
                      <c:pt idx="94">
                        <c:v>0.59099999999999997</c:v>
                      </c:pt>
                      <c:pt idx="95">
                        <c:v>0.59699999999999998</c:v>
                      </c:pt>
                      <c:pt idx="96">
                        <c:v>0.60299999999999998</c:v>
                      </c:pt>
                      <c:pt idx="97">
                        <c:v>0.60899999999999999</c:v>
                      </c:pt>
                      <c:pt idx="98">
                        <c:v>0.61599999999999999</c:v>
                      </c:pt>
                      <c:pt idx="99">
                        <c:v>0.622</c:v>
                      </c:pt>
                      <c:pt idx="100">
                        <c:v>0.628</c:v>
                      </c:pt>
                      <c:pt idx="101">
                        <c:v>0.63400000000000001</c:v>
                      </c:pt>
                      <c:pt idx="102">
                        <c:v>0.64100000000000001</c:v>
                      </c:pt>
                      <c:pt idx="103">
                        <c:v>0.64700000000000002</c:v>
                      </c:pt>
                      <c:pt idx="104">
                        <c:v>0.65300000000000002</c:v>
                      </c:pt>
                      <c:pt idx="105">
                        <c:v>0.65900000000000003</c:v>
                      </c:pt>
                      <c:pt idx="106">
                        <c:v>0.66600000000000004</c:v>
                      </c:pt>
                      <c:pt idx="107">
                        <c:v>0.67200000000000004</c:v>
                      </c:pt>
                      <c:pt idx="108">
                        <c:v>0.67800000000000005</c:v>
                      </c:pt>
                      <c:pt idx="109">
                        <c:v>0.68400000000000005</c:v>
                      </c:pt>
                      <c:pt idx="110">
                        <c:v>0.69099999999999995</c:v>
                      </c:pt>
                      <c:pt idx="111">
                        <c:v>0.69699999999999995</c:v>
                      </c:pt>
                      <c:pt idx="112">
                        <c:v>0.70299999999999996</c:v>
                      </c:pt>
                      <c:pt idx="113">
                        <c:v>0.70899999999999996</c:v>
                      </c:pt>
                      <c:pt idx="114">
                        <c:v>0.71599999999999997</c:v>
                      </c:pt>
                      <c:pt idx="115">
                        <c:v>0.72199999999999998</c:v>
                      </c:pt>
                      <c:pt idx="116">
                        <c:v>0.72799999999999998</c:v>
                      </c:pt>
                      <c:pt idx="117">
                        <c:v>0.73399999999999999</c:v>
                      </c:pt>
                      <c:pt idx="118">
                        <c:v>0.74099999999999999</c:v>
                      </c:pt>
                      <c:pt idx="119">
                        <c:v>0.747</c:v>
                      </c:pt>
                      <c:pt idx="120">
                        <c:v>0.753</c:v>
                      </c:pt>
                      <c:pt idx="121">
                        <c:v>0.75900000000000001</c:v>
                      </c:pt>
                      <c:pt idx="122">
                        <c:v>0.76600000000000001</c:v>
                      </c:pt>
                      <c:pt idx="123">
                        <c:v>0.77200000000000002</c:v>
                      </c:pt>
                      <c:pt idx="124">
                        <c:v>0.77800000000000002</c:v>
                      </c:pt>
                      <c:pt idx="125">
                        <c:v>0.78400000000000003</c:v>
                      </c:pt>
                      <c:pt idx="126">
                        <c:v>0.79100000000000004</c:v>
                      </c:pt>
                      <c:pt idx="127">
                        <c:v>0.79700000000000004</c:v>
                      </c:pt>
                      <c:pt idx="128">
                        <c:v>0.80300000000000005</c:v>
                      </c:pt>
                      <c:pt idx="129">
                        <c:v>0.80900000000000005</c:v>
                      </c:pt>
                      <c:pt idx="130">
                        <c:v>0.81599999999999995</c:v>
                      </c:pt>
                      <c:pt idx="131">
                        <c:v>0.82199999999999995</c:v>
                      </c:pt>
                      <c:pt idx="132">
                        <c:v>0.82799999999999996</c:v>
                      </c:pt>
                      <c:pt idx="133">
                        <c:v>0.83399999999999996</c:v>
                      </c:pt>
                      <c:pt idx="134">
                        <c:v>0.84099999999999997</c:v>
                      </c:pt>
                      <c:pt idx="135">
                        <c:v>0.84699999999999998</c:v>
                      </c:pt>
                      <c:pt idx="136">
                        <c:v>0.85299999999999998</c:v>
                      </c:pt>
                      <c:pt idx="137">
                        <c:v>0.85899999999999999</c:v>
                      </c:pt>
                      <c:pt idx="138">
                        <c:v>0.86599999999999999</c:v>
                      </c:pt>
                      <c:pt idx="139">
                        <c:v>0.872</c:v>
                      </c:pt>
                      <c:pt idx="140">
                        <c:v>0.878</c:v>
                      </c:pt>
                      <c:pt idx="141">
                        <c:v>0.88400000000000001</c:v>
                      </c:pt>
                      <c:pt idx="142">
                        <c:v>0.89100000000000001</c:v>
                      </c:pt>
                      <c:pt idx="143">
                        <c:v>0.89700000000000002</c:v>
                      </c:pt>
                      <c:pt idx="144">
                        <c:v>0.90300000000000002</c:v>
                      </c:pt>
                      <c:pt idx="145">
                        <c:v>0.90900000000000003</c:v>
                      </c:pt>
                      <c:pt idx="146">
                        <c:v>0.91600000000000004</c:v>
                      </c:pt>
                      <c:pt idx="147">
                        <c:v>0.92200000000000004</c:v>
                      </c:pt>
                      <c:pt idx="148">
                        <c:v>0.92800000000000005</c:v>
                      </c:pt>
                      <c:pt idx="149">
                        <c:v>0.93400000000000005</c:v>
                      </c:pt>
                      <c:pt idx="150">
                        <c:v>0.94099999999999995</c:v>
                      </c:pt>
                      <c:pt idx="151">
                        <c:v>0.94699999999999995</c:v>
                      </c:pt>
                      <c:pt idx="152">
                        <c:v>0.95299999999999996</c:v>
                      </c:pt>
                      <c:pt idx="153">
                        <c:v>0.95899999999999996</c:v>
                      </c:pt>
                      <c:pt idx="154">
                        <c:v>0.96599999999999997</c:v>
                      </c:pt>
                      <c:pt idx="155">
                        <c:v>0.97199999999999998</c:v>
                      </c:pt>
                      <c:pt idx="156">
                        <c:v>0.97799999999999998</c:v>
                      </c:pt>
                      <c:pt idx="157">
                        <c:v>0.98399999999999999</c:v>
                      </c:pt>
                      <c:pt idx="158">
                        <c:v>0.99099999999999999</c:v>
                      </c:pt>
                      <c:pt idx="159">
                        <c:v>0.997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'Flux_X (adi)'!$F$2:$F$161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-0.42744933126599999</c:v>
                      </c:pt>
                      <c:pt idx="1">
                        <c:v>-0.41882796976299996</c:v>
                      </c:pt>
                      <c:pt idx="2">
                        <c:v>-0.41424751036199997</c:v>
                      </c:pt>
                      <c:pt idx="3">
                        <c:v>-0.40966987220949996</c:v>
                      </c:pt>
                      <c:pt idx="4">
                        <c:v>-0.40509915606550007</c:v>
                      </c:pt>
                      <c:pt idx="5">
                        <c:v>-0.40053943276949999</c:v>
                      </c:pt>
                      <c:pt idx="6">
                        <c:v>-0.39599476629949998</c:v>
                      </c:pt>
                      <c:pt idx="7">
                        <c:v>-0.39146923246699999</c:v>
                      </c:pt>
                      <c:pt idx="8">
                        <c:v>-0.38696693466249998</c:v>
                      </c:pt>
                      <c:pt idx="9">
                        <c:v>-0.38249201753099998</c:v>
                      </c:pt>
                      <c:pt idx="10">
                        <c:v>-0.37804867908750001</c:v>
                      </c:pt>
                      <c:pt idx="11">
                        <c:v>-0.37364118173450001</c:v>
                      </c:pt>
                      <c:pt idx="12">
                        <c:v>-0.36927386239600002</c:v>
                      </c:pt>
                      <c:pt idx="13">
                        <c:v>-0.36495114202450002</c:v>
                      </c:pt>
                      <c:pt idx="14">
                        <c:v>-0.360677534616</c:v>
                      </c:pt>
                      <c:pt idx="15">
                        <c:v>-0.35645765581100003</c:v>
                      </c:pt>
                      <c:pt idx="16">
                        <c:v>-0.35229623125999998</c:v>
                      </c:pt>
                      <c:pt idx="17">
                        <c:v>-0.34819810477000002</c:v>
                      </c:pt>
                      <c:pt idx="18">
                        <c:v>-0.3441682464045</c:v>
                      </c:pt>
                      <c:pt idx="19">
                        <c:v>-0.34021176059300001</c:v>
                      </c:pt>
                      <c:pt idx="20">
                        <c:v>-0.3363338943875</c:v>
                      </c:pt>
                      <c:pt idx="21">
                        <c:v>-0.33254004577899998</c:v>
                      </c:pt>
                      <c:pt idx="22">
                        <c:v>-0.328835771873</c:v>
                      </c:pt>
                      <c:pt idx="23">
                        <c:v>-0.32522679662349996</c:v>
                      </c:pt>
                      <c:pt idx="24">
                        <c:v>-0.321719018307</c:v>
                      </c:pt>
                      <c:pt idx="25">
                        <c:v>-0.31831851727299998</c:v>
                      </c:pt>
                      <c:pt idx="26">
                        <c:v>-0.31503156469550003</c:v>
                      </c:pt>
                      <c:pt idx="27">
                        <c:v>-0.3118646321745</c:v>
                      </c:pt>
                      <c:pt idx="28">
                        <c:v>-0.30882440182449999</c:v>
                      </c:pt>
                      <c:pt idx="29">
                        <c:v>-0.305917776029</c:v>
                      </c:pt>
                      <c:pt idx="30">
                        <c:v>-0.30315188694850004</c:v>
                      </c:pt>
                      <c:pt idx="31">
                        <c:v>-0.30053410662750002</c:v>
                      </c:pt>
                      <c:pt idx="32">
                        <c:v>-0.29807205690049998</c:v>
                      </c:pt>
                      <c:pt idx="33">
                        <c:v>-0.29577362050699996</c:v>
                      </c:pt>
                      <c:pt idx="34">
                        <c:v>-0.29364695253549999</c:v>
                      </c:pt>
                      <c:pt idx="35">
                        <c:v>-0.29170049367450002</c:v>
                      </c:pt>
                      <c:pt idx="36">
                        <c:v>-0.28994298449449996</c:v>
                      </c:pt>
                      <c:pt idx="37">
                        <c:v>-0.28838348050249996</c:v>
                      </c:pt>
                      <c:pt idx="38">
                        <c:v>-0.28703136634250004</c:v>
                      </c:pt>
                      <c:pt idx="39">
                        <c:v>-0.28589636518899997</c:v>
                      </c:pt>
                      <c:pt idx="40">
                        <c:v>-0.2849885438375</c:v>
                      </c:pt>
                      <c:pt idx="41">
                        <c:v>-0.2843183197145</c:v>
                      </c:pt>
                      <c:pt idx="42">
                        <c:v>-0.28389648122349997</c:v>
                      </c:pt>
                      <c:pt idx="43">
                        <c:v>-0.283734237798</c:v>
                      </c:pt>
                      <c:pt idx="44">
                        <c:v>-0.28384322482550001</c:v>
                      </c:pt>
                      <c:pt idx="45">
                        <c:v>-0.28423554727049999</c:v>
                      </c:pt>
                      <c:pt idx="46">
                        <c:v>-0.28492372260850002</c:v>
                      </c:pt>
                      <c:pt idx="47">
                        <c:v>-0.28592070512699996</c:v>
                      </c:pt>
                      <c:pt idx="48">
                        <c:v>-0.28724011591999998</c:v>
                      </c:pt>
                      <c:pt idx="49">
                        <c:v>-0.28889598942549999</c:v>
                      </c:pt>
                      <c:pt idx="50">
                        <c:v>-0.29090261814949997</c:v>
                      </c:pt>
                      <c:pt idx="51">
                        <c:v>-0.29327519164150001</c:v>
                      </c:pt>
                      <c:pt idx="52">
                        <c:v>-0.29602991158549996</c:v>
                      </c:pt>
                      <c:pt idx="53">
                        <c:v>-0.299183462096</c:v>
                      </c:pt>
                      <c:pt idx="54">
                        <c:v>-0.30275244879000002</c:v>
                      </c:pt>
                      <c:pt idx="55">
                        <c:v>-0.30675387626899997</c:v>
                      </c:pt>
                      <c:pt idx="56">
                        <c:v>-0.31120543805099998</c:v>
                      </c:pt>
                      <c:pt idx="57">
                        <c:v>-0.316126112146</c:v>
                      </c:pt>
                      <c:pt idx="58">
                        <c:v>-0.32153654207650001</c:v>
                      </c:pt>
                      <c:pt idx="59">
                        <c:v>-0.3274577838885</c:v>
                      </c:pt>
                      <c:pt idx="60">
                        <c:v>-0.33391146048699999</c:v>
                      </c:pt>
                      <c:pt idx="61">
                        <c:v>-0.34092013167699997</c:v>
                      </c:pt>
                      <c:pt idx="62">
                        <c:v>-0.34850736877799998</c:v>
                      </c:pt>
                      <c:pt idx="63">
                        <c:v>-0.35669757842450001</c:v>
                      </c:pt>
                      <c:pt idx="64">
                        <c:v>-0.3655152351755</c:v>
                      </c:pt>
                      <c:pt idx="65">
                        <c:v>-0.37498390695049999</c:v>
                      </c:pt>
                      <c:pt idx="66">
                        <c:v>-0.38512948341600001</c:v>
                      </c:pt>
                      <c:pt idx="67">
                        <c:v>-0.39598449619100001</c:v>
                      </c:pt>
                      <c:pt idx="68">
                        <c:v>-0.40758211697549995</c:v>
                      </c:pt>
                      <c:pt idx="69">
                        <c:v>-0.41995434898850004</c:v>
                      </c:pt>
                      <c:pt idx="70">
                        <c:v>-0.43311567358499997</c:v>
                      </c:pt>
                      <c:pt idx="71">
                        <c:v>-0.44711400796950002</c:v>
                      </c:pt>
                      <c:pt idx="72">
                        <c:v>-0.46199022458499994</c:v>
                      </c:pt>
                      <c:pt idx="73">
                        <c:v>-0.47775341845249997</c:v>
                      </c:pt>
                      <c:pt idx="74">
                        <c:v>-0.49447450541100002</c:v>
                      </c:pt>
                      <c:pt idx="75">
                        <c:v>-0.51215713999000001</c:v>
                      </c:pt>
                      <c:pt idx="76">
                        <c:v>-0.53085380799000004</c:v>
                      </c:pt>
                      <c:pt idx="77">
                        <c:v>-0.55061929434000001</c:v>
                      </c:pt>
                      <c:pt idx="78">
                        <c:v>-0.571466639635</c:v>
                      </c:pt>
                      <c:pt idx="79">
                        <c:v>-0.59344303183499991</c:v>
                      </c:pt>
                      <c:pt idx="80">
                        <c:v>-0.61659062234000006</c:v>
                      </c:pt>
                      <c:pt idx="81">
                        <c:v>-0.64094849696</c:v>
                      </c:pt>
                      <c:pt idx="82">
                        <c:v>-0.66655794393500001</c:v>
                      </c:pt>
                      <c:pt idx="83">
                        <c:v>-0.69346730297500003</c:v>
                      </c:pt>
                      <c:pt idx="84">
                        <c:v>-0.72172590336000009</c:v>
                      </c:pt>
                      <c:pt idx="85">
                        <c:v>-0.75141097578000005</c:v>
                      </c:pt>
                      <c:pt idx="86">
                        <c:v>-0.78260928028999999</c:v>
                      </c:pt>
                      <c:pt idx="87">
                        <c:v>-0.81539388297500004</c:v>
                      </c:pt>
                      <c:pt idx="88">
                        <c:v>-0.84983438238000009</c:v>
                      </c:pt>
                      <c:pt idx="89">
                        <c:v>-0.88600307174500004</c:v>
                      </c:pt>
                      <c:pt idx="90">
                        <c:v>-0.92397539526999994</c:v>
                      </c:pt>
                      <c:pt idx="91">
                        <c:v>-0.96383022188500012</c:v>
                      </c:pt>
                      <c:pt idx="92">
                        <c:v>-1.0056500831949999</c:v>
                      </c:pt>
                      <c:pt idx="93">
                        <c:v>-1.049521403755</c:v>
                      </c:pt>
                      <c:pt idx="94">
                        <c:v>-1.0955347343350001</c:v>
                      </c:pt>
                      <c:pt idx="95">
                        <c:v>-1.14378499354</c:v>
                      </c:pt>
                      <c:pt idx="96">
                        <c:v>-1.19437172089</c:v>
                      </c:pt>
                      <c:pt idx="97">
                        <c:v>-1.2473993436900002</c:v>
                      </c:pt>
                      <c:pt idx="98">
                        <c:v>-1.3029774595099999</c:v>
                      </c:pt>
                      <c:pt idx="99">
                        <c:v>-1.3612211358999999</c:v>
                      </c:pt>
                      <c:pt idx="100">
                        <c:v>-1.422251229045</c:v>
                      </c:pt>
                      <c:pt idx="101">
                        <c:v>-1.4861947229149999</c:v>
                      </c:pt>
                      <c:pt idx="102">
                        <c:v>-1.553185090675</c:v>
                      </c:pt>
                      <c:pt idx="103">
                        <c:v>-1.6233626801650001</c:v>
                      </c:pt>
                      <c:pt idx="104">
                        <c:v>-1.6968751252650001</c:v>
                      </c:pt>
                      <c:pt idx="105">
                        <c:v>-1.7738777853849999</c:v>
                      </c:pt>
                      <c:pt idx="106">
                        <c:v>-1.8545342151599999</c:v>
                      </c:pt>
                      <c:pt idx="107">
                        <c:v>-1.9390166668549997</c:v>
                      </c:pt>
                      <c:pt idx="108">
                        <c:v>-2.0275066281099998</c:v>
                      </c:pt>
                      <c:pt idx="109">
                        <c:v>-2.1201953977950003</c:v>
                      </c:pt>
                      <c:pt idx="110">
                        <c:v>-2.2172847032149998</c:v>
                      </c:pt>
                      <c:pt idx="111">
                        <c:v>-2.3189873619200001</c:v>
                      </c:pt>
                      <c:pt idx="112">
                        <c:v>-2.4255279919450001</c:v>
                      </c:pt>
                      <c:pt idx="113">
                        <c:v>-2.5371437744000001</c:v>
                      </c:pt>
                      <c:pt idx="114">
                        <c:v>-2.6540852729649997</c:v>
                      </c:pt>
                      <c:pt idx="115">
                        <c:v>-2.7766173149949998</c:v>
                      </c:pt>
                      <c:pt idx="116">
                        <c:v>-2.9050199396450003</c:v>
                      </c:pt>
                      <c:pt idx="117">
                        <c:v>-3.0395894187649999</c:v>
                      </c:pt>
                      <c:pt idx="118">
                        <c:v>-3.180639357</c:v>
                      </c:pt>
                      <c:pt idx="119">
                        <c:v>-3.3285018780450004</c:v>
                      </c:pt>
                      <c:pt idx="120">
                        <c:v>-3.48352890488</c:v>
                      </c:pt>
                      <c:pt idx="121">
                        <c:v>-3.6460935423499996</c:v>
                      </c:pt>
                      <c:pt idx="122">
                        <c:v>-3.8165915715700001</c:v>
                      </c:pt>
                      <c:pt idx="123">
                        <c:v>-3.9954430664150005</c:v>
                      </c:pt>
                      <c:pt idx="124">
                        <c:v>-4.1830941435550004</c:v>
                      </c:pt>
                      <c:pt idx="125">
                        <c:v>-4.3800188586250002</c:v>
                      </c:pt>
                      <c:pt idx="126">
                        <c:v>-4.5867212624799993</c:v>
                      </c:pt>
                      <c:pt idx="127">
                        <c:v>-4.8037376330350003</c:v>
                      </c:pt>
                      <c:pt idx="128">
                        <c:v>-5.0316388998999999</c:v>
                      </c:pt>
                      <c:pt idx="129">
                        <c:v>-5.2710332805999993</c:v>
                      </c:pt>
                      <c:pt idx="130">
                        <c:v>-5.5225691502999998</c:v>
                      </c:pt>
                      <c:pt idx="131">
                        <c:v>-5.7869381672999998</c:v>
                      </c:pt>
                      <c:pt idx="132">
                        <c:v>-6.0648786821999998</c:v>
                      </c:pt>
                      <c:pt idx="133">
                        <c:v>-6.3571794589500001</c:v>
                      </c:pt>
                      <c:pt idx="134">
                        <c:v>-6.6646837407500001</c:v>
                      </c:pt>
                      <c:pt idx="135">
                        <c:v>-6.9882936979999997</c:v>
                      </c:pt>
                      <c:pt idx="136">
                        <c:v>-7.3289752989999997</c:v>
                      </c:pt>
                      <c:pt idx="137">
                        <c:v>-7.6877636495000008</c:v>
                      </c:pt>
                      <c:pt idx="138">
                        <c:v>-8.0657688531999998</c:v>
                      </c:pt>
                      <c:pt idx="139">
                        <c:v>-8.4641824513500001</c:v>
                      </c:pt>
                      <c:pt idx="140">
                        <c:v>-8.8842845075000003</c:v>
                      </c:pt>
                      <c:pt idx="141">
                        <c:v>-9.3274514112000002</c:v>
                      </c:pt>
                      <c:pt idx="142">
                        <c:v>-9.7951644849000008</c:v>
                      </c:pt>
                      <c:pt idx="143">
                        <c:v>-10.28901948925</c:v>
                      </c:pt>
                      <c:pt idx="144">
                        <c:v>-10.810737133950001</c:v>
                      </c:pt>
                      <c:pt idx="145">
                        <c:v>-11.362174717749999</c:v>
                      </c:pt>
                      <c:pt idx="146">
                        <c:v>-11.945339036</c:v>
                      </c:pt>
                      <c:pt idx="147">
                        <c:v>-12.56240071585</c:v>
                      </c:pt>
                      <c:pt idx="148">
                        <c:v>-13.21571016005</c:v>
                      </c:pt>
                      <c:pt idx="149">
                        <c:v>-13.907815308299998</c:v>
                      </c:pt>
                      <c:pt idx="150">
                        <c:v>-14.641481454199999</c:v>
                      </c:pt>
                      <c:pt idx="151">
                        <c:v>-15.419713392899999</c:v>
                      </c:pt>
                      <c:pt idx="152">
                        <c:v>-16.245780215549999</c:v>
                      </c:pt>
                      <c:pt idx="153">
                        <c:v>-17.12324311535</c:v>
                      </c:pt>
                      <c:pt idx="154">
                        <c:v>-18.055986628500001</c:v>
                      </c:pt>
                      <c:pt idx="155">
                        <c:v>-19.048253799000001</c:v>
                      </c:pt>
                      <c:pt idx="156">
                        <c:v>-20.104685838800002</c:v>
                      </c:pt>
                      <c:pt idx="157">
                        <c:v>-21.230366945649997</c:v>
                      </c:pt>
                      <c:pt idx="158">
                        <c:v>-22.430875056950001</c:v>
                      </c:pt>
                      <c:pt idx="159">
                        <c:v>-23.3950281971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937711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Longueur du patin adimensionnelle 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504502800"/>
        <c:crosses val="autoZero"/>
        <c:crossBetween val="midCat"/>
      </c:valAx>
      <c:valAx>
        <c:axId val="504502800"/>
        <c:scaling>
          <c:orientation val="minMax"/>
          <c:min val="-25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Gradient de temperature </a:t>
                </a:r>
                <a:r>
                  <a:rPr lang="en-US" dirty="0" err="1" smtClean="0"/>
                  <a:t>adimensionnel</a:t>
                </a:r>
                <a:endParaRPr lang="en-US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293771168"/>
        <c:crosses val="autoZero"/>
        <c:crossBetween val="midCat"/>
      </c:valAx>
      <c:spPr>
        <a:noFill/>
        <a:effectLst/>
      </c:spPr>
    </c:plotArea>
    <c:legend>
      <c:legendPos val="t"/>
      <c:layout>
        <c:manualLayout>
          <c:xMode val="edge"/>
          <c:yMode val="edge"/>
          <c:x val="0.1743750925925926"/>
          <c:y val="0.42098148148148146"/>
          <c:w val="0.27260166666666663"/>
          <c:h val="0.216375185185185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91564814814814"/>
          <c:y val="6.0323888888888878E-2"/>
          <c:w val="0.83799657407407402"/>
          <c:h val="0.76723055555555542"/>
        </c:manualLayout>
      </c:layout>
      <c:scatterChart>
        <c:scatterStyle val="lineMarker"/>
        <c:varyColors val="0"/>
        <c:ser>
          <c:idx val="8"/>
          <c:order val="0"/>
          <c:tx>
            <c:v>LPCM N=14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'Flux_X (adi)'!$A$2:$A$161</c:f>
              <c:numCache>
                <c:formatCode>0.00E+00</c:formatCode>
                <c:ptCount val="160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(adi)'!$H$2:$H$161</c:f>
              <c:numCache>
                <c:formatCode>0.00E+00</c:formatCode>
                <c:ptCount val="160"/>
                <c:pt idx="0">
                  <c:v>0.53596558185138998</c:v>
                </c:pt>
                <c:pt idx="1">
                  <c:v>0.96785073522974496</c:v>
                </c:pt>
                <c:pt idx="2">
                  <c:v>1.37290281302807</c:v>
                </c:pt>
                <c:pt idx="3">
                  <c:v>1.74760864034718</c:v>
                </c:pt>
                <c:pt idx="4">
                  <c:v>2.09860080822651</c:v>
                </c:pt>
                <c:pt idx="5">
                  <c:v>2.4278263491124701</c:v>
                </c:pt>
                <c:pt idx="6">
                  <c:v>2.7368633572124601</c:v>
                </c:pt>
                <c:pt idx="7">
                  <c:v>3.0271653346724152</c:v>
                </c:pt>
                <c:pt idx="8">
                  <c:v>3.3000691601961152</c:v>
                </c:pt>
                <c:pt idx="9">
                  <c:v>3.5568141034525604</c:v>
                </c:pt>
                <c:pt idx="10">
                  <c:v>3.7985764227148997</c:v>
                </c:pt>
                <c:pt idx="11">
                  <c:v>4.0264447412090805</c:v>
                </c:pt>
                <c:pt idx="12">
                  <c:v>4.2414170053577402</c:v>
                </c:pt>
                <c:pt idx="13">
                  <c:v>4.4444395311413798</c:v>
                </c:pt>
                <c:pt idx="14">
                  <c:v>4.6363881623474494</c:v>
                </c:pt>
                <c:pt idx="15">
                  <c:v>4.8180803710000299</c:v>
                </c:pt>
                <c:pt idx="16">
                  <c:v>4.9902625591321801</c:v>
                </c:pt>
                <c:pt idx="17">
                  <c:v>5.1536422770024499</c:v>
                </c:pt>
                <c:pt idx="18">
                  <c:v>5.3088653656509504</c:v>
                </c:pt>
                <c:pt idx="19">
                  <c:v>5.4565312206879497</c:v>
                </c:pt>
                <c:pt idx="20">
                  <c:v>5.5971879197595005</c:v>
                </c:pt>
                <c:pt idx="21">
                  <c:v>5.7313512108392999</c:v>
                </c:pt>
                <c:pt idx="22">
                  <c:v>5.8594925290131501</c:v>
                </c:pt>
                <c:pt idx="23">
                  <c:v>5.9820445675567004</c:v>
                </c:pt>
                <c:pt idx="24">
                  <c:v>6.0994094675569501</c:v>
                </c:pt>
                <c:pt idx="25">
                  <c:v>6.2119535688976999</c:v>
                </c:pt>
                <c:pt idx="26">
                  <c:v>6.3200108621641498</c:v>
                </c:pt>
                <c:pt idx="27">
                  <c:v>6.4238937640530498</c:v>
                </c:pt>
                <c:pt idx="28">
                  <c:v>6.5238879881647502</c:v>
                </c:pt>
                <c:pt idx="29">
                  <c:v>6.6202479448781002</c:v>
                </c:pt>
                <c:pt idx="30">
                  <c:v>6.7132084845948992</c:v>
                </c:pt>
                <c:pt idx="31">
                  <c:v>6.8029849969582497</c:v>
                </c:pt>
                <c:pt idx="32">
                  <c:v>6.8897734943822</c:v>
                </c:pt>
                <c:pt idx="33">
                  <c:v>6.9737522242276002</c:v>
                </c:pt>
                <c:pt idx="34">
                  <c:v>7.0550843880936993</c:v>
                </c:pt>
                <c:pt idx="35">
                  <c:v>7.1339115447775496</c:v>
                </c:pt>
                <c:pt idx="36">
                  <c:v>7.2103684479229999</c:v>
                </c:pt>
                <c:pt idx="37">
                  <c:v>7.2845836965365507</c:v>
                </c:pt>
                <c:pt idx="38">
                  <c:v>7.3566683332556</c:v>
                </c:pt>
                <c:pt idx="39">
                  <c:v>7.4267192087867997</c:v>
                </c:pt>
                <c:pt idx="40">
                  <c:v>7.494837712798299</c:v>
                </c:pt>
                <c:pt idx="41">
                  <c:v>7.5611141844489493</c:v>
                </c:pt>
                <c:pt idx="42">
                  <c:v>7.6256125124847998</c:v>
                </c:pt>
                <c:pt idx="43">
                  <c:v>7.6878089050060492</c:v>
                </c:pt>
                <c:pt idx="44">
                  <c:v>7.7440030584763502</c:v>
                </c:pt>
                <c:pt idx="45">
                  <c:v>7.8027889234239494</c:v>
                </c:pt>
                <c:pt idx="46">
                  <c:v>7.860026808335201</c:v>
                </c:pt>
                <c:pt idx="47">
                  <c:v>7.9156696555565009</c:v>
                </c:pt>
                <c:pt idx="48">
                  <c:v>7.9697350211924505</c:v>
                </c:pt>
                <c:pt idx="49">
                  <c:v>8.0222487861963501</c:v>
                </c:pt>
                <c:pt idx="50">
                  <c:v>8.0732270576621499</c:v>
                </c:pt>
                <c:pt idx="51">
                  <c:v>8.122685624412</c:v>
                </c:pt>
                <c:pt idx="52">
                  <c:v>8.17063491038585</c:v>
                </c:pt>
                <c:pt idx="53">
                  <c:v>8.2170821470336506</c:v>
                </c:pt>
                <c:pt idx="54">
                  <c:v>8.2620341305530012</c:v>
                </c:pt>
                <c:pt idx="55">
                  <c:v>8.3054931063548487</c:v>
                </c:pt>
                <c:pt idx="56">
                  <c:v>8.3474606847173511</c:v>
                </c:pt>
                <c:pt idx="57">
                  <c:v>8.3879349747545504</c:v>
                </c:pt>
                <c:pt idx="58">
                  <c:v>8.4269123485025013</c:v>
                </c:pt>
                <c:pt idx="59">
                  <c:v>8.4643871966933997</c:v>
                </c:pt>
                <c:pt idx="60">
                  <c:v>8.5003502647402502</c:v>
                </c:pt>
                <c:pt idx="61">
                  <c:v>8.5347892758585502</c:v>
                </c:pt>
                <c:pt idx="62">
                  <c:v>8.5677059863885496</c:v>
                </c:pt>
                <c:pt idx="63">
                  <c:v>8.5997245161776998</c:v>
                </c:pt>
                <c:pt idx="64">
                  <c:v>8.6308897145443488</c:v>
                </c:pt>
                <c:pt idx="65">
                  <c:v>8.6592639773187994</c:v>
                </c:pt>
                <c:pt idx="66">
                  <c:v>8.6860377475823007</c:v>
                </c:pt>
                <c:pt idx="67">
                  <c:v>8.7112358607643507</c:v>
                </c:pt>
                <c:pt idx="68">
                  <c:v>8.7348464574666487</c:v>
                </c:pt>
                <c:pt idx="69">
                  <c:v>8.7568543796994511</c:v>
                </c:pt>
                <c:pt idx="70">
                  <c:v>8.7772432593122005</c:v>
                </c:pt>
                <c:pt idx="71">
                  <c:v>8.7959957208978494</c:v>
                </c:pt>
                <c:pt idx="72">
                  <c:v>8.8130949288017</c:v>
                </c:pt>
                <c:pt idx="73">
                  <c:v>8.8285215288220993</c:v>
                </c:pt>
                <c:pt idx="74">
                  <c:v>8.8419988820075002</c:v>
                </c:pt>
                <c:pt idx="75">
                  <c:v>8.8538418022240002</c:v>
                </c:pt>
                <c:pt idx="76">
                  <c:v>8.8641710424277509</c:v>
                </c:pt>
                <c:pt idx="77">
                  <c:v>8.8727385607066491</c:v>
                </c:pt>
                <c:pt idx="78">
                  <c:v>8.8795274985290007</c:v>
                </c:pt>
                <c:pt idx="79">
                  <c:v>8.8845222504371506</c:v>
                </c:pt>
                <c:pt idx="80">
                  <c:v>8.8877210398052497</c:v>
                </c:pt>
                <c:pt idx="81">
                  <c:v>8.8891024132072509</c:v>
                </c:pt>
                <c:pt idx="82">
                  <c:v>8.8886065366369493</c:v>
                </c:pt>
                <c:pt idx="83">
                  <c:v>8.8862462930276997</c:v>
                </c:pt>
                <c:pt idx="84">
                  <c:v>8.8819945602364996</c:v>
                </c:pt>
                <c:pt idx="85">
                  <c:v>8.8758290951932501</c:v>
                </c:pt>
                <c:pt idx="86">
                  <c:v>8.8677259561835999</c:v>
                </c:pt>
                <c:pt idx="87">
                  <c:v>8.8576621244445501</c:v>
                </c:pt>
                <c:pt idx="88">
                  <c:v>8.8456144491224507</c:v>
                </c:pt>
                <c:pt idx="89">
                  <c:v>8.8315588563835998</c:v>
                </c:pt>
                <c:pt idx="90">
                  <c:v>8.81547135450535</c:v>
                </c:pt>
                <c:pt idx="91">
                  <c:v>8.7973276793950497</c:v>
                </c:pt>
                <c:pt idx="92">
                  <c:v>8.7771027778576993</c:v>
                </c:pt>
                <c:pt idx="93">
                  <c:v>8.7547712777651991</c:v>
                </c:pt>
                <c:pt idx="94">
                  <c:v>8.7303083811847007</c:v>
                </c:pt>
                <c:pt idx="95">
                  <c:v>8.7036887113579997</c:v>
                </c:pt>
                <c:pt idx="96">
                  <c:v>8.6748868714445511</c:v>
                </c:pt>
                <c:pt idx="97">
                  <c:v>8.6438766004891505</c:v>
                </c:pt>
                <c:pt idx="98">
                  <c:v>8.6106326400338009</c:v>
                </c:pt>
                <c:pt idx="99">
                  <c:v>8.5751292765234499</c:v>
                </c:pt>
                <c:pt idx="100">
                  <c:v>8.5373408216322506</c:v>
                </c:pt>
                <c:pt idx="101">
                  <c:v>8.4972418317594496</c:v>
                </c:pt>
                <c:pt idx="102">
                  <c:v>8.4548067822760498</c:v>
                </c:pt>
                <c:pt idx="103">
                  <c:v>8.4100110500985004</c:v>
                </c:pt>
                <c:pt idx="104">
                  <c:v>8.362829895967149</c:v>
                </c:pt>
                <c:pt idx="105">
                  <c:v>8.3132392744949009</c:v>
                </c:pt>
                <c:pt idx="106">
                  <c:v>8.2612161915341993</c:v>
                </c:pt>
                <c:pt idx="107">
                  <c:v>8.2067375138393999</c:v>
                </c:pt>
                <c:pt idx="108">
                  <c:v>8.1497817674844502</c:v>
                </c:pt>
                <c:pt idx="109">
                  <c:v>8.0903283589545492</c:v>
                </c:pt>
                <c:pt idx="110">
                  <c:v>8.0283578209081998</c:v>
                </c:pt>
                <c:pt idx="111">
                  <c:v>7.9638522412466006</c:v>
                </c:pt>
                <c:pt idx="112">
                  <c:v>7.8967957203324008</c:v>
                </c:pt>
                <c:pt idx="113">
                  <c:v>7.8271735108148501</c:v>
                </c:pt>
                <c:pt idx="114">
                  <c:v>7.7549736479707505</c:v>
                </c:pt>
                <c:pt idx="115">
                  <c:v>7.6801868414170498</c:v>
                </c:pt>
                <c:pt idx="116">
                  <c:v>7.6028060110328495</c:v>
                </c:pt>
                <c:pt idx="117">
                  <c:v>7.5228274582885009</c:v>
                </c:pt>
                <c:pt idx="118">
                  <c:v>7.4402514343426507</c:v>
                </c:pt>
                <c:pt idx="119">
                  <c:v>7.3550817070435501</c:v>
                </c:pt>
                <c:pt idx="120">
                  <c:v>7.2673267453427002</c:v>
                </c:pt>
                <c:pt idx="121">
                  <c:v>7.1770003300809506</c:v>
                </c:pt>
                <c:pt idx="122">
                  <c:v>7.0841214205096508</c:v>
                </c:pt>
                <c:pt idx="123">
                  <c:v>6.9887153842160004</c:v>
                </c:pt>
                <c:pt idx="124">
                  <c:v>6.8908147557606494</c:v>
                </c:pt>
                <c:pt idx="125">
                  <c:v>6.7904596262089001</c:v>
                </c:pt>
                <c:pt idx="126">
                  <c:v>6.6876987918456505</c:v>
                </c:pt>
                <c:pt idx="127">
                  <c:v>6.5825909882258502</c:v>
                </c:pt>
                <c:pt idx="128">
                  <c:v>6.4752057602050002</c:v>
                </c:pt>
                <c:pt idx="129">
                  <c:v>6.36562397567935</c:v>
                </c:pt>
                <c:pt idx="130">
                  <c:v>6.2539400033558499</c:v>
                </c:pt>
                <c:pt idx="131">
                  <c:v>6.1402630573985002</c:v>
                </c:pt>
                <c:pt idx="132">
                  <c:v>6.02471846788655</c:v>
                </c:pt>
                <c:pt idx="133">
                  <c:v>5.9074498959227002</c:v>
                </c:pt>
                <c:pt idx="134">
                  <c:v>5.7886211432277497</c:v>
                </c:pt>
                <c:pt idx="135">
                  <c:v>5.6684183116887503</c:v>
                </c:pt>
                <c:pt idx="136">
                  <c:v>5.5470520026078001</c:v>
                </c:pt>
                <c:pt idx="137">
                  <c:v>5.4247608126627496</c:v>
                </c:pt>
                <c:pt idx="138">
                  <c:v>5.3018140441805501</c:v>
                </c:pt>
                <c:pt idx="139">
                  <c:v>5.1785147009082504</c:v>
                </c:pt>
                <c:pt idx="140">
                  <c:v>5.0552037125650502</c:v>
                </c:pt>
                <c:pt idx="141">
                  <c:v>4.9322641535041551</c:v>
                </c:pt>
                <c:pt idx="142">
                  <c:v>4.8101261565262998</c:v>
                </c:pt>
                <c:pt idx="143">
                  <c:v>4.6892717981380105</c:v>
                </c:pt>
                <c:pt idx="144">
                  <c:v>4.570241705657045</c:v>
                </c:pt>
                <c:pt idx="145">
                  <c:v>4.4536413148412448</c:v>
                </c:pt>
                <c:pt idx="146">
                  <c:v>4.3401482707796246</c:v>
                </c:pt>
                <c:pt idx="147">
                  <c:v>4.2305213207802552</c:v>
                </c:pt>
                <c:pt idx="148">
                  <c:v>4.12560920485544</c:v>
                </c:pt>
                <c:pt idx="149">
                  <c:v>4.0263623902610899</c:v>
                </c:pt>
                <c:pt idx="150">
                  <c:v>3.9338443413227204</c:v>
                </c:pt>
                <c:pt idx="151">
                  <c:v>3.8492454929138398</c:v>
                </c:pt>
                <c:pt idx="152">
                  <c:v>3.7738990895449449</c:v>
                </c:pt>
                <c:pt idx="153">
                  <c:v>3.7092984273178402</c:v>
                </c:pt>
                <c:pt idx="154">
                  <c:v>3.6571170561773649</c:v>
                </c:pt>
                <c:pt idx="155">
                  <c:v>3.6192312467412746</c:v>
                </c:pt>
                <c:pt idx="156">
                  <c:v>3.5977462958762301</c:v>
                </c:pt>
                <c:pt idx="157">
                  <c:v>3.5950261938080201</c:v>
                </c:pt>
                <c:pt idx="158">
                  <c:v>3.6137268831537854</c:v>
                </c:pt>
                <c:pt idx="159">
                  <c:v>3.6568362286573852</c:v>
                </c:pt>
              </c:numCache>
            </c:numRef>
          </c:yVal>
          <c:smooth val="0"/>
        </c:ser>
        <c:ser>
          <c:idx val="0"/>
          <c:order val="1"/>
          <c:tx>
            <c:v>LPCM N=16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'Flux_X (adi)'!$A$2:$A$162</c:f>
              <c:numCache>
                <c:formatCode>0.00E+00</c:formatCode>
                <c:ptCount val="161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(adi)'!$I$2:$I$162</c:f>
              <c:numCache>
                <c:formatCode>0.00E+00</c:formatCode>
                <c:ptCount val="161"/>
                <c:pt idx="0">
                  <c:v>0.685944143669585</c:v>
                </c:pt>
                <c:pt idx="1">
                  <c:v>1.1113171674862801</c:v>
                </c:pt>
                <c:pt idx="2">
                  <c:v>1.5486476037449</c:v>
                </c:pt>
                <c:pt idx="3">
                  <c:v>1.9609635410064701</c:v>
                </c:pt>
                <c:pt idx="4">
                  <c:v>2.3405549507904349</c:v>
                </c:pt>
                <c:pt idx="5">
                  <c:v>2.6875870811866447</c:v>
                </c:pt>
                <c:pt idx="6">
                  <c:v>3.0044882271496101</c:v>
                </c:pt>
                <c:pt idx="7">
                  <c:v>3.2942334548834351</c:v>
                </c:pt>
                <c:pt idx="8">
                  <c:v>3.5597909686093701</c:v>
                </c:pt>
                <c:pt idx="9">
                  <c:v>3.8039294534534198</c:v>
                </c:pt>
                <c:pt idx="10">
                  <c:v>4.0291425208055802</c:v>
                </c:pt>
                <c:pt idx="11">
                  <c:v>4.2376557774727699</c:v>
                </c:pt>
                <c:pt idx="12">
                  <c:v>4.4314508972108202</c:v>
                </c:pt>
                <c:pt idx="13">
                  <c:v>4.6122661872971102</c:v>
                </c:pt>
                <c:pt idx="14">
                  <c:v>4.7816267107902952</c:v>
                </c:pt>
                <c:pt idx="15">
                  <c:v>4.9408665700845251</c:v>
                </c:pt>
                <c:pt idx="16">
                  <c:v>5.0911584788533499</c:v>
                </c:pt>
                <c:pt idx="17">
                  <c:v>5.2335182019937001</c:v>
                </c:pt>
                <c:pt idx="18">
                  <c:v>5.3688309567726495</c:v>
                </c:pt>
                <c:pt idx="19">
                  <c:v>5.4978689331793493</c:v>
                </c:pt>
                <c:pt idx="20">
                  <c:v>5.6213039636588</c:v>
                </c:pt>
                <c:pt idx="21">
                  <c:v>5.7397155994018494</c:v>
                </c:pt>
                <c:pt idx="22">
                  <c:v>5.8536008996837499</c:v>
                </c:pt>
                <c:pt idx="23">
                  <c:v>5.9633958027835998</c:v>
                </c:pt>
                <c:pt idx="24">
                  <c:v>6.0694702693278</c:v>
                </c:pt>
                <c:pt idx="25">
                  <c:v>6.1721436925604998</c:v>
                </c:pt>
                <c:pt idx="26">
                  <c:v>6.2716946938038998</c:v>
                </c:pt>
                <c:pt idx="27">
                  <c:v>6.3683580224936005</c:v>
                </c:pt>
                <c:pt idx="28">
                  <c:v>6.4623267722849507</c:v>
                </c:pt>
                <c:pt idx="29">
                  <c:v>6.5537764402762999</c:v>
                </c:pt>
                <c:pt idx="30">
                  <c:v>6.6428530513417003</c:v>
                </c:pt>
                <c:pt idx="31">
                  <c:v>6.7296777253401006</c:v>
                </c:pt>
                <c:pt idx="32">
                  <c:v>6.8143494875694994</c:v>
                </c:pt>
                <c:pt idx="33">
                  <c:v>6.8969498617130993</c:v>
                </c:pt>
                <c:pt idx="34">
                  <c:v>6.9775316294618506</c:v>
                </c:pt>
                <c:pt idx="35">
                  <c:v>7.0561413437994007</c:v>
                </c:pt>
                <c:pt idx="36">
                  <c:v>7.1327961460992002</c:v>
                </c:pt>
                <c:pt idx="37">
                  <c:v>7.2075136314694506</c:v>
                </c:pt>
                <c:pt idx="38">
                  <c:v>7.2850091254202995</c:v>
                </c:pt>
                <c:pt idx="39">
                  <c:v>7.3574396944509504</c:v>
                </c:pt>
                <c:pt idx="40">
                  <c:v>7.4275859954663499</c:v>
                </c:pt>
                <c:pt idx="41">
                  <c:v>7.4959929719728509</c:v>
                </c:pt>
                <c:pt idx="42">
                  <c:v>7.5627135821745997</c:v>
                </c:pt>
                <c:pt idx="43">
                  <c:v>7.6277851473011493</c:v>
                </c:pt>
                <c:pt idx="44">
                  <c:v>7.6912139715306491</c:v>
                </c:pt>
                <c:pt idx="45">
                  <c:v>7.7530103029005506</c:v>
                </c:pt>
                <c:pt idx="46">
                  <c:v>7.8131837897963505</c:v>
                </c:pt>
                <c:pt idx="47">
                  <c:v>7.8717437912574493</c:v>
                </c:pt>
                <c:pt idx="48">
                  <c:v>7.9286975234628994</c:v>
                </c:pt>
                <c:pt idx="49">
                  <c:v>7.9840475304548999</c:v>
                </c:pt>
                <c:pt idx="50">
                  <c:v>8.03779649490785</c:v>
                </c:pt>
                <c:pt idx="51">
                  <c:v>8.0899463808617007</c:v>
                </c:pt>
                <c:pt idx="52">
                  <c:v>8.1404983119997496</c:v>
                </c:pt>
                <c:pt idx="53">
                  <c:v>8.189454396614499</c:v>
                </c:pt>
                <c:pt idx="54">
                  <c:v>8.2368166894323487</c:v>
                </c:pt>
                <c:pt idx="55">
                  <c:v>8.2825884994407506</c:v>
                </c:pt>
                <c:pt idx="56">
                  <c:v>8.3267798718411008</c:v>
                </c:pt>
                <c:pt idx="57">
                  <c:v>8.3693841120746999</c:v>
                </c:pt>
                <c:pt idx="58">
                  <c:v>8.4095011732259</c:v>
                </c:pt>
                <c:pt idx="59">
                  <c:v>8.4475812024800501</c:v>
                </c:pt>
                <c:pt idx="60">
                  <c:v>8.485226164617</c:v>
                </c:pt>
                <c:pt idx="61">
                  <c:v>8.5212821095792997</c:v>
                </c:pt>
                <c:pt idx="62">
                  <c:v>8.5557035143415998</c:v>
                </c:pt>
                <c:pt idx="63">
                  <c:v>8.588482925867849</c:v>
                </c:pt>
                <c:pt idx="64">
                  <c:v>8.6196137299670497</c:v>
                </c:pt>
                <c:pt idx="65">
                  <c:v>8.6490895153794494</c:v>
                </c:pt>
                <c:pt idx="66">
                  <c:v>8.6769032011135998</c:v>
                </c:pt>
                <c:pt idx="67">
                  <c:v>8.7030455163863003</c:v>
                </c:pt>
                <c:pt idx="68">
                  <c:v>8.7275047071470002</c:v>
                </c:pt>
                <c:pt idx="69">
                  <c:v>8.7502652892830497</c:v>
                </c:pt>
                <c:pt idx="70">
                  <c:v>8.7718714412021992</c:v>
                </c:pt>
                <c:pt idx="71">
                  <c:v>8.7914021558264501</c:v>
                </c:pt>
                <c:pt idx="72">
                  <c:v>8.8090228945700506</c:v>
                </c:pt>
                <c:pt idx="73">
                  <c:v>8.8249276232415994</c:v>
                </c:pt>
                <c:pt idx="74">
                  <c:v>8.8390997296155511</c:v>
                </c:pt>
                <c:pt idx="75">
                  <c:v>8.8515186607160494</c:v>
                </c:pt>
                <c:pt idx="76">
                  <c:v>8.8621660714607504</c:v>
                </c:pt>
                <c:pt idx="77">
                  <c:v>8.8709489545453</c:v>
                </c:pt>
                <c:pt idx="78">
                  <c:v>8.877945671400699</c:v>
                </c:pt>
                <c:pt idx="79">
                  <c:v>8.8831795179650506</c:v>
                </c:pt>
                <c:pt idx="80">
                  <c:v>8.8865613691994998</c:v>
                </c:pt>
                <c:pt idx="81">
                  <c:v>8.8880831245882508</c:v>
                </c:pt>
                <c:pt idx="82">
                  <c:v>8.8877377528142993</c:v>
                </c:pt>
                <c:pt idx="83">
                  <c:v>8.8854884988390488</c:v>
                </c:pt>
                <c:pt idx="84">
                  <c:v>8.8813260094149005</c:v>
                </c:pt>
                <c:pt idx="85">
                  <c:v>8.8752293925535497</c:v>
                </c:pt>
                <c:pt idx="86">
                  <c:v>8.8671784573642007</c:v>
                </c:pt>
                <c:pt idx="87">
                  <c:v>8.8571524920306004</c:v>
                </c:pt>
                <c:pt idx="88">
                  <c:v>8.8451297535482496</c:v>
                </c:pt>
                <c:pt idx="89">
                  <c:v>8.8310882855643502</c:v>
                </c:pt>
                <c:pt idx="90">
                  <c:v>8.8150056916806996</c:v>
                </c:pt>
                <c:pt idx="91">
                  <c:v>8.7968588749933012</c:v>
                </c:pt>
                <c:pt idx="92">
                  <c:v>8.7766244012335513</c:v>
                </c:pt>
                <c:pt idx="93">
                  <c:v>8.7542787915169988</c:v>
                </c:pt>
                <c:pt idx="94">
                  <c:v>8.7297980459255005</c:v>
                </c:pt>
                <c:pt idx="95">
                  <c:v>8.7031577394271498</c:v>
                </c:pt>
                <c:pt idx="96">
                  <c:v>8.6743331291331991</c:v>
                </c:pt>
                <c:pt idx="97">
                  <c:v>8.6432994836289492</c:v>
                </c:pt>
                <c:pt idx="98">
                  <c:v>8.6100319746126495</c:v>
                </c:pt>
                <c:pt idx="99">
                  <c:v>8.5745054678050998</c:v>
                </c:pt>
                <c:pt idx="100">
                  <c:v>8.5366949128097005</c:v>
                </c:pt>
                <c:pt idx="101">
                  <c:v>8.4965753216760511</c:v>
                </c:pt>
                <c:pt idx="102">
                  <c:v>8.4541218833137002</c:v>
                </c:pt>
                <c:pt idx="103">
                  <c:v>8.4093100835469503</c:v>
                </c:pt>
                <c:pt idx="104">
                  <c:v>8.3621155930515005</c:v>
                </c:pt>
                <c:pt idx="105">
                  <c:v>8.3125147083354509</c:v>
                </c:pt>
                <c:pt idx="106">
                  <c:v>8.2604842366187494</c:v>
                </c:pt>
                <c:pt idx="107">
                  <c:v>8.2060015525548486</c:v>
                </c:pt>
                <c:pt idx="108">
                  <c:v>8.1490452441352499</c:v>
                </c:pt>
                <c:pt idx="109">
                  <c:v>8.0895946862193995</c:v>
                </c:pt>
                <c:pt idx="110">
                  <c:v>8.0276305426055004</c:v>
                </c:pt>
                <c:pt idx="111">
                  <c:v>7.9631349632856994</c:v>
                </c:pt>
                <c:pt idx="112">
                  <c:v>7.8960917430780997</c:v>
                </c:pt>
                <c:pt idx="113">
                  <c:v>7.8264863655137002</c:v>
                </c:pt>
                <c:pt idx="114">
                  <c:v>7.7543068774085002</c:v>
                </c:pt>
                <c:pt idx="115">
                  <c:v>7.6795435739576998</c:v>
                </c:pt>
                <c:pt idx="116">
                  <c:v>7.6021893942009999</c:v>
                </c:pt>
                <c:pt idx="117">
                  <c:v>7.5222407191203997</c:v>
                </c:pt>
                <c:pt idx="118">
                  <c:v>7.4396974693590492</c:v>
                </c:pt>
                <c:pt idx="119">
                  <c:v>7.3545633344369508</c:v>
                </c:pt>
                <c:pt idx="120">
                  <c:v>7.2668467612906493</c:v>
                </c:pt>
                <c:pt idx="121">
                  <c:v>7.1765611645600504</c:v>
                </c:pt>
                <c:pt idx="122">
                  <c:v>7.0837253744761002</c:v>
                </c:pt>
                <c:pt idx="123">
                  <c:v>6.9883647354106504</c:v>
                </c:pt>
                <c:pt idx="124">
                  <c:v>6.8905115389509008</c:v>
                </c:pt>
                <c:pt idx="125">
                  <c:v>6.7902057634443498</c:v>
                </c:pt>
                <c:pt idx="126">
                  <c:v>6.6874961918247493</c:v>
                </c:pt>
                <c:pt idx="127">
                  <c:v>6.5824413089109495</c:v>
                </c:pt>
                <c:pt idx="128">
                  <c:v>6.4751102012000503</c:v>
                </c:pt>
                <c:pt idx="129">
                  <c:v>6.3655836551064997</c:v>
                </c:pt>
                <c:pt idx="130">
                  <c:v>6.25395609782215</c:v>
                </c:pt>
                <c:pt idx="131">
                  <c:v>6.1403365030099</c:v>
                </c:pt>
                <c:pt idx="132">
                  <c:v>6.0248501217400001</c:v>
                </c:pt>
                <c:pt idx="133">
                  <c:v>5.9076404861714007</c:v>
                </c:pt>
                <c:pt idx="134">
                  <c:v>5.7888711253065503</c:v>
                </c:pt>
                <c:pt idx="135">
                  <c:v>5.6687279337912999</c:v>
                </c:pt>
                <c:pt idx="136">
                  <c:v>5.5474215129298994</c:v>
                </c:pt>
                <c:pt idx="137">
                  <c:v>5.4251904139371998</c:v>
                </c:pt>
                <c:pt idx="138">
                  <c:v>5.3023035182237503</c:v>
                </c:pt>
                <c:pt idx="139">
                  <c:v>5.1790637190576998</c:v>
                </c:pt>
                <c:pt idx="140">
                  <c:v>5.0558119347454999</c:v>
                </c:pt>
                <c:pt idx="141">
                  <c:v>4.9329311693743749</c:v>
                </c:pt>
                <c:pt idx="142">
                  <c:v>4.8108514230704653</c:v>
                </c:pt>
                <c:pt idx="143">
                  <c:v>4.6900546745355545</c:v>
                </c:pt>
                <c:pt idx="144">
                  <c:v>4.5710814948768901</c:v>
                </c:pt>
                <c:pt idx="145">
                  <c:v>4.4545369456985053</c:v>
                </c:pt>
                <c:pt idx="146">
                  <c:v>4.3410986783572953</c:v>
                </c:pt>
                <c:pt idx="147">
                  <c:v>4.2315252953595301</c:v>
                </c:pt>
                <c:pt idx="148">
                  <c:v>4.1266655704408501</c:v>
                </c:pt>
                <c:pt idx="149">
                  <c:v>4.0274700256644156</c:v>
                </c:pt>
                <c:pt idx="150">
                  <c:v>3.9350018026831948</c:v>
                </c:pt>
                <c:pt idx="151">
                  <c:v>3.8504515786300848</c:v>
                </c:pt>
                <c:pt idx="152">
                  <c:v>3.7751523908010398</c:v>
                </c:pt>
                <c:pt idx="153">
                  <c:v>3.7105974743403549</c:v>
                </c:pt>
                <c:pt idx="154">
                  <c:v>3.6584602630400398</c:v>
                </c:pt>
                <c:pt idx="155">
                  <c:v>3.6206170310355246</c:v>
                </c:pt>
                <c:pt idx="156">
                  <c:v>3.5991732068640196</c:v>
                </c:pt>
                <c:pt idx="157">
                  <c:v>3.59649268067189</c:v>
                </c:pt>
                <c:pt idx="158">
                  <c:v>3.6152316136707201</c:v>
                </c:pt>
                <c:pt idx="159">
                  <c:v>3.658378114206255</c:v>
                </c:pt>
              </c:numCache>
            </c:numRef>
          </c:yVal>
          <c:smooth val="0"/>
        </c:ser>
        <c:ser>
          <c:idx val="7"/>
          <c:order val="2"/>
          <c:tx>
            <c:v>NDM Ny=160</c:v>
          </c:tx>
          <c:spPr>
            <a:ln w="25400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'Flux_X (adi)'!$A$2:$A$162</c:f>
              <c:numCache>
                <c:formatCode>0.00E+00</c:formatCode>
                <c:ptCount val="161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(adi)'!$J$2:$J$162</c:f>
              <c:numCache>
                <c:formatCode>0.00E+00</c:formatCode>
                <c:ptCount val="161"/>
                <c:pt idx="0">
                  <c:v>0.93822458030297007</c:v>
                </c:pt>
                <c:pt idx="1">
                  <c:v>1.54311540986242</c:v>
                </c:pt>
                <c:pt idx="2">
                  <c:v>1.9905072155594301</c:v>
                </c:pt>
                <c:pt idx="3">
                  <c:v>2.35308755488097</c:v>
                </c:pt>
                <c:pt idx="4">
                  <c:v>2.6638811822932049</c:v>
                </c:pt>
                <c:pt idx="5">
                  <c:v>2.9395801367170398</c:v>
                </c:pt>
                <c:pt idx="6">
                  <c:v>3.1895635129910103</c:v>
                </c:pt>
                <c:pt idx="7">
                  <c:v>3.4196176721565053</c:v>
                </c:pt>
                <c:pt idx="8">
                  <c:v>3.633592907002305</c:v>
                </c:pt>
                <c:pt idx="9">
                  <c:v>3.83420520970787</c:v>
                </c:pt>
                <c:pt idx="10">
                  <c:v>4.0234576361968353</c:v>
                </c:pt>
                <c:pt idx="11">
                  <c:v>4.2028790383346246</c:v>
                </c:pt>
                <c:pt idx="12">
                  <c:v>4.3736683281537099</c:v>
                </c:pt>
                <c:pt idx="13">
                  <c:v>4.5367864318661146</c:v>
                </c:pt>
                <c:pt idx="14">
                  <c:v>4.6930175127193348</c:v>
                </c:pt>
                <c:pt idx="15">
                  <c:v>4.8430112172079554</c:v>
                </c:pt>
                <c:pt idx="16">
                  <c:v>4.9873127057071498</c:v>
                </c:pt>
                <c:pt idx="17">
                  <c:v>5.1263845414171003</c:v>
                </c:pt>
                <c:pt idx="18">
                  <c:v>5.2606229909407505</c:v>
                </c:pt>
                <c:pt idx="19">
                  <c:v>5.3903703912266501</c:v>
                </c:pt>
                <c:pt idx="20">
                  <c:v>5.5159246864617</c:v>
                </c:pt>
                <c:pt idx="21">
                  <c:v>5.6375468895157503</c:v>
                </c:pt>
                <c:pt idx="22">
                  <c:v>5.7554669952501003</c:v>
                </c:pt>
                <c:pt idx="23">
                  <c:v>5.8698887213973006</c:v>
                </c:pt>
                <c:pt idx="24">
                  <c:v>5.9809933493539997</c:v>
                </c:pt>
                <c:pt idx="25">
                  <c:v>6.0889428653967004</c:v>
                </c:pt>
                <c:pt idx="26">
                  <c:v>6.1938825520160501</c:v>
                </c:pt>
                <c:pt idx="27">
                  <c:v>6.2959431426007999</c:v>
                </c:pt>
                <c:pt idx="28">
                  <c:v>6.3952426260925002</c:v>
                </c:pt>
                <c:pt idx="29">
                  <c:v>6.4918877686228003</c:v>
                </c:pt>
                <c:pt idx="30">
                  <c:v>6.5859754044717507</c:v>
                </c:pt>
                <c:pt idx="31">
                  <c:v>6.6775935375989501</c:v>
                </c:pt>
                <c:pt idx="32">
                  <c:v>6.7668222865619994</c:v>
                </c:pt>
                <c:pt idx="33">
                  <c:v>6.8537346990981005</c:v>
                </c:pt>
                <c:pt idx="34">
                  <c:v>6.9383974575975005</c:v>
                </c:pt>
                <c:pt idx="35">
                  <c:v>7.0208714927134492</c:v>
                </c:pt>
                <c:pt idx="36">
                  <c:v>7.1012125192256503</c:v>
                </c:pt>
                <c:pt idx="37">
                  <c:v>7.1794715057738996</c:v>
                </c:pt>
                <c:pt idx="38">
                  <c:v>7.2556950880680002</c:v>
                </c:pt>
                <c:pt idx="39">
                  <c:v>7.3299259335931</c:v>
                </c:pt>
                <c:pt idx="40">
                  <c:v>7.4022030644969004</c:v>
                </c:pt>
                <c:pt idx="41">
                  <c:v>7.4725621442889505</c:v>
                </c:pt>
                <c:pt idx="42">
                  <c:v>7.5410357331072007</c:v>
                </c:pt>
                <c:pt idx="43">
                  <c:v>7.6076535155789005</c:v>
                </c:pt>
                <c:pt idx="44">
                  <c:v>7.6724425047168499</c:v>
                </c:pt>
                <c:pt idx="45">
                  <c:v>7.7354272247799498</c:v>
                </c:pt>
                <c:pt idx="46">
                  <c:v>7.7966298756168495</c:v>
                </c:pt>
                <c:pt idx="47">
                  <c:v>7.8560704806748998</c:v>
                </c:pt>
                <c:pt idx="48">
                  <c:v>7.9137670205373993</c:v>
                </c:pt>
                <c:pt idx="49">
                  <c:v>7.9697355536196497</c:v>
                </c:pt>
                <c:pt idx="50">
                  <c:v>8.0239903254493008</c:v>
                </c:pt>
                <c:pt idx="51">
                  <c:v>8.0765438677576995</c:v>
                </c:pt>
                <c:pt idx="52">
                  <c:v>8.1274070884674998</c:v>
                </c:pt>
                <c:pt idx="53">
                  <c:v>8.1765893535282004</c:v>
                </c:pt>
                <c:pt idx="54">
                  <c:v>8.2240985614387991</c:v>
                </c:pt>
                <c:pt idx="55">
                  <c:v>8.2699412111974002</c:v>
                </c:pt>
                <c:pt idx="56">
                  <c:v>8.3141224643293494</c:v>
                </c:pt>
                <c:pt idx="57">
                  <c:v>8.356646201589701</c:v>
                </c:pt>
                <c:pt idx="58">
                  <c:v>8.3975150748427492</c:v>
                </c:pt>
                <c:pt idx="59">
                  <c:v>8.4367305546006506</c:v>
                </c:pt>
                <c:pt idx="60">
                  <c:v>8.4742929736285504</c:v>
                </c:pt>
                <c:pt idx="61">
                  <c:v>8.5102015669970008</c:v>
                </c:pt>
                <c:pt idx="62">
                  <c:v>8.5444545089236001</c:v>
                </c:pt>
                <c:pt idx="63">
                  <c:v>8.5770489467059505</c:v>
                </c:pt>
                <c:pt idx="64">
                  <c:v>8.6079810320324501</c:v>
                </c:pt>
                <c:pt idx="65">
                  <c:v>8.6372459499335505</c:v>
                </c:pt>
                <c:pt idx="66">
                  <c:v>8.6648379455956501</c:v>
                </c:pt>
                <c:pt idx="67">
                  <c:v>8.6907503492751008</c:v>
                </c:pt>
                <c:pt idx="68">
                  <c:v>8.7149755995015497</c:v>
                </c:pt>
                <c:pt idx="69">
                  <c:v>8.7375052647694993</c:v>
                </c:pt>
                <c:pt idx="70">
                  <c:v>8.7583300638941495</c:v>
                </c:pt>
                <c:pt idx="71">
                  <c:v>8.777439885207901</c:v>
                </c:pt>
                <c:pt idx="72">
                  <c:v>8.79482380475085</c:v>
                </c:pt>
                <c:pt idx="73">
                  <c:v>8.8104701036217996</c:v>
                </c:pt>
                <c:pt idx="74">
                  <c:v>8.8243662846363513</c:v>
                </c:pt>
                <c:pt idx="75">
                  <c:v>8.8364990884448495</c:v>
                </c:pt>
                <c:pt idx="76">
                  <c:v>8.8468545092583497</c:v>
                </c:pt>
                <c:pt idx="77">
                  <c:v>8.8554178103257506</c:v>
                </c:pt>
                <c:pt idx="78">
                  <c:v>8.8621735393116499</c:v>
                </c:pt>
                <c:pt idx="79">
                  <c:v>8.8671055437296999</c:v>
                </c:pt>
                <c:pt idx="80">
                  <c:v>8.8701969865733012</c:v>
                </c:pt>
                <c:pt idx="81">
                  <c:v>8.8714303623183497</c:v>
                </c:pt>
                <c:pt idx="82">
                  <c:v>8.8707875134400993</c:v>
                </c:pt>
                <c:pt idx="83">
                  <c:v>8.8682496476291011</c:v>
                </c:pt>
                <c:pt idx="84">
                  <c:v>8.8637973558815499</c:v>
                </c:pt>
                <c:pt idx="85">
                  <c:v>8.8574122560154507</c:v>
                </c:pt>
                <c:pt idx="86">
                  <c:v>8.8490818225561494</c:v>
                </c:pt>
                <c:pt idx="87">
                  <c:v>8.8387837712554003</c:v>
                </c:pt>
                <c:pt idx="88">
                  <c:v>8.8264957004358493</c:v>
                </c:pt>
                <c:pt idx="89">
                  <c:v>8.8121949197523506</c:v>
                </c:pt>
                <c:pt idx="90">
                  <c:v>8.7958583945692492</c:v>
                </c:pt>
                <c:pt idx="91">
                  <c:v>8.7774627334509994</c:v>
                </c:pt>
                <c:pt idx="92">
                  <c:v>8.7569841961926009</c:v>
                </c:pt>
                <c:pt idx="93">
                  <c:v>8.7343987139761001</c:v>
                </c:pt>
                <c:pt idx="94">
                  <c:v>8.7096819181130503</c:v>
                </c:pt>
                <c:pt idx="95">
                  <c:v>8.6828091757703003</c:v>
                </c:pt>
                <c:pt idx="96">
                  <c:v>8.6537556320201006</c:v>
                </c:pt>
                <c:pt idx="97">
                  <c:v>8.622496258024551</c:v>
                </c:pt>
                <c:pt idx="98">
                  <c:v>8.5890059054491505</c:v>
                </c:pt>
                <c:pt idx="99">
                  <c:v>8.5532593674008499</c:v>
                </c:pt>
                <c:pt idx="100">
                  <c:v>8.5152314463107004</c:v>
                </c:pt>
                <c:pt idx="101">
                  <c:v>8.4748970292961001</c:v>
                </c:pt>
                <c:pt idx="102">
                  <c:v>8.4322311716472989</c:v>
                </c:pt>
                <c:pt idx="103">
                  <c:v>8.3872091891579004</c:v>
                </c:pt>
                <c:pt idx="104">
                  <c:v>8.3398067601413004</c:v>
                </c:pt>
                <c:pt idx="105">
                  <c:v>8.2900000380381993</c:v>
                </c:pt>
                <c:pt idx="106">
                  <c:v>8.2377657756655491</c:v>
                </c:pt>
                <c:pt idx="107">
                  <c:v>8.1830814622312502</c:v>
                </c:pt>
                <c:pt idx="108">
                  <c:v>8.1259254743911988</c:v>
                </c:pt>
                <c:pt idx="109">
                  <c:v>8.0662772427427996</c:v>
                </c:pt>
                <c:pt idx="110">
                  <c:v>8.004117435304499</c:v>
                </c:pt>
                <c:pt idx="111">
                  <c:v>7.9394281596894007</c:v>
                </c:pt>
                <c:pt idx="112">
                  <c:v>7.8721931858733996</c:v>
                </c:pt>
                <c:pt idx="113">
                  <c:v>7.8023981916429506</c:v>
                </c:pt>
                <c:pt idx="114">
                  <c:v>7.730031033049249</c:v>
                </c:pt>
                <c:pt idx="115">
                  <c:v>7.6550820424296999</c:v>
                </c:pt>
                <c:pt idx="116">
                  <c:v>7.5775443568477003</c:v>
                </c:pt>
                <c:pt idx="117">
                  <c:v>7.4974142800998491</c:v>
                </c:pt>
                <c:pt idx="118">
                  <c:v>7.4146916817988497</c:v>
                </c:pt>
                <c:pt idx="119">
                  <c:v>7.3293804374174503</c:v>
                </c:pt>
                <c:pt idx="120">
                  <c:v>7.2414889136136491</c:v>
                </c:pt>
                <c:pt idx="121">
                  <c:v>7.1510305036494497</c:v>
                </c:pt>
                <c:pt idx="122">
                  <c:v>7.0580242182501491</c:v>
                </c:pt>
                <c:pt idx="123">
                  <c:v>6.9624953378704504</c:v>
                </c:pt>
                <c:pt idx="124">
                  <c:v>6.8644761330159998</c:v>
                </c:pt>
                <c:pt idx="125">
                  <c:v>6.7640066600421509</c:v>
                </c:pt>
                <c:pt idx="126">
                  <c:v>6.6611356407263003</c:v>
                </c:pt>
                <c:pt idx="127">
                  <c:v>6.5559214348842501</c:v>
                </c:pt>
                <c:pt idx="128">
                  <c:v>6.4484331164172008</c:v>
                </c:pt>
                <c:pt idx="129">
                  <c:v>6.3387516644229995</c:v>
                </c:pt>
                <c:pt idx="130">
                  <c:v>6.2269712824254499</c:v>
                </c:pt>
                <c:pt idx="131">
                  <c:v>6.1132008603768497</c:v>
                </c:pt>
                <c:pt idx="132">
                  <c:v>5.9975655959190002</c:v>
                </c:pt>
                <c:pt idx="133">
                  <c:v>5.8802087934483502</c:v>
                </c:pt>
                <c:pt idx="134">
                  <c:v>5.7612938618952496</c:v>
                </c:pt>
                <c:pt idx="135">
                  <c:v>5.6410065347940996</c:v>
                </c:pt>
                <c:pt idx="136">
                  <c:v>5.5195573392973003</c:v>
                </c:pt>
                <c:pt idx="137">
                  <c:v>5.3971843442724001</c:v>
                </c:pt>
                <c:pt idx="138">
                  <c:v>5.2741562216115998</c:v>
                </c:pt>
                <c:pt idx="139">
                  <c:v>5.1507756594899003</c:v>
                </c:pt>
                <c:pt idx="140">
                  <c:v>5.0273831715352504</c:v>
                </c:pt>
                <c:pt idx="141">
                  <c:v>4.9043613519373803</c:v>
                </c:pt>
                <c:pt idx="142">
                  <c:v>4.7821396334841753</c:v>
                </c:pt>
                <c:pt idx="143">
                  <c:v>4.6611996135402451</c:v>
                </c:pt>
                <c:pt idx="144">
                  <c:v>4.5420810222514651</c:v>
                </c:pt>
                <c:pt idx="145">
                  <c:v>4.4253884180183096</c:v>
                </c:pt>
                <c:pt idx="146">
                  <c:v>4.3117987077312101</c:v>
                </c:pt>
                <c:pt idx="147">
                  <c:v>4.2020696037420153</c:v>
                </c:pt>
                <c:pt idx="148">
                  <c:v>4.0970491463986596</c:v>
                </c:pt>
                <c:pt idx="149">
                  <c:v>3.9976864406707451</c:v>
                </c:pt>
                <c:pt idx="150">
                  <c:v>3.9050437783716903</c:v>
                </c:pt>
                <c:pt idx="151">
                  <c:v>3.8203103444651552</c:v>
                </c:pt>
                <c:pt idx="152">
                  <c:v>3.7448177376125451</c:v>
                </c:pt>
                <c:pt idx="153">
                  <c:v>3.6800575724149653</c:v>
                </c:pt>
                <c:pt idx="154">
                  <c:v>3.6277014748054599</c:v>
                </c:pt>
                <c:pt idx="155">
                  <c:v>3.5896238341389299</c:v>
                </c:pt>
                <c:pt idx="156">
                  <c:v>3.5679277372956903</c:v>
                </c:pt>
                <c:pt idx="157">
                  <c:v>3.5649745835938802</c:v>
                </c:pt>
                <c:pt idx="158">
                  <c:v>3.5834179669711248</c:v>
                </c:pt>
                <c:pt idx="159">
                  <c:v>3.6262425167229253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505936"/>
        <c:axId val="50450672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3"/>
                <c:tx>
                  <c:v>CodeX</c:v>
                </c:tx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'Flux_X (adi)'!$A$2:$A$161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3.13E-3</c:v>
                      </c:pt>
                      <c:pt idx="1">
                        <c:v>9.3799999999999994E-3</c:v>
                      </c:pt>
                      <c:pt idx="2">
                        <c:v>1.5599999999999999E-2</c:v>
                      </c:pt>
                      <c:pt idx="3">
                        <c:v>2.1899999999999999E-2</c:v>
                      </c:pt>
                      <c:pt idx="4">
                        <c:v>2.81E-2</c:v>
                      </c:pt>
                      <c:pt idx="5">
                        <c:v>3.44E-2</c:v>
                      </c:pt>
                      <c:pt idx="6">
                        <c:v>4.0599999999999997E-2</c:v>
                      </c:pt>
                      <c:pt idx="7">
                        <c:v>4.6899999999999997E-2</c:v>
                      </c:pt>
                      <c:pt idx="8">
                        <c:v>5.3100000000000001E-2</c:v>
                      </c:pt>
                      <c:pt idx="9">
                        <c:v>5.9400000000000001E-2</c:v>
                      </c:pt>
                      <c:pt idx="10">
                        <c:v>6.5600000000000006E-2</c:v>
                      </c:pt>
                      <c:pt idx="11">
                        <c:v>7.1900000000000006E-2</c:v>
                      </c:pt>
                      <c:pt idx="12">
                        <c:v>7.8100000000000003E-2</c:v>
                      </c:pt>
                      <c:pt idx="13">
                        <c:v>8.4400000000000003E-2</c:v>
                      </c:pt>
                      <c:pt idx="14">
                        <c:v>9.06E-2</c:v>
                      </c:pt>
                      <c:pt idx="15">
                        <c:v>9.69E-2</c:v>
                      </c:pt>
                      <c:pt idx="16">
                        <c:v>0.10299999999999999</c:v>
                      </c:pt>
                      <c:pt idx="17">
                        <c:v>0.109</c:v>
                      </c:pt>
                      <c:pt idx="18">
                        <c:v>0.11600000000000001</c:v>
                      </c:pt>
                      <c:pt idx="19">
                        <c:v>0.122</c:v>
                      </c:pt>
                      <c:pt idx="20">
                        <c:v>0.128</c:v>
                      </c:pt>
                      <c:pt idx="21">
                        <c:v>0.13400000000000001</c:v>
                      </c:pt>
                      <c:pt idx="22">
                        <c:v>0.14099999999999999</c:v>
                      </c:pt>
                      <c:pt idx="23">
                        <c:v>0.14699999999999999</c:v>
                      </c:pt>
                      <c:pt idx="24">
                        <c:v>0.153</c:v>
                      </c:pt>
                      <c:pt idx="25">
                        <c:v>0.159</c:v>
                      </c:pt>
                      <c:pt idx="26">
                        <c:v>0.16600000000000001</c:v>
                      </c:pt>
                      <c:pt idx="27">
                        <c:v>0.17199999999999999</c:v>
                      </c:pt>
                      <c:pt idx="28">
                        <c:v>0.17799999999999999</c:v>
                      </c:pt>
                      <c:pt idx="29">
                        <c:v>0.184</c:v>
                      </c:pt>
                      <c:pt idx="30">
                        <c:v>0.191</c:v>
                      </c:pt>
                      <c:pt idx="31">
                        <c:v>0.19700000000000001</c:v>
                      </c:pt>
                      <c:pt idx="32">
                        <c:v>0.20300000000000001</c:v>
                      </c:pt>
                      <c:pt idx="33">
                        <c:v>0.20899999999999999</c:v>
                      </c:pt>
                      <c:pt idx="34">
                        <c:v>0.216</c:v>
                      </c:pt>
                      <c:pt idx="35">
                        <c:v>0.222</c:v>
                      </c:pt>
                      <c:pt idx="36">
                        <c:v>0.22800000000000001</c:v>
                      </c:pt>
                      <c:pt idx="37">
                        <c:v>0.23400000000000001</c:v>
                      </c:pt>
                      <c:pt idx="38">
                        <c:v>0.24099999999999999</c:v>
                      </c:pt>
                      <c:pt idx="39">
                        <c:v>0.247</c:v>
                      </c:pt>
                      <c:pt idx="40">
                        <c:v>0.253</c:v>
                      </c:pt>
                      <c:pt idx="41">
                        <c:v>0.25900000000000001</c:v>
                      </c:pt>
                      <c:pt idx="42">
                        <c:v>0.26600000000000001</c:v>
                      </c:pt>
                      <c:pt idx="43">
                        <c:v>0.27200000000000002</c:v>
                      </c:pt>
                      <c:pt idx="44">
                        <c:v>0.27800000000000002</c:v>
                      </c:pt>
                      <c:pt idx="45">
                        <c:v>0.28399999999999997</c:v>
                      </c:pt>
                      <c:pt idx="46">
                        <c:v>0.29099999999999998</c:v>
                      </c:pt>
                      <c:pt idx="47">
                        <c:v>0.29699999999999999</c:v>
                      </c:pt>
                      <c:pt idx="48">
                        <c:v>0.30299999999999999</c:v>
                      </c:pt>
                      <c:pt idx="49">
                        <c:v>0.309</c:v>
                      </c:pt>
                      <c:pt idx="50">
                        <c:v>0.316</c:v>
                      </c:pt>
                      <c:pt idx="51">
                        <c:v>0.32200000000000001</c:v>
                      </c:pt>
                      <c:pt idx="52">
                        <c:v>0.32800000000000001</c:v>
                      </c:pt>
                      <c:pt idx="53">
                        <c:v>0.33400000000000002</c:v>
                      </c:pt>
                      <c:pt idx="54">
                        <c:v>0.34100000000000003</c:v>
                      </c:pt>
                      <c:pt idx="55">
                        <c:v>0.34699999999999998</c:v>
                      </c:pt>
                      <c:pt idx="56">
                        <c:v>0.35299999999999998</c:v>
                      </c:pt>
                      <c:pt idx="57">
                        <c:v>0.35899999999999999</c:v>
                      </c:pt>
                      <c:pt idx="58">
                        <c:v>0.36599999999999999</c:v>
                      </c:pt>
                      <c:pt idx="59">
                        <c:v>0.372</c:v>
                      </c:pt>
                      <c:pt idx="60">
                        <c:v>0.378</c:v>
                      </c:pt>
                      <c:pt idx="61">
                        <c:v>0.38400000000000001</c:v>
                      </c:pt>
                      <c:pt idx="62">
                        <c:v>0.39100000000000001</c:v>
                      </c:pt>
                      <c:pt idx="63">
                        <c:v>0.39700000000000002</c:v>
                      </c:pt>
                      <c:pt idx="64">
                        <c:v>0.40300000000000002</c:v>
                      </c:pt>
                      <c:pt idx="65">
                        <c:v>0.40899999999999997</c:v>
                      </c:pt>
                      <c:pt idx="66">
                        <c:v>0.41599999999999998</c:v>
                      </c:pt>
                      <c:pt idx="67">
                        <c:v>0.42199999999999999</c:v>
                      </c:pt>
                      <c:pt idx="68">
                        <c:v>0.42799999999999999</c:v>
                      </c:pt>
                      <c:pt idx="69">
                        <c:v>0.434</c:v>
                      </c:pt>
                      <c:pt idx="70">
                        <c:v>0.441</c:v>
                      </c:pt>
                      <c:pt idx="71">
                        <c:v>0.44700000000000001</c:v>
                      </c:pt>
                      <c:pt idx="72">
                        <c:v>0.45300000000000001</c:v>
                      </c:pt>
                      <c:pt idx="73">
                        <c:v>0.45900000000000002</c:v>
                      </c:pt>
                      <c:pt idx="74">
                        <c:v>0.46600000000000003</c:v>
                      </c:pt>
                      <c:pt idx="75">
                        <c:v>0.47199999999999998</c:v>
                      </c:pt>
                      <c:pt idx="76">
                        <c:v>0.47799999999999998</c:v>
                      </c:pt>
                      <c:pt idx="77">
                        <c:v>0.48399999999999999</c:v>
                      </c:pt>
                      <c:pt idx="78">
                        <c:v>0.49099999999999999</c:v>
                      </c:pt>
                      <c:pt idx="79">
                        <c:v>0.497</c:v>
                      </c:pt>
                      <c:pt idx="80">
                        <c:v>0.503</c:v>
                      </c:pt>
                      <c:pt idx="81">
                        <c:v>0.50900000000000001</c:v>
                      </c:pt>
                      <c:pt idx="82">
                        <c:v>0.51600000000000001</c:v>
                      </c:pt>
                      <c:pt idx="83">
                        <c:v>0.52200000000000002</c:v>
                      </c:pt>
                      <c:pt idx="84">
                        <c:v>0.52800000000000002</c:v>
                      </c:pt>
                      <c:pt idx="85">
                        <c:v>0.53400000000000003</c:v>
                      </c:pt>
                      <c:pt idx="86">
                        <c:v>0.54100000000000004</c:v>
                      </c:pt>
                      <c:pt idx="87">
                        <c:v>0.54700000000000004</c:v>
                      </c:pt>
                      <c:pt idx="88">
                        <c:v>0.55300000000000005</c:v>
                      </c:pt>
                      <c:pt idx="89">
                        <c:v>0.55900000000000005</c:v>
                      </c:pt>
                      <c:pt idx="90">
                        <c:v>0.56599999999999995</c:v>
                      </c:pt>
                      <c:pt idx="91">
                        <c:v>0.57199999999999995</c:v>
                      </c:pt>
                      <c:pt idx="92">
                        <c:v>0.57799999999999996</c:v>
                      </c:pt>
                      <c:pt idx="93">
                        <c:v>0.58399999999999996</c:v>
                      </c:pt>
                      <c:pt idx="94">
                        <c:v>0.59099999999999997</c:v>
                      </c:pt>
                      <c:pt idx="95">
                        <c:v>0.59699999999999998</c:v>
                      </c:pt>
                      <c:pt idx="96">
                        <c:v>0.60299999999999998</c:v>
                      </c:pt>
                      <c:pt idx="97">
                        <c:v>0.60899999999999999</c:v>
                      </c:pt>
                      <c:pt idx="98">
                        <c:v>0.61599999999999999</c:v>
                      </c:pt>
                      <c:pt idx="99">
                        <c:v>0.622</c:v>
                      </c:pt>
                      <c:pt idx="100">
                        <c:v>0.628</c:v>
                      </c:pt>
                      <c:pt idx="101">
                        <c:v>0.63400000000000001</c:v>
                      </c:pt>
                      <c:pt idx="102">
                        <c:v>0.64100000000000001</c:v>
                      </c:pt>
                      <c:pt idx="103">
                        <c:v>0.64700000000000002</c:v>
                      </c:pt>
                      <c:pt idx="104">
                        <c:v>0.65300000000000002</c:v>
                      </c:pt>
                      <c:pt idx="105">
                        <c:v>0.65900000000000003</c:v>
                      </c:pt>
                      <c:pt idx="106">
                        <c:v>0.66600000000000004</c:v>
                      </c:pt>
                      <c:pt idx="107">
                        <c:v>0.67200000000000004</c:v>
                      </c:pt>
                      <c:pt idx="108">
                        <c:v>0.67800000000000005</c:v>
                      </c:pt>
                      <c:pt idx="109">
                        <c:v>0.68400000000000005</c:v>
                      </c:pt>
                      <c:pt idx="110">
                        <c:v>0.69099999999999995</c:v>
                      </c:pt>
                      <c:pt idx="111">
                        <c:v>0.69699999999999995</c:v>
                      </c:pt>
                      <c:pt idx="112">
                        <c:v>0.70299999999999996</c:v>
                      </c:pt>
                      <c:pt idx="113">
                        <c:v>0.70899999999999996</c:v>
                      </c:pt>
                      <c:pt idx="114">
                        <c:v>0.71599999999999997</c:v>
                      </c:pt>
                      <c:pt idx="115">
                        <c:v>0.72199999999999998</c:v>
                      </c:pt>
                      <c:pt idx="116">
                        <c:v>0.72799999999999998</c:v>
                      </c:pt>
                      <c:pt idx="117">
                        <c:v>0.73399999999999999</c:v>
                      </c:pt>
                      <c:pt idx="118">
                        <c:v>0.74099999999999999</c:v>
                      </c:pt>
                      <c:pt idx="119">
                        <c:v>0.747</c:v>
                      </c:pt>
                      <c:pt idx="120">
                        <c:v>0.753</c:v>
                      </c:pt>
                      <c:pt idx="121">
                        <c:v>0.75900000000000001</c:v>
                      </c:pt>
                      <c:pt idx="122">
                        <c:v>0.76600000000000001</c:v>
                      </c:pt>
                      <c:pt idx="123">
                        <c:v>0.77200000000000002</c:v>
                      </c:pt>
                      <c:pt idx="124">
                        <c:v>0.77800000000000002</c:v>
                      </c:pt>
                      <c:pt idx="125">
                        <c:v>0.78400000000000003</c:v>
                      </c:pt>
                      <c:pt idx="126">
                        <c:v>0.79100000000000004</c:v>
                      </c:pt>
                      <c:pt idx="127">
                        <c:v>0.79700000000000004</c:v>
                      </c:pt>
                      <c:pt idx="128">
                        <c:v>0.80300000000000005</c:v>
                      </c:pt>
                      <c:pt idx="129">
                        <c:v>0.80900000000000005</c:v>
                      </c:pt>
                      <c:pt idx="130">
                        <c:v>0.81599999999999995</c:v>
                      </c:pt>
                      <c:pt idx="131">
                        <c:v>0.82199999999999995</c:v>
                      </c:pt>
                      <c:pt idx="132">
                        <c:v>0.82799999999999996</c:v>
                      </c:pt>
                      <c:pt idx="133">
                        <c:v>0.83399999999999996</c:v>
                      </c:pt>
                      <c:pt idx="134">
                        <c:v>0.84099999999999997</c:v>
                      </c:pt>
                      <c:pt idx="135">
                        <c:v>0.84699999999999998</c:v>
                      </c:pt>
                      <c:pt idx="136">
                        <c:v>0.85299999999999998</c:v>
                      </c:pt>
                      <c:pt idx="137">
                        <c:v>0.85899999999999999</c:v>
                      </c:pt>
                      <c:pt idx="138">
                        <c:v>0.86599999999999999</c:v>
                      </c:pt>
                      <c:pt idx="139">
                        <c:v>0.872</c:v>
                      </c:pt>
                      <c:pt idx="140">
                        <c:v>0.878</c:v>
                      </c:pt>
                      <c:pt idx="141">
                        <c:v>0.88400000000000001</c:v>
                      </c:pt>
                      <c:pt idx="142">
                        <c:v>0.89100000000000001</c:v>
                      </c:pt>
                      <c:pt idx="143">
                        <c:v>0.89700000000000002</c:v>
                      </c:pt>
                      <c:pt idx="144">
                        <c:v>0.90300000000000002</c:v>
                      </c:pt>
                      <c:pt idx="145">
                        <c:v>0.90900000000000003</c:v>
                      </c:pt>
                      <c:pt idx="146">
                        <c:v>0.91600000000000004</c:v>
                      </c:pt>
                      <c:pt idx="147">
                        <c:v>0.92200000000000004</c:v>
                      </c:pt>
                      <c:pt idx="148">
                        <c:v>0.92800000000000005</c:v>
                      </c:pt>
                      <c:pt idx="149">
                        <c:v>0.93400000000000005</c:v>
                      </c:pt>
                      <c:pt idx="150">
                        <c:v>0.94099999999999995</c:v>
                      </c:pt>
                      <c:pt idx="151">
                        <c:v>0.94699999999999995</c:v>
                      </c:pt>
                      <c:pt idx="152">
                        <c:v>0.95299999999999996</c:v>
                      </c:pt>
                      <c:pt idx="153">
                        <c:v>0.95899999999999996</c:v>
                      </c:pt>
                      <c:pt idx="154">
                        <c:v>0.96599999999999997</c:v>
                      </c:pt>
                      <c:pt idx="155">
                        <c:v>0.97199999999999998</c:v>
                      </c:pt>
                      <c:pt idx="156">
                        <c:v>0.97799999999999998</c:v>
                      </c:pt>
                      <c:pt idx="157">
                        <c:v>0.98399999999999999</c:v>
                      </c:pt>
                      <c:pt idx="158">
                        <c:v>0.99099999999999999</c:v>
                      </c:pt>
                      <c:pt idx="159">
                        <c:v>0.997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'Flux_X (adi)'!$K$2:$K$161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0.93940052124999995</c:v>
                      </c:pt>
                      <c:pt idx="1">
                        <c:v>1.5430593775500001</c:v>
                      </c:pt>
                      <c:pt idx="2">
                        <c:v>1.9897963838449999</c:v>
                      </c:pt>
                      <c:pt idx="3">
                        <c:v>2.3519433707049999</c:v>
                      </c:pt>
                      <c:pt idx="4">
                        <c:v>2.6624104423199997</c:v>
                      </c:pt>
                      <c:pt idx="5">
                        <c:v>2.9378471834300002</c:v>
                      </c:pt>
                      <c:pt idx="6">
                        <c:v>3.18761364153</c:v>
                      </c:pt>
                      <c:pt idx="7">
                        <c:v>3.41748582511</c:v>
                      </c:pt>
                      <c:pt idx="8">
                        <c:v>3.6313075335950002</c:v>
                      </c:pt>
                      <c:pt idx="9">
                        <c:v>3.8317903000850002</c:v>
                      </c:pt>
                      <c:pt idx="10">
                        <c:v>4.0209339401949995</c:v>
                      </c:pt>
                      <c:pt idx="11">
                        <c:v>4.2002648587599998</c:v>
                      </c:pt>
                      <c:pt idx="12">
                        <c:v>4.370980065575</c:v>
                      </c:pt>
                      <c:pt idx="13">
                        <c:v>4.5340389732200004</c:v>
                      </c:pt>
                      <c:pt idx="14">
                        <c:v>4.6902245169099999</c:v>
                      </c:pt>
                      <c:pt idx="15">
                        <c:v>4.8401853302399998</c:v>
                      </c:pt>
                      <c:pt idx="16">
                        <c:v>4.9844657262349994</c:v>
                      </c:pt>
                      <c:pt idx="17">
                        <c:v>5.1235275506000004</c:v>
                      </c:pt>
                      <c:pt idx="18">
                        <c:v>5.2577664558999997</c:v>
                      </c:pt>
                      <c:pt idx="19">
                        <c:v>5.3875242487500001</c:v>
                      </c:pt>
                      <c:pt idx="20">
                        <c:v>5.5130984115499997</c:v>
                      </c:pt>
                      <c:pt idx="21">
                        <c:v>5.6347495522000006</c:v>
                      </c:pt>
                      <c:pt idx="22">
                        <c:v>5.7527073082999998</c:v>
                      </c:pt>
                      <c:pt idx="23">
                        <c:v>5.8671750804</c:v>
                      </c:pt>
                      <c:pt idx="24">
                        <c:v>5.9783338670499999</c:v>
                      </c:pt>
                      <c:pt idx="25">
                        <c:v>6.0863454012</c:v>
                      </c:pt>
                      <c:pt idx="26">
                        <c:v>6.1913547374500002</c:v>
                      </c:pt>
                      <c:pt idx="27">
                        <c:v>6.2934924035500002</c:v>
                      </c:pt>
                      <c:pt idx="28">
                        <c:v>6.3928762022000001</c:v>
                      </c:pt>
                      <c:pt idx="29">
                        <c:v>6.4896127304500002</c:v>
                      </c:pt>
                      <c:pt idx="30">
                        <c:v>6.583798668750001</c:v>
                      </c:pt>
                      <c:pt idx="31">
                        <c:v>6.675521880549999</c:v>
                      </c:pt>
                      <c:pt idx="32">
                        <c:v>6.7648623562000001</c:v>
                      </c:pt>
                      <c:pt idx="33">
                        <c:v>6.8518930258999999</c:v>
                      </c:pt>
                      <c:pt idx="34">
                        <c:v>6.9366804642999993</c:v>
                      </c:pt>
                      <c:pt idx="35">
                        <c:v>7.0192855031499999</c:v>
                      </c:pt>
                      <c:pt idx="36">
                        <c:v>7.0997637664500006</c:v>
                      </c:pt>
                      <c:pt idx="37">
                        <c:v>7.1781661391499991</c:v>
                      </c:pt>
                      <c:pt idx="38">
                        <c:v>7.2545391801500001</c:v>
                      </c:pt>
                      <c:pt idx="39">
                        <c:v>7.3289254861000002</c:v>
                      </c:pt>
                      <c:pt idx="40">
                        <c:v>7.4013640139499994</c:v>
                      </c:pt>
                      <c:pt idx="41">
                        <c:v>7.4718903673499995</c:v>
                      </c:pt>
                      <c:pt idx="42">
                        <c:v>7.5405370511000003</c:v>
                      </c:pt>
                      <c:pt idx="43">
                        <c:v>7.6073336991499998</c:v>
                      </c:pt>
                      <c:pt idx="44">
                        <c:v>7.6723072777999999</c:v>
                      </c:pt>
                      <c:pt idx="45">
                        <c:v>7.7354822685000002</c:v>
                      </c:pt>
                      <c:pt idx="46">
                        <c:v>7.7968808319000003</c:v>
                      </c:pt>
                      <c:pt idx="47">
                        <c:v>7.8565229555</c:v>
                      </c:pt>
                      <c:pt idx="48">
                        <c:v>7.9144265871000004</c:v>
                      </c:pt>
                      <c:pt idx="49">
                        <c:v>7.9706077552500005</c:v>
                      </c:pt>
                      <c:pt idx="50">
                        <c:v>8.0250806784499993</c:v>
                      </c:pt>
                      <c:pt idx="51">
                        <c:v>8.0778578639000003</c:v>
                      </c:pt>
                      <c:pt idx="52">
                        <c:v>8.1289501974499991</c:v>
                      </c:pt>
                      <c:pt idx="53">
                        <c:v>8.1783670254</c:v>
                      </c:pt>
                      <c:pt idx="54">
                        <c:v>8.2261162286499996</c:v>
                      </c:pt>
                      <c:pt idx="55">
                        <c:v>8.2722042908500004</c:v>
                      </c:pt>
                      <c:pt idx="56">
                        <c:v>8.3166363600000004</c:v>
                      </c:pt>
                      <c:pt idx="57">
                        <c:v>8.359416305249999</c:v>
                      </c:pt>
                      <c:pt idx="58">
                        <c:v>8.4005467686499991</c:v>
                      </c:pt>
                      <c:pt idx="59">
                        <c:v>8.4400292127000007</c:v>
                      </c:pt>
                      <c:pt idx="60">
                        <c:v>8.4778639635999991</c:v>
                      </c:pt>
                      <c:pt idx="61">
                        <c:v>8.5140502514999987</c:v>
                      </c:pt>
                      <c:pt idx="62">
                        <c:v>8.5485862472500003</c:v>
                      </c:pt>
                      <c:pt idx="63">
                        <c:v>8.5814690961500002</c:v>
                      </c:pt>
                      <c:pt idx="64">
                        <c:v>8.6126949491500007</c:v>
                      </c:pt>
                      <c:pt idx="65">
                        <c:v>8.6422589919999986</c:v>
                      </c:pt>
                      <c:pt idx="66">
                        <c:v>8.6701554717999993</c:v>
                      </c:pt>
                      <c:pt idx="67">
                        <c:v>8.6963777218999994</c:v>
                      </c:pt>
                      <c:pt idx="68">
                        <c:v>8.7209181852000004</c:v>
                      </c:pt>
                      <c:pt idx="69">
                        <c:v>8.7437684355499989</c:v>
                      </c:pt>
                      <c:pt idx="70">
                        <c:v>8.7649191982500003</c:v>
                      </c:pt>
                      <c:pt idx="71">
                        <c:v>8.7843603690999998</c:v>
                      </c:pt>
                      <c:pt idx="72">
                        <c:v>8.8020810327000003</c:v>
                      </c:pt>
                      <c:pt idx="73">
                        <c:v>8.8180694796000001</c:v>
                      </c:pt>
                      <c:pt idx="74">
                        <c:v>8.8323132229500008</c:v>
                      </c:pt>
                      <c:pt idx="75">
                        <c:v>8.8447990146999995</c:v>
                      </c:pt>
                      <c:pt idx="76">
                        <c:v>8.8555128611500002</c:v>
                      </c:pt>
                      <c:pt idx="77">
                        <c:v>8.8644400384999997</c:v>
                      </c:pt>
                      <c:pt idx="78">
                        <c:v>8.8715651081499995</c:v>
                      </c:pt>
                      <c:pt idx="79">
                        <c:v>8.8768719321000003</c:v>
                      </c:pt>
                      <c:pt idx="80">
                        <c:v>8.8803436884500009</c:v>
                      </c:pt>
                      <c:pt idx="81">
                        <c:v>8.8819628877000003</c:v>
                      </c:pt>
                      <c:pt idx="82">
                        <c:v>8.8817113887000012</c:v>
                      </c:pt>
                      <c:pt idx="83">
                        <c:v>8.8795704164499991</c:v>
                      </c:pt>
                      <c:pt idx="84">
                        <c:v>8.8755205796999999</c:v>
                      </c:pt>
                      <c:pt idx="85">
                        <c:v>8.8695418901499998</c:v>
                      </c:pt>
                      <c:pt idx="86">
                        <c:v>8.8616137829999992</c:v>
                      </c:pt>
                      <c:pt idx="87">
                        <c:v>8.8517151386500004</c:v>
                      </c:pt>
                      <c:pt idx="88">
                        <c:v>8.8398243063499997</c:v>
                      </c:pt>
                      <c:pt idx="89">
                        <c:v>8.8259191295499999</c:v>
                      </c:pt>
                      <c:pt idx="90">
                        <c:v>8.8099769736499987</c:v>
                      </c:pt>
                      <c:pt idx="91">
                        <c:v>8.7919747563000001</c:v>
                      </c:pt>
                      <c:pt idx="92">
                        <c:v>8.7718889801</c:v>
                      </c:pt>
                      <c:pt idx="93">
                        <c:v>8.7496957689499997</c:v>
                      </c:pt>
                      <c:pt idx="94">
                        <c:v>8.7253709074499994</c:v>
                      </c:pt>
                      <c:pt idx="95">
                        <c:v>8.6988898843999998</c:v>
                      </c:pt>
                      <c:pt idx="96">
                        <c:v>8.6702279404000002</c:v>
                      </c:pt>
                      <c:pt idx="97">
                        <c:v>8.6393601205999992</c:v>
                      </c:pt>
                      <c:pt idx="98">
                        <c:v>8.6062613320499999</c:v>
                      </c:pt>
                      <c:pt idx="99">
                        <c:v>8.5709064075499999</c:v>
                      </c:pt>
                      <c:pt idx="100">
                        <c:v>8.5332701756000002</c:v>
                      </c:pt>
                      <c:pt idx="101">
                        <c:v>8.493327537199999</c:v>
                      </c:pt>
                      <c:pt idx="102">
                        <c:v>8.4510535509999993</c:v>
                      </c:pt>
                      <c:pt idx="103">
                        <c:v>8.4064235266500003</c:v>
                      </c:pt>
                      <c:pt idx="104">
                        <c:v>8.3594131275999999</c:v>
                      </c:pt>
                      <c:pt idx="105">
                        <c:v>8.3099984847500004</c:v>
                      </c:pt>
                      <c:pt idx="106">
                        <c:v>8.2581563210999995</c:v>
                      </c:pt>
                      <c:pt idx="107">
                        <c:v>8.2038640892999997</c:v>
                      </c:pt>
                      <c:pt idx="108">
                        <c:v>8.1471001232999996</c:v>
                      </c:pt>
                      <c:pt idx="109">
                        <c:v>8.0878438049500012</c:v>
                      </c:pt>
                      <c:pt idx="110">
                        <c:v>8.0260757478499993</c:v>
                      </c:pt>
                      <c:pt idx="111">
                        <c:v>7.9617779998499998</c:v>
                      </c:pt>
                      <c:pt idx="112">
                        <c:v>7.8949342655999999</c:v>
                      </c:pt>
                      <c:pt idx="113">
                        <c:v>7.8255301524499998</c:v>
                      </c:pt>
                      <c:pt idx="114">
                        <c:v>7.7535534406500002</c:v>
                      </c:pt>
                      <c:pt idx="115">
                        <c:v>7.6789943815499999</c:v>
                      </c:pt>
                      <c:pt idx="116">
                        <c:v>7.6018460257000005</c:v>
                      </c:pt>
                      <c:pt idx="117">
                        <c:v>7.5221045849500001</c:v>
                      </c:pt>
                      <c:pt idx="118">
                        <c:v>7.4397698313500005</c:v>
                      </c:pt>
                      <c:pt idx="119">
                        <c:v>7.3548455366000001</c:v>
                      </c:pt>
                      <c:pt idx="120">
                        <c:v>7.26733995765</c:v>
                      </c:pt>
                      <c:pt idx="121">
                        <c:v>7.17726637115</c:v>
                      </c:pt>
                      <c:pt idx="122">
                        <c:v>7.0846436643999997</c:v>
                      </c:pt>
                      <c:pt idx="123">
                        <c:v>6.9894969868000008</c:v>
                      </c:pt>
                      <c:pt idx="124">
                        <c:v>6.8918584695999998</c:v>
                      </c:pt>
                      <c:pt idx="125">
                        <c:v>6.7917680214000002</c:v>
                      </c:pt>
                      <c:pt idx="126">
                        <c:v>6.6892742065999995</c:v>
                      </c:pt>
                      <c:pt idx="127">
                        <c:v>6.5844352173500003</c:v>
                      </c:pt>
                      <c:pt idx="128">
                        <c:v>6.4773199486999999</c:v>
                      </c:pt>
                      <c:pt idx="129">
                        <c:v>6.3680091887499994</c:v>
                      </c:pt>
                      <c:pt idx="130">
                        <c:v>6.2565969365999994</c:v>
                      </c:pt>
                      <c:pt idx="131">
                        <c:v>6.1431918631499993</c:v>
                      </c:pt>
                      <c:pt idx="132">
                        <c:v>6.0279189309000003</c:v>
                      </c:pt>
                      <c:pt idx="133">
                        <c:v>5.91092119165</c:v>
                      </c:pt>
                      <c:pt idx="134">
                        <c:v>5.7923617823000004</c:v>
                      </c:pt>
                      <c:pt idx="135">
                        <c:v>5.6724261433000001</c:v>
                      </c:pt>
                      <c:pt idx="136">
                        <c:v>5.5513244854000003</c:v>
                      </c:pt>
                      <c:pt idx="137">
                        <c:v>5.4292945355999995</c:v>
                      </c:pt>
                      <c:pt idx="138">
                        <c:v>5.3066045959999997</c:v>
                      </c:pt>
                      <c:pt idx="139">
                        <c:v>5.1835569544499993</c:v>
                      </c:pt>
                      <c:pt idx="140">
                        <c:v>5.0604916906500002</c:v>
                      </c:pt>
                      <c:pt idx="141">
                        <c:v>4.9377909282900001</c:v>
                      </c:pt>
                      <c:pt idx="142">
                        <c:v>4.8158835898000003</c:v>
                      </c:pt>
                      <c:pt idx="143">
                        <c:v>4.6952507186299997</c:v>
                      </c:pt>
                      <c:pt idx="144">
                        <c:v>4.5764314438099998</c:v>
                      </c:pt>
                      <c:pt idx="145">
                        <c:v>4.4600296714400001</c:v>
                      </c:pt>
                      <c:pt idx="146">
                        <c:v>4.346721600855</c:v>
                      </c:pt>
                      <c:pt idx="147">
                        <c:v>4.2372641774349997</c:v>
                      </c:pt>
                      <c:pt idx="148">
                        <c:v>4.1325046109799999</c:v>
                      </c:pt>
                      <c:pt idx="149">
                        <c:v>4.0333911082450005</c:v>
                      </c:pt>
                      <c:pt idx="150">
                        <c:v>3.9409849913949997</c:v>
                      </c:pt>
                      <c:pt idx="151">
                        <c:v>3.8564744009649998</c:v>
                      </c:pt>
                      <c:pt idx="152">
                        <c:v>3.7811898138200002</c:v>
                      </c:pt>
                      <c:pt idx="153">
                        <c:v>3.7166216439400004</c:v>
                      </c:pt>
                      <c:pt idx="154">
                        <c:v>3.6644402378949996</c:v>
                      </c:pt>
                      <c:pt idx="155">
                        <c:v>3.626518629335</c:v>
                      </c:pt>
                      <c:pt idx="156">
                        <c:v>3.6049584783999995</c:v>
                      </c:pt>
                      <c:pt idx="157">
                        <c:v>3.6021196961949995</c:v>
                      </c:pt>
                      <c:pt idx="158">
                        <c:v>3.6206543419399999</c:v>
                      </c:pt>
                      <c:pt idx="159">
                        <c:v>3.6309151866699998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50450593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Longueur du patin adimensionnelle 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504506720"/>
        <c:crosses val="autoZero"/>
        <c:crossBetween val="midCat"/>
      </c:valAx>
      <c:valAx>
        <c:axId val="50450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Gradient de temperature </a:t>
                </a:r>
                <a:r>
                  <a:rPr lang="en-US" dirty="0" err="1" smtClean="0"/>
                  <a:t>adimensionnel</a:t>
                </a:r>
                <a:endParaRPr lang="en-US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504505936"/>
        <c:crosses val="autoZero"/>
        <c:crossBetween val="midCat"/>
        <c:majorUnit val="2"/>
      </c:valAx>
      <c:spPr>
        <a:noFill/>
        <a:effectLst/>
      </c:spPr>
    </c:plotArea>
    <c:legend>
      <c:legendPos val="t"/>
      <c:layout>
        <c:manualLayout>
          <c:xMode val="edge"/>
          <c:yMode val="edge"/>
          <c:x val="0.58038055555555557"/>
          <c:y val="0.50968203703703707"/>
          <c:w val="0.28494980032826561"/>
          <c:h val="0.256909614574689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0979907617225"/>
          <c:y val="6.1624649859943981E-2"/>
          <c:w val="0.7424401514814335"/>
          <c:h val="0.70617279716202241"/>
        </c:manualLayout>
      </c:layout>
      <c:scatterChart>
        <c:scatterStyle val="smoothMarker"/>
        <c:varyColors val="0"/>
        <c:ser>
          <c:idx val="0"/>
          <c:order val="0"/>
          <c:tx>
            <c:v>Temps de calcul en fonction du maillage</c:v>
          </c:tx>
          <c:xVal>
            <c:numRef>
              <c:f>'erreur relative_inf'!$P$19:$P$25</c:f>
              <c:numCache>
                <c:formatCode>General</c:formatCode>
                <c:ptCount val="7"/>
                <c:pt idx="0">
                  <c:v>11</c:v>
                </c:pt>
                <c:pt idx="1">
                  <c:v>21</c:v>
                </c:pt>
                <c:pt idx="2">
                  <c:v>41</c:v>
                </c:pt>
                <c:pt idx="3">
                  <c:v>51</c:v>
                </c:pt>
                <c:pt idx="4">
                  <c:v>81</c:v>
                </c:pt>
                <c:pt idx="5">
                  <c:v>101</c:v>
                </c:pt>
                <c:pt idx="6">
                  <c:v>161</c:v>
                </c:pt>
              </c:numCache>
            </c:numRef>
          </c:xVal>
          <c:yVal>
            <c:numRef>
              <c:f>'erreur relative_inf'!$Q$19:$Q$25</c:f>
              <c:numCache>
                <c:formatCode>General</c:formatCode>
                <c:ptCount val="7"/>
                <c:pt idx="0">
                  <c:v>2.6814937591599999E-2</c:v>
                </c:pt>
                <c:pt idx="1">
                  <c:v>8.3055019378699996E-2</c:v>
                </c:pt>
                <c:pt idx="2">
                  <c:v>0.32751512527499999</c:v>
                </c:pt>
                <c:pt idx="3">
                  <c:v>0.56876802444499996</c:v>
                </c:pt>
                <c:pt idx="4">
                  <c:v>1.8093211650800001</c:v>
                </c:pt>
                <c:pt idx="5">
                  <c:v>3.7306909561200001</c:v>
                </c:pt>
                <c:pt idx="6">
                  <c:v>12.6463871002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0CF-41DB-97C3-779D1EA1D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994992"/>
        <c:axId val="500003224"/>
      </c:scatterChart>
      <c:valAx>
        <c:axId val="499994992"/>
        <c:scaling>
          <c:orientation val="minMax"/>
          <c:max val="180"/>
          <c:min val="0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sz="1800" b="0" i="0" baseline="0" dirty="0" smtClean="0">
                    <a:effectLst/>
                  </a:rPr>
                  <a:t>Nb de volumes selon Y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34613574074074072"/>
              <c:y val="0.8947991666666667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500003224"/>
        <c:crosses val="autoZero"/>
        <c:crossBetween val="midCat"/>
        <c:majorUnit val="30"/>
      </c:valAx>
      <c:valAx>
        <c:axId val="50000322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1.7631680286707831E-2"/>
              <c:y val="0.31231521542072338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499994992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850818270346"/>
          <c:y val="9.1290261972452616E-2"/>
          <c:w val="0.70144041570475857"/>
          <c:h val="0.68732859489408671"/>
        </c:manualLayout>
      </c:layout>
      <c:scatterChart>
        <c:scatterStyle val="smoothMarker"/>
        <c:varyColors val="0"/>
        <c:ser>
          <c:idx val="0"/>
          <c:order val="0"/>
          <c:tx>
            <c:v>Paroi inférieure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'inf (adi)'!$A$117:$A$122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41</c:v>
                </c:pt>
                <c:pt idx="3">
                  <c:v>51</c:v>
                </c:pt>
                <c:pt idx="4">
                  <c:v>81</c:v>
                </c:pt>
                <c:pt idx="5">
                  <c:v>101</c:v>
                </c:pt>
              </c:numCache>
            </c:numRef>
          </c:xVal>
          <c:yVal>
            <c:numRef>
              <c:f>'inf (adi)'!$C$117:$C$122</c:f>
              <c:numCache>
                <c:formatCode>General</c:formatCode>
                <c:ptCount val="6"/>
                <c:pt idx="0">
                  <c:v>0.13416012192405743</c:v>
                </c:pt>
                <c:pt idx="1">
                  <c:v>4.5088416853743526E-2</c:v>
                </c:pt>
                <c:pt idx="2">
                  <c:v>1.2763183311552198E-2</c:v>
                </c:pt>
                <c:pt idx="3">
                  <c:v>8.1623223087342236E-3</c:v>
                </c:pt>
                <c:pt idx="4">
                  <c:v>2.8042587455815392E-3</c:v>
                </c:pt>
                <c:pt idx="5">
                  <c:v>1.485293778729883E-3</c:v>
                </c:pt>
              </c:numCache>
            </c:numRef>
          </c:yVal>
          <c:smooth val="1"/>
        </c:ser>
        <c:ser>
          <c:idx val="1"/>
          <c:order val="1"/>
          <c:tx>
            <c:v>Paroi supérieure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'inf (adi)'!$A$117:$A$122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41</c:v>
                </c:pt>
                <c:pt idx="3">
                  <c:v>51</c:v>
                </c:pt>
                <c:pt idx="4">
                  <c:v>81</c:v>
                </c:pt>
                <c:pt idx="5">
                  <c:v>101</c:v>
                </c:pt>
              </c:numCache>
            </c:numRef>
          </c:xVal>
          <c:yVal>
            <c:numRef>
              <c:f>'inf (adi)'!$B$117:$B$122</c:f>
              <c:numCache>
                <c:formatCode>General</c:formatCode>
                <c:ptCount val="6"/>
                <c:pt idx="0">
                  <c:v>1.9495436999942672E-2</c:v>
                </c:pt>
                <c:pt idx="1">
                  <c:v>1.1391917564823304E-2</c:v>
                </c:pt>
                <c:pt idx="2">
                  <c:v>5.3368612931291373E-3</c:v>
                </c:pt>
                <c:pt idx="3">
                  <c:v>3.9839540018254431E-3</c:v>
                </c:pt>
                <c:pt idx="4" formatCode="0.00E+00">
                  <c:v>1.8605101867491282E-3</c:v>
                </c:pt>
                <c:pt idx="5">
                  <c:v>1.1265491065167855E-3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004008"/>
        <c:axId val="499996560"/>
      </c:scatterChart>
      <c:valAx>
        <c:axId val="500004008"/>
        <c:scaling>
          <c:orientation val="minMax"/>
          <c:max val="1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Nb </a:t>
                </a:r>
                <a:r>
                  <a:rPr lang="fr-FR" dirty="0" smtClean="0"/>
                  <a:t>de volumes selon Y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6229555555555559"/>
              <c:y val="0.8841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9996560"/>
        <c:crosses val="autoZero"/>
        <c:crossBetween val="midCat"/>
        <c:majorUnit val="40"/>
      </c:valAx>
      <c:valAx>
        <c:axId val="49999656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Ecart relatif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3.2215033200872094E-2"/>
              <c:y val="0.19265161128527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0004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8344703703703706"/>
          <c:y val="0.12060916666666668"/>
          <c:w val="0.4476398423299488"/>
          <c:h val="0.229705277777777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22851851851852"/>
          <c:y val="5.0475185185185185E-2"/>
          <c:w val="0.85641722222222227"/>
          <c:h val="0.77399921593599952"/>
        </c:manualLayout>
      </c:layout>
      <c:scatterChart>
        <c:scatterStyle val="lineMarker"/>
        <c:varyColors val="0"/>
        <c:ser>
          <c:idx val="2"/>
          <c:order val="2"/>
          <c:tx>
            <c:v>N=5</c:v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(adi)'!$D$2:$D$82</c:f>
              <c:numCache>
                <c:formatCode>0.00E+00</c:formatCode>
                <c:ptCount val="81"/>
                <c:pt idx="0">
                  <c:v>0.43926394178454398</c:v>
                </c:pt>
                <c:pt idx="1">
                  <c:v>0.85758705448137995</c:v>
                </c:pt>
                <c:pt idx="2">
                  <c:v>1.259439348970965</c:v>
                </c:pt>
                <c:pt idx="3">
                  <c:v>1.6456949997048098</c:v>
                </c:pt>
                <c:pt idx="4">
                  <c:v>2.0166877619716947</c:v>
                </c:pt>
                <c:pt idx="5">
                  <c:v>2.3726805000728599</c:v>
                </c:pt>
                <c:pt idx="6">
                  <c:v>2.7139393309333251</c:v>
                </c:pt>
                <c:pt idx="7">
                  <c:v>3.0407481046483897</c:v>
                </c:pt>
                <c:pt idx="8">
                  <c:v>3.3533919395734748</c:v>
                </c:pt>
                <c:pt idx="9">
                  <c:v>3.6521742401442849</c:v>
                </c:pt>
                <c:pt idx="10">
                  <c:v>3.9374024138528547</c:v>
                </c:pt>
                <c:pt idx="11">
                  <c:v>4.209375159072545</c:v>
                </c:pt>
                <c:pt idx="12">
                  <c:v>4.4683977132803152</c:v>
                </c:pt>
                <c:pt idx="13">
                  <c:v>4.7147865792721202</c:v>
                </c:pt>
                <c:pt idx="14">
                  <c:v>4.9488356164732199</c:v>
                </c:pt>
                <c:pt idx="15">
                  <c:v>5.1708428974471499</c:v>
                </c:pt>
                <c:pt idx="16">
                  <c:v>5.3810923486133495</c:v>
                </c:pt>
                <c:pt idx="17">
                  <c:v>5.5798809369956999</c:v>
                </c:pt>
                <c:pt idx="18">
                  <c:v>5.7674885871235002</c:v>
                </c:pt>
                <c:pt idx="19">
                  <c:v>5.9441883767575998</c:v>
                </c:pt>
                <c:pt idx="20">
                  <c:v>6.1102441441693003</c:v>
                </c:pt>
                <c:pt idx="21">
                  <c:v>6.2659227594233995</c:v>
                </c:pt>
                <c:pt idx="22">
                  <c:v>6.4114811041374491</c:v>
                </c:pt>
                <c:pt idx="23">
                  <c:v>6.5471694534063003</c:v>
                </c:pt>
                <c:pt idx="24">
                  <c:v>6.6732171598584005</c:v>
                </c:pt>
                <c:pt idx="25">
                  <c:v>6.7898673794406506</c:v>
                </c:pt>
                <c:pt idx="26">
                  <c:v>6.8973494753065498</c:v>
                </c:pt>
                <c:pt idx="27">
                  <c:v>6.9958793156808996</c:v>
                </c:pt>
                <c:pt idx="28">
                  <c:v>7.0856757605818501</c:v>
                </c:pt>
                <c:pt idx="29">
                  <c:v>7.1669553948719003</c:v>
                </c:pt>
                <c:pt idx="30">
                  <c:v>7.2399142846016007</c:v>
                </c:pt>
                <c:pt idx="31">
                  <c:v>7.3047430343140505</c:v>
                </c:pt>
                <c:pt idx="32">
                  <c:v>7.3616469385238998</c:v>
                </c:pt>
                <c:pt idx="33">
                  <c:v>7.4108102306955503</c:v>
                </c:pt>
                <c:pt idx="34">
                  <c:v>7.4524037143599502</c:v>
                </c:pt>
                <c:pt idx="35">
                  <c:v>7.4866184584035498</c:v>
                </c:pt>
                <c:pt idx="36">
                  <c:v>7.5136253211117507</c:v>
                </c:pt>
                <c:pt idx="37">
                  <c:v>7.5335819681394494</c:v>
                </c:pt>
                <c:pt idx="38">
                  <c:v>7.546652509424101</c:v>
                </c:pt>
                <c:pt idx="39">
                  <c:v>7.5530106433174495</c:v>
                </c:pt>
                <c:pt idx="40">
                  <c:v>7.5528034862493501</c:v>
                </c:pt>
                <c:pt idx="41">
                  <c:v>7.5461935333552006</c:v>
                </c:pt>
                <c:pt idx="42">
                  <c:v>7.5333270047810998</c:v>
                </c:pt>
                <c:pt idx="43">
                  <c:v>7.5143534127796503</c:v>
                </c:pt>
                <c:pt idx="44">
                  <c:v>7.4894210492879001</c:v>
                </c:pt>
                <c:pt idx="45">
                  <c:v>7.4586855406349502</c:v>
                </c:pt>
                <c:pt idx="46">
                  <c:v>7.4222824888495493</c:v>
                </c:pt>
                <c:pt idx="47">
                  <c:v>7.3803627706299491</c:v>
                </c:pt>
                <c:pt idx="48">
                  <c:v>7.3330683729214003</c:v>
                </c:pt>
                <c:pt idx="49">
                  <c:v>7.2805549911294509</c:v>
                </c:pt>
                <c:pt idx="50">
                  <c:v>7.2229594939418504</c:v>
                </c:pt>
                <c:pt idx="51">
                  <c:v>7.1604438101013503</c:v>
                </c:pt>
                <c:pt idx="52">
                  <c:v>7.0931564788881998</c:v>
                </c:pt>
                <c:pt idx="53">
                  <c:v>7.0212492731202998</c:v>
                </c:pt>
                <c:pt idx="54">
                  <c:v>6.9448826286273002</c:v>
                </c:pt>
                <c:pt idx="55">
                  <c:v>6.8642321460375495</c:v>
                </c:pt>
                <c:pt idx="56">
                  <c:v>6.7794630714609001</c:v>
                </c:pt>
                <c:pt idx="57">
                  <c:v>6.6907447421270003</c:v>
                </c:pt>
                <c:pt idx="58">
                  <c:v>6.5982747775745496</c:v>
                </c:pt>
                <c:pt idx="59">
                  <c:v>6.5022305716573499</c:v>
                </c:pt>
                <c:pt idx="60">
                  <c:v>6.4028202638874507</c:v>
                </c:pt>
                <c:pt idx="61">
                  <c:v>6.3002702456159003</c:v>
                </c:pt>
                <c:pt idx="62">
                  <c:v>6.1947833590223</c:v>
                </c:pt>
                <c:pt idx="63">
                  <c:v>6.08660739243245</c:v>
                </c:pt>
                <c:pt idx="64">
                  <c:v>5.9760130025968996</c:v>
                </c:pt>
                <c:pt idx="65">
                  <c:v>5.8632498658307002</c:v>
                </c:pt>
                <c:pt idx="66">
                  <c:v>5.7486039608272499</c:v>
                </c:pt>
                <c:pt idx="67">
                  <c:v>5.6323953272542999</c:v>
                </c:pt>
                <c:pt idx="68">
                  <c:v>5.5149401053379501</c:v>
                </c:pt>
                <c:pt idx="69">
                  <c:v>5.3966054604992504</c:v>
                </c:pt>
                <c:pt idx="70">
                  <c:v>5.2777641068319001</c:v>
                </c:pt>
                <c:pt idx="71">
                  <c:v>5.1588173589299995</c:v>
                </c:pt>
                <c:pt idx="72">
                  <c:v>5.0402180649687498</c:v>
                </c:pt>
                <c:pt idx="73">
                  <c:v>4.9224303853559546</c:v>
                </c:pt>
                <c:pt idx="74">
                  <c:v>4.8059731895643498</c:v>
                </c:pt>
                <c:pt idx="75">
                  <c:v>4.6913923916948956</c:v>
                </c:pt>
                <c:pt idx="76">
                  <c:v>4.5792952238504494</c:v>
                </c:pt>
                <c:pt idx="77">
                  <c:v>4.4703219302752597</c:v>
                </c:pt>
                <c:pt idx="78">
                  <c:v>4.365188220441965</c:v>
                </c:pt>
                <c:pt idx="79">
                  <c:v>4.26464098963765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3"/>
          <c:order val="3"/>
          <c:tx>
            <c:v>N=6</c:v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(adi)'!$E$2:$E$82</c:f>
              <c:numCache>
                <c:formatCode>0.00E+00</c:formatCode>
                <c:ptCount val="81"/>
                <c:pt idx="0">
                  <c:v>0.58691046243487499</c:v>
                </c:pt>
                <c:pt idx="1">
                  <c:v>1.1352948289531151</c:v>
                </c:pt>
                <c:pt idx="2">
                  <c:v>1.6469587210336751</c:v>
                </c:pt>
                <c:pt idx="3">
                  <c:v>2.1248494422510951</c:v>
                </c:pt>
                <c:pt idx="4">
                  <c:v>2.5715060597978452</c:v>
                </c:pt>
                <c:pt idx="5">
                  <c:v>2.9891045100259848</c:v>
                </c:pt>
                <c:pt idx="6">
                  <c:v>3.3795492834650802</c:v>
                </c:pt>
                <c:pt idx="7">
                  <c:v>3.7445350549957452</c:v>
                </c:pt>
                <c:pt idx="8">
                  <c:v>4.0856000103910901</c:v>
                </c:pt>
                <c:pt idx="9">
                  <c:v>4.4041416440629853</c:v>
                </c:pt>
                <c:pt idx="10">
                  <c:v>4.7014486928618044</c:v>
                </c:pt>
                <c:pt idx="11">
                  <c:v>4.9787205478515144</c:v>
                </c:pt>
                <c:pt idx="12">
                  <c:v>5.2370662083805497</c:v>
                </c:pt>
                <c:pt idx="13">
                  <c:v>5.4775134214927004</c:v>
                </c:pt>
                <c:pt idx="14">
                  <c:v>5.701036052329</c:v>
                </c:pt>
                <c:pt idx="15">
                  <c:v>5.9085371856840503</c:v>
                </c:pt>
                <c:pt idx="16">
                  <c:v>6.1008677378080503</c:v>
                </c:pt>
                <c:pt idx="17">
                  <c:v>6.2788125398853998</c:v>
                </c:pt>
                <c:pt idx="18">
                  <c:v>6.4431163872983008</c:v>
                </c:pt>
                <c:pt idx="19">
                  <c:v>6.5944758599864999</c:v>
                </c:pt>
                <c:pt idx="20">
                  <c:v>6.7335441012286497</c:v>
                </c:pt>
                <c:pt idx="21">
                  <c:v>6.8609263769134499</c:v>
                </c:pt>
                <c:pt idx="22">
                  <c:v>6.9771929472532506</c:v>
                </c:pt>
                <c:pt idx="23">
                  <c:v>7.0828772861265508</c:v>
                </c:pt>
                <c:pt idx="24">
                  <c:v>7.1784860148523508</c:v>
                </c:pt>
                <c:pt idx="25">
                  <c:v>7.2644778584935494</c:v>
                </c:pt>
                <c:pt idx="26">
                  <c:v>7.3412890993407505</c:v>
                </c:pt>
                <c:pt idx="27">
                  <c:v>7.4093306608419001</c:v>
                </c:pt>
                <c:pt idx="28">
                  <c:v>7.4689791311090499</c:v>
                </c:pt>
                <c:pt idx="29">
                  <c:v>7.5205855356132503</c:v>
                </c:pt>
                <c:pt idx="30">
                  <c:v>7.5644873278129001</c:v>
                </c:pt>
                <c:pt idx="31">
                  <c:v>7.6009962157775508</c:v>
                </c:pt>
                <c:pt idx="32">
                  <c:v>7.6303904827810003</c:v>
                </c:pt>
                <c:pt idx="33">
                  <c:v>7.6529435757698492</c:v>
                </c:pt>
                <c:pt idx="34">
                  <c:v>7.6689135747385508</c:v>
                </c:pt>
                <c:pt idx="35">
                  <c:v>7.6785243026344006</c:v>
                </c:pt>
                <c:pt idx="36">
                  <c:v>7.6819995112581001</c:v>
                </c:pt>
                <c:pt idx="37">
                  <c:v>7.6795521997989997</c:v>
                </c:pt>
                <c:pt idx="38">
                  <c:v>7.6713730982035999</c:v>
                </c:pt>
                <c:pt idx="39">
                  <c:v>7.657635120727301</c:v>
                </c:pt>
                <c:pt idx="40">
                  <c:v>7.6385191573304496</c:v>
                </c:pt>
                <c:pt idx="41">
                  <c:v>7.6141810500382503</c:v>
                </c:pt>
                <c:pt idx="42">
                  <c:v>7.5847801248867501</c:v>
                </c:pt>
                <c:pt idx="43">
                  <c:v>7.5504626545324998</c:v>
                </c:pt>
                <c:pt idx="44">
                  <c:v>7.5113689594611994</c:v>
                </c:pt>
                <c:pt idx="45">
                  <c:v>7.4676292754287505</c:v>
                </c:pt>
                <c:pt idx="46">
                  <c:v>7.4193842684572004</c:v>
                </c:pt>
                <c:pt idx="47">
                  <c:v>7.3667573598120502</c:v>
                </c:pt>
                <c:pt idx="48">
                  <c:v>7.3098781175802996</c:v>
                </c:pt>
                <c:pt idx="49">
                  <c:v>7.2488651883297504</c:v>
                </c:pt>
                <c:pt idx="50">
                  <c:v>7.1838528389405996</c:v>
                </c:pt>
                <c:pt idx="51">
                  <c:v>7.1149568512421997</c:v>
                </c:pt>
                <c:pt idx="52">
                  <c:v>7.0423097091760001</c:v>
                </c:pt>
                <c:pt idx="53">
                  <c:v>6.9660440341994505</c:v>
                </c:pt>
                <c:pt idx="54">
                  <c:v>6.8862920114702009</c:v>
                </c:pt>
                <c:pt idx="55">
                  <c:v>6.8031845845807499</c:v>
                </c:pt>
                <c:pt idx="56">
                  <c:v>6.7168722406089003</c:v>
                </c:pt>
                <c:pt idx="57">
                  <c:v>6.6275107963187496</c:v>
                </c:pt>
                <c:pt idx="58">
                  <c:v>6.5352482305008497</c:v>
                </c:pt>
                <c:pt idx="59">
                  <c:v>6.4402657556806506</c:v>
                </c:pt>
                <c:pt idx="60">
                  <c:v>6.3427346900445993</c:v>
                </c:pt>
                <c:pt idx="61">
                  <c:v>6.2428363569629495</c:v>
                </c:pt>
                <c:pt idx="62">
                  <c:v>6.1407926493303</c:v>
                </c:pt>
                <c:pt idx="63">
                  <c:v>6.0368099021475503</c:v>
                </c:pt>
                <c:pt idx="64">
                  <c:v>5.9311101853595503</c:v>
                </c:pt>
                <c:pt idx="65">
                  <c:v>5.8239632556421501</c:v>
                </c:pt>
                <c:pt idx="66">
                  <c:v>5.7156370603977997</c:v>
                </c:pt>
                <c:pt idx="67">
                  <c:v>5.6064123811640503</c:v>
                </c:pt>
                <c:pt idx="68">
                  <c:v>5.4966155770613501</c:v>
                </c:pt>
                <c:pt idx="69">
                  <c:v>5.3865741628417503</c:v>
                </c:pt>
                <c:pt idx="70">
                  <c:v>5.2766632315236501</c:v>
                </c:pt>
                <c:pt idx="71">
                  <c:v>5.1672846516997506</c:v>
                </c:pt>
                <c:pt idx="72">
                  <c:v>5.0588575338194</c:v>
                </c:pt>
                <c:pt idx="73">
                  <c:v>4.9518582372730302</c:v>
                </c:pt>
                <c:pt idx="74">
                  <c:v>4.846785758794085</c:v>
                </c:pt>
                <c:pt idx="75">
                  <c:v>4.7441948227608055</c:v>
                </c:pt>
                <c:pt idx="76">
                  <c:v>4.6446722757291194</c:v>
                </c:pt>
                <c:pt idx="77">
                  <c:v>4.5488707892060294</c:v>
                </c:pt>
                <c:pt idx="78">
                  <c:v>4.4574796893904098</c:v>
                </c:pt>
                <c:pt idx="79">
                  <c:v>4.3712735350757743</c:v>
                </c:pt>
              </c:numCache>
            </c:numRef>
          </c:yVal>
          <c:smooth val="0"/>
        </c:ser>
        <c:ser>
          <c:idx val="4"/>
          <c:order val="4"/>
          <c:tx>
            <c:v>N=7</c:v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(adi)'!$F$2:$F$82</c:f>
              <c:numCache>
                <c:formatCode>0.00E+00</c:formatCode>
                <c:ptCount val="81"/>
                <c:pt idx="0">
                  <c:v>0.72058451923177502</c:v>
                </c:pt>
                <c:pt idx="1">
                  <c:v>1.3796951629714651</c:v>
                </c:pt>
                <c:pt idx="2">
                  <c:v>1.9810757094283549</c:v>
                </c:pt>
                <c:pt idx="3">
                  <c:v>2.5288891780058003</c:v>
                </c:pt>
                <c:pt idx="4">
                  <c:v>3.0275715924676501</c:v>
                </c:pt>
                <c:pt idx="5">
                  <c:v>3.4814493837554252</c:v>
                </c:pt>
                <c:pt idx="6">
                  <c:v>3.8945803025886696</c:v>
                </c:pt>
                <c:pt idx="7">
                  <c:v>4.2706977051158601</c:v>
                </c:pt>
                <c:pt idx="8">
                  <c:v>4.6132053069749803</c:v>
                </c:pt>
                <c:pt idx="9">
                  <c:v>4.9251886124426196</c:v>
                </c:pt>
                <c:pt idx="10">
                  <c:v>5.2094327882095</c:v>
                </c:pt>
                <c:pt idx="11">
                  <c:v>5.4684501199120499</c:v>
                </c:pt>
                <c:pt idx="12">
                  <c:v>5.7045041058792005</c:v>
                </c:pt>
                <c:pt idx="13">
                  <c:v>5.9196266450118502</c:v>
                </c:pt>
                <c:pt idx="14">
                  <c:v>6.1156404466467498</c:v>
                </c:pt>
                <c:pt idx="15">
                  <c:v>6.29418417787595</c:v>
                </c:pt>
                <c:pt idx="16">
                  <c:v>6.4567263699585498</c:v>
                </c:pt>
                <c:pt idx="17">
                  <c:v>6.6045833875325499</c:v>
                </c:pt>
                <c:pt idx="18">
                  <c:v>6.7389286516982496</c:v>
                </c:pt>
                <c:pt idx="19">
                  <c:v>6.86081264281305</c:v>
                </c:pt>
                <c:pt idx="20">
                  <c:v>6.9711740677171505</c:v>
                </c:pt>
                <c:pt idx="21">
                  <c:v>7.0708514854778004</c:v>
                </c:pt>
                <c:pt idx="22">
                  <c:v>7.1605898029536501</c:v>
                </c:pt>
                <c:pt idx="23">
                  <c:v>7.2410525245644495</c:v>
                </c:pt>
                <c:pt idx="24">
                  <c:v>7.3128294859654002</c:v>
                </c:pt>
                <c:pt idx="25">
                  <c:v>7.3764505969812504</c:v>
                </c:pt>
                <c:pt idx="26">
                  <c:v>7.4323817491617508</c:v>
                </c:pt>
                <c:pt idx="27">
                  <c:v>7.4810371250078003</c:v>
                </c:pt>
                <c:pt idx="28">
                  <c:v>7.5227876818463502</c:v>
                </c:pt>
                <c:pt idx="29">
                  <c:v>7.5579612437775499</c:v>
                </c:pt>
                <c:pt idx="30">
                  <c:v>7.5868457496887007</c:v>
                </c:pt>
                <c:pt idx="31">
                  <c:v>7.6097010320901006</c:v>
                </c:pt>
                <c:pt idx="32">
                  <c:v>7.6267620656873998</c:v>
                </c:pt>
                <c:pt idx="33">
                  <c:v>7.6382306425009006</c:v>
                </c:pt>
                <c:pt idx="34">
                  <c:v>7.6442889562163998</c:v>
                </c:pt>
                <c:pt idx="35">
                  <c:v>7.6451075032985001</c:v>
                </c:pt>
                <c:pt idx="36">
                  <c:v>7.6408307393272494</c:v>
                </c:pt>
                <c:pt idx="37">
                  <c:v>7.6315907359139503</c:v>
                </c:pt>
                <c:pt idx="38">
                  <c:v>7.6175130642195494</c:v>
                </c:pt>
                <c:pt idx="39">
                  <c:v>7.5987132401707997</c:v>
                </c:pt>
                <c:pt idx="40">
                  <c:v>7.5752890975558005</c:v>
                </c:pt>
                <c:pt idx="41">
                  <c:v>7.5473414393553</c:v>
                </c:pt>
                <c:pt idx="42">
                  <c:v>7.5149584416791502</c:v>
                </c:pt>
                <c:pt idx="43">
                  <c:v>7.4782287571624497</c:v>
                </c:pt>
                <c:pt idx="44">
                  <c:v>7.4372373492178001</c:v>
                </c:pt>
                <c:pt idx="45">
                  <c:v>7.3920689071090493</c:v>
                </c:pt>
                <c:pt idx="46">
                  <c:v>7.3428000574742498</c:v>
                </c:pt>
                <c:pt idx="47">
                  <c:v>7.2895168712021503</c:v>
                </c:pt>
                <c:pt idx="48">
                  <c:v>7.2323006898385005</c:v>
                </c:pt>
                <c:pt idx="49">
                  <c:v>7.1712401535210999</c:v>
                </c:pt>
                <c:pt idx="50">
                  <c:v>7.1064180069562992</c:v>
                </c:pt>
                <c:pt idx="51">
                  <c:v>7.0379323466996002</c:v>
                </c:pt>
                <c:pt idx="52">
                  <c:v>6.9658753894859995</c:v>
                </c:pt>
                <c:pt idx="53">
                  <c:v>6.8903485630874002</c:v>
                </c:pt>
                <c:pt idx="54">
                  <c:v>6.8114617643263999</c:v>
                </c:pt>
                <c:pt idx="55">
                  <c:v>6.7293334826134501</c:v>
                </c:pt>
                <c:pt idx="56">
                  <c:v>6.6440818741076999</c:v>
                </c:pt>
                <c:pt idx="57">
                  <c:v>6.5558377391261002</c:v>
                </c:pt>
                <c:pt idx="58">
                  <c:v>6.4647495520619005</c:v>
                </c:pt>
                <c:pt idx="59">
                  <c:v>6.3709618133442998</c:v>
                </c:pt>
                <c:pt idx="60">
                  <c:v>6.2746453124916997</c:v>
                </c:pt>
                <c:pt idx="61">
                  <c:v>6.1759807779401497</c:v>
                </c:pt>
                <c:pt idx="62">
                  <c:v>6.0751486354331501</c:v>
                </c:pt>
                <c:pt idx="63">
                  <c:v>5.9723656407607502</c:v>
                </c:pt>
                <c:pt idx="64">
                  <c:v>5.86785971884765</c:v>
                </c:pt>
                <c:pt idx="65">
                  <c:v>5.7618607306638001</c:v>
                </c:pt>
                <c:pt idx="66">
                  <c:v>5.6546359349993995</c:v>
                </c:pt>
                <c:pt idx="67">
                  <c:v>5.5464753879336</c:v>
                </c:pt>
                <c:pt idx="68">
                  <c:v>5.4376787995003495</c:v>
                </c:pt>
                <c:pt idx="69">
                  <c:v>5.3285876722659999</c:v>
                </c:pt>
                <c:pt idx="70">
                  <c:v>5.2195569469794005</c:v>
                </c:pt>
                <c:pt idx="71">
                  <c:v>5.11097714972425</c:v>
                </c:pt>
                <c:pt idx="72">
                  <c:v>5.0032796790004497</c:v>
                </c:pt>
                <c:pt idx="73">
                  <c:v>4.8969173052148101</c:v>
                </c:pt>
                <c:pt idx="74">
                  <c:v>4.7923938434787701</c:v>
                </c:pt>
                <c:pt idx="75">
                  <c:v>4.6902462390663846</c:v>
                </c:pt>
                <c:pt idx="76">
                  <c:v>4.59106693929012</c:v>
                </c:pt>
                <c:pt idx="77">
                  <c:v>4.4954882141179295</c:v>
                </c:pt>
                <c:pt idx="78">
                  <c:v>4.4042089519516399</c:v>
                </c:pt>
                <c:pt idx="79">
                  <c:v>4.3179715011289002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5"/>
          <c:order val="5"/>
          <c:tx>
            <c:v>N=8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(adi)'!$G$2:$G$82</c:f>
              <c:numCache>
                <c:formatCode>0.00E+00</c:formatCode>
                <c:ptCount val="81"/>
                <c:pt idx="0">
                  <c:v>0.86750075107123492</c:v>
                </c:pt>
                <c:pt idx="1">
                  <c:v>1.6232311566387949</c:v>
                </c:pt>
                <c:pt idx="2">
                  <c:v>2.2851814277763149</c:v>
                </c:pt>
                <c:pt idx="3">
                  <c:v>2.8668789646076247</c:v>
                </c:pt>
                <c:pt idx="4">
                  <c:v>3.3793868169104</c:v>
                </c:pt>
                <c:pt idx="5">
                  <c:v>3.8320869645836146</c:v>
                </c:pt>
                <c:pt idx="6">
                  <c:v>4.2330250662210505</c:v>
                </c:pt>
                <c:pt idx="7">
                  <c:v>4.5891189110073851</c:v>
                </c:pt>
                <c:pt idx="8">
                  <c:v>4.9063110311077747</c:v>
                </c:pt>
                <c:pt idx="9">
                  <c:v>5.1897016381453493</c:v>
                </c:pt>
                <c:pt idx="10">
                  <c:v>5.4436602560988501</c:v>
                </c:pt>
                <c:pt idx="11">
                  <c:v>5.6719207210429001</c:v>
                </c:pt>
                <c:pt idx="12">
                  <c:v>5.8776701900388506</c:v>
                </c:pt>
                <c:pt idx="13">
                  <c:v>6.0636279152463999</c:v>
                </c:pt>
                <c:pt idx="14">
                  <c:v>6.2321054471457504</c:v>
                </c:pt>
                <c:pt idx="15">
                  <c:v>6.3850659509892997</c:v>
                </c:pt>
                <c:pt idx="16">
                  <c:v>6.5241743682264</c:v>
                </c:pt>
                <c:pt idx="17">
                  <c:v>6.6508438731456492</c:v>
                </c:pt>
                <c:pt idx="18">
                  <c:v>6.7662715709754</c:v>
                </c:pt>
                <c:pt idx="19">
                  <c:v>6.8714688484177504</c:v>
                </c:pt>
                <c:pt idx="20">
                  <c:v>6.9672902441646993</c:v>
                </c:pt>
                <c:pt idx="21">
                  <c:v>7.0544591332454996</c:v>
                </c:pt>
                <c:pt idx="22">
                  <c:v>7.133587979185199</c:v>
                </c:pt>
                <c:pt idx="23">
                  <c:v>7.2051944686425999</c:v>
                </c:pt>
                <c:pt idx="24">
                  <c:v>7.2697149988622005</c:v>
                </c:pt>
                <c:pt idx="25">
                  <c:v>7.3275198565828505</c:v>
                </c:pt>
                <c:pt idx="26">
                  <c:v>7.3789258321541995</c:v>
                </c:pt>
                <c:pt idx="27">
                  <c:v>7.4242012647231999</c:v>
                </c:pt>
                <c:pt idx="28">
                  <c:v>7.4635754292014003</c:v>
                </c:pt>
                <c:pt idx="29">
                  <c:v>7.4972471679730006</c:v>
                </c:pt>
                <c:pt idx="30">
                  <c:v>7.5253878193453501</c:v>
                </c:pt>
                <c:pt idx="31">
                  <c:v>7.5481441783251997</c:v>
                </c:pt>
                <c:pt idx="32">
                  <c:v>7.5656465745630994</c:v>
                </c:pt>
                <c:pt idx="33">
                  <c:v>7.5780128444791499</c:v>
                </c:pt>
                <c:pt idx="34">
                  <c:v>7.58534547337395</c:v>
                </c:pt>
                <c:pt idx="35">
                  <c:v>7.5877372466110504</c:v>
                </c:pt>
                <c:pt idx="36">
                  <c:v>7.5852768084192501</c:v>
                </c:pt>
                <c:pt idx="37">
                  <c:v>7.5780435439364</c:v>
                </c:pt>
                <c:pt idx="38">
                  <c:v>7.5661109593408495</c:v>
                </c:pt>
                <c:pt idx="39">
                  <c:v>7.5495517957317002</c:v>
                </c:pt>
                <c:pt idx="40">
                  <c:v>7.5284382309011502</c:v>
                </c:pt>
                <c:pt idx="41">
                  <c:v>7.5028372151405502</c:v>
                </c:pt>
                <c:pt idx="42">
                  <c:v>7.4728180688609003</c:v>
                </c:pt>
                <c:pt idx="43">
                  <c:v>7.4384479307025</c:v>
                </c:pt>
                <c:pt idx="44">
                  <c:v>7.3997958176033505</c:v>
                </c:pt>
                <c:pt idx="45">
                  <c:v>7.35693259125145</c:v>
                </c:pt>
                <c:pt idx="46">
                  <c:v>7.3099327405126004</c:v>
                </c:pt>
                <c:pt idx="47">
                  <c:v>7.2588696445976</c:v>
                </c:pt>
                <c:pt idx="48">
                  <c:v>7.2038229802789502</c:v>
                </c:pt>
                <c:pt idx="49">
                  <c:v>7.1448745514654508</c:v>
                </c:pt>
                <c:pt idx="50">
                  <c:v>7.0821132932726503</c:v>
                </c:pt>
                <c:pt idx="51">
                  <c:v>7.0156287431355491</c:v>
                </c:pt>
                <c:pt idx="52">
                  <c:v>6.9455209697689497</c:v>
                </c:pt>
                <c:pt idx="53">
                  <c:v>6.8718930683495998</c:v>
                </c:pt>
                <c:pt idx="54">
                  <c:v>6.7948547308525509</c:v>
                </c:pt>
                <c:pt idx="55">
                  <c:v>6.7145241195150005</c:v>
                </c:pt>
                <c:pt idx="56">
                  <c:v>6.6310305404626506</c:v>
                </c:pt>
                <c:pt idx="57">
                  <c:v>6.5445090076914996</c:v>
                </c:pt>
                <c:pt idx="58">
                  <c:v>6.4551031097313496</c:v>
                </c:pt>
                <c:pt idx="59">
                  <c:v>6.3629732282677001</c:v>
                </c:pt>
                <c:pt idx="60">
                  <c:v>6.2682846210026</c:v>
                </c:pt>
                <c:pt idx="61">
                  <c:v>6.1712197704356004</c:v>
                </c:pt>
                <c:pt idx="62">
                  <c:v>6.0719790150986004</c:v>
                </c:pt>
                <c:pt idx="63">
                  <c:v>5.9707683739853001</c:v>
                </c:pt>
                <c:pt idx="64">
                  <c:v>5.86781720434705</c:v>
                </c:pt>
                <c:pt idx="65">
                  <c:v>5.7633774897621004</c:v>
                </c:pt>
                <c:pt idx="66">
                  <c:v>5.6577111570676006</c:v>
                </c:pt>
                <c:pt idx="67">
                  <c:v>5.5511047245761</c:v>
                </c:pt>
                <c:pt idx="68">
                  <c:v>5.4438735593432499</c:v>
                </c:pt>
                <c:pt idx="69">
                  <c:v>5.3363508031678499</c:v>
                </c:pt>
                <c:pt idx="70">
                  <c:v>5.2289047549230503</c:v>
                </c:pt>
                <c:pt idx="71">
                  <c:v>5.1219292115653001</c:v>
                </c:pt>
                <c:pt idx="72">
                  <c:v>5.0158489493278502</c:v>
                </c:pt>
                <c:pt idx="73">
                  <c:v>4.9111309924787152</c:v>
                </c:pt>
                <c:pt idx="74">
                  <c:v>4.8082744717874499</c:v>
                </c:pt>
                <c:pt idx="75">
                  <c:v>4.7078255633240449</c:v>
                </c:pt>
                <c:pt idx="76">
                  <c:v>4.6103719152673595</c:v>
                </c:pt>
                <c:pt idx="77">
                  <c:v>4.5165562999855604</c:v>
                </c:pt>
                <c:pt idx="78">
                  <c:v>4.4270704936920602</c:v>
                </c:pt>
                <c:pt idx="79">
                  <c:v>4.3426730942502854</c:v>
                </c:pt>
              </c:numCache>
            </c:numRef>
          </c:yVal>
          <c:smooth val="0"/>
        </c:ser>
        <c:ser>
          <c:idx val="6"/>
          <c:order val="6"/>
          <c:tx>
            <c:v>N=9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(adi)'!$H$2:$H$82</c:f>
              <c:numCache>
                <c:formatCode>0.00E+00</c:formatCode>
                <c:ptCount val="81"/>
                <c:pt idx="0">
                  <c:v>1.0080106218188098</c:v>
                </c:pt>
                <c:pt idx="1">
                  <c:v>1.8470706043062299</c:v>
                </c:pt>
                <c:pt idx="2">
                  <c:v>2.5485221817386301</c:v>
                </c:pt>
                <c:pt idx="3">
                  <c:v>3.1390624835944401</c:v>
                </c:pt>
                <c:pt idx="4">
                  <c:v>3.6401969649316746</c:v>
                </c:pt>
                <c:pt idx="5">
                  <c:v>4.0690725431261203</c:v>
                </c:pt>
                <c:pt idx="6">
                  <c:v>4.4393384657035195</c:v>
                </c:pt>
                <c:pt idx="7">
                  <c:v>4.7618544511808549</c:v>
                </c:pt>
                <c:pt idx="8">
                  <c:v>5.0452597935345</c:v>
                </c:pt>
                <c:pt idx="9">
                  <c:v>5.2964193285120995</c:v>
                </c:pt>
                <c:pt idx="10">
                  <c:v>5.5207860751386004</c:v>
                </c:pt>
                <c:pt idx="11">
                  <c:v>5.7226903847599502</c:v>
                </c:pt>
                <c:pt idx="12">
                  <c:v>5.9055662623311003</c:v>
                </c:pt>
                <c:pt idx="13">
                  <c:v>6.0721351602525502</c:v>
                </c:pt>
                <c:pt idx="14">
                  <c:v>6.2245590343299497</c:v>
                </c:pt>
                <c:pt idx="15">
                  <c:v>6.3645526479248504</c:v>
                </c:pt>
                <c:pt idx="16">
                  <c:v>6.4934794335386501</c:v>
                </c:pt>
                <c:pt idx="17">
                  <c:v>6.6124223445154993</c:v>
                </c:pt>
                <c:pt idx="18">
                  <c:v>6.7222476406683001</c:v>
                </c:pt>
                <c:pt idx="19">
                  <c:v>6.8236504608741004</c:v>
                </c:pt>
                <c:pt idx="20">
                  <c:v>6.9171913253542003</c:v>
                </c:pt>
                <c:pt idx="21">
                  <c:v>7.0033237200065006</c:v>
                </c:pt>
                <c:pt idx="22">
                  <c:v>7.0824189396782007</c:v>
                </c:pt>
                <c:pt idx="23">
                  <c:v>7.1547840176052997</c:v>
                </c:pt>
                <c:pt idx="24">
                  <c:v>7.2206771381572494</c:v>
                </c:pt>
                <c:pt idx="25">
                  <c:v>7.2803141521787493</c:v>
                </c:pt>
                <c:pt idx="26">
                  <c:v>7.3338801003406502</c:v>
                </c:pt>
                <c:pt idx="27">
                  <c:v>7.3815371905732503</c:v>
                </c:pt>
                <c:pt idx="28">
                  <c:v>7.4234272902550007</c:v>
                </c:pt>
                <c:pt idx="29">
                  <c:v>7.4596762338801499</c:v>
                </c:pt>
                <c:pt idx="30">
                  <c:v>7.490399825974249</c:v>
                </c:pt>
                <c:pt idx="31">
                  <c:v>7.5157047597463507</c:v>
                </c:pt>
                <c:pt idx="32">
                  <c:v>7.5356871832584504</c:v>
                </c:pt>
                <c:pt idx="33">
                  <c:v>7.5504383275991005</c:v>
                </c:pt>
                <c:pt idx="34">
                  <c:v>7.5600467453967495</c:v>
                </c:pt>
                <c:pt idx="35">
                  <c:v>7.5645942362057994</c:v>
                </c:pt>
                <c:pt idx="36">
                  <c:v>7.5641600201626504</c:v>
                </c:pt>
                <c:pt idx="37">
                  <c:v>7.558823397116301</c:v>
                </c:pt>
                <c:pt idx="38">
                  <c:v>7.5486608381317</c:v>
                </c:pt>
                <c:pt idx="39">
                  <c:v>7.5337452839763497</c:v>
                </c:pt>
                <c:pt idx="40">
                  <c:v>7.5141511529711495</c:v>
                </c:pt>
                <c:pt idx="41">
                  <c:v>7.4899525750800509</c:v>
                </c:pt>
                <c:pt idx="42">
                  <c:v>7.4612237882613002</c:v>
                </c:pt>
                <c:pt idx="43">
                  <c:v>7.4280402912902996</c:v>
                </c:pt>
                <c:pt idx="44">
                  <c:v>7.3904780115088</c:v>
                </c:pt>
                <c:pt idx="45">
                  <c:v>7.3486136552718504</c:v>
                </c:pt>
                <c:pt idx="46">
                  <c:v>7.3025274078420495</c:v>
                </c:pt>
                <c:pt idx="47">
                  <c:v>7.2523020372386995</c:v>
                </c:pt>
                <c:pt idx="48">
                  <c:v>7.19802255000985</c:v>
                </c:pt>
                <c:pt idx="49">
                  <c:v>7.1397772031857993</c:v>
                </c:pt>
                <c:pt idx="50">
                  <c:v>7.0776590935029002</c:v>
                </c:pt>
                <c:pt idx="51">
                  <c:v>7.0117657083173004</c:v>
                </c:pt>
                <c:pt idx="52">
                  <c:v>6.9421989238307997</c:v>
                </c:pt>
                <c:pt idx="53">
                  <c:v>6.8690682625438004</c:v>
                </c:pt>
                <c:pt idx="54">
                  <c:v>6.7924890463954499</c:v>
                </c:pt>
                <c:pt idx="55">
                  <c:v>6.7125824358280992</c:v>
                </c:pt>
                <c:pt idx="56">
                  <c:v>6.6294782502632499</c:v>
                </c:pt>
                <c:pt idx="57">
                  <c:v>6.54331711628235</c:v>
                </c:pt>
                <c:pt idx="58">
                  <c:v>6.4542474945923995</c:v>
                </c:pt>
                <c:pt idx="59">
                  <c:v>6.3624286387033999</c:v>
                </c:pt>
                <c:pt idx="60">
                  <c:v>6.2680329557116501</c:v>
                </c:pt>
                <c:pt idx="61">
                  <c:v>6.1712424499576999</c:v>
                </c:pt>
                <c:pt idx="62">
                  <c:v>6.0722554612457005</c:v>
                </c:pt>
                <c:pt idx="63">
                  <c:v>5.9712869607724999</c:v>
                </c:pt>
                <c:pt idx="64">
                  <c:v>5.8685638894637</c:v>
                </c:pt>
                <c:pt idx="65">
                  <c:v>5.7643337933415504</c:v>
                </c:pt>
                <c:pt idx="66">
                  <c:v>5.6588668225878997</c:v>
                </c:pt>
                <c:pt idx="67">
                  <c:v>5.5524506122034998</c:v>
                </c:pt>
                <c:pt idx="68">
                  <c:v>5.4453964767617</c:v>
                </c:pt>
                <c:pt idx="69">
                  <c:v>5.3380424715577002</c:v>
                </c:pt>
                <c:pt idx="70">
                  <c:v>5.2307522497769003</c:v>
                </c:pt>
                <c:pt idx="71">
                  <c:v>5.12392217361415</c:v>
                </c:pt>
                <c:pt idx="72">
                  <c:v>5.0179795434562999</c:v>
                </c:pt>
                <c:pt idx="73">
                  <c:v>4.9133862771444452</c:v>
                </c:pt>
                <c:pt idx="74">
                  <c:v>4.8106449405228897</c:v>
                </c:pt>
                <c:pt idx="75">
                  <c:v>4.7102987423706306</c:v>
                </c:pt>
                <c:pt idx="76">
                  <c:v>4.6129375567924447</c:v>
                </c:pt>
                <c:pt idx="77">
                  <c:v>4.5192001256932599</c:v>
                </c:pt>
                <c:pt idx="78">
                  <c:v>4.4297805650089845</c:v>
                </c:pt>
                <c:pt idx="79">
                  <c:v>4.3454313294685347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8"/>
          <c:order val="7"/>
          <c:tx>
            <c:v>N=10</c:v>
          </c:tx>
          <c:spPr>
            <a:ln w="1905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(adi)'!$I$2:$I$82</c:f>
              <c:numCache>
                <c:formatCode>0.00E+00</c:formatCode>
                <c:ptCount val="81"/>
                <c:pt idx="0">
                  <c:v>1.133108543239975</c:v>
                </c:pt>
                <c:pt idx="1">
                  <c:v>2.0250104352372498</c:v>
                </c:pt>
                <c:pt idx="2">
                  <c:v>2.7366499720427901</c:v>
                </c:pt>
                <c:pt idx="3">
                  <c:v>3.3128727027179004</c:v>
                </c:pt>
                <c:pt idx="4">
                  <c:v>3.7871552985640649</c:v>
                </c:pt>
                <c:pt idx="5">
                  <c:v>4.1843777935711053</c:v>
                </c:pt>
                <c:pt idx="6">
                  <c:v>4.5229446328148395</c:v>
                </c:pt>
                <c:pt idx="7">
                  <c:v>4.8164233315202605</c:v>
                </c:pt>
                <c:pt idx="8">
                  <c:v>5.0747920905311998</c:v>
                </c:pt>
                <c:pt idx="9">
                  <c:v>5.3053809105009497</c:v>
                </c:pt>
                <c:pt idx="10">
                  <c:v>5.5135717179502501</c:v>
                </c:pt>
                <c:pt idx="11">
                  <c:v>5.7033198736160999</c:v>
                </c:pt>
                <c:pt idx="12">
                  <c:v>5.8775407367527501</c:v>
                </c:pt>
                <c:pt idx="13">
                  <c:v>6.0383915900642995</c:v>
                </c:pt>
                <c:pt idx="14">
                  <c:v>6.1874768408808993</c:v>
                </c:pt>
                <c:pt idx="15">
                  <c:v>6.3260031267827994</c:v>
                </c:pt>
                <c:pt idx="16">
                  <c:v>6.4548870913642507</c:v>
                </c:pt>
                <c:pt idx="17">
                  <c:v>6.5748371017073497</c:v>
                </c:pt>
                <c:pt idx="18">
                  <c:v>6.6864073818611498</c:v>
                </c:pt>
                <c:pt idx="19">
                  <c:v>6.7900416797798995</c:v>
                </c:pt>
                <c:pt idx="20">
                  <c:v>6.8861029202639994</c:v>
                </c:pt>
                <c:pt idx="21">
                  <c:v>6.9748951526929996</c:v>
                </c:pt>
                <c:pt idx="22">
                  <c:v>7.0566770739967497</c:v>
                </c:pt>
                <c:pt idx="23">
                  <c:v>7.131673711313999</c:v>
                </c:pt>
                <c:pt idx="24">
                  <c:v>7.2000836142494506</c:v>
                </c:pt>
                <c:pt idx="25">
                  <c:v>7.2620875516091505</c:v>
                </c:pt>
                <c:pt idx="26">
                  <c:v>7.3178488002144508</c:v>
                </c:pt>
                <c:pt idx="27">
                  <c:v>7.3675169643862999</c:v>
                </c:pt>
                <c:pt idx="28">
                  <c:v>7.4112319793164003</c:v>
                </c:pt>
                <c:pt idx="29">
                  <c:v>7.4491244434411996</c:v>
                </c:pt>
                <c:pt idx="30">
                  <c:v>7.4813155398773006</c:v>
                </c:pt>
                <c:pt idx="31">
                  <c:v>7.5079204088281006</c:v>
                </c:pt>
                <c:pt idx="32">
                  <c:v>7.5290500272512002</c:v>
                </c:pt>
                <c:pt idx="33">
                  <c:v>7.5448078515896997</c:v>
                </c:pt>
                <c:pt idx="34">
                  <c:v>7.5552923215991994</c:v>
                </c:pt>
                <c:pt idx="35">
                  <c:v>7.5606004653043994</c:v>
                </c:pt>
                <c:pt idx="36">
                  <c:v>7.5608237416955504</c:v>
                </c:pt>
                <c:pt idx="37">
                  <c:v>7.5560499854200005</c:v>
                </c:pt>
                <c:pt idx="38">
                  <c:v>7.5463662764015496</c:v>
                </c:pt>
                <c:pt idx="39">
                  <c:v>7.5318585348468003</c:v>
                </c:pt>
                <c:pt idx="40">
                  <c:v>7.5126085298641998</c:v>
                </c:pt>
                <c:pt idx="41">
                  <c:v>7.48869872586305</c:v>
                </c:pt>
                <c:pt idx="42">
                  <c:v>7.4602101073879492</c:v>
                </c:pt>
                <c:pt idx="43">
                  <c:v>7.4272240928574007</c:v>
                </c:pt>
                <c:pt idx="44">
                  <c:v>7.3898228163216499</c:v>
                </c:pt>
                <c:pt idx="45">
                  <c:v>7.3480897474135505</c:v>
                </c:pt>
                <c:pt idx="46">
                  <c:v>7.3021080408635495</c:v>
                </c:pt>
                <c:pt idx="47">
                  <c:v>7.2519643245414995</c:v>
                </c:pt>
                <c:pt idx="48">
                  <c:v>7.1977472977490509</c:v>
                </c:pt>
                <c:pt idx="49">
                  <c:v>7.1395494472601495</c:v>
                </c:pt>
                <c:pt idx="50">
                  <c:v>7.0774653186081498</c:v>
                </c:pt>
                <c:pt idx="51">
                  <c:v>7.0115955207031009</c:v>
                </c:pt>
                <c:pt idx="52">
                  <c:v>6.9420444188312995</c:v>
                </c:pt>
                <c:pt idx="53">
                  <c:v>6.8689216604951495</c:v>
                </c:pt>
                <c:pt idx="54">
                  <c:v>6.7923440587569006</c:v>
                </c:pt>
                <c:pt idx="55">
                  <c:v>6.7124361324504509</c:v>
                </c:pt>
                <c:pt idx="56">
                  <c:v>6.6293285439196499</c:v>
                </c:pt>
                <c:pt idx="57">
                  <c:v>6.5431604242401509</c:v>
                </c:pt>
                <c:pt idx="58">
                  <c:v>6.4540825965452999</c:v>
                </c:pt>
                <c:pt idx="59">
                  <c:v>6.3622542057282505</c:v>
                </c:pt>
                <c:pt idx="60">
                  <c:v>6.2678472637407996</c:v>
                </c:pt>
                <c:pt idx="61">
                  <c:v>6.1710474481907003</c:v>
                </c:pt>
                <c:pt idx="62">
                  <c:v>6.0720509877220996</c:v>
                </c:pt>
                <c:pt idx="63">
                  <c:v>5.9710716992756501</c:v>
                </c:pt>
                <c:pt idx="64">
                  <c:v>5.86834121971145</c:v>
                </c:pt>
                <c:pt idx="65">
                  <c:v>5.7641053378202001</c:v>
                </c:pt>
                <c:pt idx="66">
                  <c:v>5.65863081628145</c:v>
                </c:pt>
                <c:pt idx="67">
                  <c:v>5.5522080297134497</c:v>
                </c:pt>
                <c:pt idx="68">
                  <c:v>5.4451481759454499</c:v>
                </c:pt>
                <c:pt idx="69">
                  <c:v>5.3377891169372003</c:v>
                </c:pt>
                <c:pt idx="70">
                  <c:v>5.2304953619179004</c:v>
                </c:pt>
                <c:pt idx="71">
                  <c:v>5.1236607288573</c:v>
                </c:pt>
                <c:pt idx="72">
                  <c:v>5.0177136677316501</c:v>
                </c:pt>
                <c:pt idx="73">
                  <c:v>4.9131164729780554</c:v>
                </c:pt>
                <c:pt idx="74">
                  <c:v>4.8103705577578655</c:v>
                </c:pt>
                <c:pt idx="75">
                  <c:v>4.7100191000302853</c:v>
                </c:pt>
                <c:pt idx="76">
                  <c:v>4.6126517551348947</c:v>
                </c:pt>
                <c:pt idx="77">
                  <c:v>4.5189073391690302</c:v>
                </c:pt>
                <c:pt idx="78">
                  <c:v>4.4294800086437549</c:v>
                </c:pt>
                <c:pt idx="79">
                  <c:v>4.3451218362257702</c:v>
                </c:pt>
              </c:numCache>
            </c:numRef>
          </c:yVal>
          <c:smooth val="0"/>
        </c:ser>
        <c:ser>
          <c:idx val="9"/>
          <c:order val="8"/>
          <c:tx>
            <c:v>N=11</c:v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(adi)'!$J$2:$J$82</c:f>
              <c:numCache>
                <c:formatCode>0.00E+00</c:formatCode>
                <c:ptCount val="81"/>
                <c:pt idx="0">
                  <c:v>1.3385217991427301</c:v>
                </c:pt>
                <c:pt idx="1">
                  <c:v>2.265002670046365</c:v>
                </c:pt>
                <c:pt idx="2">
                  <c:v>2.9370441200654098</c:v>
                </c:pt>
                <c:pt idx="3">
                  <c:v>3.4503357770680649</c:v>
                </c:pt>
                <c:pt idx="4">
                  <c:v>3.8626078071529699</c:v>
                </c:pt>
                <c:pt idx="5">
                  <c:v>4.2085995530801501</c:v>
                </c:pt>
                <c:pt idx="6">
                  <c:v>4.5092506196550302</c:v>
                </c:pt>
                <c:pt idx="7">
                  <c:v>4.77726122115181</c:v>
                </c:pt>
                <c:pt idx="8">
                  <c:v>5.0204285200237502</c:v>
                </c:pt>
                <c:pt idx="9">
                  <c:v>5.2436358442466995</c:v>
                </c:pt>
                <c:pt idx="10">
                  <c:v>5.4500339458544502</c:v>
                </c:pt>
                <c:pt idx="11">
                  <c:v>5.6417392492473999</c:v>
                </c:pt>
                <c:pt idx="12">
                  <c:v>5.8202440561510498</c:v>
                </c:pt>
                <c:pt idx="13">
                  <c:v>5.9866573645930998</c:v>
                </c:pt>
                <c:pt idx="14">
                  <c:v>6.1418472884655504</c:v>
                </c:pt>
                <c:pt idx="15">
                  <c:v>6.2865239161468498</c:v>
                </c:pt>
                <c:pt idx="16">
                  <c:v>6.4212883652021997</c:v>
                </c:pt>
                <c:pt idx="17">
                  <c:v>6.5466622901116498</c:v>
                </c:pt>
                <c:pt idx="18">
                  <c:v>6.6631064593611002</c:v>
                </c:pt>
                <c:pt idx="19">
                  <c:v>6.7710329994657998</c:v>
                </c:pt>
                <c:pt idx="20">
                  <c:v>6.8708129875067501</c:v>
                </c:pt>
                <c:pt idx="21">
                  <c:v>6.9627819940037003</c:v>
                </c:pt>
                <c:pt idx="22">
                  <c:v>7.0472445074584495</c:v>
                </c:pt>
                <c:pt idx="23">
                  <c:v>7.1244778183934496</c:v>
                </c:pt>
                <c:pt idx="24">
                  <c:v>7.194735069266299</c:v>
                </c:pt>
                <c:pt idx="25">
                  <c:v>7.2582475803426503</c:v>
                </c:pt>
                <c:pt idx="26">
                  <c:v>7.3152266071339493</c:v>
                </c:pt>
                <c:pt idx="27">
                  <c:v>7.3658663860637006</c:v>
                </c:pt>
                <c:pt idx="28">
                  <c:v>7.4103456336600999</c:v>
                </c:pt>
                <c:pt idx="29">
                  <c:v>7.4488287222988507</c:v>
                </c:pt>
                <c:pt idx="30">
                  <c:v>7.4814677042298001</c:v>
                </c:pt>
                <c:pt idx="31">
                  <c:v>7.5084040995017505</c:v>
                </c:pt>
                <c:pt idx="32">
                  <c:v>7.5297693065197508</c:v>
                </c:pt>
                <c:pt idx="33">
                  <c:v>7.5456855108349998</c:v>
                </c:pt>
                <c:pt idx="34">
                  <c:v>7.5562680820054995</c:v>
                </c:pt>
                <c:pt idx="35">
                  <c:v>7.561625857986451</c:v>
                </c:pt>
                <c:pt idx="36">
                  <c:v>7.5618610865106008</c:v>
                </c:pt>
                <c:pt idx="37">
                  <c:v>7.5570718893336508</c:v>
                </c:pt>
                <c:pt idx="38">
                  <c:v>7.5473526011382503</c:v>
                </c:pt>
                <c:pt idx="39">
                  <c:v>7.5327936305513008</c:v>
                </c:pt>
                <c:pt idx="40">
                  <c:v>7.51348235235095</c:v>
                </c:pt>
                <c:pt idx="41">
                  <c:v>7.4895051194226498</c:v>
                </c:pt>
                <c:pt idx="42">
                  <c:v>7.4609462574165999</c:v>
                </c:pt>
                <c:pt idx="43">
                  <c:v>7.4278898752275495</c:v>
                </c:pt>
                <c:pt idx="44">
                  <c:v>7.3904197540284002</c:v>
                </c:pt>
                <c:pt idx="45">
                  <c:v>7.3486200745839501</c:v>
                </c:pt>
                <c:pt idx="46">
                  <c:v>7.3025757892939493</c:v>
                </c:pt>
                <c:pt idx="47">
                  <c:v>7.2523743696298002</c:v>
                </c:pt>
                <c:pt idx="48">
                  <c:v>7.1981048813937507</c:v>
                </c:pt>
                <c:pt idx="49">
                  <c:v>7.1398596020527503</c:v>
                </c:pt>
                <c:pt idx="50">
                  <c:v>7.0777337743420503</c:v>
                </c:pt>
                <c:pt idx="51">
                  <c:v>7.0118277057599006</c:v>
                </c:pt>
                <c:pt idx="52">
                  <c:v>6.9422454713176505</c:v>
                </c:pt>
                <c:pt idx="53">
                  <c:v>6.8690973131988002</c:v>
                </c:pt>
                <c:pt idx="54">
                  <c:v>6.7924997913758505</c:v>
                </c:pt>
                <c:pt idx="55">
                  <c:v>6.7125762071332504</c:v>
                </c:pt>
                <c:pt idx="56">
                  <c:v>6.6294570927373</c:v>
                </c:pt>
                <c:pt idx="57">
                  <c:v>6.5432824024607994</c:v>
                </c:pt>
                <c:pt idx="58">
                  <c:v>6.4542019073121493</c:v>
                </c:pt>
                <c:pt idx="59">
                  <c:v>6.3623746999659998</c:v>
                </c:pt>
                <c:pt idx="60">
                  <c:v>6.2679728489635007</c:v>
                </c:pt>
                <c:pt idx="61">
                  <c:v>6.1711802383050998</c:v>
                </c:pt>
                <c:pt idx="62">
                  <c:v>6.0721939102408999</c:v>
                </c:pt>
                <c:pt idx="63">
                  <c:v>5.9712280266055</c:v>
                </c:pt>
                <c:pt idx="64">
                  <c:v>5.86851189223575</c:v>
                </c:pt>
                <c:pt idx="65">
                  <c:v>5.7642919443989999</c:v>
                </c:pt>
                <c:pt idx="66">
                  <c:v>5.6588362927515501</c:v>
                </c:pt>
                <c:pt idx="67">
                  <c:v>5.5524337661942997</c:v>
                </c:pt>
                <c:pt idx="68">
                  <c:v>5.4453953129371495</c:v>
                </c:pt>
                <c:pt idx="69">
                  <c:v>5.3380586635504503</c:v>
                </c:pt>
                <c:pt idx="70">
                  <c:v>5.2307877451575502</c:v>
                </c:pt>
                <c:pt idx="71">
                  <c:v>5.1239772961365002</c:v>
                </c:pt>
                <c:pt idx="72">
                  <c:v>5.0180549893901496</c:v>
                </c:pt>
                <c:pt idx="73">
                  <c:v>4.9134827038476301</c:v>
                </c:pt>
                <c:pt idx="74">
                  <c:v>4.8107621565680549</c:v>
                </c:pt>
                <c:pt idx="75">
                  <c:v>4.7104363248233652</c:v>
                </c:pt>
                <c:pt idx="76">
                  <c:v>4.6130947249744896</c:v>
                </c:pt>
                <c:pt idx="77">
                  <c:v>4.5193759368895003</c:v>
                </c:pt>
                <c:pt idx="78">
                  <c:v>4.4299739061573593</c:v>
                </c:pt>
                <c:pt idx="79">
                  <c:v>4.3456407315363945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0"/>
          <c:order val="9"/>
          <c:tx>
            <c:v>N=12</c:v>
          </c:tx>
          <c:spPr>
            <a:ln w="19050" cap="rnd" cmpd="sng" algn="ctr">
              <a:solidFill>
                <a:schemeClr val="accent5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(adi)'!$K$2:$K$82</c:f>
              <c:numCache>
                <c:formatCode>0.00E+00</c:formatCode>
                <c:ptCount val="81"/>
                <c:pt idx="0">
                  <c:v>1.4691683893901399</c:v>
                </c:pt>
                <c:pt idx="1">
                  <c:v>2.3665010471431098</c:v>
                </c:pt>
                <c:pt idx="2">
                  <c:v>2.9809242404502347</c:v>
                </c:pt>
                <c:pt idx="3">
                  <c:v>3.4486534751072853</c:v>
                </c:pt>
                <c:pt idx="4">
                  <c:v>3.834221811528395</c:v>
                </c:pt>
                <c:pt idx="5">
                  <c:v>4.1687412114060898</c:v>
                </c:pt>
                <c:pt idx="6">
                  <c:v>4.4677493326707349</c:v>
                </c:pt>
                <c:pt idx="7">
                  <c:v>4.7394895676826652</c:v>
                </c:pt>
                <c:pt idx="8">
                  <c:v>4.9887361866578352</c:v>
                </c:pt>
                <c:pt idx="9">
                  <c:v>5.2185602526975501</c:v>
                </c:pt>
                <c:pt idx="10">
                  <c:v>5.4311476764746498</c:v>
                </c:pt>
                <c:pt idx="11">
                  <c:v>5.6281830954847001</c:v>
                </c:pt>
                <c:pt idx="12">
                  <c:v>5.81103566784095</c:v>
                </c:pt>
                <c:pt idx="13">
                  <c:v>5.9808543652249</c:v>
                </c:pt>
                <c:pt idx="14">
                  <c:v>6.1386213100972</c:v>
                </c:pt>
                <c:pt idx="15">
                  <c:v>6.2851844790204998</c:v>
                </c:pt>
                <c:pt idx="16">
                  <c:v>6.4212811511544503</c:v>
                </c:pt>
                <c:pt idx="17">
                  <c:v>6.54755504467155</c:v>
                </c:pt>
                <c:pt idx="18">
                  <c:v>6.6645706026282996</c:v>
                </c:pt>
                <c:pt idx="19">
                  <c:v>6.7728241902384001</c:v>
                </c:pt>
                <c:pt idx="20">
                  <c:v>6.8727538374572008</c:v>
                </c:pt>
                <c:pt idx="21">
                  <c:v>6.9647473662525998</c:v>
                </c:pt>
                <c:pt idx="22">
                  <c:v>7.0491494979909506</c:v>
                </c:pt>
                <c:pt idx="23">
                  <c:v>7.1262676429231506</c:v>
                </c:pt>
                <c:pt idx="24">
                  <c:v>7.1963770935184996</c:v>
                </c:pt>
                <c:pt idx="25">
                  <c:v>7.2597249910852</c:v>
                </c:pt>
                <c:pt idx="26">
                  <c:v>7.3165344283543501</c:v>
                </c:pt>
                <c:pt idx="27">
                  <c:v>7.3670075801539001</c:v>
                </c:pt>
                <c:pt idx="28">
                  <c:v>7.4113281550409003</c:v>
                </c:pt>
                <c:pt idx="29">
                  <c:v>7.4496638898117498</c:v>
                </c:pt>
                <c:pt idx="30">
                  <c:v>7.4821688353631499</c:v>
                </c:pt>
                <c:pt idx="31">
                  <c:v>7.5089849261832002</c:v>
                </c:pt>
                <c:pt idx="32">
                  <c:v>7.5302433222476495</c:v>
                </c:pt>
                <c:pt idx="33">
                  <c:v>7.5460662998034493</c:v>
                </c:pt>
                <c:pt idx="34">
                  <c:v>7.5565683903055003</c:v>
                </c:pt>
                <c:pt idx="35">
                  <c:v>7.5618569510702001</c:v>
                </c:pt>
                <c:pt idx="36">
                  <c:v>7.5620337137620997</c:v>
                </c:pt>
                <c:pt idx="37">
                  <c:v>7.5571957303388002</c:v>
                </c:pt>
                <c:pt idx="38">
                  <c:v>7.5474357998922006</c:v>
                </c:pt>
                <c:pt idx="39">
                  <c:v>7.5328432500241504</c:v>
                </c:pt>
                <c:pt idx="40">
                  <c:v>7.51350517200955</c:v>
                </c:pt>
                <c:pt idx="41">
                  <c:v>7.4895065926142497</c:v>
                </c:pt>
                <c:pt idx="42">
                  <c:v>7.4609312826953502</c:v>
                </c:pt>
                <c:pt idx="43">
                  <c:v>7.42786243032055</c:v>
                </c:pt>
                <c:pt idx="44">
                  <c:v>7.3903831240767506</c:v>
                </c:pt>
                <c:pt idx="45">
                  <c:v>7.3485769366377998</c:v>
                </c:pt>
                <c:pt idx="46">
                  <c:v>7.3025288013128504</c:v>
                </c:pt>
                <c:pt idx="47">
                  <c:v>7.2523252934441498</c:v>
                </c:pt>
                <c:pt idx="48">
                  <c:v>7.1980552697541995</c:v>
                </c:pt>
                <c:pt idx="49">
                  <c:v>7.139810489429701</c:v>
                </c:pt>
                <c:pt idx="50">
                  <c:v>7.0776864120469494</c:v>
                </c:pt>
                <c:pt idx="51">
                  <c:v>7.0117825529428996</c:v>
                </c:pt>
                <c:pt idx="52">
                  <c:v>6.9422032279506993</c:v>
                </c:pt>
                <c:pt idx="53">
                  <c:v>6.8690584954632996</c:v>
                </c:pt>
                <c:pt idx="54">
                  <c:v>6.7924645292125003</c:v>
                </c:pt>
                <c:pt idx="55">
                  <c:v>6.7125443631964501</c:v>
                </c:pt>
                <c:pt idx="56">
                  <c:v>6.6294290019352005</c:v>
                </c:pt>
                <c:pt idx="57">
                  <c:v>6.5432582885691506</c:v>
                </c:pt>
                <c:pt idx="58">
                  <c:v>6.4541812953691506</c:v>
                </c:pt>
                <c:pt idx="59">
                  <c:v>6.3623578142163</c:v>
                </c:pt>
                <c:pt idx="60">
                  <c:v>6.2679593118397001</c:v>
                </c:pt>
                <c:pt idx="61">
                  <c:v>6.1711695224269496</c:v>
                </c:pt>
                <c:pt idx="62">
                  <c:v>6.07218650979505</c:v>
                </c:pt>
                <c:pt idx="63">
                  <c:v>5.97122344928255</c:v>
                </c:pt>
                <c:pt idx="64">
                  <c:v>5.8685094608471999</c:v>
                </c:pt>
                <c:pt idx="65">
                  <c:v>5.76429220694855</c:v>
                </c:pt>
                <c:pt idx="66">
                  <c:v>5.6588391255941</c:v>
                </c:pt>
                <c:pt idx="67">
                  <c:v>5.5524384526542496</c:v>
                </c:pt>
                <c:pt idx="68">
                  <c:v>5.4454019565107998</c:v>
                </c:pt>
                <c:pt idx="69">
                  <c:v>5.3380667726989994</c:v>
                </c:pt>
                <c:pt idx="70">
                  <c:v>5.2307973663550005</c:v>
                </c:pt>
                <c:pt idx="71">
                  <c:v>5.1239884964120499</c:v>
                </c:pt>
                <c:pt idx="72">
                  <c:v>5.0180671932709995</c:v>
                </c:pt>
                <c:pt idx="73">
                  <c:v>4.9134960135480954</c:v>
                </c:pt>
                <c:pt idx="74">
                  <c:v>4.8107763217942647</c:v>
                </c:pt>
                <c:pt idx="75">
                  <c:v>4.7104513787033095</c:v>
                </c:pt>
                <c:pt idx="76">
                  <c:v>4.6131103273201948</c:v>
                </c:pt>
                <c:pt idx="77">
                  <c:v>4.5193921713778149</c:v>
                </c:pt>
                <c:pt idx="78">
                  <c:v>4.42999039566328</c:v>
                </c:pt>
                <c:pt idx="79">
                  <c:v>4.345657817775975</c:v>
                </c:pt>
              </c:numCache>
            </c:numRef>
          </c:yVal>
          <c:smooth val="0"/>
        </c:ser>
        <c:ser>
          <c:idx val="7"/>
          <c:order val="12"/>
          <c:tx>
            <c:v>NDM Ny=160</c:v>
          </c:tx>
          <c:spPr>
            <a:ln w="28575" cap="rnd" cmpd="sng" algn="ctr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'inf_Lobbato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(adi)'!$L$2:$L$81</c:f>
              <c:numCache>
                <c:formatCode>0.00E+00</c:formatCode>
                <c:ptCount val="80"/>
                <c:pt idx="0">
                  <c:v>1.55717666306793</c:v>
                </c:pt>
                <c:pt idx="1">
                  <c:v>2.3542174961222</c:v>
                </c:pt>
                <c:pt idx="2">
                  <c:v>2.9292147263911348</c:v>
                </c:pt>
                <c:pt idx="3">
                  <c:v>3.3945889579542254</c:v>
                </c:pt>
                <c:pt idx="4">
                  <c:v>3.7908781749243303</c:v>
                </c:pt>
                <c:pt idx="5">
                  <c:v>4.13801532126217</c:v>
                </c:pt>
                <c:pt idx="6">
                  <c:v>4.4475735055845549</c:v>
                </c:pt>
                <c:pt idx="7">
                  <c:v>4.7269861474254595</c:v>
                </c:pt>
                <c:pt idx="8">
                  <c:v>4.9813659330193305</c:v>
                </c:pt>
                <c:pt idx="9">
                  <c:v>5.2144085044774995</c:v>
                </c:pt>
                <c:pt idx="10">
                  <c:v>5.4288880663794501</c:v>
                </c:pt>
                <c:pt idx="11">
                  <c:v>5.6269499103001497</c:v>
                </c:pt>
                <c:pt idx="12">
                  <c:v>5.81029321418315</c:v>
                </c:pt>
                <c:pt idx="13">
                  <c:v>5.9802906213450502</c:v>
                </c:pt>
                <c:pt idx="14">
                  <c:v>6.1380694572429002</c:v>
                </c:pt>
                <c:pt idx="15">
                  <c:v>6.2845686518326502</c:v>
                </c:pt>
                <c:pt idx="16">
                  <c:v>6.4205797147078503</c:v>
                </c:pt>
                <c:pt idx="17">
                  <c:v>6.5467769172521999</c:v>
                </c:pt>
                <c:pt idx="18">
                  <c:v>6.6637399751353499</c:v>
                </c:pt>
                <c:pt idx="19">
                  <c:v>6.77197139830285</c:v>
                </c:pt>
                <c:pt idx="20">
                  <c:v>6.8719099722020003</c:v>
                </c:pt>
                <c:pt idx="21">
                  <c:v>6.9639413814575999</c:v>
                </c:pt>
                <c:pt idx="22">
                  <c:v>7.0484066891031008</c:v>
                </c:pt>
                <c:pt idx="23">
                  <c:v>7.1256091834225996</c:v>
                </c:pt>
                <c:pt idx="24">
                  <c:v>7.1958199661690498</c:v>
                </c:pt>
                <c:pt idx="25">
                  <c:v>7.2592825591712993</c:v>
                </c:pt>
                <c:pt idx="26">
                  <c:v>7.3162167373117999</c:v>
                </c:pt>
                <c:pt idx="27">
                  <c:v>7.366821746167</c:v>
                </c:pt>
                <c:pt idx="28">
                  <c:v>7.4112790260562509</c:v>
                </c:pt>
                <c:pt idx="29">
                  <c:v>7.4497545371563998</c:v>
                </c:pt>
                <c:pt idx="30">
                  <c:v>7.4824007601596509</c:v>
                </c:pt>
                <c:pt idx="31">
                  <c:v>7.5093584314420996</c:v>
                </c:pt>
                <c:pt idx="32">
                  <c:v>7.5307580599781501</c:v>
                </c:pt>
                <c:pt idx="33">
                  <c:v>7.5467212641692001</c:v>
                </c:pt>
                <c:pt idx="34">
                  <c:v>7.5573619595819492</c:v>
                </c:pt>
                <c:pt idx="35">
                  <c:v>7.5627874231242007</c:v>
                </c:pt>
                <c:pt idx="36">
                  <c:v>7.5630992547292495</c:v>
                </c:pt>
                <c:pt idx="37">
                  <c:v>7.5583942541658997</c:v>
                </c:pt>
                <c:pt idx="38">
                  <c:v>7.5487652277775492</c:v>
                </c:pt>
                <c:pt idx="39">
                  <c:v>7.5343017377466497</c:v>
                </c:pt>
                <c:pt idx="40">
                  <c:v>7.5150908046688993</c:v>
                </c:pt>
                <c:pt idx="41">
                  <c:v>7.4912175727724506</c:v>
                </c:pt>
                <c:pt idx="42">
                  <c:v>7.4627659459582008</c:v>
                </c:pt>
                <c:pt idx="43">
                  <c:v>7.4298192018982503</c:v>
                </c:pt>
                <c:pt idx="44">
                  <c:v>7.3924605906731005</c:v>
                </c:pt>
                <c:pt idx="45">
                  <c:v>7.3507739238224996</c:v>
                </c:pt>
                <c:pt idx="46">
                  <c:v>7.3048441592642011</c:v>
                </c:pt>
                <c:pt idx="47">
                  <c:v>7.2547579871151999</c:v>
                </c:pt>
                <c:pt idx="48">
                  <c:v>7.2006044212270002</c:v>
                </c:pt>
                <c:pt idx="49">
                  <c:v>7.1424754010621498</c:v>
                </c:pt>
                <c:pt idx="50">
                  <c:v>7.08046640843415</c:v>
                </c:pt>
                <c:pt idx="51">
                  <c:v>7.0146771035676494</c:v>
                </c:pt>
                <c:pt idx="52">
                  <c:v>6.9452119849864502</c:v>
                </c:pt>
                <c:pt idx="53">
                  <c:v>6.8721810778038002</c:v>
                </c:pt>
                <c:pt idx="54">
                  <c:v>6.7957006551025501</c:v>
                </c:pt>
                <c:pt idx="55">
                  <c:v>6.7158939973017997</c:v>
                </c:pt>
                <c:pt idx="56">
                  <c:v>6.6328921946221993</c:v>
                </c:pt>
                <c:pt idx="57">
                  <c:v>6.5468349980800991</c:v>
                </c:pt>
                <c:pt idx="58">
                  <c:v>6.4578717247520503</c:v>
                </c:pt>
                <c:pt idx="59">
                  <c:v>6.3661622234917505</c:v>
                </c:pt>
                <c:pt idx="60">
                  <c:v>6.2718779077356501</c:v>
                </c:pt>
                <c:pt idx="61">
                  <c:v>6.1752028625794999</c:v>
                </c:pt>
                <c:pt idx="62">
                  <c:v>6.0763350338803495</c:v>
                </c:pt>
                <c:pt idx="63">
                  <c:v>5.9754875079142504</c:v>
                </c:pt>
                <c:pt idx="64">
                  <c:v>5.8728898907892502</c:v>
                </c:pt>
                <c:pt idx="65">
                  <c:v>5.7687897977857503</c:v>
                </c:pt>
                <c:pt idx="66">
                  <c:v>5.6634544637121005</c:v>
                </c:pt>
                <c:pt idx="67">
                  <c:v>5.5571724865058005</c:v>
                </c:pt>
                <c:pt idx="68">
                  <c:v>5.45025571753275</c:v>
                </c:pt>
                <c:pt idx="69">
                  <c:v>5.3430413134492003</c:v>
                </c:pt>
                <c:pt idx="70">
                  <c:v>5.2358939660115</c:v>
                </c:pt>
                <c:pt idx="71">
                  <c:v>5.1292083280242498</c:v>
                </c:pt>
                <c:pt idx="72">
                  <c:v>5.0234116555027004</c:v>
                </c:pt>
                <c:pt idx="73">
                  <c:v>4.9189666884762451</c:v>
                </c:pt>
                <c:pt idx="74">
                  <c:v>4.8163747951747347</c:v>
                </c:pt>
                <c:pt idx="75">
                  <c:v>4.7161794073043044</c:v>
                </c:pt>
                <c:pt idx="76">
                  <c:v>4.6189697771401903</c:v>
                </c:pt>
                <c:pt idx="77">
                  <c:v>4.5253850908603095</c:v>
                </c:pt>
                <c:pt idx="78">
                  <c:v>4.4361189764894098</c:v>
                </c:pt>
                <c:pt idx="79">
                  <c:v>4.3519244493747902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499448"/>
        <c:axId val="1635029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N=3</c:v>
                </c:tx>
                <c:spPr>
                  <a:ln w="19050" cap="rnd" cmpd="sng" algn="ctr">
                    <a:solidFill>
                      <a:schemeClr val="accent1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'inf_Lobbato (adi)'!$A$2:$A$82</c15:sqref>
                        </c15:formulaRef>
                      </c:ext>
                    </c:extLst>
                    <c:numCache>
                      <c:formatCode>0.00E+00</c:formatCode>
                      <c:ptCount val="81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'inf_Lobbato (adi)'!$B$82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v>N=4</c:v>
                </c:tx>
                <c:spPr>
                  <a:ln w="19050" cap="rnd" cmpd="sng" algn="ctr">
                    <a:solidFill>
                      <a:schemeClr val="accent2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(adi)'!$A$2:$A$82</c15:sqref>
                        </c15:formulaRef>
                      </c:ext>
                    </c:extLst>
                    <c:numCache>
                      <c:formatCode>0.00E+00</c:formatCode>
                      <c:ptCount val="81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(adi)'!$C$82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1"/>
                <c:order val="10"/>
                <c:tx>
                  <c:v>N=14</c:v>
                </c:tx>
                <c:spPr>
                  <a:ln w="19050" cap="rnd" cmpd="sng" algn="ctr">
                    <a:solidFill>
                      <a:schemeClr val="accent6">
                        <a:lumMod val="6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(adi)'!$J$2:$J$81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1.3385217991427301</c:v>
                      </c:pt>
                      <c:pt idx="1">
                        <c:v>2.265002670046365</c:v>
                      </c:pt>
                      <c:pt idx="2">
                        <c:v>2.9370441200654098</c:v>
                      </c:pt>
                      <c:pt idx="3">
                        <c:v>3.4503357770680649</c:v>
                      </c:pt>
                      <c:pt idx="4">
                        <c:v>3.8626078071529699</c:v>
                      </c:pt>
                      <c:pt idx="5">
                        <c:v>4.2085995530801501</c:v>
                      </c:pt>
                      <c:pt idx="6">
                        <c:v>4.5092506196550302</c:v>
                      </c:pt>
                      <c:pt idx="7">
                        <c:v>4.77726122115181</c:v>
                      </c:pt>
                      <c:pt idx="8">
                        <c:v>5.0204285200237502</c:v>
                      </c:pt>
                      <c:pt idx="9">
                        <c:v>5.2436358442466995</c:v>
                      </c:pt>
                      <c:pt idx="10">
                        <c:v>5.4500339458544502</c:v>
                      </c:pt>
                      <c:pt idx="11">
                        <c:v>5.6417392492473999</c:v>
                      </c:pt>
                      <c:pt idx="12">
                        <c:v>5.8202440561510498</c:v>
                      </c:pt>
                      <c:pt idx="13">
                        <c:v>5.9866573645930998</c:v>
                      </c:pt>
                      <c:pt idx="14">
                        <c:v>6.1418472884655504</c:v>
                      </c:pt>
                      <c:pt idx="15">
                        <c:v>6.2865239161468498</c:v>
                      </c:pt>
                      <c:pt idx="16">
                        <c:v>6.4212883652021997</c:v>
                      </c:pt>
                      <c:pt idx="17">
                        <c:v>6.5466622901116498</c:v>
                      </c:pt>
                      <c:pt idx="18">
                        <c:v>6.6631064593611002</c:v>
                      </c:pt>
                      <c:pt idx="19">
                        <c:v>6.7710329994657998</c:v>
                      </c:pt>
                      <c:pt idx="20">
                        <c:v>6.8708129875067501</c:v>
                      </c:pt>
                      <c:pt idx="21">
                        <c:v>6.9627819940037003</c:v>
                      </c:pt>
                      <c:pt idx="22">
                        <c:v>7.0472445074584495</c:v>
                      </c:pt>
                      <c:pt idx="23">
                        <c:v>7.1244778183934496</c:v>
                      </c:pt>
                      <c:pt idx="24">
                        <c:v>7.194735069266299</c:v>
                      </c:pt>
                      <c:pt idx="25">
                        <c:v>7.2582475803426503</c:v>
                      </c:pt>
                      <c:pt idx="26">
                        <c:v>7.3152266071339493</c:v>
                      </c:pt>
                      <c:pt idx="27">
                        <c:v>7.3658663860637006</c:v>
                      </c:pt>
                      <c:pt idx="28">
                        <c:v>7.4103456336600999</c:v>
                      </c:pt>
                      <c:pt idx="29">
                        <c:v>7.4488287222988507</c:v>
                      </c:pt>
                      <c:pt idx="30">
                        <c:v>7.4814677042298001</c:v>
                      </c:pt>
                      <c:pt idx="31">
                        <c:v>7.5084040995017505</c:v>
                      </c:pt>
                      <c:pt idx="32">
                        <c:v>7.5297693065197508</c:v>
                      </c:pt>
                      <c:pt idx="33">
                        <c:v>7.5456855108349998</c:v>
                      </c:pt>
                      <c:pt idx="34">
                        <c:v>7.5562680820054995</c:v>
                      </c:pt>
                      <c:pt idx="35">
                        <c:v>7.561625857986451</c:v>
                      </c:pt>
                      <c:pt idx="36">
                        <c:v>7.5618610865106008</c:v>
                      </c:pt>
                      <c:pt idx="37">
                        <c:v>7.5570718893336508</c:v>
                      </c:pt>
                      <c:pt idx="38">
                        <c:v>7.5473526011382503</c:v>
                      </c:pt>
                      <c:pt idx="39">
                        <c:v>7.5327936305513008</c:v>
                      </c:pt>
                      <c:pt idx="40">
                        <c:v>7.51348235235095</c:v>
                      </c:pt>
                      <c:pt idx="41">
                        <c:v>7.4895051194226498</c:v>
                      </c:pt>
                      <c:pt idx="42">
                        <c:v>7.4609462574165999</c:v>
                      </c:pt>
                      <c:pt idx="43">
                        <c:v>7.4278898752275495</c:v>
                      </c:pt>
                      <c:pt idx="44">
                        <c:v>7.3904197540284002</c:v>
                      </c:pt>
                      <c:pt idx="45">
                        <c:v>7.3486200745839501</c:v>
                      </c:pt>
                      <c:pt idx="46">
                        <c:v>7.3025757892939493</c:v>
                      </c:pt>
                      <c:pt idx="47">
                        <c:v>7.2523743696298002</c:v>
                      </c:pt>
                      <c:pt idx="48">
                        <c:v>7.1981048813937507</c:v>
                      </c:pt>
                      <c:pt idx="49">
                        <c:v>7.1398596020527503</c:v>
                      </c:pt>
                      <c:pt idx="50">
                        <c:v>7.0777337743420503</c:v>
                      </c:pt>
                      <c:pt idx="51">
                        <c:v>7.0118277057599006</c:v>
                      </c:pt>
                      <c:pt idx="52">
                        <c:v>6.9422454713176505</c:v>
                      </c:pt>
                      <c:pt idx="53">
                        <c:v>6.8690973131988002</c:v>
                      </c:pt>
                      <c:pt idx="54">
                        <c:v>6.7924997913758505</c:v>
                      </c:pt>
                      <c:pt idx="55">
                        <c:v>6.7125762071332504</c:v>
                      </c:pt>
                      <c:pt idx="56">
                        <c:v>6.6294570927373</c:v>
                      </c:pt>
                      <c:pt idx="57">
                        <c:v>6.5432824024607994</c:v>
                      </c:pt>
                      <c:pt idx="58">
                        <c:v>6.4542019073121493</c:v>
                      </c:pt>
                      <c:pt idx="59">
                        <c:v>6.3623746999659998</c:v>
                      </c:pt>
                      <c:pt idx="60">
                        <c:v>6.2679728489635007</c:v>
                      </c:pt>
                      <c:pt idx="61">
                        <c:v>6.1711802383050998</c:v>
                      </c:pt>
                      <c:pt idx="62">
                        <c:v>6.0721939102408999</c:v>
                      </c:pt>
                      <c:pt idx="63">
                        <c:v>5.9712280266055</c:v>
                      </c:pt>
                      <c:pt idx="64">
                        <c:v>5.86851189223575</c:v>
                      </c:pt>
                      <c:pt idx="65">
                        <c:v>5.7642919443989999</c:v>
                      </c:pt>
                      <c:pt idx="66">
                        <c:v>5.6588362927515501</c:v>
                      </c:pt>
                      <c:pt idx="67">
                        <c:v>5.5524337661942997</c:v>
                      </c:pt>
                      <c:pt idx="68">
                        <c:v>5.4453953129371495</c:v>
                      </c:pt>
                      <c:pt idx="69">
                        <c:v>5.3380586635504503</c:v>
                      </c:pt>
                      <c:pt idx="70">
                        <c:v>5.2307877451575502</c:v>
                      </c:pt>
                      <c:pt idx="71">
                        <c:v>5.1239772961365002</c:v>
                      </c:pt>
                      <c:pt idx="72">
                        <c:v>5.0180549893901496</c:v>
                      </c:pt>
                      <c:pt idx="73">
                        <c:v>4.9134827038476301</c:v>
                      </c:pt>
                      <c:pt idx="74">
                        <c:v>4.8107621565680549</c:v>
                      </c:pt>
                      <c:pt idx="75">
                        <c:v>4.7104363248233652</c:v>
                      </c:pt>
                      <c:pt idx="76">
                        <c:v>4.6130947249744896</c:v>
                      </c:pt>
                      <c:pt idx="77">
                        <c:v>4.5193759368895003</c:v>
                      </c:pt>
                      <c:pt idx="78">
                        <c:v>4.4299739061573593</c:v>
                      </c:pt>
                      <c:pt idx="79">
                        <c:v>4.3456407315363945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1"/>
                <c:tx>
                  <c:v>N=16</c:v>
                </c:tx>
                <c:spPr>
                  <a:ln w="19050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(adi)'!$K$2:$K$81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1.4691683893901399</c:v>
                      </c:pt>
                      <c:pt idx="1">
                        <c:v>2.3665010471431098</c:v>
                      </c:pt>
                      <c:pt idx="2">
                        <c:v>2.9809242404502347</c:v>
                      </c:pt>
                      <c:pt idx="3">
                        <c:v>3.4486534751072853</c:v>
                      </c:pt>
                      <c:pt idx="4">
                        <c:v>3.834221811528395</c:v>
                      </c:pt>
                      <c:pt idx="5">
                        <c:v>4.1687412114060898</c:v>
                      </c:pt>
                      <c:pt idx="6">
                        <c:v>4.4677493326707349</c:v>
                      </c:pt>
                      <c:pt idx="7">
                        <c:v>4.7394895676826652</c:v>
                      </c:pt>
                      <c:pt idx="8">
                        <c:v>4.9887361866578352</c:v>
                      </c:pt>
                      <c:pt idx="9">
                        <c:v>5.2185602526975501</c:v>
                      </c:pt>
                      <c:pt idx="10">
                        <c:v>5.4311476764746498</c:v>
                      </c:pt>
                      <c:pt idx="11">
                        <c:v>5.6281830954847001</c:v>
                      </c:pt>
                      <c:pt idx="12">
                        <c:v>5.81103566784095</c:v>
                      </c:pt>
                      <c:pt idx="13">
                        <c:v>5.9808543652249</c:v>
                      </c:pt>
                      <c:pt idx="14">
                        <c:v>6.1386213100972</c:v>
                      </c:pt>
                      <c:pt idx="15">
                        <c:v>6.2851844790204998</c:v>
                      </c:pt>
                      <c:pt idx="16">
                        <c:v>6.4212811511544503</c:v>
                      </c:pt>
                      <c:pt idx="17">
                        <c:v>6.54755504467155</c:v>
                      </c:pt>
                      <c:pt idx="18">
                        <c:v>6.6645706026282996</c:v>
                      </c:pt>
                      <c:pt idx="19">
                        <c:v>6.7728241902384001</c:v>
                      </c:pt>
                      <c:pt idx="20">
                        <c:v>6.8727538374572008</c:v>
                      </c:pt>
                      <c:pt idx="21">
                        <c:v>6.9647473662525998</c:v>
                      </c:pt>
                      <c:pt idx="22">
                        <c:v>7.0491494979909506</c:v>
                      </c:pt>
                      <c:pt idx="23">
                        <c:v>7.1262676429231506</c:v>
                      </c:pt>
                      <c:pt idx="24">
                        <c:v>7.1963770935184996</c:v>
                      </c:pt>
                      <c:pt idx="25">
                        <c:v>7.2597249910852</c:v>
                      </c:pt>
                      <c:pt idx="26">
                        <c:v>7.3165344283543501</c:v>
                      </c:pt>
                      <c:pt idx="27">
                        <c:v>7.3670075801539001</c:v>
                      </c:pt>
                      <c:pt idx="28">
                        <c:v>7.4113281550409003</c:v>
                      </c:pt>
                      <c:pt idx="29">
                        <c:v>7.4496638898117498</c:v>
                      </c:pt>
                      <c:pt idx="30">
                        <c:v>7.4821688353631499</c:v>
                      </c:pt>
                      <c:pt idx="31">
                        <c:v>7.5089849261832002</c:v>
                      </c:pt>
                      <c:pt idx="32">
                        <c:v>7.5302433222476495</c:v>
                      </c:pt>
                      <c:pt idx="33">
                        <c:v>7.5460662998034493</c:v>
                      </c:pt>
                      <c:pt idx="34">
                        <c:v>7.5565683903055003</c:v>
                      </c:pt>
                      <c:pt idx="35">
                        <c:v>7.5618569510702001</c:v>
                      </c:pt>
                      <c:pt idx="36">
                        <c:v>7.5620337137620997</c:v>
                      </c:pt>
                      <c:pt idx="37">
                        <c:v>7.5571957303388002</c:v>
                      </c:pt>
                      <c:pt idx="38">
                        <c:v>7.5474357998922006</c:v>
                      </c:pt>
                      <c:pt idx="39">
                        <c:v>7.5328432500241504</c:v>
                      </c:pt>
                      <c:pt idx="40">
                        <c:v>7.51350517200955</c:v>
                      </c:pt>
                      <c:pt idx="41">
                        <c:v>7.4895065926142497</c:v>
                      </c:pt>
                      <c:pt idx="42">
                        <c:v>7.4609312826953502</c:v>
                      </c:pt>
                      <c:pt idx="43">
                        <c:v>7.42786243032055</c:v>
                      </c:pt>
                      <c:pt idx="44">
                        <c:v>7.3903831240767506</c:v>
                      </c:pt>
                      <c:pt idx="45">
                        <c:v>7.3485769366377998</c:v>
                      </c:pt>
                      <c:pt idx="46">
                        <c:v>7.3025288013128504</c:v>
                      </c:pt>
                      <c:pt idx="47">
                        <c:v>7.2523252934441498</c:v>
                      </c:pt>
                      <c:pt idx="48">
                        <c:v>7.1980552697541995</c:v>
                      </c:pt>
                      <c:pt idx="49">
                        <c:v>7.139810489429701</c:v>
                      </c:pt>
                      <c:pt idx="50">
                        <c:v>7.0776864120469494</c:v>
                      </c:pt>
                      <c:pt idx="51">
                        <c:v>7.0117825529428996</c:v>
                      </c:pt>
                      <c:pt idx="52">
                        <c:v>6.9422032279506993</c:v>
                      </c:pt>
                      <c:pt idx="53">
                        <c:v>6.8690584954632996</c:v>
                      </c:pt>
                      <c:pt idx="54">
                        <c:v>6.7924645292125003</c:v>
                      </c:pt>
                      <c:pt idx="55">
                        <c:v>6.7125443631964501</c:v>
                      </c:pt>
                      <c:pt idx="56">
                        <c:v>6.6294290019352005</c:v>
                      </c:pt>
                      <c:pt idx="57">
                        <c:v>6.5432582885691506</c:v>
                      </c:pt>
                      <c:pt idx="58">
                        <c:v>6.4541812953691506</c:v>
                      </c:pt>
                      <c:pt idx="59">
                        <c:v>6.3623578142163</c:v>
                      </c:pt>
                      <c:pt idx="60">
                        <c:v>6.2679593118397001</c:v>
                      </c:pt>
                      <c:pt idx="61">
                        <c:v>6.1711695224269496</c:v>
                      </c:pt>
                      <c:pt idx="62">
                        <c:v>6.07218650979505</c:v>
                      </c:pt>
                      <c:pt idx="63">
                        <c:v>5.97122344928255</c:v>
                      </c:pt>
                      <c:pt idx="64">
                        <c:v>5.8685094608471999</c:v>
                      </c:pt>
                      <c:pt idx="65">
                        <c:v>5.76429220694855</c:v>
                      </c:pt>
                      <c:pt idx="66">
                        <c:v>5.6588391255941</c:v>
                      </c:pt>
                      <c:pt idx="67">
                        <c:v>5.5524384526542496</c:v>
                      </c:pt>
                      <c:pt idx="68">
                        <c:v>5.4454019565107998</c:v>
                      </c:pt>
                      <c:pt idx="69">
                        <c:v>5.3380667726989994</c:v>
                      </c:pt>
                      <c:pt idx="70">
                        <c:v>5.2307973663550005</c:v>
                      </c:pt>
                      <c:pt idx="71">
                        <c:v>5.1239884964120499</c:v>
                      </c:pt>
                      <c:pt idx="72">
                        <c:v>5.0180671932709995</c:v>
                      </c:pt>
                      <c:pt idx="73">
                        <c:v>4.9134960135480954</c:v>
                      </c:pt>
                      <c:pt idx="74">
                        <c:v>4.8107763217942647</c:v>
                      </c:pt>
                      <c:pt idx="75">
                        <c:v>4.7104513787033095</c:v>
                      </c:pt>
                      <c:pt idx="76">
                        <c:v>4.6131103273201948</c:v>
                      </c:pt>
                      <c:pt idx="77">
                        <c:v>4.5193921713778149</c:v>
                      </c:pt>
                      <c:pt idx="78">
                        <c:v>4.42999039566328</c:v>
                      </c:pt>
                      <c:pt idx="79">
                        <c:v>4.345657817775975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63499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Longueur du patin adimensionnelle 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3502976"/>
        <c:crosses val="autoZero"/>
        <c:crossBetween val="midCat"/>
      </c:valAx>
      <c:valAx>
        <c:axId val="16350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Gradient de temperature </a:t>
                </a:r>
                <a:r>
                  <a:rPr lang="en-US" dirty="0" err="1" smtClean="0"/>
                  <a:t>adimensionnel</a:t>
                </a:r>
                <a:endParaRPr lang="en-US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3499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007518518518523"/>
          <c:y val="0.48825166666666664"/>
          <c:w val="0.34980148148148149"/>
          <c:h val="0.3319618518518517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prstDash val="solid"/>
      <a:round/>
    </a:ln>
    <a:effectLst/>
  </c:spPr>
  <c:txPr>
    <a:bodyPr/>
    <a:lstStyle/>
    <a:p>
      <a:pPr>
        <a:defRPr sz="2400" b="0"/>
      </a:pPr>
      <a:endParaRPr lang="fr-F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349038337420938E-2"/>
          <c:y val="5.0475232599584828E-2"/>
          <c:w val="0.71534663430229117"/>
          <c:h val="0.71216526887516618"/>
        </c:manualLayout>
      </c:layout>
      <c:scatterChart>
        <c:scatterStyle val="lineMarker"/>
        <c:varyColors val="0"/>
        <c:ser>
          <c:idx val="2"/>
          <c:order val="2"/>
          <c:tx>
            <c:v>N=5</c:v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(adi)'!$D$2:$D$82</c:f>
              <c:numCache>
                <c:formatCode>0.00E+00</c:formatCode>
                <c:ptCount val="81"/>
                <c:pt idx="0">
                  <c:v>0.43926394178454398</c:v>
                </c:pt>
                <c:pt idx="1">
                  <c:v>0.85758705448137995</c:v>
                </c:pt>
                <c:pt idx="2">
                  <c:v>1.259439348970965</c:v>
                </c:pt>
                <c:pt idx="3">
                  <c:v>1.6456949997048098</c:v>
                </c:pt>
                <c:pt idx="4">
                  <c:v>2.0166877619716947</c:v>
                </c:pt>
                <c:pt idx="5">
                  <c:v>2.3726805000728599</c:v>
                </c:pt>
                <c:pt idx="6">
                  <c:v>2.7139393309333251</c:v>
                </c:pt>
                <c:pt idx="7">
                  <c:v>3.0407481046483897</c:v>
                </c:pt>
                <c:pt idx="8">
                  <c:v>3.3533919395734748</c:v>
                </c:pt>
                <c:pt idx="9">
                  <c:v>3.6521742401442849</c:v>
                </c:pt>
                <c:pt idx="10">
                  <c:v>3.9374024138528547</c:v>
                </c:pt>
                <c:pt idx="11">
                  <c:v>4.209375159072545</c:v>
                </c:pt>
                <c:pt idx="12">
                  <c:v>4.4683977132803152</c:v>
                </c:pt>
                <c:pt idx="13">
                  <c:v>4.7147865792721202</c:v>
                </c:pt>
                <c:pt idx="14">
                  <c:v>4.9488356164732199</c:v>
                </c:pt>
                <c:pt idx="15">
                  <c:v>5.1708428974471499</c:v>
                </c:pt>
                <c:pt idx="16">
                  <c:v>5.3810923486133495</c:v>
                </c:pt>
                <c:pt idx="17">
                  <c:v>5.5798809369956999</c:v>
                </c:pt>
                <c:pt idx="18">
                  <c:v>5.7674885871235002</c:v>
                </c:pt>
                <c:pt idx="19">
                  <c:v>5.9441883767575998</c:v>
                </c:pt>
                <c:pt idx="20">
                  <c:v>6.1102441441693003</c:v>
                </c:pt>
                <c:pt idx="21">
                  <c:v>6.2659227594233995</c:v>
                </c:pt>
                <c:pt idx="22">
                  <c:v>6.4114811041374491</c:v>
                </c:pt>
                <c:pt idx="23">
                  <c:v>6.5471694534063003</c:v>
                </c:pt>
                <c:pt idx="24">
                  <c:v>6.6732171598584005</c:v>
                </c:pt>
                <c:pt idx="25">
                  <c:v>6.7898673794406506</c:v>
                </c:pt>
                <c:pt idx="26">
                  <c:v>6.8973494753065498</c:v>
                </c:pt>
                <c:pt idx="27">
                  <c:v>6.9958793156808996</c:v>
                </c:pt>
                <c:pt idx="28">
                  <c:v>7.0856757605818501</c:v>
                </c:pt>
                <c:pt idx="29">
                  <c:v>7.1669553948719003</c:v>
                </c:pt>
                <c:pt idx="30">
                  <c:v>7.2399142846016007</c:v>
                </c:pt>
                <c:pt idx="31">
                  <c:v>7.3047430343140505</c:v>
                </c:pt>
                <c:pt idx="32">
                  <c:v>7.3616469385238998</c:v>
                </c:pt>
                <c:pt idx="33">
                  <c:v>7.4108102306955503</c:v>
                </c:pt>
                <c:pt idx="34">
                  <c:v>7.4524037143599502</c:v>
                </c:pt>
                <c:pt idx="35">
                  <c:v>7.4866184584035498</c:v>
                </c:pt>
                <c:pt idx="36">
                  <c:v>7.5136253211117507</c:v>
                </c:pt>
                <c:pt idx="37">
                  <c:v>7.5335819681394494</c:v>
                </c:pt>
                <c:pt idx="38">
                  <c:v>7.546652509424101</c:v>
                </c:pt>
                <c:pt idx="39">
                  <c:v>7.5530106433174495</c:v>
                </c:pt>
                <c:pt idx="40">
                  <c:v>7.5528034862493501</c:v>
                </c:pt>
                <c:pt idx="41">
                  <c:v>7.5461935333552006</c:v>
                </c:pt>
                <c:pt idx="42">
                  <c:v>7.5333270047810998</c:v>
                </c:pt>
                <c:pt idx="43">
                  <c:v>7.5143534127796503</c:v>
                </c:pt>
                <c:pt idx="44">
                  <c:v>7.4894210492879001</c:v>
                </c:pt>
                <c:pt idx="45">
                  <c:v>7.4586855406349502</c:v>
                </c:pt>
                <c:pt idx="46">
                  <c:v>7.4222824888495493</c:v>
                </c:pt>
                <c:pt idx="47">
                  <c:v>7.3803627706299491</c:v>
                </c:pt>
                <c:pt idx="48">
                  <c:v>7.3330683729214003</c:v>
                </c:pt>
                <c:pt idx="49">
                  <c:v>7.2805549911294509</c:v>
                </c:pt>
                <c:pt idx="50">
                  <c:v>7.2229594939418504</c:v>
                </c:pt>
                <c:pt idx="51">
                  <c:v>7.1604438101013503</c:v>
                </c:pt>
                <c:pt idx="52">
                  <c:v>7.0931564788881998</c:v>
                </c:pt>
                <c:pt idx="53">
                  <c:v>7.0212492731202998</c:v>
                </c:pt>
                <c:pt idx="54">
                  <c:v>6.9448826286273002</c:v>
                </c:pt>
                <c:pt idx="55">
                  <c:v>6.8642321460375495</c:v>
                </c:pt>
                <c:pt idx="56">
                  <c:v>6.7794630714609001</c:v>
                </c:pt>
                <c:pt idx="57">
                  <c:v>6.6907447421270003</c:v>
                </c:pt>
                <c:pt idx="58">
                  <c:v>6.5982747775745496</c:v>
                </c:pt>
                <c:pt idx="59">
                  <c:v>6.5022305716573499</c:v>
                </c:pt>
                <c:pt idx="60">
                  <c:v>6.4028202638874507</c:v>
                </c:pt>
                <c:pt idx="61">
                  <c:v>6.3002702456159003</c:v>
                </c:pt>
                <c:pt idx="62">
                  <c:v>6.1947833590223</c:v>
                </c:pt>
                <c:pt idx="63">
                  <c:v>6.08660739243245</c:v>
                </c:pt>
                <c:pt idx="64">
                  <c:v>5.9760130025968996</c:v>
                </c:pt>
                <c:pt idx="65">
                  <c:v>5.8632498658307002</c:v>
                </c:pt>
                <c:pt idx="66">
                  <c:v>5.7486039608272499</c:v>
                </c:pt>
                <c:pt idx="67">
                  <c:v>5.6323953272542999</c:v>
                </c:pt>
                <c:pt idx="68">
                  <c:v>5.5149401053379501</c:v>
                </c:pt>
                <c:pt idx="69">
                  <c:v>5.3966054604992504</c:v>
                </c:pt>
                <c:pt idx="70">
                  <c:v>5.2777641068319001</c:v>
                </c:pt>
                <c:pt idx="71">
                  <c:v>5.1588173589299995</c:v>
                </c:pt>
                <c:pt idx="72">
                  <c:v>5.0402180649687498</c:v>
                </c:pt>
                <c:pt idx="73">
                  <c:v>4.9224303853559546</c:v>
                </c:pt>
                <c:pt idx="74">
                  <c:v>4.8059731895643498</c:v>
                </c:pt>
                <c:pt idx="75">
                  <c:v>4.6913923916948956</c:v>
                </c:pt>
                <c:pt idx="76">
                  <c:v>4.5792952238504494</c:v>
                </c:pt>
                <c:pt idx="77">
                  <c:v>4.4703219302752597</c:v>
                </c:pt>
                <c:pt idx="78">
                  <c:v>4.365188220441965</c:v>
                </c:pt>
                <c:pt idx="79">
                  <c:v>4.26464098963765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3"/>
          <c:order val="3"/>
          <c:tx>
            <c:v>N=6</c:v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(adi)'!$E$2:$E$82</c:f>
              <c:numCache>
                <c:formatCode>0.00E+00</c:formatCode>
                <c:ptCount val="81"/>
                <c:pt idx="0">
                  <c:v>0.58691046243487499</c:v>
                </c:pt>
                <c:pt idx="1">
                  <c:v>1.1352948289531151</c:v>
                </c:pt>
                <c:pt idx="2">
                  <c:v>1.6469587210336751</c:v>
                </c:pt>
                <c:pt idx="3">
                  <c:v>2.1248494422510951</c:v>
                </c:pt>
                <c:pt idx="4">
                  <c:v>2.5715060597978452</c:v>
                </c:pt>
                <c:pt idx="5">
                  <c:v>2.9891045100259848</c:v>
                </c:pt>
                <c:pt idx="6">
                  <c:v>3.3795492834650802</c:v>
                </c:pt>
                <c:pt idx="7">
                  <c:v>3.7445350549957452</c:v>
                </c:pt>
                <c:pt idx="8">
                  <c:v>4.0856000103910901</c:v>
                </c:pt>
                <c:pt idx="9">
                  <c:v>4.4041416440629853</c:v>
                </c:pt>
                <c:pt idx="10">
                  <c:v>4.7014486928618044</c:v>
                </c:pt>
                <c:pt idx="11">
                  <c:v>4.9787205478515144</c:v>
                </c:pt>
                <c:pt idx="12">
                  <c:v>5.2370662083805497</c:v>
                </c:pt>
                <c:pt idx="13">
                  <c:v>5.4775134214927004</c:v>
                </c:pt>
                <c:pt idx="14">
                  <c:v>5.701036052329</c:v>
                </c:pt>
                <c:pt idx="15">
                  <c:v>5.9085371856840503</c:v>
                </c:pt>
                <c:pt idx="16">
                  <c:v>6.1008677378080503</c:v>
                </c:pt>
                <c:pt idx="17">
                  <c:v>6.2788125398853998</c:v>
                </c:pt>
                <c:pt idx="18">
                  <c:v>6.4431163872983008</c:v>
                </c:pt>
                <c:pt idx="19">
                  <c:v>6.5944758599864999</c:v>
                </c:pt>
                <c:pt idx="20">
                  <c:v>6.7335441012286497</c:v>
                </c:pt>
                <c:pt idx="21">
                  <c:v>6.8609263769134499</c:v>
                </c:pt>
                <c:pt idx="22">
                  <c:v>6.9771929472532506</c:v>
                </c:pt>
                <c:pt idx="23">
                  <c:v>7.0828772861265508</c:v>
                </c:pt>
                <c:pt idx="24">
                  <c:v>7.1784860148523508</c:v>
                </c:pt>
                <c:pt idx="25">
                  <c:v>7.2644778584935494</c:v>
                </c:pt>
                <c:pt idx="26">
                  <c:v>7.3412890993407505</c:v>
                </c:pt>
                <c:pt idx="27">
                  <c:v>7.4093306608419001</c:v>
                </c:pt>
                <c:pt idx="28">
                  <c:v>7.4689791311090499</c:v>
                </c:pt>
                <c:pt idx="29">
                  <c:v>7.5205855356132503</c:v>
                </c:pt>
                <c:pt idx="30">
                  <c:v>7.5644873278129001</c:v>
                </c:pt>
                <c:pt idx="31">
                  <c:v>7.6009962157775508</c:v>
                </c:pt>
                <c:pt idx="32">
                  <c:v>7.6303904827810003</c:v>
                </c:pt>
                <c:pt idx="33">
                  <c:v>7.6529435757698492</c:v>
                </c:pt>
                <c:pt idx="34">
                  <c:v>7.6689135747385508</c:v>
                </c:pt>
                <c:pt idx="35">
                  <c:v>7.6785243026344006</c:v>
                </c:pt>
                <c:pt idx="36">
                  <c:v>7.6819995112581001</c:v>
                </c:pt>
                <c:pt idx="37">
                  <c:v>7.6795521997989997</c:v>
                </c:pt>
                <c:pt idx="38">
                  <c:v>7.6713730982035999</c:v>
                </c:pt>
                <c:pt idx="39">
                  <c:v>7.657635120727301</c:v>
                </c:pt>
                <c:pt idx="40">
                  <c:v>7.6385191573304496</c:v>
                </c:pt>
                <c:pt idx="41">
                  <c:v>7.6141810500382503</c:v>
                </c:pt>
                <c:pt idx="42">
                  <c:v>7.5847801248867501</c:v>
                </c:pt>
                <c:pt idx="43">
                  <c:v>7.5504626545324998</c:v>
                </c:pt>
                <c:pt idx="44">
                  <c:v>7.5113689594611994</c:v>
                </c:pt>
                <c:pt idx="45">
                  <c:v>7.4676292754287505</c:v>
                </c:pt>
                <c:pt idx="46">
                  <c:v>7.4193842684572004</c:v>
                </c:pt>
                <c:pt idx="47">
                  <c:v>7.3667573598120502</c:v>
                </c:pt>
                <c:pt idx="48">
                  <c:v>7.3098781175802996</c:v>
                </c:pt>
                <c:pt idx="49">
                  <c:v>7.2488651883297504</c:v>
                </c:pt>
                <c:pt idx="50">
                  <c:v>7.1838528389405996</c:v>
                </c:pt>
                <c:pt idx="51">
                  <c:v>7.1149568512421997</c:v>
                </c:pt>
                <c:pt idx="52">
                  <c:v>7.0423097091760001</c:v>
                </c:pt>
                <c:pt idx="53">
                  <c:v>6.9660440341994505</c:v>
                </c:pt>
                <c:pt idx="54">
                  <c:v>6.8862920114702009</c:v>
                </c:pt>
                <c:pt idx="55">
                  <c:v>6.8031845845807499</c:v>
                </c:pt>
                <c:pt idx="56">
                  <c:v>6.7168722406089003</c:v>
                </c:pt>
                <c:pt idx="57">
                  <c:v>6.6275107963187496</c:v>
                </c:pt>
                <c:pt idx="58">
                  <c:v>6.5352482305008497</c:v>
                </c:pt>
                <c:pt idx="59">
                  <c:v>6.4402657556806506</c:v>
                </c:pt>
                <c:pt idx="60">
                  <c:v>6.3427346900445993</c:v>
                </c:pt>
                <c:pt idx="61">
                  <c:v>6.2428363569629495</c:v>
                </c:pt>
                <c:pt idx="62">
                  <c:v>6.1407926493303</c:v>
                </c:pt>
                <c:pt idx="63">
                  <c:v>6.0368099021475503</c:v>
                </c:pt>
                <c:pt idx="64">
                  <c:v>5.9311101853595503</c:v>
                </c:pt>
                <c:pt idx="65">
                  <c:v>5.8239632556421501</c:v>
                </c:pt>
                <c:pt idx="66">
                  <c:v>5.7156370603977997</c:v>
                </c:pt>
                <c:pt idx="67">
                  <c:v>5.6064123811640503</c:v>
                </c:pt>
                <c:pt idx="68">
                  <c:v>5.4966155770613501</c:v>
                </c:pt>
                <c:pt idx="69">
                  <c:v>5.3865741628417503</c:v>
                </c:pt>
                <c:pt idx="70">
                  <c:v>5.2766632315236501</c:v>
                </c:pt>
                <c:pt idx="71">
                  <c:v>5.1672846516997506</c:v>
                </c:pt>
                <c:pt idx="72">
                  <c:v>5.0588575338194</c:v>
                </c:pt>
                <c:pt idx="73">
                  <c:v>4.9518582372730302</c:v>
                </c:pt>
                <c:pt idx="74">
                  <c:v>4.846785758794085</c:v>
                </c:pt>
                <c:pt idx="75">
                  <c:v>4.7441948227608055</c:v>
                </c:pt>
                <c:pt idx="76">
                  <c:v>4.6446722757291194</c:v>
                </c:pt>
                <c:pt idx="77">
                  <c:v>4.5488707892060294</c:v>
                </c:pt>
                <c:pt idx="78">
                  <c:v>4.4574796893904098</c:v>
                </c:pt>
                <c:pt idx="79">
                  <c:v>4.3712735350757743</c:v>
                </c:pt>
              </c:numCache>
            </c:numRef>
          </c:yVal>
          <c:smooth val="0"/>
        </c:ser>
        <c:ser>
          <c:idx val="4"/>
          <c:order val="4"/>
          <c:tx>
            <c:v>N=7</c:v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(adi)'!$F$2:$F$82</c:f>
              <c:numCache>
                <c:formatCode>0.00E+00</c:formatCode>
                <c:ptCount val="81"/>
                <c:pt idx="0">
                  <c:v>0.72058451923177502</c:v>
                </c:pt>
                <c:pt idx="1">
                  <c:v>1.3796951629714651</c:v>
                </c:pt>
                <c:pt idx="2">
                  <c:v>1.9810757094283549</c:v>
                </c:pt>
                <c:pt idx="3">
                  <c:v>2.5288891780058003</c:v>
                </c:pt>
                <c:pt idx="4">
                  <c:v>3.0275715924676501</c:v>
                </c:pt>
                <c:pt idx="5">
                  <c:v>3.4814493837554252</c:v>
                </c:pt>
                <c:pt idx="6">
                  <c:v>3.8945803025886696</c:v>
                </c:pt>
                <c:pt idx="7">
                  <c:v>4.2706977051158601</c:v>
                </c:pt>
                <c:pt idx="8">
                  <c:v>4.6132053069749803</c:v>
                </c:pt>
                <c:pt idx="9">
                  <c:v>4.9251886124426196</c:v>
                </c:pt>
                <c:pt idx="10">
                  <c:v>5.2094327882095</c:v>
                </c:pt>
                <c:pt idx="11">
                  <c:v>5.4684501199120499</c:v>
                </c:pt>
                <c:pt idx="12">
                  <c:v>5.7045041058792005</c:v>
                </c:pt>
                <c:pt idx="13">
                  <c:v>5.9196266450118502</c:v>
                </c:pt>
                <c:pt idx="14">
                  <c:v>6.1156404466467498</c:v>
                </c:pt>
                <c:pt idx="15">
                  <c:v>6.29418417787595</c:v>
                </c:pt>
                <c:pt idx="16">
                  <c:v>6.4567263699585498</c:v>
                </c:pt>
                <c:pt idx="17">
                  <c:v>6.6045833875325499</c:v>
                </c:pt>
                <c:pt idx="18">
                  <c:v>6.7389286516982496</c:v>
                </c:pt>
                <c:pt idx="19">
                  <c:v>6.86081264281305</c:v>
                </c:pt>
                <c:pt idx="20">
                  <c:v>6.9711740677171505</c:v>
                </c:pt>
                <c:pt idx="21">
                  <c:v>7.0708514854778004</c:v>
                </c:pt>
                <c:pt idx="22">
                  <c:v>7.1605898029536501</c:v>
                </c:pt>
                <c:pt idx="23">
                  <c:v>7.2410525245644495</c:v>
                </c:pt>
                <c:pt idx="24">
                  <c:v>7.3128294859654002</c:v>
                </c:pt>
                <c:pt idx="25">
                  <c:v>7.3764505969812504</c:v>
                </c:pt>
                <c:pt idx="26">
                  <c:v>7.4323817491617508</c:v>
                </c:pt>
                <c:pt idx="27">
                  <c:v>7.4810371250078003</c:v>
                </c:pt>
                <c:pt idx="28">
                  <c:v>7.5227876818463502</c:v>
                </c:pt>
                <c:pt idx="29">
                  <c:v>7.5579612437775499</c:v>
                </c:pt>
                <c:pt idx="30">
                  <c:v>7.5868457496887007</c:v>
                </c:pt>
                <c:pt idx="31">
                  <c:v>7.6097010320901006</c:v>
                </c:pt>
                <c:pt idx="32">
                  <c:v>7.6267620656873998</c:v>
                </c:pt>
                <c:pt idx="33">
                  <c:v>7.6382306425009006</c:v>
                </c:pt>
                <c:pt idx="34">
                  <c:v>7.6442889562163998</c:v>
                </c:pt>
                <c:pt idx="35">
                  <c:v>7.6451075032985001</c:v>
                </c:pt>
                <c:pt idx="36">
                  <c:v>7.6408307393272494</c:v>
                </c:pt>
                <c:pt idx="37">
                  <c:v>7.6315907359139503</c:v>
                </c:pt>
                <c:pt idx="38">
                  <c:v>7.6175130642195494</c:v>
                </c:pt>
                <c:pt idx="39">
                  <c:v>7.5987132401707997</c:v>
                </c:pt>
                <c:pt idx="40">
                  <c:v>7.5752890975558005</c:v>
                </c:pt>
                <c:pt idx="41">
                  <c:v>7.5473414393553</c:v>
                </c:pt>
                <c:pt idx="42">
                  <c:v>7.5149584416791502</c:v>
                </c:pt>
                <c:pt idx="43">
                  <c:v>7.4782287571624497</c:v>
                </c:pt>
                <c:pt idx="44">
                  <c:v>7.4372373492178001</c:v>
                </c:pt>
                <c:pt idx="45">
                  <c:v>7.3920689071090493</c:v>
                </c:pt>
                <c:pt idx="46">
                  <c:v>7.3428000574742498</c:v>
                </c:pt>
                <c:pt idx="47">
                  <c:v>7.2895168712021503</c:v>
                </c:pt>
                <c:pt idx="48">
                  <c:v>7.2323006898385005</c:v>
                </c:pt>
                <c:pt idx="49">
                  <c:v>7.1712401535210999</c:v>
                </c:pt>
                <c:pt idx="50">
                  <c:v>7.1064180069562992</c:v>
                </c:pt>
                <c:pt idx="51">
                  <c:v>7.0379323466996002</c:v>
                </c:pt>
                <c:pt idx="52">
                  <c:v>6.9658753894859995</c:v>
                </c:pt>
                <c:pt idx="53">
                  <c:v>6.8903485630874002</c:v>
                </c:pt>
                <c:pt idx="54">
                  <c:v>6.8114617643263999</c:v>
                </c:pt>
                <c:pt idx="55">
                  <c:v>6.7293334826134501</c:v>
                </c:pt>
                <c:pt idx="56">
                  <c:v>6.6440818741076999</c:v>
                </c:pt>
                <c:pt idx="57">
                  <c:v>6.5558377391261002</c:v>
                </c:pt>
                <c:pt idx="58">
                  <c:v>6.4647495520619005</c:v>
                </c:pt>
                <c:pt idx="59">
                  <c:v>6.3709618133442998</c:v>
                </c:pt>
                <c:pt idx="60">
                  <c:v>6.2746453124916997</c:v>
                </c:pt>
                <c:pt idx="61">
                  <c:v>6.1759807779401497</c:v>
                </c:pt>
                <c:pt idx="62">
                  <c:v>6.0751486354331501</c:v>
                </c:pt>
                <c:pt idx="63">
                  <c:v>5.9723656407607502</c:v>
                </c:pt>
                <c:pt idx="64">
                  <c:v>5.86785971884765</c:v>
                </c:pt>
                <c:pt idx="65">
                  <c:v>5.7618607306638001</c:v>
                </c:pt>
                <c:pt idx="66">
                  <c:v>5.6546359349993995</c:v>
                </c:pt>
                <c:pt idx="67">
                  <c:v>5.5464753879336</c:v>
                </c:pt>
                <c:pt idx="68">
                  <c:v>5.4376787995003495</c:v>
                </c:pt>
                <c:pt idx="69">
                  <c:v>5.3285876722659999</c:v>
                </c:pt>
                <c:pt idx="70">
                  <c:v>5.2195569469794005</c:v>
                </c:pt>
                <c:pt idx="71">
                  <c:v>5.11097714972425</c:v>
                </c:pt>
                <c:pt idx="72">
                  <c:v>5.0032796790004497</c:v>
                </c:pt>
                <c:pt idx="73">
                  <c:v>4.8969173052148101</c:v>
                </c:pt>
                <c:pt idx="74">
                  <c:v>4.7923938434787701</c:v>
                </c:pt>
                <c:pt idx="75">
                  <c:v>4.6902462390663846</c:v>
                </c:pt>
                <c:pt idx="76">
                  <c:v>4.59106693929012</c:v>
                </c:pt>
                <c:pt idx="77">
                  <c:v>4.4954882141179295</c:v>
                </c:pt>
                <c:pt idx="78">
                  <c:v>4.4042089519516399</c:v>
                </c:pt>
                <c:pt idx="79">
                  <c:v>4.3179715011289002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5"/>
          <c:order val="5"/>
          <c:tx>
            <c:v>N=8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(adi)'!$G$2:$G$82</c:f>
              <c:numCache>
                <c:formatCode>0.00E+00</c:formatCode>
                <c:ptCount val="81"/>
                <c:pt idx="0">
                  <c:v>0.86750075107123492</c:v>
                </c:pt>
                <c:pt idx="1">
                  <c:v>1.6232311566387949</c:v>
                </c:pt>
                <c:pt idx="2">
                  <c:v>2.2851814277763149</c:v>
                </c:pt>
                <c:pt idx="3">
                  <c:v>2.8668789646076247</c:v>
                </c:pt>
                <c:pt idx="4">
                  <c:v>3.3793868169104</c:v>
                </c:pt>
                <c:pt idx="5">
                  <c:v>3.8320869645836146</c:v>
                </c:pt>
                <c:pt idx="6">
                  <c:v>4.2330250662210505</c:v>
                </c:pt>
                <c:pt idx="7">
                  <c:v>4.5891189110073851</c:v>
                </c:pt>
                <c:pt idx="8">
                  <c:v>4.9063110311077747</c:v>
                </c:pt>
                <c:pt idx="9">
                  <c:v>5.1897016381453493</c:v>
                </c:pt>
                <c:pt idx="10">
                  <c:v>5.4436602560988501</c:v>
                </c:pt>
                <c:pt idx="11">
                  <c:v>5.6719207210429001</c:v>
                </c:pt>
                <c:pt idx="12">
                  <c:v>5.8776701900388506</c:v>
                </c:pt>
                <c:pt idx="13">
                  <c:v>6.0636279152463999</c:v>
                </c:pt>
                <c:pt idx="14">
                  <c:v>6.2321054471457504</c:v>
                </c:pt>
                <c:pt idx="15">
                  <c:v>6.3850659509892997</c:v>
                </c:pt>
                <c:pt idx="16">
                  <c:v>6.5241743682264</c:v>
                </c:pt>
                <c:pt idx="17">
                  <c:v>6.6508438731456492</c:v>
                </c:pt>
                <c:pt idx="18">
                  <c:v>6.7662715709754</c:v>
                </c:pt>
                <c:pt idx="19">
                  <c:v>6.8714688484177504</c:v>
                </c:pt>
                <c:pt idx="20">
                  <c:v>6.9672902441646993</c:v>
                </c:pt>
                <c:pt idx="21">
                  <c:v>7.0544591332454996</c:v>
                </c:pt>
                <c:pt idx="22">
                  <c:v>7.133587979185199</c:v>
                </c:pt>
                <c:pt idx="23">
                  <c:v>7.2051944686425999</c:v>
                </c:pt>
                <c:pt idx="24">
                  <c:v>7.2697149988622005</c:v>
                </c:pt>
                <c:pt idx="25">
                  <c:v>7.3275198565828505</c:v>
                </c:pt>
                <c:pt idx="26">
                  <c:v>7.3789258321541995</c:v>
                </c:pt>
                <c:pt idx="27">
                  <c:v>7.4242012647231999</c:v>
                </c:pt>
                <c:pt idx="28">
                  <c:v>7.4635754292014003</c:v>
                </c:pt>
                <c:pt idx="29">
                  <c:v>7.4972471679730006</c:v>
                </c:pt>
                <c:pt idx="30">
                  <c:v>7.5253878193453501</c:v>
                </c:pt>
                <c:pt idx="31">
                  <c:v>7.5481441783251997</c:v>
                </c:pt>
                <c:pt idx="32">
                  <c:v>7.5656465745630994</c:v>
                </c:pt>
                <c:pt idx="33">
                  <c:v>7.5780128444791499</c:v>
                </c:pt>
                <c:pt idx="34">
                  <c:v>7.58534547337395</c:v>
                </c:pt>
                <c:pt idx="35">
                  <c:v>7.5877372466110504</c:v>
                </c:pt>
                <c:pt idx="36">
                  <c:v>7.5852768084192501</c:v>
                </c:pt>
                <c:pt idx="37">
                  <c:v>7.5780435439364</c:v>
                </c:pt>
                <c:pt idx="38">
                  <c:v>7.5661109593408495</c:v>
                </c:pt>
                <c:pt idx="39">
                  <c:v>7.5495517957317002</c:v>
                </c:pt>
                <c:pt idx="40">
                  <c:v>7.5284382309011502</c:v>
                </c:pt>
                <c:pt idx="41">
                  <c:v>7.5028372151405502</c:v>
                </c:pt>
                <c:pt idx="42">
                  <c:v>7.4728180688609003</c:v>
                </c:pt>
                <c:pt idx="43">
                  <c:v>7.4384479307025</c:v>
                </c:pt>
                <c:pt idx="44">
                  <c:v>7.3997958176033505</c:v>
                </c:pt>
                <c:pt idx="45">
                  <c:v>7.35693259125145</c:v>
                </c:pt>
                <c:pt idx="46">
                  <c:v>7.3099327405126004</c:v>
                </c:pt>
                <c:pt idx="47">
                  <c:v>7.2588696445976</c:v>
                </c:pt>
                <c:pt idx="48">
                  <c:v>7.2038229802789502</c:v>
                </c:pt>
                <c:pt idx="49">
                  <c:v>7.1448745514654508</c:v>
                </c:pt>
                <c:pt idx="50">
                  <c:v>7.0821132932726503</c:v>
                </c:pt>
                <c:pt idx="51">
                  <c:v>7.0156287431355491</c:v>
                </c:pt>
                <c:pt idx="52">
                  <c:v>6.9455209697689497</c:v>
                </c:pt>
                <c:pt idx="53">
                  <c:v>6.8718930683495998</c:v>
                </c:pt>
                <c:pt idx="54">
                  <c:v>6.7948547308525509</c:v>
                </c:pt>
                <c:pt idx="55">
                  <c:v>6.7145241195150005</c:v>
                </c:pt>
                <c:pt idx="56">
                  <c:v>6.6310305404626506</c:v>
                </c:pt>
                <c:pt idx="57">
                  <c:v>6.5445090076914996</c:v>
                </c:pt>
                <c:pt idx="58">
                  <c:v>6.4551031097313496</c:v>
                </c:pt>
                <c:pt idx="59">
                  <c:v>6.3629732282677001</c:v>
                </c:pt>
                <c:pt idx="60">
                  <c:v>6.2682846210026</c:v>
                </c:pt>
                <c:pt idx="61">
                  <c:v>6.1712197704356004</c:v>
                </c:pt>
                <c:pt idx="62">
                  <c:v>6.0719790150986004</c:v>
                </c:pt>
                <c:pt idx="63">
                  <c:v>5.9707683739853001</c:v>
                </c:pt>
                <c:pt idx="64">
                  <c:v>5.86781720434705</c:v>
                </c:pt>
                <c:pt idx="65">
                  <c:v>5.7633774897621004</c:v>
                </c:pt>
                <c:pt idx="66">
                  <c:v>5.6577111570676006</c:v>
                </c:pt>
                <c:pt idx="67">
                  <c:v>5.5511047245761</c:v>
                </c:pt>
                <c:pt idx="68">
                  <c:v>5.4438735593432499</c:v>
                </c:pt>
                <c:pt idx="69">
                  <c:v>5.3363508031678499</c:v>
                </c:pt>
                <c:pt idx="70">
                  <c:v>5.2289047549230503</c:v>
                </c:pt>
                <c:pt idx="71">
                  <c:v>5.1219292115653001</c:v>
                </c:pt>
                <c:pt idx="72">
                  <c:v>5.0158489493278502</c:v>
                </c:pt>
                <c:pt idx="73">
                  <c:v>4.9111309924787152</c:v>
                </c:pt>
                <c:pt idx="74">
                  <c:v>4.8082744717874499</c:v>
                </c:pt>
                <c:pt idx="75">
                  <c:v>4.7078255633240449</c:v>
                </c:pt>
                <c:pt idx="76">
                  <c:v>4.6103719152673595</c:v>
                </c:pt>
                <c:pt idx="77">
                  <c:v>4.5165562999855604</c:v>
                </c:pt>
                <c:pt idx="78">
                  <c:v>4.4270704936920602</c:v>
                </c:pt>
                <c:pt idx="79">
                  <c:v>4.3426730942502854</c:v>
                </c:pt>
              </c:numCache>
            </c:numRef>
          </c:yVal>
          <c:smooth val="0"/>
        </c:ser>
        <c:ser>
          <c:idx val="6"/>
          <c:order val="6"/>
          <c:tx>
            <c:v>N=9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(adi)'!$H$2:$H$82</c:f>
              <c:numCache>
                <c:formatCode>0.00E+00</c:formatCode>
                <c:ptCount val="81"/>
                <c:pt idx="0">
                  <c:v>1.0080106218188098</c:v>
                </c:pt>
                <c:pt idx="1">
                  <c:v>1.8470706043062299</c:v>
                </c:pt>
                <c:pt idx="2">
                  <c:v>2.5485221817386301</c:v>
                </c:pt>
                <c:pt idx="3">
                  <c:v>3.1390624835944401</c:v>
                </c:pt>
                <c:pt idx="4">
                  <c:v>3.6401969649316746</c:v>
                </c:pt>
                <c:pt idx="5">
                  <c:v>4.0690725431261203</c:v>
                </c:pt>
                <c:pt idx="6">
                  <c:v>4.4393384657035195</c:v>
                </c:pt>
                <c:pt idx="7">
                  <c:v>4.7618544511808549</c:v>
                </c:pt>
                <c:pt idx="8">
                  <c:v>5.0452597935345</c:v>
                </c:pt>
                <c:pt idx="9">
                  <c:v>5.2964193285120995</c:v>
                </c:pt>
                <c:pt idx="10">
                  <c:v>5.5207860751386004</c:v>
                </c:pt>
                <c:pt idx="11">
                  <c:v>5.7226903847599502</c:v>
                </c:pt>
                <c:pt idx="12">
                  <c:v>5.9055662623311003</c:v>
                </c:pt>
                <c:pt idx="13">
                  <c:v>6.0721351602525502</c:v>
                </c:pt>
                <c:pt idx="14">
                  <c:v>6.2245590343299497</c:v>
                </c:pt>
                <c:pt idx="15">
                  <c:v>6.3645526479248504</c:v>
                </c:pt>
                <c:pt idx="16">
                  <c:v>6.4934794335386501</c:v>
                </c:pt>
                <c:pt idx="17">
                  <c:v>6.6124223445154993</c:v>
                </c:pt>
                <c:pt idx="18">
                  <c:v>6.7222476406683001</c:v>
                </c:pt>
                <c:pt idx="19">
                  <c:v>6.8236504608741004</c:v>
                </c:pt>
                <c:pt idx="20">
                  <c:v>6.9171913253542003</c:v>
                </c:pt>
                <c:pt idx="21">
                  <c:v>7.0033237200065006</c:v>
                </c:pt>
                <c:pt idx="22">
                  <c:v>7.0824189396782007</c:v>
                </c:pt>
                <c:pt idx="23">
                  <c:v>7.1547840176052997</c:v>
                </c:pt>
                <c:pt idx="24">
                  <c:v>7.2206771381572494</c:v>
                </c:pt>
                <c:pt idx="25">
                  <c:v>7.2803141521787493</c:v>
                </c:pt>
                <c:pt idx="26">
                  <c:v>7.3338801003406502</c:v>
                </c:pt>
                <c:pt idx="27">
                  <c:v>7.3815371905732503</c:v>
                </c:pt>
                <c:pt idx="28">
                  <c:v>7.4234272902550007</c:v>
                </c:pt>
                <c:pt idx="29">
                  <c:v>7.4596762338801499</c:v>
                </c:pt>
                <c:pt idx="30">
                  <c:v>7.490399825974249</c:v>
                </c:pt>
                <c:pt idx="31">
                  <c:v>7.5157047597463507</c:v>
                </c:pt>
                <c:pt idx="32">
                  <c:v>7.5356871832584504</c:v>
                </c:pt>
                <c:pt idx="33">
                  <c:v>7.5504383275991005</c:v>
                </c:pt>
                <c:pt idx="34">
                  <c:v>7.5600467453967495</c:v>
                </c:pt>
                <c:pt idx="35">
                  <c:v>7.5645942362057994</c:v>
                </c:pt>
                <c:pt idx="36">
                  <c:v>7.5641600201626504</c:v>
                </c:pt>
                <c:pt idx="37">
                  <c:v>7.558823397116301</c:v>
                </c:pt>
                <c:pt idx="38">
                  <c:v>7.5486608381317</c:v>
                </c:pt>
                <c:pt idx="39">
                  <c:v>7.5337452839763497</c:v>
                </c:pt>
                <c:pt idx="40">
                  <c:v>7.5141511529711495</c:v>
                </c:pt>
                <c:pt idx="41">
                  <c:v>7.4899525750800509</c:v>
                </c:pt>
                <c:pt idx="42">
                  <c:v>7.4612237882613002</c:v>
                </c:pt>
                <c:pt idx="43">
                  <c:v>7.4280402912902996</c:v>
                </c:pt>
                <c:pt idx="44">
                  <c:v>7.3904780115088</c:v>
                </c:pt>
                <c:pt idx="45">
                  <c:v>7.3486136552718504</c:v>
                </c:pt>
                <c:pt idx="46">
                  <c:v>7.3025274078420495</c:v>
                </c:pt>
                <c:pt idx="47">
                  <c:v>7.2523020372386995</c:v>
                </c:pt>
                <c:pt idx="48">
                  <c:v>7.19802255000985</c:v>
                </c:pt>
                <c:pt idx="49">
                  <c:v>7.1397772031857993</c:v>
                </c:pt>
                <c:pt idx="50">
                  <c:v>7.0776590935029002</c:v>
                </c:pt>
                <c:pt idx="51">
                  <c:v>7.0117657083173004</c:v>
                </c:pt>
                <c:pt idx="52">
                  <c:v>6.9421989238307997</c:v>
                </c:pt>
                <c:pt idx="53">
                  <c:v>6.8690682625438004</c:v>
                </c:pt>
                <c:pt idx="54">
                  <c:v>6.7924890463954499</c:v>
                </c:pt>
                <c:pt idx="55">
                  <c:v>6.7125824358280992</c:v>
                </c:pt>
                <c:pt idx="56">
                  <c:v>6.6294782502632499</c:v>
                </c:pt>
                <c:pt idx="57">
                  <c:v>6.54331711628235</c:v>
                </c:pt>
                <c:pt idx="58">
                  <c:v>6.4542474945923995</c:v>
                </c:pt>
                <c:pt idx="59">
                  <c:v>6.3624286387033999</c:v>
                </c:pt>
                <c:pt idx="60">
                  <c:v>6.2680329557116501</c:v>
                </c:pt>
                <c:pt idx="61">
                  <c:v>6.1712424499576999</c:v>
                </c:pt>
                <c:pt idx="62">
                  <c:v>6.0722554612457005</c:v>
                </c:pt>
                <c:pt idx="63">
                  <c:v>5.9712869607724999</c:v>
                </c:pt>
                <c:pt idx="64">
                  <c:v>5.8685638894637</c:v>
                </c:pt>
                <c:pt idx="65">
                  <c:v>5.7643337933415504</c:v>
                </c:pt>
                <c:pt idx="66">
                  <c:v>5.6588668225878997</c:v>
                </c:pt>
                <c:pt idx="67">
                  <c:v>5.5524506122034998</c:v>
                </c:pt>
                <c:pt idx="68">
                  <c:v>5.4453964767617</c:v>
                </c:pt>
                <c:pt idx="69">
                  <c:v>5.3380424715577002</c:v>
                </c:pt>
                <c:pt idx="70">
                  <c:v>5.2307522497769003</c:v>
                </c:pt>
                <c:pt idx="71">
                  <c:v>5.12392217361415</c:v>
                </c:pt>
                <c:pt idx="72">
                  <c:v>5.0179795434562999</c:v>
                </c:pt>
                <c:pt idx="73">
                  <c:v>4.9133862771444452</c:v>
                </c:pt>
                <c:pt idx="74">
                  <c:v>4.8106449405228897</c:v>
                </c:pt>
                <c:pt idx="75">
                  <c:v>4.7102987423706306</c:v>
                </c:pt>
                <c:pt idx="76">
                  <c:v>4.6129375567924447</c:v>
                </c:pt>
                <c:pt idx="77">
                  <c:v>4.5192001256932599</c:v>
                </c:pt>
                <c:pt idx="78">
                  <c:v>4.4297805650089845</c:v>
                </c:pt>
                <c:pt idx="79">
                  <c:v>4.3454313294685347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8"/>
          <c:order val="7"/>
          <c:tx>
            <c:v>N=10</c:v>
          </c:tx>
          <c:spPr>
            <a:ln w="1905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(adi)'!$I$2:$I$82</c:f>
              <c:numCache>
                <c:formatCode>0.00E+00</c:formatCode>
                <c:ptCount val="81"/>
                <c:pt idx="0">
                  <c:v>1.133108543239975</c:v>
                </c:pt>
                <c:pt idx="1">
                  <c:v>2.0250104352372498</c:v>
                </c:pt>
                <c:pt idx="2">
                  <c:v>2.7366499720427901</c:v>
                </c:pt>
                <c:pt idx="3">
                  <c:v>3.3128727027179004</c:v>
                </c:pt>
                <c:pt idx="4">
                  <c:v>3.7871552985640649</c:v>
                </c:pt>
                <c:pt idx="5">
                  <c:v>4.1843777935711053</c:v>
                </c:pt>
                <c:pt idx="6">
                  <c:v>4.5229446328148395</c:v>
                </c:pt>
                <c:pt idx="7">
                  <c:v>4.8164233315202605</c:v>
                </c:pt>
                <c:pt idx="8">
                  <c:v>5.0747920905311998</c:v>
                </c:pt>
                <c:pt idx="9">
                  <c:v>5.3053809105009497</c:v>
                </c:pt>
                <c:pt idx="10">
                  <c:v>5.5135717179502501</c:v>
                </c:pt>
                <c:pt idx="11">
                  <c:v>5.7033198736160999</c:v>
                </c:pt>
                <c:pt idx="12">
                  <c:v>5.8775407367527501</c:v>
                </c:pt>
                <c:pt idx="13">
                  <c:v>6.0383915900642995</c:v>
                </c:pt>
                <c:pt idx="14">
                  <c:v>6.1874768408808993</c:v>
                </c:pt>
                <c:pt idx="15">
                  <c:v>6.3260031267827994</c:v>
                </c:pt>
                <c:pt idx="16">
                  <c:v>6.4548870913642507</c:v>
                </c:pt>
                <c:pt idx="17">
                  <c:v>6.5748371017073497</c:v>
                </c:pt>
                <c:pt idx="18">
                  <c:v>6.6864073818611498</c:v>
                </c:pt>
                <c:pt idx="19">
                  <c:v>6.7900416797798995</c:v>
                </c:pt>
                <c:pt idx="20">
                  <c:v>6.8861029202639994</c:v>
                </c:pt>
                <c:pt idx="21">
                  <c:v>6.9748951526929996</c:v>
                </c:pt>
                <c:pt idx="22">
                  <c:v>7.0566770739967497</c:v>
                </c:pt>
                <c:pt idx="23">
                  <c:v>7.131673711313999</c:v>
                </c:pt>
                <c:pt idx="24">
                  <c:v>7.2000836142494506</c:v>
                </c:pt>
                <c:pt idx="25">
                  <c:v>7.2620875516091505</c:v>
                </c:pt>
                <c:pt idx="26">
                  <c:v>7.3178488002144508</c:v>
                </c:pt>
                <c:pt idx="27">
                  <c:v>7.3675169643862999</c:v>
                </c:pt>
                <c:pt idx="28">
                  <c:v>7.4112319793164003</c:v>
                </c:pt>
                <c:pt idx="29">
                  <c:v>7.4491244434411996</c:v>
                </c:pt>
                <c:pt idx="30">
                  <c:v>7.4813155398773006</c:v>
                </c:pt>
                <c:pt idx="31">
                  <c:v>7.5079204088281006</c:v>
                </c:pt>
                <c:pt idx="32">
                  <c:v>7.5290500272512002</c:v>
                </c:pt>
                <c:pt idx="33">
                  <c:v>7.5448078515896997</c:v>
                </c:pt>
                <c:pt idx="34">
                  <c:v>7.5552923215991994</c:v>
                </c:pt>
                <c:pt idx="35">
                  <c:v>7.5606004653043994</c:v>
                </c:pt>
                <c:pt idx="36">
                  <c:v>7.5608237416955504</c:v>
                </c:pt>
                <c:pt idx="37">
                  <c:v>7.5560499854200005</c:v>
                </c:pt>
                <c:pt idx="38">
                  <c:v>7.5463662764015496</c:v>
                </c:pt>
                <c:pt idx="39">
                  <c:v>7.5318585348468003</c:v>
                </c:pt>
                <c:pt idx="40">
                  <c:v>7.5126085298641998</c:v>
                </c:pt>
                <c:pt idx="41">
                  <c:v>7.48869872586305</c:v>
                </c:pt>
                <c:pt idx="42">
                  <c:v>7.4602101073879492</c:v>
                </c:pt>
                <c:pt idx="43">
                  <c:v>7.4272240928574007</c:v>
                </c:pt>
                <c:pt idx="44">
                  <c:v>7.3898228163216499</c:v>
                </c:pt>
                <c:pt idx="45">
                  <c:v>7.3480897474135505</c:v>
                </c:pt>
                <c:pt idx="46">
                  <c:v>7.3021080408635495</c:v>
                </c:pt>
                <c:pt idx="47">
                  <c:v>7.2519643245414995</c:v>
                </c:pt>
                <c:pt idx="48">
                  <c:v>7.1977472977490509</c:v>
                </c:pt>
                <c:pt idx="49">
                  <c:v>7.1395494472601495</c:v>
                </c:pt>
                <c:pt idx="50">
                  <c:v>7.0774653186081498</c:v>
                </c:pt>
                <c:pt idx="51">
                  <c:v>7.0115955207031009</c:v>
                </c:pt>
                <c:pt idx="52">
                  <c:v>6.9420444188312995</c:v>
                </c:pt>
                <c:pt idx="53">
                  <c:v>6.8689216604951495</c:v>
                </c:pt>
                <c:pt idx="54">
                  <c:v>6.7923440587569006</c:v>
                </c:pt>
                <c:pt idx="55">
                  <c:v>6.7124361324504509</c:v>
                </c:pt>
                <c:pt idx="56">
                  <c:v>6.6293285439196499</c:v>
                </c:pt>
                <c:pt idx="57">
                  <c:v>6.5431604242401509</c:v>
                </c:pt>
                <c:pt idx="58">
                  <c:v>6.4540825965452999</c:v>
                </c:pt>
                <c:pt idx="59">
                  <c:v>6.3622542057282505</c:v>
                </c:pt>
                <c:pt idx="60">
                  <c:v>6.2678472637407996</c:v>
                </c:pt>
                <c:pt idx="61">
                  <c:v>6.1710474481907003</c:v>
                </c:pt>
                <c:pt idx="62">
                  <c:v>6.0720509877220996</c:v>
                </c:pt>
                <c:pt idx="63">
                  <c:v>5.9710716992756501</c:v>
                </c:pt>
                <c:pt idx="64">
                  <c:v>5.86834121971145</c:v>
                </c:pt>
                <c:pt idx="65">
                  <c:v>5.7641053378202001</c:v>
                </c:pt>
                <c:pt idx="66">
                  <c:v>5.65863081628145</c:v>
                </c:pt>
                <c:pt idx="67">
                  <c:v>5.5522080297134497</c:v>
                </c:pt>
                <c:pt idx="68">
                  <c:v>5.4451481759454499</c:v>
                </c:pt>
                <c:pt idx="69">
                  <c:v>5.3377891169372003</c:v>
                </c:pt>
                <c:pt idx="70">
                  <c:v>5.2304953619179004</c:v>
                </c:pt>
                <c:pt idx="71">
                  <c:v>5.1236607288573</c:v>
                </c:pt>
                <c:pt idx="72">
                  <c:v>5.0177136677316501</c:v>
                </c:pt>
                <c:pt idx="73">
                  <c:v>4.9131164729780554</c:v>
                </c:pt>
                <c:pt idx="74">
                  <c:v>4.8103705577578655</c:v>
                </c:pt>
                <c:pt idx="75">
                  <c:v>4.7100191000302853</c:v>
                </c:pt>
                <c:pt idx="76">
                  <c:v>4.6126517551348947</c:v>
                </c:pt>
                <c:pt idx="77">
                  <c:v>4.5189073391690302</c:v>
                </c:pt>
                <c:pt idx="78">
                  <c:v>4.4294800086437549</c:v>
                </c:pt>
                <c:pt idx="79">
                  <c:v>4.3451218362257702</c:v>
                </c:pt>
              </c:numCache>
            </c:numRef>
          </c:yVal>
          <c:smooth val="0"/>
        </c:ser>
        <c:ser>
          <c:idx val="9"/>
          <c:order val="8"/>
          <c:tx>
            <c:v>N=11</c:v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(adi)'!$J$2:$J$82</c:f>
              <c:numCache>
                <c:formatCode>0.00E+00</c:formatCode>
                <c:ptCount val="81"/>
                <c:pt idx="0">
                  <c:v>1.3385217991427301</c:v>
                </c:pt>
                <c:pt idx="1">
                  <c:v>2.265002670046365</c:v>
                </c:pt>
                <c:pt idx="2">
                  <c:v>2.9370441200654098</c:v>
                </c:pt>
                <c:pt idx="3">
                  <c:v>3.4503357770680649</c:v>
                </c:pt>
                <c:pt idx="4">
                  <c:v>3.8626078071529699</c:v>
                </c:pt>
                <c:pt idx="5">
                  <c:v>4.2085995530801501</c:v>
                </c:pt>
                <c:pt idx="6">
                  <c:v>4.5092506196550302</c:v>
                </c:pt>
                <c:pt idx="7">
                  <c:v>4.77726122115181</c:v>
                </c:pt>
                <c:pt idx="8">
                  <c:v>5.0204285200237502</c:v>
                </c:pt>
                <c:pt idx="9">
                  <c:v>5.2436358442466995</c:v>
                </c:pt>
                <c:pt idx="10">
                  <c:v>5.4500339458544502</c:v>
                </c:pt>
                <c:pt idx="11">
                  <c:v>5.6417392492473999</c:v>
                </c:pt>
                <c:pt idx="12">
                  <c:v>5.8202440561510498</c:v>
                </c:pt>
                <c:pt idx="13">
                  <c:v>5.9866573645930998</c:v>
                </c:pt>
                <c:pt idx="14">
                  <c:v>6.1418472884655504</c:v>
                </c:pt>
                <c:pt idx="15">
                  <c:v>6.2865239161468498</c:v>
                </c:pt>
                <c:pt idx="16">
                  <c:v>6.4212883652021997</c:v>
                </c:pt>
                <c:pt idx="17">
                  <c:v>6.5466622901116498</c:v>
                </c:pt>
                <c:pt idx="18">
                  <c:v>6.6631064593611002</c:v>
                </c:pt>
                <c:pt idx="19">
                  <c:v>6.7710329994657998</c:v>
                </c:pt>
                <c:pt idx="20">
                  <c:v>6.8708129875067501</c:v>
                </c:pt>
                <c:pt idx="21">
                  <c:v>6.9627819940037003</c:v>
                </c:pt>
                <c:pt idx="22">
                  <c:v>7.0472445074584495</c:v>
                </c:pt>
                <c:pt idx="23">
                  <c:v>7.1244778183934496</c:v>
                </c:pt>
                <c:pt idx="24">
                  <c:v>7.194735069266299</c:v>
                </c:pt>
                <c:pt idx="25">
                  <c:v>7.2582475803426503</c:v>
                </c:pt>
                <c:pt idx="26">
                  <c:v>7.3152266071339493</c:v>
                </c:pt>
                <c:pt idx="27">
                  <c:v>7.3658663860637006</c:v>
                </c:pt>
                <c:pt idx="28">
                  <c:v>7.4103456336600999</c:v>
                </c:pt>
                <c:pt idx="29">
                  <c:v>7.4488287222988507</c:v>
                </c:pt>
                <c:pt idx="30">
                  <c:v>7.4814677042298001</c:v>
                </c:pt>
                <c:pt idx="31">
                  <c:v>7.5084040995017505</c:v>
                </c:pt>
                <c:pt idx="32">
                  <c:v>7.5297693065197508</c:v>
                </c:pt>
                <c:pt idx="33">
                  <c:v>7.5456855108349998</c:v>
                </c:pt>
                <c:pt idx="34">
                  <c:v>7.5562680820054995</c:v>
                </c:pt>
                <c:pt idx="35">
                  <c:v>7.561625857986451</c:v>
                </c:pt>
                <c:pt idx="36">
                  <c:v>7.5618610865106008</c:v>
                </c:pt>
                <c:pt idx="37">
                  <c:v>7.5570718893336508</c:v>
                </c:pt>
                <c:pt idx="38">
                  <c:v>7.5473526011382503</c:v>
                </c:pt>
                <c:pt idx="39">
                  <c:v>7.5327936305513008</c:v>
                </c:pt>
                <c:pt idx="40">
                  <c:v>7.51348235235095</c:v>
                </c:pt>
                <c:pt idx="41">
                  <c:v>7.4895051194226498</c:v>
                </c:pt>
                <c:pt idx="42">
                  <c:v>7.4609462574165999</c:v>
                </c:pt>
                <c:pt idx="43">
                  <c:v>7.4278898752275495</c:v>
                </c:pt>
                <c:pt idx="44">
                  <c:v>7.3904197540284002</c:v>
                </c:pt>
                <c:pt idx="45">
                  <c:v>7.3486200745839501</c:v>
                </c:pt>
                <c:pt idx="46">
                  <c:v>7.3025757892939493</c:v>
                </c:pt>
                <c:pt idx="47">
                  <c:v>7.2523743696298002</c:v>
                </c:pt>
                <c:pt idx="48">
                  <c:v>7.1981048813937507</c:v>
                </c:pt>
                <c:pt idx="49">
                  <c:v>7.1398596020527503</c:v>
                </c:pt>
                <c:pt idx="50">
                  <c:v>7.0777337743420503</c:v>
                </c:pt>
                <c:pt idx="51">
                  <c:v>7.0118277057599006</c:v>
                </c:pt>
                <c:pt idx="52">
                  <c:v>6.9422454713176505</c:v>
                </c:pt>
                <c:pt idx="53">
                  <c:v>6.8690973131988002</c:v>
                </c:pt>
                <c:pt idx="54">
                  <c:v>6.7924997913758505</c:v>
                </c:pt>
                <c:pt idx="55">
                  <c:v>6.7125762071332504</c:v>
                </c:pt>
                <c:pt idx="56">
                  <c:v>6.6294570927373</c:v>
                </c:pt>
                <c:pt idx="57">
                  <c:v>6.5432824024607994</c:v>
                </c:pt>
                <c:pt idx="58">
                  <c:v>6.4542019073121493</c:v>
                </c:pt>
                <c:pt idx="59">
                  <c:v>6.3623746999659998</c:v>
                </c:pt>
                <c:pt idx="60">
                  <c:v>6.2679728489635007</c:v>
                </c:pt>
                <c:pt idx="61">
                  <c:v>6.1711802383050998</c:v>
                </c:pt>
                <c:pt idx="62">
                  <c:v>6.0721939102408999</c:v>
                </c:pt>
                <c:pt idx="63">
                  <c:v>5.9712280266055</c:v>
                </c:pt>
                <c:pt idx="64">
                  <c:v>5.86851189223575</c:v>
                </c:pt>
                <c:pt idx="65">
                  <c:v>5.7642919443989999</c:v>
                </c:pt>
                <c:pt idx="66">
                  <c:v>5.6588362927515501</c:v>
                </c:pt>
                <c:pt idx="67">
                  <c:v>5.5524337661942997</c:v>
                </c:pt>
                <c:pt idx="68">
                  <c:v>5.4453953129371495</c:v>
                </c:pt>
                <c:pt idx="69">
                  <c:v>5.3380586635504503</c:v>
                </c:pt>
                <c:pt idx="70">
                  <c:v>5.2307877451575502</c:v>
                </c:pt>
                <c:pt idx="71">
                  <c:v>5.1239772961365002</c:v>
                </c:pt>
                <c:pt idx="72">
                  <c:v>5.0180549893901496</c:v>
                </c:pt>
                <c:pt idx="73">
                  <c:v>4.9134827038476301</c:v>
                </c:pt>
                <c:pt idx="74">
                  <c:v>4.8107621565680549</c:v>
                </c:pt>
                <c:pt idx="75">
                  <c:v>4.7104363248233652</c:v>
                </c:pt>
                <c:pt idx="76">
                  <c:v>4.6130947249744896</c:v>
                </c:pt>
                <c:pt idx="77">
                  <c:v>4.5193759368895003</c:v>
                </c:pt>
                <c:pt idx="78">
                  <c:v>4.4299739061573593</c:v>
                </c:pt>
                <c:pt idx="79">
                  <c:v>4.3456407315363945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0"/>
          <c:order val="9"/>
          <c:tx>
            <c:v>N=12</c:v>
          </c:tx>
          <c:spPr>
            <a:ln w="19050" cap="rnd" cmpd="sng" algn="ctr">
              <a:solidFill>
                <a:schemeClr val="accent5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(adi)'!$K$2:$K$82</c:f>
              <c:numCache>
                <c:formatCode>0.00E+00</c:formatCode>
                <c:ptCount val="81"/>
                <c:pt idx="0">
                  <c:v>1.4691683893901399</c:v>
                </c:pt>
                <c:pt idx="1">
                  <c:v>2.3665010471431098</c:v>
                </c:pt>
                <c:pt idx="2">
                  <c:v>2.9809242404502347</c:v>
                </c:pt>
                <c:pt idx="3">
                  <c:v>3.4486534751072853</c:v>
                </c:pt>
                <c:pt idx="4">
                  <c:v>3.834221811528395</c:v>
                </c:pt>
                <c:pt idx="5">
                  <c:v>4.1687412114060898</c:v>
                </c:pt>
                <c:pt idx="6">
                  <c:v>4.4677493326707349</c:v>
                </c:pt>
                <c:pt idx="7">
                  <c:v>4.7394895676826652</c:v>
                </c:pt>
                <c:pt idx="8">
                  <c:v>4.9887361866578352</c:v>
                </c:pt>
                <c:pt idx="9">
                  <c:v>5.2185602526975501</c:v>
                </c:pt>
                <c:pt idx="10">
                  <c:v>5.4311476764746498</c:v>
                </c:pt>
                <c:pt idx="11">
                  <c:v>5.6281830954847001</c:v>
                </c:pt>
                <c:pt idx="12">
                  <c:v>5.81103566784095</c:v>
                </c:pt>
                <c:pt idx="13">
                  <c:v>5.9808543652249</c:v>
                </c:pt>
                <c:pt idx="14">
                  <c:v>6.1386213100972</c:v>
                </c:pt>
                <c:pt idx="15">
                  <c:v>6.2851844790204998</c:v>
                </c:pt>
                <c:pt idx="16">
                  <c:v>6.4212811511544503</c:v>
                </c:pt>
                <c:pt idx="17">
                  <c:v>6.54755504467155</c:v>
                </c:pt>
                <c:pt idx="18">
                  <c:v>6.6645706026282996</c:v>
                </c:pt>
                <c:pt idx="19">
                  <c:v>6.7728241902384001</c:v>
                </c:pt>
                <c:pt idx="20">
                  <c:v>6.8727538374572008</c:v>
                </c:pt>
                <c:pt idx="21">
                  <c:v>6.9647473662525998</c:v>
                </c:pt>
                <c:pt idx="22">
                  <c:v>7.0491494979909506</c:v>
                </c:pt>
                <c:pt idx="23">
                  <c:v>7.1262676429231506</c:v>
                </c:pt>
                <c:pt idx="24">
                  <c:v>7.1963770935184996</c:v>
                </c:pt>
                <c:pt idx="25">
                  <c:v>7.2597249910852</c:v>
                </c:pt>
                <c:pt idx="26">
                  <c:v>7.3165344283543501</c:v>
                </c:pt>
                <c:pt idx="27">
                  <c:v>7.3670075801539001</c:v>
                </c:pt>
                <c:pt idx="28">
                  <c:v>7.4113281550409003</c:v>
                </c:pt>
                <c:pt idx="29">
                  <c:v>7.4496638898117498</c:v>
                </c:pt>
                <c:pt idx="30">
                  <c:v>7.4821688353631499</c:v>
                </c:pt>
                <c:pt idx="31">
                  <c:v>7.5089849261832002</c:v>
                </c:pt>
                <c:pt idx="32">
                  <c:v>7.5302433222476495</c:v>
                </c:pt>
                <c:pt idx="33">
                  <c:v>7.5460662998034493</c:v>
                </c:pt>
                <c:pt idx="34">
                  <c:v>7.5565683903055003</c:v>
                </c:pt>
                <c:pt idx="35">
                  <c:v>7.5618569510702001</c:v>
                </c:pt>
                <c:pt idx="36">
                  <c:v>7.5620337137620997</c:v>
                </c:pt>
                <c:pt idx="37">
                  <c:v>7.5571957303388002</c:v>
                </c:pt>
                <c:pt idx="38">
                  <c:v>7.5474357998922006</c:v>
                </c:pt>
                <c:pt idx="39">
                  <c:v>7.5328432500241504</c:v>
                </c:pt>
                <c:pt idx="40">
                  <c:v>7.51350517200955</c:v>
                </c:pt>
                <c:pt idx="41">
                  <c:v>7.4895065926142497</c:v>
                </c:pt>
                <c:pt idx="42">
                  <c:v>7.4609312826953502</c:v>
                </c:pt>
                <c:pt idx="43">
                  <c:v>7.42786243032055</c:v>
                </c:pt>
                <c:pt idx="44">
                  <c:v>7.3903831240767506</c:v>
                </c:pt>
                <c:pt idx="45">
                  <c:v>7.3485769366377998</c:v>
                </c:pt>
                <c:pt idx="46">
                  <c:v>7.3025288013128504</c:v>
                </c:pt>
                <c:pt idx="47">
                  <c:v>7.2523252934441498</c:v>
                </c:pt>
                <c:pt idx="48">
                  <c:v>7.1980552697541995</c:v>
                </c:pt>
                <c:pt idx="49">
                  <c:v>7.139810489429701</c:v>
                </c:pt>
                <c:pt idx="50">
                  <c:v>7.0776864120469494</c:v>
                </c:pt>
                <c:pt idx="51">
                  <c:v>7.0117825529428996</c:v>
                </c:pt>
                <c:pt idx="52">
                  <c:v>6.9422032279506993</c:v>
                </c:pt>
                <c:pt idx="53">
                  <c:v>6.8690584954632996</c:v>
                </c:pt>
                <c:pt idx="54">
                  <c:v>6.7924645292125003</c:v>
                </c:pt>
                <c:pt idx="55">
                  <c:v>6.7125443631964501</c:v>
                </c:pt>
                <c:pt idx="56">
                  <c:v>6.6294290019352005</c:v>
                </c:pt>
                <c:pt idx="57">
                  <c:v>6.5432582885691506</c:v>
                </c:pt>
                <c:pt idx="58">
                  <c:v>6.4541812953691506</c:v>
                </c:pt>
                <c:pt idx="59">
                  <c:v>6.3623578142163</c:v>
                </c:pt>
                <c:pt idx="60">
                  <c:v>6.2679593118397001</c:v>
                </c:pt>
                <c:pt idx="61">
                  <c:v>6.1711695224269496</c:v>
                </c:pt>
                <c:pt idx="62">
                  <c:v>6.07218650979505</c:v>
                </c:pt>
                <c:pt idx="63">
                  <c:v>5.97122344928255</c:v>
                </c:pt>
                <c:pt idx="64">
                  <c:v>5.8685094608471999</c:v>
                </c:pt>
                <c:pt idx="65">
                  <c:v>5.76429220694855</c:v>
                </c:pt>
                <c:pt idx="66">
                  <c:v>5.6588391255941</c:v>
                </c:pt>
                <c:pt idx="67">
                  <c:v>5.5524384526542496</c:v>
                </c:pt>
                <c:pt idx="68">
                  <c:v>5.4454019565107998</c:v>
                </c:pt>
                <c:pt idx="69">
                  <c:v>5.3380667726989994</c:v>
                </c:pt>
                <c:pt idx="70">
                  <c:v>5.2307973663550005</c:v>
                </c:pt>
                <c:pt idx="71">
                  <c:v>5.1239884964120499</c:v>
                </c:pt>
                <c:pt idx="72">
                  <c:v>5.0180671932709995</c:v>
                </c:pt>
                <c:pt idx="73">
                  <c:v>4.9134960135480954</c:v>
                </c:pt>
                <c:pt idx="74">
                  <c:v>4.8107763217942647</c:v>
                </c:pt>
                <c:pt idx="75">
                  <c:v>4.7104513787033095</c:v>
                </c:pt>
                <c:pt idx="76">
                  <c:v>4.6131103273201948</c:v>
                </c:pt>
                <c:pt idx="77">
                  <c:v>4.5193921713778149</c:v>
                </c:pt>
                <c:pt idx="78">
                  <c:v>4.42999039566328</c:v>
                </c:pt>
                <c:pt idx="79">
                  <c:v>4.345657817775975</c:v>
                </c:pt>
              </c:numCache>
            </c:numRef>
          </c:yVal>
          <c:smooth val="0"/>
        </c:ser>
        <c:ser>
          <c:idx val="7"/>
          <c:order val="12"/>
          <c:tx>
            <c:v>NDM Ny=160</c:v>
          </c:tx>
          <c:spPr>
            <a:ln w="28575" cap="rnd" cmpd="sng" algn="ctr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'inf_Lobbato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(adi)'!$L$2:$L$81</c:f>
              <c:numCache>
                <c:formatCode>0.00E+00</c:formatCode>
                <c:ptCount val="80"/>
                <c:pt idx="0">
                  <c:v>1.55717666306793</c:v>
                </c:pt>
                <c:pt idx="1">
                  <c:v>2.3542174961222</c:v>
                </c:pt>
                <c:pt idx="2">
                  <c:v>2.9292147263911348</c:v>
                </c:pt>
                <c:pt idx="3">
                  <c:v>3.3945889579542254</c:v>
                </c:pt>
                <c:pt idx="4">
                  <c:v>3.7908781749243303</c:v>
                </c:pt>
                <c:pt idx="5">
                  <c:v>4.13801532126217</c:v>
                </c:pt>
                <c:pt idx="6">
                  <c:v>4.4475735055845549</c:v>
                </c:pt>
                <c:pt idx="7">
                  <c:v>4.7269861474254595</c:v>
                </c:pt>
                <c:pt idx="8">
                  <c:v>4.9813659330193305</c:v>
                </c:pt>
                <c:pt idx="9">
                  <c:v>5.2144085044774995</c:v>
                </c:pt>
                <c:pt idx="10">
                  <c:v>5.4288880663794501</c:v>
                </c:pt>
                <c:pt idx="11">
                  <c:v>5.6269499103001497</c:v>
                </c:pt>
                <c:pt idx="12">
                  <c:v>5.81029321418315</c:v>
                </c:pt>
                <c:pt idx="13">
                  <c:v>5.9802906213450502</c:v>
                </c:pt>
                <c:pt idx="14">
                  <c:v>6.1380694572429002</c:v>
                </c:pt>
                <c:pt idx="15">
                  <c:v>6.2845686518326502</c:v>
                </c:pt>
                <c:pt idx="16">
                  <c:v>6.4205797147078503</c:v>
                </c:pt>
                <c:pt idx="17">
                  <c:v>6.5467769172521999</c:v>
                </c:pt>
                <c:pt idx="18">
                  <c:v>6.6637399751353499</c:v>
                </c:pt>
                <c:pt idx="19">
                  <c:v>6.77197139830285</c:v>
                </c:pt>
                <c:pt idx="20">
                  <c:v>6.8719099722020003</c:v>
                </c:pt>
                <c:pt idx="21">
                  <c:v>6.9639413814575999</c:v>
                </c:pt>
                <c:pt idx="22">
                  <c:v>7.0484066891031008</c:v>
                </c:pt>
                <c:pt idx="23">
                  <c:v>7.1256091834225996</c:v>
                </c:pt>
                <c:pt idx="24">
                  <c:v>7.1958199661690498</c:v>
                </c:pt>
                <c:pt idx="25">
                  <c:v>7.2592825591712993</c:v>
                </c:pt>
                <c:pt idx="26">
                  <c:v>7.3162167373117999</c:v>
                </c:pt>
                <c:pt idx="27">
                  <c:v>7.366821746167</c:v>
                </c:pt>
                <c:pt idx="28">
                  <c:v>7.4112790260562509</c:v>
                </c:pt>
                <c:pt idx="29">
                  <c:v>7.4497545371563998</c:v>
                </c:pt>
                <c:pt idx="30">
                  <c:v>7.4824007601596509</c:v>
                </c:pt>
                <c:pt idx="31">
                  <c:v>7.5093584314420996</c:v>
                </c:pt>
                <c:pt idx="32">
                  <c:v>7.5307580599781501</c:v>
                </c:pt>
                <c:pt idx="33">
                  <c:v>7.5467212641692001</c:v>
                </c:pt>
                <c:pt idx="34">
                  <c:v>7.5573619595819492</c:v>
                </c:pt>
                <c:pt idx="35">
                  <c:v>7.5627874231242007</c:v>
                </c:pt>
                <c:pt idx="36">
                  <c:v>7.5630992547292495</c:v>
                </c:pt>
                <c:pt idx="37">
                  <c:v>7.5583942541658997</c:v>
                </c:pt>
                <c:pt idx="38">
                  <c:v>7.5487652277775492</c:v>
                </c:pt>
                <c:pt idx="39">
                  <c:v>7.5343017377466497</c:v>
                </c:pt>
                <c:pt idx="40">
                  <c:v>7.5150908046688993</c:v>
                </c:pt>
                <c:pt idx="41">
                  <c:v>7.4912175727724506</c:v>
                </c:pt>
                <c:pt idx="42">
                  <c:v>7.4627659459582008</c:v>
                </c:pt>
                <c:pt idx="43">
                  <c:v>7.4298192018982503</c:v>
                </c:pt>
                <c:pt idx="44">
                  <c:v>7.3924605906731005</c:v>
                </c:pt>
                <c:pt idx="45">
                  <c:v>7.3507739238224996</c:v>
                </c:pt>
                <c:pt idx="46">
                  <c:v>7.3048441592642011</c:v>
                </c:pt>
                <c:pt idx="47">
                  <c:v>7.2547579871151999</c:v>
                </c:pt>
                <c:pt idx="48">
                  <c:v>7.2006044212270002</c:v>
                </c:pt>
                <c:pt idx="49">
                  <c:v>7.1424754010621498</c:v>
                </c:pt>
                <c:pt idx="50">
                  <c:v>7.08046640843415</c:v>
                </c:pt>
                <c:pt idx="51">
                  <c:v>7.0146771035676494</c:v>
                </c:pt>
                <c:pt idx="52">
                  <c:v>6.9452119849864502</c:v>
                </c:pt>
                <c:pt idx="53">
                  <c:v>6.8721810778038002</c:v>
                </c:pt>
                <c:pt idx="54">
                  <c:v>6.7957006551025501</c:v>
                </c:pt>
                <c:pt idx="55">
                  <c:v>6.7158939973017997</c:v>
                </c:pt>
                <c:pt idx="56">
                  <c:v>6.6328921946221993</c:v>
                </c:pt>
                <c:pt idx="57">
                  <c:v>6.5468349980800991</c:v>
                </c:pt>
                <c:pt idx="58">
                  <c:v>6.4578717247520503</c:v>
                </c:pt>
                <c:pt idx="59">
                  <c:v>6.3661622234917505</c:v>
                </c:pt>
                <c:pt idx="60">
                  <c:v>6.2718779077356501</c:v>
                </c:pt>
                <c:pt idx="61">
                  <c:v>6.1752028625794999</c:v>
                </c:pt>
                <c:pt idx="62">
                  <c:v>6.0763350338803495</c:v>
                </c:pt>
                <c:pt idx="63">
                  <c:v>5.9754875079142504</c:v>
                </c:pt>
                <c:pt idx="64">
                  <c:v>5.8728898907892502</c:v>
                </c:pt>
                <c:pt idx="65">
                  <c:v>5.7687897977857503</c:v>
                </c:pt>
                <c:pt idx="66">
                  <c:v>5.6634544637121005</c:v>
                </c:pt>
                <c:pt idx="67">
                  <c:v>5.5571724865058005</c:v>
                </c:pt>
                <c:pt idx="68">
                  <c:v>5.45025571753275</c:v>
                </c:pt>
                <c:pt idx="69">
                  <c:v>5.3430413134492003</c:v>
                </c:pt>
                <c:pt idx="70">
                  <c:v>5.2358939660115</c:v>
                </c:pt>
                <c:pt idx="71">
                  <c:v>5.1292083280242498</c:v>
                </c:pt>
                <c:pt idx="72">
                  <c:v>5.0234116555027004</c:v>
                </c:pt>
                <c:pt idx="73">
                  <c:v>4.9189666884762451</c:v>
                </c:pt>
                <c:pt idx="74">
                  <c:v>4.8163747951747347</c:v>
                </c:pt>
                <c:pt idx="75">
                  <c:v>4.7161794073043044</c:v>
                </c:pt>
                <c:pt idx="76">
                  <c:v>4.6189697771401903</c:v>
                </c:pt>
                <c:pt idx="77">
                  <c:v>4.5253850908603095</c:v>
                </c:pt>
                <c:pt idx="78">
                  <c:v>4.4361189764894098</c:v>
                </c:pt>
                <c:pt idx="79">
                  <c:v>4.3519244493747902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506504"/>
        <c:axId val="1634943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N=3</c:v>
                </c:tx>
                <c:spPr>
                  <a:ln w="19050" cap="rnd" cmpd="sng" algn="ctr">
                    <a:solidFill>
                      <a:schemeClr val="accent1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'inf_Lobbato (adi)'!$A$2:$A$82</c15:sqref>
                        </c15:formulaRef>
                      </c:ext>
                    </c:extLst>
                    <c:numCache>
                      <c:formatCode>0.00E+00</c:formatCode>
                      <c:ptCount val="81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'inf_Lobbato (adi)'!$B$82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v>N=4</c:v>
                </c:tx>
                <c:spPr>
                  <a:ln w="19050" cap="rnd" cmpd="sng" algn="ctr">
                    <a:solidFill>
                      <a:schemeClr val="accent2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(adi)'!$A$2:$A$82</c15:sqref>
                        </c15:formulaRef>
                      </c:ext>
                    </c:extLst>
                    <c:numCache>
                      <c:formatCode>0.00E+00</c:formatCode>
                      <c:ptCount val="81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(adi)'!$C$82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1"/>
                <c:order val="10"/>
                <c:tx>
                  <c:v>N=14</c:v>
                </c:tx>
                <c:spPr>
                  <a:ln w="19050" cap="rnd" cmpd="sng" algn="ctr">
                    <a:solidFill>
                      <a:schemeClr val="accent6">
                        <a:lumMod val="6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(adi)'!$J$2:$J$81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1.3385217991427301</c:v>
                      </c:pt>
                      <c:pt idx="1">
                        <c:v>2.265002670046365</c:v>
                      </c:pt>
                      <c:pt idx="2">
                        <c:v>2.9370441200654098</c:v>
                      </c:pt>
                      <c:pt idx="3">
                        <c:v>3.4503357770680649</c:v>
                      </c:pt>
                      <c:pt idx="4">
                        <c:v>3.8626078071529699</c:v>
                      </c:pt>
                      <c:pt idx="5">
                        <c:v>4.2085995530801501</c:v>
                      </c:pt>
                      <c:pt idx="6">
                        <c:v>4.5092506196550302</c:v>
                      </c:pt>
                      <c:pt idx="7">
                        <c:v>4.77726122115181</c:v>
                      </c:pt>
                      <c:pt idx="8">
                        <c:v>5.0204285200237502</c:v>
                      </c:pt>
                      <c:pt idx="9">
                        <c:v>5.2436358442466995</c:v>
                      </c:pt>
                      <c:pt idx="10">
                        <c:v>5.4500339458544502</c:v>
                      </c:pt>
                      <c:pt idx="11">
                        <c:v>5.6417392492473999</c:v>
                      </c:pt>
                      <c:pt idx="12">
                        <c:v>5.8202440561510498</c:v>
                      </c:pt>
                      <c:pt idx="13">
                        <c:v>5.9866573645930998</c:v>
                      </c:pt>
                      <c:pt idx="14">
                        <c:v>6.1418472884655504</c:v>
                      </c:pt>
                      <c:pt idx="15">
                        <c:v>6.2865239161468498</c:v>
                      </c:pt>
                      <c:pt idx="16">
                        <c:v>6.4212883652021997</c:v>
                      </c:pt>
                      <c:pt idx="17">
                        <c:v>6.5466622901116498</c:v>
                      </c:pt>
                      <c:pt idx="18">
                        <c:v>6.6631064593611002</c:v>
                      </c:pt>
                      <c:pt idx="19">
                        <c:v>6.7710329994657998</c:v>
                      </c:pt>
                      <c:pt idx="20">
                        <c:v>6.8708129875067501</c:v>
                      </c:pt>
                      <c:pt idx="21">
                        <c:v>6.9627819940037003</c:v>
                      </c:pt>
                      <c:pt idx="22">
                        <c:v>7.0472445074584495</c:v>
                      </c:pt>
                      <c:pt idx="23">
                        <c:v>7.1244778183934496</c:v>
                      </c:pt>
                      <c:pt idx="24">
                        <c:v>7.194735069266299</c:v>
                      </c:pt>
                      <c:pt idx="25">
                        <c:v>7.2582475803426503</c:v>
                      </c:pt>
                      <c:pt idx="26">
                        <c:v>7.3152266071339493</c:v>
                      </c:pt>
                      <c:pt idx="27">
                        <c:v>7.3658663860637006</c:v>
                      </c:pt>
                      <c:pt idx="28">
                        <c:v>7.4103456336600999</c:v>
                      </c:pt>
                      <c:pt idx="29">
                        <c:v>7.4488287222988507</c:v>
                      </c:pt>
                      <c:pt idx="30">
                        <c:v>7.4814677042298001</c:v>
                      </c:pt>
                      <c:pt idx="31">
                        <c:v>7.5084040995017505</c:v>
                      </c:pt>
                      <c:pt idx="32">
                        <c:v>7.5297693065197508</c:v>
                      </c:pt>
                      <c:pt idx="33">
                        <c:v>7.5456855108349998</c:v>
                      </c:pt>
                      <c:pt idx="34">
                        <c:v>7.5562680820054995</c:v>
                      </c:pt>
                      <c:pt idx="35">
                        <c:v>7.561625857986451</c:v>
                      </c:pt>
                      <c:pt idx="36">
                        <c:v>7.5618610865106008</c:v>
                      </c:pt>
                      <c:pt idx="37">
                        <c:v>7.5570718893336508</c:v>
                      </c:pt>
                      <c:pt idx="38">
                        <c:v>7.5473526011382503</c:v>
                      </c:pt>
                      <c:pt idx="39">
                        <c:v>7.5327936305513008</c:v>
                      </c:pt>
                      <c:pt idx="40">
                        <c:v>7.51348235235095</c:v>
                      </c:pt>
                      <c:pt idx="41">
                        <c:v>7.4895051194226498</c:v>
                      </c:pt>
                      <c:pt idx="42">
                        <c:v>7.4609462574165999</c:v>
                      </c:pt>
                      <c:pt idx="43">
                        <c:v>7.4278898752275495</c:v>
                      </c:pt>
                      <c:pt idx="44">
                        <c:v>7.3904197540284002</c:v>
                      </c:pt>
                      <c:pt idx="45">
                        <c:v>7.3486200745839501</c:v>
                      </c:pt>
                      <c:pt idx="46">
                        <c:v>7.3025757892939493</c:v>
                      </c:pt>
                      <c:pt idx="47">
                        <c:v>7.2523743696298002</c:v>
                      </c:pt>
                      <c:pt idx="48">
                        <c:v>7.1981048813937507</c:v>
                      </c:pt>
                      <c:pt idx="49">
                        <c:v>7.1398596020527503</c:v>
                      </c:pt>
                      <c:pt idx="50">
                        <c:v>7.0777337743420503</c:v>
                      </c:pt>
                      <c:pt idx="51">
                        <c:v>7.0118277057599006</c:v>
                      </c:pt>
                      <c:pt idx="52">
                        <c:v>6.9422454713176505</c:v>
                      </c:pt>
                      <c:pt idx="53">
                        <c:v>6.8690973131988002</c:v>
                      </c:pt>
                      <c:pt idx="54">
                        <c:v>6.7924997913758505</c:v>
                      </c:pt>
                      <c:pt idx="55">
                        <c:v>6.7125762071332504</c:v>
                      </c:pt>
                      <c:pt idx="56">
                        <c:v>6.6294570927373</c:v>
                      </c:pt>
                      <c:pt idx="57">
                        <c:v>6.5432824024607994</c:v>
                      </c:pt>
                      <c:pt idx="58">
                        <c:v>6.4542019073121493</c:v>
                      </c:pt>
                      <c:pt idx="59">
                        <c:v>6.3623746999659998</c:v>
                      </c:pt>
                      <c:pt idx="60">
                        <c:v>6.2679728489635007</c:v>
                      </c:pt>
                      <c:pt idx="61">
                        <c:v>6.1711802383050998</c:v>
                      </c:pt>
                      <c:pt idx="62">
                        <c:v>6.0721939102408999</c:v>
                      </c:pt>
                      <c:pt idx="63">
                        <c:v>5.9712280266055</c:v>
                      </c:pt>
                      <c:pt idx="64">
                        <c:v>5.86851189223575</c:v>
                      </c:pt>
                      <c:pt idx="65">
                        <c:v>5.7642919443989999</c:v>
                      </c:pt>
                      <c:pt idx="66">
                        <c:v>5.6588362927515501</c:v>
                      </c:pt>
                      <c:pt idx="67">
                        <c:v>5.5524337661942997</c:v>
                      </c:pt>
                      <c:pt idx="68">
                        <c:v>5.4453953129371495</c:v>
                      </c:pt>
                      <c:pt idx="69">
                        <c:v>5.3380586635504503</c:v>
                      </c:pt>
                      <c:pt idx="70">
                        <c:v>5.2307877451575502</c:v>
                      </c:pt>
                      <c:pt idx="71">
                        <c:v>5.1239772961365002</c:v>
                      </c:pt>
                      <c:pt idx="72">
                        <c:v>5.0180549893901496</c:v>
                      </c:pt>
                      <c:pt idx="73">
                        <c:v>4.9134827038476301</c:v>
                      </c:pt>
                      <c:pt idx="74">
                        <c:v>4.8107621565680549</c:v>
                      </c:pt>
                      <c:pt idx="75">
                        <c:v>4.7104363248233652</c:v>
                      </c:pt>
                      <c:pt idx="76">
                        <c:v>4.6130947249744896</c:v>
                      </c:pt>
                      <c:pt idx="77">
                        <c:v>4.5193759368895003</c:v>
                      </c:pt>
                      <c:pt idx="78">
                        <c:v>4.4299739061573593</c:v>
                      </c:pt>
                      <c:pt idx="79">
                        <c:v>4.3456407315363945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1"/>
                <c:tx>
                  <c:v>N=16</c:v>
                </c:tx>
                <c:spPr>
                  <a:ln w="19050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(adi)'!$K$2:$K$81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1.4691683893901399</c:v>
                      </c:pt>
                      <c:pt idx="1">
                        <c:v>2.3665010471431098</c:v>
                      </c:pt>
                      <c:pt idx="2">
                        <c:v>2.9809242404502347</c:v>
                      </c:pt>
                      <c:pt idx="3">
                        <c:v>3.4486534751072853</c:v>
                      </c:pt>
                      <c:pt idx="4">
                        <c:v>3.834221811528395</c:v>
                      </c:pt>
                      <c:pt idx="5">
                        <c:v>4.1687412114060898</c:v>
                      </c:pt>
                      <c:pt idx="6">
                        <c:v>4.4677493326707349</c:v>
                      </c:pt>
                      <c:pt idx="7">
                        <c:v>4.7394895676826652</c:v>
                      </c:pt>
                      <c:pt idx="8">
                        <c:v>4.9887361866578352</c:v>
                      </c:pt>
                      <c:pt idx="9">
                        <c:v>5.2185602526975501</c:v>
                      </c:pt>
                      <c:pt idx="10">
                        <c:v>5.4311476764746498</c:v>
                      </c:pt>
                      <c:pt idx="11">
                        <c:v>5.6281830954847001</c:v>
                      </c:pt>
                      <c:pt idx="12">
                        <c:v>5.81103566784095</c:v>
                      </c:pt>
                      <c:pt idx="13">
                        <c:v>5.9808543652249</c:v>
                      </c:pt>
                      <c:pt idx="14">
                        <c:v>6.1386213100972</c:v>
                      </c:pt>
                      <c:pt idx="15">
                        <c:v>6.2851844790204998</c:v>
                      </c:pt>
                      <c:pt idx="16">
                        <c:v>6.4212811511544503</c:v>
                      </c:pt>
                      <c:pt idx="17">
                        <c:v>6.54755504467155</c:v>
                      </c:pt>
                      <c:pt idx="18">
                        <c:v>6.6645706026282996</c:v>
                      </c:pt>
                      <c:pt idx="19">
                        <c:v>6.7728241902384001</c:v>
                      </c:pt>
                      <c:pt idx="20">
                        <c:v>6.8727538374572008</c:v>
                      </c:pt>
                      <c:pt idx="21">
                        <c:v>6.9647473662525998</c:v>
                      </c:pt>
                      <c:pt idx="22">
                        <c:v>7.0491494979909506</c:v>
                      </c:pt>
                      <c:pt idx="23">
                        <c:v>7.1262676429231506</c:v>
                      </c:pt>
                      <c:pt idx="24">
                        <c:v>7.1963770935184996</c:v>
                      </c:pt>
                      <c:pt idx="25">
                        <c:v>7.2597249910852</c:v>
                      </c:pt>
                      <c:pt idx="26">
                        <c:v>7.3165344283543501</c:v>
                      </c:pt>
                      <c:pt idx="27">
                        <c:v>7.3670075801539001</c:v>
                      </c:pt>
                      <c:pt idx="28">
                        <c:v>7.4113281550409003</c:v>
                      </c:pt>
                      <c:pt idx="29">
                        <c:v>7.4496638898117498</c:v>
                      </c:pt>
                      <c:pt idx="30">
                        <c:v>7.4821688353631499</c:v>
                      </c:pt>
                      <c:pt idx="31">
                        <c:v>7.5089849261832002</c:v>
                      </c:pt>
                      <c:pt idx="32">
                        <c:v>7.5302433222476495</c:v>
                      </c:pt>
                      <c:pt idx="33">
                        <c:v>7.5460662998034493</c:v>
                      </c:pt>
                      <c:pt idx="34">
                        <c:v>7.5565683903055003</c:v>
                      </c:pt>
                      <c:pt idx="35">
                        <c:v>7.5618569510702001</c:v>
                      </c:pt>
                      <c:pt idx="36">
                        <c:v>7.5620337137620997</c:v>
                      </c:pt>
                      <c:pt idx="37">
                        <c:v>7.5571957303388002</c:v>
                      </c:pt>
                      <c:pt idx="38">
                        <c:v>7.5474357998922006</c:v>
                      </c:pt>
                      <c:pt idx="39">
                        <c:v>7.5328432500241504</c:v>
                      </c:pt>
                      <c:pt idx="40">
                        <c:v>7.51350517200955</c:v>
                      </c:pt>
                      <c:pt idx="41">
                        <c:v>7.4895065926142497</c:v>
                      </c:pt>
                      <c:pt idx="42">
                        <c:v>7.4609312826953502</c:v>
                      </c:pt>
                      <c:pt idx="43">
                        <c:v>7.42786243032055</c:v>
                      </c:pt>
                      <c:pt idx="44">
                        <c:v>7.3903831240767506</c:v>
                      </c:pt>
                      <c:pt idx="45">
                        <c:v>7.3485769366377998</c:v>
                      </c:pt>
                      <c:pt idx="46">
                        <c:v>7.3025288013128504</c:v>
                      </c:pt>
                      <c:pt idx="47">
                        <c:v>7.2523252934441498</c:v>
                      </c:pt>
                      <c:pt idx="48">
                        <c:v>7.1980552697541995</c:v>
                      </c:pt>
                      <c:pt idx="49">
                        <c:v>7.139810489429701</c:v>
                      </c:pt>
                      <c:pt idx="50">
                        <c:v>7.0776864120469494</c:v>
                      </c:pt>
                      <c:pt idx="51">
                        <c:v>7.0117825529428996</c:v>
                      </c:pt>
                      <c:pt idx="52">
                        <c:v>6.9422032279506993</c:v>
                      </c:pt>
                      <c:pt idx="53">
                        <c:v>6.8690584954632996</c:v>
                      </c:pt>
                      <c:pt idx="54">
                        <c:v>6.7924645292125003</c:v>
                      </c:pt>
                      <c:pt idx="55">
                        <c:v>6.7125443631964501</c:v>
                      </c:pt>
                      <c:pt idx="56">
                        <c:v>6.6294290019352005</c:v>
                      </c:pt>
                      <c:pt idx="57">
                        <c:v>6.5432582885691506</c:v>
                      </c:pt>
                      <c:pt idx="58">
                        <c:v>6.4541812953691506</c:v>
                      </c:pt>
                      <c:pt idx="59">
                        <c:v>6.3623578142163</c:v>
                      </c:pt>
                      <c:pt idx="60">
                        <c:v>6.2679593118397001</c:v>
                      </c:pt>
                      <c:pt idx="61">
                        <c:v>6.1711695224269496</c:v>
                      </c:pt>
                      <c:pt idx="62">
                        <c:v>6.07218650979505</c:v>
                      </c:pt>
                      <c:pt idx="63">
                        <c:v>5.97122344928255</c:v>
                      </c:pt>
                      <c:pt idx="64">
                        <c:v>5.8685094608471999</c:v>
                      </c:pt>
                      <c:pt idx="65">
                        <c:v>5.76429220694855</c:v>
                      </c:pt>
                      <c:pt idx="66">
                        <c:v>5.6588391255941</c:v>
                      </c:pt>
                      <c:pt idx="67">
                        <c:v>5.5524384526542496</c:v>
                      </c:pt>
                      <c:pt idx="68">
                        <c:v>5.4454019565107998</c:v>
                      </c:pt>
                      <c:pt idx="69">
                        <c:v>5.3380667726989994</c:v>
                      </c:pt>
                      <c:pt idx="70">
                        <c:v>5.2307973663550005</c:v>
                      </c:pt>
                      <c:pt idx="71">
                        <c:v>5.1239884964120499</c:v>
                      </c:pt>
                      <c:pt idx="72">
                        <c:v>5.0180671932709995</c:v>
                      </c:pt>
                      <c:pt idx="73">
                        <c:v>4.9134960135480954</c:v>
                      </c:pt>
                      <c:pt idx="74">
                        <c:v>4.8107763217942647</c:v>
                      </c:pt>
                      <c:pt idx="75">
                        <c:v>4.7104513787033095</c:v>
                      </c:pt>
                      <c:pt idx="76">
                        <c:v>4.6131103273201948</c:v>
                      </c:pt>
                      <c:pt idx="77">
                        <c:v>4.5193921713778149</c:v>
                      </c:pt>
                      <c:pt idx="78">
                        <c:v>4.42999039566328</c:v>
                      </c:pt>
                      <c:pt idx="79">
                        <c:v>4.345657817775975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63506504"/>
        <c:scaling>
          <c:orientation val="minMax"/>
          <c:max val="5.000000000000001E-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3494352"/>
        <c:crosses val="autoZero"/>
        <c:crossBetween val="midCat"/>
      </c:valAx>
      <c:valAx>
        <c:axId val="163494352"/>
        <c:scaling>
          <c:orientation val="minMax"/>
          <c:max val="3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3506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prstDash val="solid"/>
      <a:round/>
    </a:ln>
    <a:effectLst/>
  </c:spPr>
  <c:txPr>
    <a:bodyPr/>
    <a:lstStyle/>
    <a:p>
      <a:pPr>
        <a:defRPr sz="1600" b="0"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27666666666666"/>
          <c:y val="4.6207962962962965E-2"/>
          <c:w val="0.82883009259259255"/>
          <c:h val="0.80486500000000005"/>
        </c:manualLayout>
      </c:layout>
      <c:scatterChart>
        <c:scatterStyle val="lineMarker"/>
        <c:varyColors val="0"/>
        <c:ser>
          <c:idx val="2"/>
          <c:order val="2"/>
          <c:tx>
            <c:v>N=5</c:v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(adi)'!$B$2:$B$81</c:f>
              <c:numCache>
                <c:formatCode>0.00E+00</c:formatCode>
                <c:ptCount val="80"/>
                <c:pt idx="0">
                  <c:v>-0.20750166157174049</c:v>
                </c:pt>
                <c:pt idx="1">
                  <c:v>-0.38382120151483751</c:v>
                </c:pt>
                <c:pt idx="2">
                  <c:v>-0.53808963896800499</c:v>
                </c:pt>
                <c:pt idx="3">
                  <c:v>-0.67664544226618994</c:v>
                </c:pt>
                <c:pt idx="4">
                  <c:v>-0.80396417700452005</c:v>
                </c:pt>
                <c:pt idx="5">
                  <c:v>-0.92325286129850992</c:v>
                </c:pt>
                <c:pt idx="6">
                  <c:v>-1.0368383385286051</c:v>
                </c:pt>
                <c:pt idx="7">
                  <c:v>-1.1464487929092448</c:v>
                </c:pt>
                <c:pt idx="8">
                  <c:v>-1.2533487152541398</c:v>
                </c:pt>
                <c:pt idx="9">
                  <c:v>-1.35851189777131</c:v>
                </c:pt>
                <c:pt idx="10">
                  <c:v>-1.462697085808635</c:v>
                </c:pt>
                <c:pt idx="11">
                  <c:v>-1.5664653392309751</c:v>
                </c:pt>
                <c:pt idx="12">
                  <c:v>-1.6702591271692397</c:v>
                </c:pt>
                <c:pt idx="13">
                  <c:v>-1.774481656384485</c:v>
                </c:pt>
                <c:pt idx="14">
                  <c:v>-1.8794267571330798</c:v>
                </c:pt>
                <c:pt idx="15">
                  <c:v>-1.9853507003821051</c:v>
                </c:pt>
                <c:pt idx="16">
                  <c:v>-2.0924355819792999</c:v>
                </c:pt>
                <c:pt idx="17">
                  <c:v>-2.20088539109376</c:v>
                </c:pt>
                <c:pt idx="18">
                  <c:v>-2.3108660806595802</c:v>
                </c:pt>
                <c:pt idx="19">
                  <c:v>-2.4225224356204498</c:v>
                </c:pt>
                <c:pt idx="20">
                  <c:v>-2.5359709228417051</c:v>
                </c:pt>
                <c:pt idx="21">
                  <c:v>-2.6513456426693049</c:v>
                </c:pt>
                <c:pt idx="22">
                  <c:v>-2.76877537700017</c:v>
                </c:pt>
                <c:pt idx="23">
                  <c:v>-2.8883912427007497</c:v>
                </c:pt>
                <c:pt idx="24">
                  <c:v>-3.0102703851272801</c:v>
                </c:pt>
                <c:pt idx="25">
                  <c:v>-3.134538553573075</c:v>
                </c:pt>
                <c:pt idx="26">
                  <c:v>-3.2613137668578753</c:v>
                </c:pt>
                <c:pt idx="27">
                  <c:v>-3.3906897941803051</c:v>
                </c:pt>
                <c:pt idx="28">
                  <c:v>-3.5227836172937601</c:v>
                </c:pt>
                <c:pt idx="29">
                  <c:v>-3.6577379796418348</c:v>
                </c:pt>
                <c:pt idx="30">
                  <c:v>-3.7956598810475648</c:v>
                </c:pt>
                <c:pt idx="31">
                  <c:v>-3.9366436589410805</c:v>
                </c:pt>
                <c:pt idx="32">
                  <c:v>-4.0808485880370196</c:v>
                </c:pt>
                <c:pt idx="33">
                  <c:v>-4.2284087373535799</c:v>
                </c:pt>
                <c:pt idx="34">
                  <c:v>-4.3794258941082198</c:v>
                </c:pt>
                <c:pt idx="35">
                  <c:v>-4.5340770228649552</c:v>
                </c:pt>
                <c:pt idx="36">
                  <c:v>-4.6925172647469848</c:v>
                </c:pt>
                <c:pt idx="37">
                  <c:v>-4.8548717419016398</c:v>
                </c:pt>
                <c:pt idx="38">
                  <c:v>-5.0212877742946507</c:v>
                </c:pt>
                <c:pt idx="39">
                  <c:v>-5.1919669861977997</c:v>
                </c:pt>
                <c:pt idx="40">
                  <c:v>-5.3670605705757</c:v>
                </c:pt>
                <c:pt idx="41">
                  <c:v>-5.5467725383721005</c:v>
                </c:pt>
                <c:pt idx="42">
                  <c:v>-5.7312819185230506</c:v>
                </c:pt>
                <c:pt idx="43">
                  <c:v>-5.9207843288243502</c:v>
                </c:pt>
                <c:pt idx="44">
                  <c:v>-6.1154854036563</c:v>
                </c:pt>
                <c:pt idx="45">
                  <c:v>-6.3156305036590501</c:v>
                </c:pt>
                <c:pt idx="46">
                  <c:v>-6.5214253023117497</c:v>
                </c:pt>
                <c:pt idx="47">
                  <c:v>-6.7331204177469006</c:v>
                </c:pt>
                <c:pt idx="48">
                  <c:v>-6.9509562319254004</c:v>
                </c:pt>
                <c:pt idx="49">
                  <c:v>-7.1752216946912499</c:v>
                </c:pt>
                <c:pt idx="50">
                  <c:v>-7.4061672889250003</c:v>
                </c:pt>
                <c:pt idx="51">
                  <c:v>-7.6441142790852989</c:v>
                </c:pt>
                <c:pt idx="52">
                  <c:v>-7.8893665040436503</c:v>
                </c:pt>
                <c:pt idx="53">
                  <c:v>-8.1422365868989495</c:v>
                </c:pt>
                <c:pt idx="54">
                  <c:v>-8.4030619169527494</c:v>
                </c:pt>
                <c:pt idx="55">
                  <c:v>-8.6722313479464006</c:v>
                </c:pt>
                <c:pt idx="56">
                  <c:v>-8.9501196859451007</c:v>
                </c:pt>
                <c:pt idx="57">
                  <c:v>-9.2371064609697999</c:v>
                </c:pt>
                <c:pt idx="58">
                  <c:v>-9.5336453705368491</c:v>
                </c:pt>
                <c:pt idx="59">
                  <c:v>-9.8401454547359499</c:v>
                </c:pt>
                <c:pt idx="60">
                  <c:v>-10.1570813472672</c:v>
                </c:pt>
                <c:pt idx="61">
                  <c:v>-10.484984805979</c:v>
                </c:pt>
                <c:pt idx="62">
                  <c:v>-10.824329355551551</c:v>
                </c:pt>
                <c:pt idx="63">
                  <c:v>-11.175679454710099</c:v>
                </c:pt>
                <c:pt idx="64">
                  <c:v>-11.53966810357965</c:v>
                </c:pt>
                <c:pt idx="65">
                  <c:v>-11.91687914879035</c:v>
                </c:pt>
                <c:pt idx="66">
                  <c:v>-12.307957706704851</c:v>
                </c:pt>
                <c:pt idx="67">
                  <c:v>-12.713625684698901</c:v>
                </c:pt>
                <c:pt idx="68">
                  <c:v>-13.13459162545335</c:v>
                </c:pt>
                <c:pt idx="69">
                  <c:v>-13.571666101575952</c:v>
                </c:pt>
                <c:pt idx="70">
                  <c:v>-14.025668784698601</c:v>
                </c:pt>
                <c:pt idx="71">
                  <c:v>-14.4974612471083</c:v>
                </c:pt>
                <c:pt idx="72">
                  <c:v>-14.988004459169099</c:v>
                </c:pt>
                <c:pt idx="73">
                  <c:v>-15.498272963458451</c:v>
                </c:pt>
                <c:pt idx="74">
                  <c:v>-16.029336133428398</c:v>
                </c:pt>
                <c:pt idx="75">
                  <c:v>-16.582302382206549</c:v>
                </c:pt>
                <c:pt idx="76">
                  <c:v>-17.158385191093501</c:v>
                </c:pt>
                <c:pt idx="77">
                  <c:v>-17.758845123976251</c:v>
                </c:pt>
                <c:pt idx="78">
                  <c:v>-18.385071457689801</c:v>
                </c:pt>
                <c:pt idx="79">
                  <c:v>-19.038491058204901</c:v>
                </c:pt>
              </c:numCache>
            </c:numRef>
          </c:yVal>
          <c:smooth val="0"/>
        </c:ser>
        <c:ser>
          <c:idx val="3"/>
          <c:order val="3"/>
          <c:tx>
            <c:v>N=6</c:v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'sup_Lobbato (adi)'!$C$2:$C$81</c:f>
              <c:numCache>
                <c:formatCode>0.00E+00</c:formatCode>
                <c:ptCount val="80"/>
                <c:pt idx="0">
                  <c:v>-0.16646821685742502</c:v>
                </c:pt>
                <c:pt idx="1">
                  <c:v>-0.27150292051921954</c:v>
                </c:pt>
                <c:pt idx="2">
                  <c:v>-0.35313658992785102</c:v>
                </c:pt>
                <c:pt idx="3">
                  <c:v>-0.42614965460856097</c:v>
                </c:pt>
                <c:pt idx="4">
                  <c:v>-0.49659212950291998</c:v>
                </c:pt>
                <c:pt idx="5">
                  <c:v>-0.56705884596964995</c:v>
                </c:pt>
                <c:pt idx="6">
                  <c:v>-0.63870423949670507</c:v>
                </c:pt>
                <c:pt idx="7">
                  <c:v>-0.71212578692041506</c:v>
                </c:pt>
                <c:pt idx="8">
                  <c:v>-0.78753889059207005</c:v>
                </c:pt>
                <c:pt idx="9">
                  <c:v>-0.86512849338237496</c:v>
                </c:pt>
                <c:pt idx="10">
                  <c:v>-0.94504831079035989</c:v>
                </c:pt>
                <c:pt idx="11">
                  <c:v>-1.0273047337562449</c:v>
                </c:pt>
                <c:pt idx="12">
                  <c:v>-1.1119243717961449</c:v>
                </c:pt>
                <c:pt idx="13">
                  <c:v>-1.1991002249600899</c:v>
                </c:pt>
                <c:pt idx="14">
                  <c:v>-1.2888535557160901</c:v>
                </c:pt>
                <c:pt idx="15">
                  <c:v>-1.3812605196307701</c:v>
                </c:pt>
                <c:pt idx="16">
                  <c:v>-1.4762848569510001</c:v>
                </c:pt>
                <c:pt idx="17">
                  <c:v>-1.5740735297219799</c:v>
                </c:pt>
                <c:pt idx="18">
                  <c:v>-1.6747032723047401</c:v>
                </c:pt>
                <c:pt idx="19">
                  <c:v>-1.7782375140005549</c:v>
                </c:pt>
                <c:pt idx="20">
                  <c:v>-1.8846971267703849</c:v>
                </c:pt>
                <c:pt idx="21">
                  <c:v>-1.9941972743047149</c:v>
                </c:pt>
                <c:pt idx="22">
                  <c:v>-2.1068491206574151</c:v>
                </c:pt>
                <c:pt idx="23">
                  <c:v>-2.2227797539047502</c:v>
                </c:pt>
                <c:pt idx="24">
                  <c:v>-2.3419632741384353</c:v>
                </c:pt>
                <c:pt idx="25">
                  <c:v>-2.46454826976988</c:v>
                </c:pt>
                <c:pt idx="26">
                  <c:v>-2.5906521812504302</c:v>
                </c:pt>
                <c:pt idx="27">
                  <c:v>-2.7203219425078049</c:v>
                </c:pt>
                <c:pt idx="28">
                  <c:v>-2.8536825512791801</c:v>
                </c:pt>
                <c:pt idx="29">
                  <c:v>-2.990925234755105</c:v>
                </c:pt>
                <c:pt idx="30">
                  <c:v>-3.1321223291734652</c:v>
                </c:pt>
                <c:pt idx="31">
                  <c:v>-3.2773179996770998</c:v>
                </c:pt>
                <c:pt idx="32">
                  <c:v>-3.4267469678502649</c:v>
                </c:pt>
                <c:pt idx="33">
                  <c:v>-3.5805462073104701</c:v>
                </c:pt>
                <c:pt idx="34">
                  <c:v>-3.7387581991746401</c:v>
                </c:pt>
                <c:pt idx="35">
                  <c:v>-3.9016432202994502</c:v>
                </c:pt>
                <c:pt idx="36">
                  <c:v>-4.069371219681865</c:v>
                </c:pt>
                <c:pt idx="37">
                  <c:v>-4.2420202725101444</c:v>
                </c:pt>
                <c:pt idx="38">
                  <c:v>-4.4197358157927997</c:v>
                </c:pt>
                <c:pt idx="39">
                  <c:v>-4.6028033474593801</c:v>
                </c:pt>
                <c:pt idx="40">
                  <c:v>-4.7913410579153553</c:v>
                </c:pt>
                <c:pt idx="41">
                  <c:v>-4.9856108985826548</c:v>
                </c:pt>
                <c:pt idx="42">
                  <c:v>-5.1857833602665995</c:v>
                </c:pt>
                <c:pt idx="43">
                  <c:v>-5.3920672399323006</c:v>
                </c:pt>
                <c:pt idx="44">
                  <c:v>-5.6046853453434498</c:v>
                </c:pt>
                <c:pt idx="45">
                  <c:v>-5.8239522129305001</c:v>
                </c:pt>
                <c:pt idx="46">
                  <c:v>-6.0500475693303004</c:v>
                </c:pt>
                <c:pt idx="47">
                  <c:v>-6.2832671968813996</c:v>
                </c:pt>
                <c:pt idx="48">
                  <c:v>-6.5238559857972502</c:v>
                </c:pt>
                <c:pt idx="49">
                  <c:v>-6.7721746979107493</c:v>
                </c:pt>
                <c:pt idx="50">
                  <c:v>-7.0284497849837511</c:v>
                </c:pt>
                <c:pt idx="51">
                  <c:v>-7.2930884863177496</c:v>
                </c:pt>
                <c:pt idx="52">
                  <c:v>-7.5664145717257494</c:v>
                </c:pt>
                <c:pt idx="53">
                  <c:v>-7.8487543208109996</c:v>
                </c:pt>
                <c:pt idx="54">
                  <c:v>-8.1404794921258006</c:v>
                </c:pt>
                <c:pt idx="55">
                  <c:v>-8.4420721486501513</c:v>
                </c:pt>
                <c:pt idx="56">
                  <c:v>-8.7539340539943495</c:v>
                </c:pt>
                <c:pt idx="57">
                  <c:v>-9.0764520596998501</c:v>
                </c:pt>
                <c:pt idx="58">
                  <c:v>-9.4101872071219006</c:v>
                </c:pt>
                <c:pt idx="59">
                  <c:v>-9.7555302348115998</c:v>
                </c:pt>
                <c:pt idx="60">
                  <c:v>-10.113026276308799</c:v>
                </c:pt>
                <c:pt idx="61">
                  <c:v>-10.48332883786655</c:v>
                </c:pt>
                <c:pt idx="62">
                  <c:v>-10.866874719955151</c:v>
                </c:pt>
                <c:pt idx="63">
                  <c:v>-11.264322238716449</c:v>
                </c:pt>
                <c:pt idx="64">
                  <c:v>-11.67645749837545</c:v>
                </c:pt>
                <c:pt idx="65">
                  <c:v>-12.10385862047535</c:v>
                </c:pt>
                <c:pt idx="66">
                  <c:v>-12.547230340566049</c:v>
                </c:pt>
                <c:pt idx="67">
                  <c:v>-13.007428034486699</c:v>
                </c:pt>
                <c:pt idx="68">
                  <c:v>-13.48519024717155</c:v>
                </c:pt>
                <c:pt idx="69">
                  <c:v>-13.981476044199749</c:v>
                </c:pt>
                <c:pt idx="70">
                  <c:v>-14.497177559384451</c:v>
                </c:pt>
                <c:pt idx="71">
                  <c:v>-15.033223340120902</c:v>
                </c:pt>
                <c:pt idx="72">
                  <c:v>-15.590734618234601</c:v>
                </c:pt>
                <c:pt idx="73">
                  <c:v>-16.170759196651652</c:v>
                </c:pt>
                <c:pt idx="74">
                  <c:v>-16.774512844579899</c:v>
                </c:pt>
                <c:pt idx="75">
                  <c:v>-17.403199005022152</c:v>
                </c:pt>
                <c:pt idx="76">
                  <c:v>-18.058199938557301</c:v>
                </c:pt>
                <c:pt idx="77">
                  <c:v>-18.740887203007851</c:v>
                </c:pt>
                <c:pt idx="78">
                  <c:v>-19.45285934862375</c:v>
                </c:pt>
                <c:pt idx="79">
                  <c:v>-20.195648084050049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4"/>
          <c:order val="4"/>
          <c:tx>
            <c:v>N=7</c:v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(adi)'!$D$2:$D$81</c:f>
              <c:numCache>
                <c:formatCode>0.00E+00</c:formatCode>
                <c:ptCount val="80"/>
                <c:pt idx="0">
                  <c:v>-0.161887402343527</c:v>
                </c:pt>
                <c:pt idx="1">
                  <c:v>-0.26756342330023547</c:v>
                </c:pt>
                <c:pt idx="2">
                  <c:v>-0.36309206875706052</c:v>
                </c:pt>
                <c:pt idx="3">
                  <c:v>-0.45613719042511452</c:v>
                </c:pt>
                <c:pt idx="4">
                  <c:v>-0.54823903652055994</c:v>
                </c:pt>
                <c:pt idx="5">
                  <c:v>-0.63984912842891506</c:v>
                </c:pt>
                <c:pt idx="6">
                  <c:v>-0.73118826111098001</c:v>
                </c:pt>
                <c:pt idx="7">
                  <c:v>-0.82249970913179504</c:v>
                </c:pt>
                <c:pt idx="8">
                  <c:v>-0.91386018018820003</c:v>
                </c:pt>
                <c:pt idx="9">
                  <c:v>-1.005482995711755</c:v>
                </c:pt>
                <c:pt idx="10">
                  <c:v>-1.0975892628033201</c:v>
                </c:pt>
                <c:pt idx="11">
                  <c:v>-1.190231415582645</c:v>
                </c:pt>
                <c:pt idx="12">
                  <c:v>-1.283530541937365</c:v>
                </c:pt>
                <c:pt idx="13">
                  <c:v>-1.377822918700405</c:v>
                </c:pt>
                <c:pt idx="14">
                  <c:v>-1.4731730545097101</c:v>
                </c:pt>
                <c:pt idx="15">
                  <c:v>-1.5697486552452999</c:v>
                </c:pt>
                <c:pt idx="16">
                  <c:v>-1.6675612164569098</c:v>
                </c:pt>
                <c:pt idx="17">
                  <c:v>-1.7668908397804799</c:v>
                </c:pt>
                <c:pt idx="18">
                  <c:v>-1.8678770475162101</c:v>
                </c:pt>
                <c:pt idx="19">
                  <c:v>-1.9706443422579099</c:v>
                </c:pt>
                <c:pt idx="20">
                  <c:v>-2.0752625082771901</c:v>
                </c:pt>
                <c:pt idx="21">
                  <c:v>-2.181940919715585</c:v>
                </c:pt>
                <c:pt idx="22">
                  <c:v>-2.2908577741697949</c:v>
                </c:pt>
                <c:pt idx="23">
                  <c:v>-2.4022036628917651</c:v>
                </c:pt>
                <c:pt idx="24">
                  <c:v>-2.5159466143452502</c:v>
                </c:pt>
                <c:pt idx="25">
                  <c:v>-2.6323395121696902</c:v>
                </c:pt>
                <c:pt idx="26">
                  <c:v>-2.7515529118792452</c:v>
                </c:pt>
                <c:pt idx="27">
                  <c:v>-2.8736503445563399</c:v>
                </c:pt>
                <c:pt idx="28">
                  <c:v>-2.9988243736967499</c:v>
                </c:pt>
                <c:pt idx="29">
                  <c:v>-3.1273451923391851</c:v>
                </c:pt>
                <c:pt idx="30">
                  <c:v>-3.2592821387521198</c:v>
                </c:pt>
                <c:pt idx="31">
                  <c:v>-3.39468693168347</c:v>
                </c:pt>
                <c:pt idx="32">
                  <c:v>-3.5339089623420299</c:v>
                </c:pt>
                <c:pt idx="33">
                  <c:v>-3.6771007932595601</c:v>
                </c:pt>
                <c:pt idx="34">
                  <c:v>-3.8242812081195248</c:v>
                </c:pt>
                <c:pt idx="35">
                  <c:v>-3.9758270949707701</c:v>
                </c:pt>
                <c:pt idx="36">
                  <c:v>-4.1319243789240305</c:v>
                </c:pt>
                <c:pt idx="37">
                  <c:v>-4.2926228406780851</c:v>
                </c:pt>
                <c:pt idx="38">
                  <c:v>-4.4581044821234848</c:v>
                </c:pt>
                <c:pt idx="39">
                  <c:v>-4.6287578391423203</c:v>
                </c:pt>
                <c:pt idx="40">
                  <c:v>-4.8046639937019346</c:v>
                </c:pt>
                <c:pt idx="41">
                  <c:v>-4.9861576271309502</c:v>
                </c:pt>
                <c:pt idx="42">
                  <c:v>-5.1733979397676002</c:v>
                </c:pt>
                <c:pt idx="43">
                  <c:v>-5.3666177440335501</c:v>
                </c:pt>
                <c:pt idx="44">
                  <c:v>-5.5660652778055502</c:v>
                </c:pt>
                <c:pt idx="45">
                  <c:v>-5.7721263944081498</c:v>
                </c:pt>
                <c:pt idx="46">
                  <c:v>-5.9849373605528999</c:v>
                </c:pt>
                <c:pt idx="47">
                  <c:v>-6.2048475066031497</c:v>
                </c:pt>
                <c:pt idx="48">
                  <c:v>-6.43209834358845</c:v>
                </c:pt>
                <c:pt idx="49">
                  <c:v>-6.6671230261052994</c:v>
                </c:pt>
                <c:pt idx="50">
                  <c:v>-6.9100986549201497</c:v>
                </c:pt>
                <c:pt idx="51">
                  <c:v>-7.1615240130529996</c:v>
                </c:pt>
                <c:pt idx="52">
                  <c:v>-7.4217126063571994</c:v>
                </c:pt>
                <c:pt idx="53">
                  <c:v>-7.6909851573859997</c:v>
                </c:pt>
                <c:pt idx="54">
                  <c:v>-7.9697377600934498</c:v>
                </c:pt>
                <c:pt idx="55">
                  <c:v>-8.2585347913706997</c:v>
                </c:pt>
                <c:pt idx="56">
                  <c:v>-8.5577601099332998</c:v>
                </c:pt>
                <c:pt idx="57">
                  <c:v>-8.8677751470435489</c:v>
                </c:pt>
                <c:pt idx="58">
                  <c:v>-9.1892417574692509</c:v>
                </c:pt>
                <c:pt idx="59">
                  <c:v>-9.522474715805199</c:v>
                </c:pt>
                <c:pt idx="60">
                  <c:v>-9.8680796272878499</c:v>
                </c:pt>
                <c:pt idx="61">
                  <c:v>-10.226808234668599</c:v>
                </c:pt>
                <c:pt idx="62">
                  <c:v>-10.5989797809168</c:v>
                </c:pt>
                <c:pt idx="63">
                  <c:v>-10.985338804891251</c:v>
                </c:pt>
                <c:pt idx="64">
                  <c:v>-11.386795965181999</c:v>
                </c:pt>
                <c:pt idx="65">
                  <c:v>-11.803824133694501</c:v>
                </c:pt>
                <c:pt idx="66">
                  <c:v>-12.237148700373849</c:v>
                </c:pt>
                <c:pt idx="67">
                  <c:v>-12.687729688489949</c:v>
                </c:pt>
                <c:pt idx="68">
                  <c:v>-13.156249933328951</c:v>
                </c:pt>
                <c:pt idx="69">
                  <c:v>-13.64378412167685</c:v>
                </c:pt>
                <c:pt idx="70">
                  <c:v>-14.15120793386215</c:v>
                </c:pt>
                <c:pt idx="71">
                  <c:v>-14.67944020219125</c:v>
                </c:pt>
                <c:pt idx="72">
                  <c:v>-15.2297169724278</c:v>
                </c:pt>
                <c:pt idx="73">
                  <c:v>-15.80305484671565</c:v>
                </c:pt>
                <c:pt idx="74">
                  <c:v>-16.400749205280498</c:v>
                </c:pt>
                <c:pt idx="75">
                  <c:v>-17.0239950075694</c:v>
                </c:pt>
                <c:pt idx="76">
                  <c:v>-17.674269892574401</c:v>
                </c:pt>
                <c:pt idx="77">
                  <c:v>-18.352938896058898</c:v>
                </c:pt>
                <c:pt idx="78">
                  <c:v>-19.06173041796055</c:v>
                </c:pt>
                <c:pt idx="79">
                  <c:v>-19.802132492709099</c:v>
                </c:pt>
              </c:numCache>
            </c:numRef>
          </c:yVal>
          <c:smooth val="0"/>
        </c:ser>
        <c:ser>
          <c:idx val="5"/>
          <c:order val="5"/>
          <c:tx>
            <c:v>N=8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(adi)'!$E$2:$E$81</c:f>
              <c:numCache>
                <c:formatCode>0.00E+00</c:formatCode>
                <c:ptCount val="80"/>
                <c:pt idx="0">
                  <c:v>-0.10731142538733049</c:v>
                </c:pt>
                <c:pt idx="1">
                  <c:v>-0.18545895022547101</c:v>
                </c:pt>
                <c:pt idx="2">
                  <c:v>-0.26335114622857797</c:v>
                </c:pt>
                <c:pt idx="3">
                  <c:v>-0.34276050644899947</c:v>
                </c:pt>
                <c:pt idx="4">
                  <c:v>-0.42381236937928152</c:v>
                </c:pt>
                <c:pt idx="5">
                  <c:v>-0.50651045108051496</c:v>
                </c:pt>
                <c:pt idx="6">
                  <c:v>-0.59083225159983499</c:v>
                </c:pt>
                <c:pt idx="7">
                  <c:v>-0.67683826057105001</c:v>
                </c:pt>
                <c:pt idx="8">
                  <c:v>-0.76441786923669497</c:v>
                </c:pt>
                <c:pt idx="9">
                  <c:v>-0.85364375127971004</c:v>
                </c:pt>
                <c:pt idx="10">
                  <c:v>-0.94458905582438002</c:v>
                </c:pt>
                <c:pt idx="11">
                  <c:v>-1.0371507541366549</c:v>
                </c:pt>
                <c:pt idx="12">
                  <c:v>-1.131335264758105</c:v>
                </c:pt>
                <c:pt idx="13">
                  <c:v>-1.22738385646992</c:v>
                </c:pt>
                <c:pt idx="14">
                  <c:v>-1.3252172004436951</c:v>
                </c:pt>
                <c:pt idx="15">
                  <c:v>-1.424914385148335</c:v>
                </c:pt>
                <c:pt idx="16">
                  <c:v>-1.5263817959340249</c:v>
                </c:pt>
                <c:pt idx="17">
                  <c:v>-1.6298494249639952</c:v>
                </c:pt>
                <c:pt idx="18">
                  <c:v>-1.73536014556202</c:v>
                </c:pt>
                <c:pt idx="19">
                  <c:v>-1.8429634541218403</c:v>
                </c:pt>
                <c:pt idx="20">
                  <c:v>-1.9526602267443551</c:v>
                </c:pt>
                <c:pt idx="21">
                  <c:v>-2.0646207754571551</c:v>
                </c:pt>
                <c:pt idx="22">
                  <c:v>-2.1789638518950549</c:v>
                </c:pt>
                <c:pt idx="23">
                  <c:v>-2.2958280621646199</c:v>
                </c:pt>
                <c:pt idx="24">
                  <c:v>-2.4151074057767001</c:v>
                </c:pt>
                <c:pt idx="25">
                  <c:v>-2.53705657534681</c:v>
                </c:pt>
                <c:pt idx="26">
                  <c:v>-2.6617985926080499</c:v>
                </c:pt>
                <c:pt idx="27">
                  <c:v>-2.78934589448005</c:v>
                </c:pt>
                <c:pt idx="28">
                  <c:v>-2.9198802334234051</c:v>
                </c:pt>
                <c:pt idx="29">
                  <c:v>-3.0536546318785001</c:v>
                </c:pt>
                <c:pt idx="30">
                  <c:v>-3.1906789385782202</c:v>
                </c:pt>
                <c:pt idx="31">
                  <c:v>-3.3309793037862852</c:v>
                </c:pt>
                <c:pt idx="32">
                  <c:v>-3.4749343428953452</c:v>
                </c:pt>
                <c:pt idx="33">
                  <c:v>-3.6226454981094904</c:v>
                </c:pt>
                <c:pt idx="34">
                  <c:v>-3.7740880909765648</c:v>
                </c:pt>
                <c:pt idx="35">
                  <c:v>-3.9296834288977598</c:v>
                </c:pt>
                <c:pt idx="36">
                  <c:v>-4.0895720524875152</c:v>
                </c:pt>
                <c:pt idx="37">
                  <c:v>-4.2537609500534801</c:v>
                </c:pt>
                <c:pt idx="38">
                  <c:v>-4.422444881269695</c:v>
                </c:pt>
                <c:pt idx="39">
                  <c:v>-4.5960424111760654</c:v>
                </c:pt>
                <c:pt idx="40">
                  <c:v>-4.774567840815175</c:v>
                </c:pt>
                <c:pt idx="41">
                  <c:v>-4.9583845815051397</c:v>
                </c:pt>
                <c:pt idx="42">
                  <c:v>-5.1476126849735504</c:v>
                </c:pt>
                <c:pt idx="43">
                  <c:v>-5.3424859945739502</c:v>
                </c:pt>
                <c:pt idx="44">
                  <c:v>-5.5432494751785999</c:v>
                </c:pt>
                <c:pt idx="45">
                  <c:v>-5.7503071564544497</c:v>
                </c:pt>
                <c:pt idx="46">
                  <c:v>-5.9637366606234501</c:v>
                </c:pt>
                <c:pt idx="47">
                  <c:v>-6.1839153095322503</c:v>
                </c:pt>
                <c:pt idx="48">
                  <c:v>-6.4110595230706</c:v>
                </c:pt>
                <c:pt idx="49">
                  <c:v>-6.6456307108296002</c:v>
                </c:pt>
                <c:pt idx="50">
                  <c:v>-6.88774539377855</c:v>
                </c:pt>
                <c:pt idx="51">
                  <c:v>-7.1379545028506994</c:v>
                </c:pt>
                <c:pt idx="52">
                  <c:v>-7.3965286759066995</c:v>
                </c:pt>
                <c:pt idx="53">
                  <c:v>-7.6637718368745498</c:v>
                </c:pt>
                <c:pt idx="54">
                  <c:v>-7.9400861545606505</c:v>
                </c:pt>
                <c:pt idx="55">
                  <c:v>-8.2260658231530499</c:v>
                </c:pt>
                <c:pt idx="56">
                  <c:v>-8.5220428769492997</c:v>
                </c:pt>
                <c:pt idx="57">
                  <c:v>-8.8283500740985001</c:v>
                </c:pt>
                <c:pt idx="58">
                  <c:v>-9.1457055397908498</c:v>
                </c:pt>
                <c:pt idx="59">
                  <c:v>-9.4743351541029988</c:v>
                </c:pt>
                <c:pt idx="60">
                  <c:v>-9.8148852146784513</c:v>
                </c:pt>
                <c:pt idx="61">
                  <c:v>-10.1681375836418</c:v>
                </c:pt>
                <c:pt idx="62">
                  <c:v>-10.5342867356676</c:v>
                </c:pt>
                <c:pt idx="63">
                  <c:v>-10.9141440378509</c:v>
                </c:pt>
                <c:pt idx="64">
                  <c:v>-11.308659643714851</c:v>
                </c:pt>
                <c:pt idx="65">
                  <c:v>-11.718172776317051</c:v>
                </c:pt>
                <c:pt idx="66">
                  <c:v>-12.143424035614</c:v>
                </c:pt>
                <c:pt idx="67">
                  <c:v>-12.58541945760485</c:v>
                </c:pt>
                <c:pt idx="68">
                  <c:v>-13.044748840106852</c:v>
                </c:pt>
                <c:pt idx="69">
                  <c:v>-13.5225454248641</c:v>
                </c:pt>
                <c:pt idx="70">
                  <c:v>-14.019611670722449</c:v>
                </c:pt>
                <c:pt idx="71">
                  <c:v>-14.536827496252599</c:v>
                </c:pt>
                <c:pt idx="72">
                  <c:v>-15.075477089309549</c:v>
                </c:pt>
                <c:pt idx="73">
                  <c:v>-15.63648677989365</c:v>
                </c:pt>
                <c:pt idx="74">
                  <c:v>-16.2211700110356</c:v>
                </c:pt>
                <c:pt idx="75">
                  <c:v>-16.8306531306606</c:v>
                </c:pt>
                <c:pt idx="76">
                  <c:v>-17.4664339022093</c:v>
                </c:pt>
                <c:pt idx="77">
                  <c:v>-18.129797699194548</c:v>
                </c:pt>
                <c:pt idx="78">
                  <c:v>-18.822508003598699</c:v>
                </c:pt>
                <c:pt idx="79">
                  <c:v>-19.54592852955005</c:v>
                </c:pt>
              </c:numCache>
            </c:numRef>
          </c:yVal>
          <c:smooth val="0"/>
        </c:ser>
        <c:ser>
          <c:idx val="6"/>
          <c:order val="6"/>
          <c:tx>
            <c:v>N=9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(adi)'!$F$2:$F$81</c:f>
              <c:numCache>
                <c:formatCode>0.00E+00</c:formatCode>
                <c:ptCount val="80"/>
                <c:pt idx="0">
                  <c:v>-0.13688505560245098</c:v>
                </c:pt>
                <c:pt idx="1">
                  <c:v>-0.24973029380883452</c:v>
                </c:pt>
                <c:pt idx="2">
                  <c:v>-0.35593522454930948</c:v>
                </c:pt>
                <c:pt idx="3">
                  <c:v>-0.45715471029253996</c:v>
                </c:pt>
                <c:pt idx="4">
                  <c:v>-0.55449181263678504</c:v>
                </c:pt>
                <c:pt idx="5">
                  <c:v>-0.64886445066030007</c:v>
                </c:pt>
                <c:pt idx="6">
                  <c:v>-0.74103253027091498</c:v>
                </c:pt>
                <c:pt idx="7">
                  <c:v>-0.83170457923304508</c:v>
                </c:pt>
                <c:pt idx="8">
                  <c:v>-0.92134616513848511</c:v>
                </c:pt>
                <c:pt idx="9">
                  <c:v>-1.010494611342895</c:v>
                </c:pt>
                <c:pt idx="10">
                  <c:v>-1.0996125047822551</c:v>
                </c:pt>
                <c:pt idx="11">
                  <c:v>-1.1889527225856449</c:v>
                </c:pt>
                <c:pt idx="12">
                  <c:v>-1.2788156262154351</c:v>
                </c:pt>
                <c:pt idx="13">
                  <c:v>-1.36965983444269</c:v>
                </c:pt>
                <c:pt idx="14">
                  <c:v>-1.4616176317656351</c:v>
                </c:pt>
                <c:pt idx="15">
                  <c:v>-1.55494491596128</c:v>
                </c:pt>
                <c:pt idx="16">
                  <c:v>-1.6497067538550301</c:v>
                </c:pt>
                <c:pt idx="17">
                  <c:v>-1.746245758989895</c:v>
                </c:pt>
                <c:pt idx="18">
                  <c:v>-1.8446989165007199</c:v>
                </c:pt>
                <c:pt idx="19">
                  <c:v>-1.94520326990405</c:v>
                </c:pt>
                <c:pt idx="20">
                  <c:v>-2.0478358939724552</c:v>
                </c:pt>
                <c:pt idx="21">
                  <c:v>-2.152821976727985</c:v>
                </c:pt>
                <c:pt idx="22">
                  <c:v>-2.2603182854292152</c:v>
                </c:pt>
                <c:pt idx="23">
                  <c:v>-2.3704958033856851</c:v>
                </c:pt>
                <c:pt idx="24">
                  <c:v>-2.4832845609272551</c:v>
                </c:pt>
                <c:pt idx="25">
                  <c:v>-2.5989684828224648</c:v>
                </c:pt>
                <c:pt idx="26">
                  <c:v>-2.7176752139650953</c:v>
                </c:pt>
                <c:pt idx="27">
                  <c:v>-2.8394299726764651</c:v>
                </c:pt>
                <c:pt idx="28">
                  <c:v>-2.9644272040442603</c:v>
                </c:pt>
                <c:pt idx="29">
                  <c:v>-3.0929155976046099</c:v>
                </c:pt>
                <c:pt idx="30">
                  <c:v>-3.2248982162790751</c:v>
                </c:pt>
                <c:pt idx="31">
                  <c:v>-3.3604113233914754</c:v>
                </c:pt>
                <c:pt idx="32">
                  <c:v>-3.49983619739809</c:v>
                </c:pt>
                <c:pt idx="33">
                  <c:v>-3.6432495697928653</c:v>
                </c:pt>
                <c:pt idx="34">
                  <c:v>-3.7906244439515953</c:v>
                </c:pt>
                <c:pt idx="35">
                  <c:v>-3.9423899409049499</c:v>
                </c:pt>
                <c:pt idx="36">
                  <c:v>-4.0986558742262602</c:v>
                </c:pt>
                <c:pt idx="37">
                  <c:v>-4.2594210743966947</c:v>
                </c:pt>
                <c:pt idx="38">
                  <c:v>-4.4248872514265898</c:v>
                </c:pt>
                <c:pt idx="39">
                  <c:v>-4.5954646159572903</c:v>
                </c:pt>
                <c:pt idx="40">
                  <c:v>-4.771132789452035</c:v>
                </c:pt>
                <c:pt idx="41">
                  <c:v>-4.9522633856726648</c:v>
                </c:pt>
                <c:pt idx="42">
                  <c:v>-5.1389512945184004</c:v>
                </c:pt>
                <c:pt idx="43">
                  <c:v>-5.3314289796783001</c:v>
                </c:pt>
                <c:pt idx="44">
                  <c:v>-5.5299317052333503</c:v>
                </c:pt>
                <c:pt idx="45">
                  <c:v>-5.7348560399077</c:v>
                </c:pt>
                <c:pt idx="46">
                  <c:v>-5.94624875511985</c:v>
                </c:pt>
                <c:pt idx="47">
                  <c:v>-6.1644983141030005</c:v>
                </c:pt>
                <c:pt idx="48">
                  <c:v>-6.3898004319329997</c:v>
                </c:pt>
                <c:pt idx="49">
                  <c:v>-6.6226184879656005</c:v>
                </c:pt>
                <c:pt idx="50">
                  <c:v>-6.863036092638799</c:v>
                </c:pt>
                <c:pt idx="51">
                  <c:v>-7.1116230603961004</c:v>
                </c:pt>
                <c:pt idx="52">
                  <c:v>-7.3686161695836505</c:v>
                </c:pt>
                <c:pt idx="53">
                  <c:v>-7.6343143122949497</c:v>
                </c:pt>
                <c:pt idx="54">
                  <c:v>-7.9091199404476002</c:v>
                </c:pt>
                <c:pt idx="55">
                  <c:v>-8.193625808310701</c:v>
                </c:pt>
                <c:pt idx="56">
                  <c:v>-8.4881291644462493</c:v>
                </c:pt>
                <c:pt idx="57">
                  <c:v>-8.79295772152485</c:v>
                </c:pt>
                <c:pt idx="58">
                  <c:v>-9.1088487971361509</c:v>
                </c:pt>
                <c:pt idx="59">
                  <c:v>-9.4359794224868487</c:v>
                </c:pt>
                <c:pt idx="60">
                  <c:v>-9.7750229603490499</c:v>
                </c:pt>
                <c:pt idx="61">
                  <c:v>-10.126754814535399</c:v>
                </c:pt>
                <c:pt idx="62">
                  <c:v>-10.4913105506766</c:v>
                </c:pt>
                <c:pt idx="63">
                  <c:v>-10.869548263102599</c:v>
                </c:pt>
                <c:pt idx="64">
                  <c:v>-11.262409803265999</c:v>
                </c:pt>
                <c:pt idx="65">
                  <c:v>-11.67016578420195</c:v>
                </c:pt>
                <c:pt idx="66">
                  <c:v>-12.093587805831151</c:v>
                </c:pt>
                <c:pt idx="67">
                  <c:v>-12.53369294349835</c:v>
                </c:pt>
                <c:pt idx="68">
                  <c:v>-12.99101870862955</c:v>
                </c:pt>
                <c:pt idx="69">
                  <c:v>-13.4667313038989</c:v>
                </c:pt>
                <c:pt idx="70">
                  <c:v>-13.961586508485649</c:v>
                </c:pt>
                <c:pt idx="71">
                  <c:v>-14.476458865462451</c:v>
                </c:pt>
                <c:pt idx="72">
                  <c:v>-15.012654168366049</c:v>
                </c:pt>
                <c:pt idx="73">
                  <c:v>-15.571046469483599</c:v>
                </c:pt>
                <c:pt idx="74">
                  <c:v>-16.152966689168402</c:v>
                </c:pt>
                <c:pt idx="75">
                  <c:v>-16.759505859655452</c:v>
                </c:pt>
                <c:pt idx="76">
                  <c:v>-17.392175613494501</c:v>
                </c:pt>
                <c:pt idx="77">
                  <c:v>-18.052218978264051</c:v>
                </c:pt>
                <c:pt idx="78">
                  <c:v>-18.741419205873449</c:v>
                </c:pt>
                <c:pt idx="79">
                  <c:v>-19.461075884903899</c:v>
                </c:pt>
              </c:numCache>
            </c:numRef>
          </c:yVal>
          <c:smooth val="0"/>
        </c:ser>
        <c:ser>
          <c:idx val="8"/>
          <c:order val="7"/>
          <c:tx>
            <c:v>N=10</c:v>
          </c:tx>
          <c:spPr>
            <a:ln w="1905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(adi)'!$G$2:$G$81</c:f>
              <c:numCache>
                <c:formatCode>0.00E+00</c:formatCode>
                <c:ptCount val="80"/>
                <c:pt idx="0">
                  <c:v>-0.1129136960121615</c:v>
                </c:pt>
                <c:pt idx="1">
                  <c:v>-0.21212062007404148</c:v>
                </c:pt>
                <c:pt idx="2">
                  <c:v>-0.30770282562044249</c:v>
                </c:pt>
                <c:pt idx="3">
                  <c:v>-0.40093938999817197</c:v>
                </c:pt>
                <c:pt idx="4">
                  <c:v>-0.49272668093633698</c:v>
                </c:pt>
                <c:pt idx="5">
                  <c:v>-0.58371117316751997</c:v>
                </c:pt>
                <c:pt idx="6">
                  <c:v>-0.67435175627402499</c:v>
                </c:pt>
                <c:pt idx="7">
                  <c:v>-0.76505220873652502</c:v>
                </c:pt>
                <c:pt idx="8">
                  <c:v>-0.85599506863630503</c:v>
                </c:pt>
                <c:pt idx="9">
                  <c:v>-0.94745277439167008</c:v>
                </c:pt>
                <c:pt idx="10">
                  <c:v>-1.039652577778275</c:v>
                </c:pt>
                <c:pt idx="11">
                  <c:v>-1.132650506929165</c:v>
                </c:pt>
                <c:pt idx="12">
                  <c:v>-1.22657438294003</c:v>
                </c:pt>
                <c:pt idx="13">
                  <c:v>-1.32172691519388</c:v>
                </c:pt>
                <c:pt idx="14">
                  <c:v>-1.4181257130948048</c:v>
                </c:pt>
                <c:pt idx="15">
                  <c:v>-1.515929053107155</c:v>
                </c:pt>
                <c:pt idx="16">
                  <c:v>-1.6151293955931698</c:v>
                </c:pt>
                <c:pt idx="17">
                  <c:v>-1.71599837918049</c:v>
                </c:pt>
                <c:pt idx="18">
                  <c:v>-1.8186244150515349</c:v>
                </c:pt>
                <c:pt idx="19">
                  <c:v>-1.923111686120285</c:v>
                </c:pt>
                <c:pt idx="20">
                  <c:v>-2.0295159259741151</c:v>
                </c:pt>
                <c:pt idx="21">
                  <c:v>-2.1380404884404349</c:v>
                </c:pt>
                <c:pt idx="22">
                  <c:v>-2.2488288798370051</c:v>
                </c:pt>
                <c:pt idx="23">
                  <c:v>-2.3620462941434148</c:v>
                </c:pt>
                <c:pt idx="24">
                  <c:v>-2.4776340562745851</c:v>
                </c:pt>
                <c:pt idx="25">
                  <c:v>-2.5958742145154501</c:v>
                </c:pt>
                <c:pt idx="26">
                  <c:v>-2.7168960045829</c:v>
                </c:pt>
                <c:pt idx="27">
                  <c:v>-2.8407391467879153</c:v>
                </c:pt>
                <c:pt idx="28">
                  <c:v>-2.9676065543637651</c:v>
                </c:pt>
                <c:pt idx="29">
                  <c:v>-3.09774968237245</c:v>
                </c:pt>
                <c:pt idx="30">
                  <c:v>-3.2311883344010397</c:v>
                </c:pt>
                <c:pt idx="31">
                  <c:v>-3.3679801649131149</c:v>
                </c:pt>
                <c:pt idx="32">
                  <c:v>-3.5085080797274002</c:v>
                </c:pt>
                <c:pt idx="33">
                  <c:v>-3.65285711238556</c:v>
                </c:pt>
                <c:pt idx="34">
                  <c:v>-3.8010241408398948</c:v>
                </c:pt>
                <c:pt idx="35">
                  <c:v>-3.9534421597321652</c:v>
                </c:pt>
                <c:pt idx="36">
                  <c:v>-4.1102256320049104</c:v>
                </c:pt>
                <c:pt idx="37">
                  <c:v>-4.2713951885065651</c:v>
                </c:pt>
                <c:pt idx="38">
                  <c:v>-4.4371667926527198</c:v>
                </c:pt>
                <c:pt idx="39">
                  <c:v>-4.6079477849198955</c:v>
                </c:pt>
                <c:pt idx="40">
                  <c:v>-4.7837274108828449</c:v>
                </c:pt>
                <c:pt idx="41">
                  <c:v>-4.9648877476675599</c:v>
                </c:pt>
                <c:pt idx="42">
                  <c:v>-5.1515296855943493</c:v>
                </c:pt>
                <c:pt idx="43">
                  <c:v>-5.3438971515643505</c:v>
                </c:pt>
                <c:pt idx="44">
                  <c:v>-5.542230663712</c:v>
                </c:pt>
                <c:pt idx="45">
                  <c:v>-5.7469266056780004</c:v>
                </c:pt>
                <c:pt idx="46">
                  <c:v>-5.9580386916889498</c:v>
                </c:pt>
                <c:pt idx="47">
                  <c:v>-6.1759653416558002</c:v>
                </c:pt>
                <c:pt idx="48">
                  <c:v>-6.4009035993286503</c:v>
                </c:pt>
                <c:pt idx="49">
                  <c:v>-6.6333186133705002</c:v>
                </c:pt>
                <c:pt idx="50">
                  <c:v>-6.8732970863389493</c:v>
                </c:pt>
                <c:pt idx="51">
                  <c:v>-7.1214146856367506</c:v>
                </c:pt>
                <c:pt idx="52">
                  <c:v>-7.3779027446778001</c:v>
                </c:pt>
                <c:pt idx="53">
                  <c:v>-7.6430696298506504</c:v>
                </c:pt>
                <c:pt idx="54">
                  <c:v>-7.9173216724836495</c:v>
                </c:pt>
                <c:pt idx="55">
                  <c:v>-8.2012461345228509</c:v>
                </c:pt>
                <c:pt idx="56">
                  <c:v>-8.4951358602555</c:v>
                </c:pt>
                <c:pt idx="57">
                  <c:v>-8.7993295918676004</c:v>
                </c:pt>
                <c:pt idx="58">
                  <c:v>-9.1145645945695506</c:v>
                </c:pt>
                <c:pt idx="59">
                  <c:v>-9.4410118757683001</c:v>
                </c:pt>
                <c:pt idx="60">
                  <c:v>-9.7793571500930003</c:v>
                </c:pt>
                <c:pt idx="61">
                  <c:v>-10.130362378765749</c:v>
                </c:pt>
                <c:pt idx="62">
                  <c:v>-10.4941607071639</c:v>
                </c:pt>
                <c:pt idx="63">
                  <c:v>-10.871628145223001</c:v>
                </c:pt>
                <c:pt idx="64">
                  <c:v>-11.263686570107499</c:v>
                </c:pt>
                <c:pt idx="65">
                  <c:v>-11.67059858024885</c:v>
                </c:pt>
                <c:pt idx="66">
                  <c:v>-12.09315758859565</c:v>
                </c:pt>
                <c:pt idx="67">
                  <c:v>-12.5323723931324</c:v>
                </c:pt>
                <c:pt idx="68">
                  <c:v>-12.988769353254051</c:v>
                </c:pt>
                <c:pt idx="69">
                  <c:v>-13.463523543637251</c:v>
                </c:pt>
                <c:pt idx="70">
                  <c:v>-13.957375446372049</c:v>
                </c:pt>
                <c:pt idx="71">
                  <c:v>-14.471208450501852</c:v>
                </c:pt>
                <c:pt idx="72">
                  <c:v>-15.006328140033801</c:v>
                </c:pt>
                <c:pt idx="73">
                  <c:v>-15.56359387068245</c:v>
                </c:pt>
                <c:pt idx="74">
                  <c:v>-16.144344897606398</c:v>
                </c:pt>
                <c:pt idx="75">
                  <c:v>-16.749662826501901</c:v>
                </c:pt>
                <c:pt idx="76">
                  <c:v>-17.381062770042998</c:v>
                </c:pt>
                <c:pt idx="77">
                  <c:v>-18.039776183309051</c:v>
                </c:pt>
                <c:pt idx="78">
                  <c:v>-18.72758991892475</c:v>
                </c:pt>
                <c:pt idx="79">
                  <c:v>-19.4457881734564</c:v>
                </c:pt>
              </c:numCache>
            </c:numRef>
          </c:yVal>
          <c:smooth val="0"/>
        </c:ser>
        <c:ser>
          <c:idx val="9"/>
          <c:order val="8"/>
          <c:tx>
            <c:v>N=11</c:v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(adi)'!$H$2:$H$81</c:f>
              <c:numCache>
                <c:formatCode>0.00E+00</c:formatCode>
                <c:ptCount val="80"/>
                <c:pt idx="0">
                  <c:v>-0.145997613352887</c:v>
                </c:pt>
                <c:pt idx="1">
                  <c:v>-0.26378822143331149</c:v>
                </c:pt>
                <c:pt idx="2">
                  <c:v>-0.36709134635512003</c:v>
                </c:pt>
                <c:pt idx="3">
                  <c:v>-0.461596315212362</c:v>
                </c:pt>
                <c:pt idx="4">
                  <c:v>-0.55088373231482501</c:v>
                </c:pt>
                <c:pt idx="5">
                  <c:v>-0.63723948912072503</c:v>
                </c:pt>
                <c:pt idx="6">
                  <c:v>-0.72214063321357003</c:v>
                </c:pt>
                <c:pt idx="7">
                  <c:v>-0.80662668222004508</c:v>
                </c:pt>
                <c:pt idx="8">
                  <c:v>-0.89129003545657493</c:v>
                </c:pt>
                <c:pt idx="9">
                  <c:v>-0.97665033585926508</c:v>
                </c:pt>
                <c:pt idx="10">
                  <c:v>-1.063089587681775</c:v>
                </c:pt>
                <c:pt idx="11">
                  <c:v>-1.150761132885235</c:v>
                </c:pt>
                <c:pt idx="12">
                  <c:v>-1.23983717116225</c:v>
                </c:pt>
                <c:pt idx="13">
                  <c:v>-1.3306302316075649</c:v>
                </c:pt>
                <c:pt idx="14">
                  <c:v>-1.4231656317353851</c:v>
                </c:pt>
                <c:pt idx="15">
                  <c:v>-1.51758454463507</c:v>
                </c:pt>
                <c:pt idx="16">
                  <c:v>-1.6138594943098201</c:v>
                </c:pt>
                <c:pt idx="17">
                  <c:v>-1.712223457913155</c:v>
                </c:pt>
                <c:pt idx="18">
                  <c:v>-1.8127358410922501</c:v>
                </c:pt>
                <c:pt idx="19">
                  <c:v>-1.9154688410715899</c:v>
                </c:pt>
                <c:pt idx="20">
                  <c:v>-2.0204460574665148</c:v>
                </c:pt>
                <c:pt idx="21">
                  <c:v>-2.1278327296160651</c:v>
                </c:pt>
                <c:pt idx="22">
                  <c:v>-2.23774069436412</c:v>
                </c:pt>
                <c:pt idx="23">
                  <c:v>-2.3503055486113902</c:v>
                </c:pt>
                <c:pt idx="24">
                  <c:v>-2.4654486497735602</c:v>
                </c:pt>
                <c:pt idx="25">
                  <c:v>-2.5834172810598299</c:v>
                </c:pt>
                <c:pt idx="26">
                  <c:v>-2.7043169894902999</c:v>
                </c:pt>
                <c:pt idx="27">
                  <c:v>-2.8281706698960702</c:v>
                </c:pt>
                <c:pt idx="28">
                  <c:v>-2.9551579690614203</c:v>
                </c:pt>
                <c:pt idx="29">
                  <c:v>-3.08550856608649</c:v>
                </c:pt>
                <c:pt idx="30">
                  <c:v>-3.2192338971099352</c:v>
                </c:pt>
                <c:pt idx="31">
                  <c:v>-3.3563811113873845</c:v>
                </c:pt>
                <c:pt idx="32">
                  <c:v>-3.4973093055627205</c:v>
                </c:pt>
                <c:pt idx="33">
                  <c:v>-3.6420966267632702</c:v>
                </c:pt>
                <c:pt idx="34">
                  <c:v>-3.79073897120605</c:v>
                </c:pt>
                <c:pt idx="35">
                  <c:v>-3.943649122269</c:v>
                </c:pt>
                <c:pt idx="36">
                  <c:v>-4.1009371566943003</c:v>
                </c:pt>
                <c:pt idx="37">
                  <c:v>-4.2626266285650747</c:v>
                </c:pt>
                <c:pt idx="38">
                  <c:v>-4.4289257491624348</c:v>
                </c:pt>
                <c:pt idx="39">
                  <c:v>-4.6002267542751047</c:v>
                </c:pt>
                <c:pt idx="40">
                  <c:v>-4.77652460028549</c:v>
                </c:pt>
                <c:pt idx="41">
                  <c:v>-4.9581938974911406</c:v>
                </c:pt>
                <c:pt idx="42">
                  <c:v>-5.1453369570445</c:v>
                </c:pt>
                <c:pt idx="43">
                  <c:v>-5.3381963524438998</c:v>
                </c:pt>
                <c:pt idx="44">
                  <c:v>-5.5370098249973001</c:v>
                </c:pt>
                <c:pt idx="45">
                  <c:v>-5.7421668014208995</c:v>
                </c:pt>
                <c:pt idx="46">
                  <c:v>-5.9537287946898001</c:v>
                </c:pt>
                <c:pt idx="47">
                  <c:v>-6.1720906720692499</c:v>
                </c:pt>
                <c:pt idx="48">
                  <c:v>-6.3974504334547495</c:v>
                </c:pt>
                <c:pt idx="49">
                  <c:v>-6.6302675670561992</c:v>
                </c:pt>
                <c:pt idx="50">
                  <c:v>-6.8706367338266006</c:v>
                </c:pt>
                <c:pt idx="51">
                  <c:v>-7.1191265898500999</c:v>
                </c:pt>
                <c:pt idx="52">
                  <c:v>-7.3759707957095006</c:v>
                </c:pt>
                <c:pt idx="53">
                  <c:v>-7.6414829660872501</c:v>
                </c:pt>
                <c:pt idx="54">
                  <c:v>-7.9160683707584498</c:v>
                </c:pt>
                <c:pt idx="55">
                  <c:v>-8.2003066575251999</c:v>
                </c:pt>
                <c:pt idx="56">
                  <c:v>-8.4944959022598994</c:v>
                </c:pt>
                <c:pt idx="57">
                  <c:v>-8.7989827494461998</c:v>
                </c:pt>
                <c:pt idx="58">
                  <c:v>-9.1144949849751491</c:v>
                </c:pt>
                <c:pt idx="59">
                  <c:v>-9.4412129560205003</c:v>
                </c:pt>
                <c:pt idx="60">
                  <c:v>-9.7798210168192004</c:v>
                </c:pt>
                <c:pt idx="61">
                  <c:v>-10.13107002860785</c:v>
                </c:pt>
                <c:pt idx="62">
                  <c:v>-10.49510964846575</c:v>
                </c:pt>
                <c:pt idx="63">
                  <c:v>-10.872812790486801</c:v>
                </c:pt>
                <c:pt idx="64">
                  <c:v>-11.265085854977499</c:v>
                </c:pt>
                <c:pt idx="65">
                  <c:v>-11.6722071652012</c:v>
                </c:pt>
                <c:pt idx="66">
                  <c:v>-12.094975971936551</c:v>
                </c:pt>
                <c:pt idx="67">
                  <c:v>-12.534388588721601</c:v>
                </c:pt>
                <c:pt idx="68">
                  <c:v>-12.99097870171045</c:v>
                </c:pt>
                <c:pt idx="69">
                  <c:v>-13.46591610384365</c:v>
                </c:pt>
                <c:pt idx="70">
                  <c:v>-13.959942900272798</c:v>
                </c:pt>
                <c:pt idx="71">
                  <c:v>-14.47395025371755</c:v>
                </c:pt>
                <c:pt idx="72">
                  <c:v>-15.00923439841695</c:v>
                </c:pt>
                <c:pt idx="73">
                  <c:v>-15.566658648384252</c:v>
                </c:pt>
                <c:pt idx="74">
                  <c:v>-16.14756159431095</c:v>
                </c:pt>
                <c:pt idx="75">
                  <c:v>-16.753026855655051</c:v>
                </c:pt>
                <c:pt idx="76">
                  <c:v>-17.384565792113399</c:v>
                </c:pt>
                <c:pt idx="77">
                  <c:v>-18.043412261526001</c:v>
                </c:pt>
                <c:pt idx="78">
                  <c:v>-18.731347193866302</c:v>
                </c:pt>
                <c:pt idx="79">
                  <c:v>-19.4496609604086</c:v>
                </c:pt>
              </c:numCache>
            </c:numRef>
          </c:yVal>
          <c:smooth val="0"/>
        </c:ser>
        <c:ser>
          <c:idx val="10"/>
          <c:order val="9"/>
          <c:tx>
            <c:v>N=12</c:v>
          </c:tx>
          <c:spPr>
            <a:ln w="19050" cap="rnd" cmpd="sng" algn="ctr">
              <a:solidFill>
                <a:schemeClr val="accent5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(adi)'!$I$2:$I$81</c:f>
              <c:numCache>
                <c:formatCode>0.00E+00</c:formatCode>
                <c:ptCount val="80"/>
                <c:pt idx="0">
                  <c:v>-0.12532978423538801</c:v>
                </c:pt>
                <c:pt idx="1">
                  <c:v>-0.2289781595244485</c:v>
                </c:pt>
                <c:pt idx="2">
                  <c:v>-0.32471759991368199</c:v>
                </c:pt>
                <c:pt idx="3">
                  <c:v>-0.41716454988541596</c:v>
                </c:pt>
                <c:pt idx="4">
                  <c:v>-0.50821804928454994</c:v>
                </c:pt>
                <c:pt idx="5">
                  <c:v>-0.59867416027824505</c:v>
                </c:pt>
                <c:pt idx="6">
                  <c:v>-0.68889074822934504</c:v>
                </c:pt>
                <c:pt idx="7">
                  <c:v>-0.77913591307875496</c:v>
                </c:pt>
                <c:pt idx="8">
                  <c:v>-0.86950060186393507</c:v>
                </c:pt>
                <c:pt idx="9">
                  <c:v>-0.9601996844274151</c:v>
                </c:pt>
                <c:pt idx="10">
                  <c:v>-1.05144974466938</c:v>
                </c:pt>
                <c:pt idx="11">
                  <c:v>-1.1433298803343799</c:v>
                </c:pt>
                <c:pt idx="12">
                  <c:v>-1.235994480971645</c:v>
                </c:pt>
                <c:pt idx="13">
                  <c:v>-1.3297767923079651</c:v>
                </c:pt>
                <c:pt idx="14">
                  <c:v>-1.4247501667296549</c:v>
                </c:pt>
                <c:pt idx="15">
                  <c:v>-1.5211079412457251</c:v>
                </c:pt>
                <c:pt idx="16">
                  <c:v>-1.6188824539613003</c:v>
                </c:pt>
                <c:pt idx="17">
                  <c:v>-1.7183610336484598</c:v>
                </c:pt>
                <c:pt idx="18">
                  <c:v>-1.81966308741153</c:v>
                </c:pt>
                <c:pt idx="19">
                  <c:v>-1.9229133509663199</c:v>
                </c:pt>
                <c:pt idx="20">
                  <c:v>-2.0281826490979453</c:v>
                </c:pt>
                <c:pt idx="21">
                  <c:v>-2.1356750670938451</c:v>
                </c:pt>
                <c:pt idx="22">
                  <c:v>-2.2455404877817999</c:v>
                </c:pt>
                <c:pt idx="23">
                  <c:v>-2.357946829251945</c:v>
                </c:pt>
                <c:pt idx="24">
                  <c:v>-2.4728463589565499</c:v>
                </c:pt>
                <c:pt idx="25">
                  <c:v>-2.5905021924106899</c:v>
                </c:pt>
                <c:pt idx="26">
                  <c:v>-2.7110413289304351</c:v>
                </c:pt>
                <c:pt idx="27">
                  <c:v>-2.8345052175506549</c:v>
                </c:pt>
                <c:pt idx="28">
                  <c:v>-2.9610832348762903</c:v>
                </c:pt>
                <c:pt idx="29">
                  <c:v>-3.0910145155401749</c:v>
                </c:pt>
                <c:pt idx="30">
                  <c:v>-3.2243244313261199</c:v>
                </c:pt>
                <c:pt idx="31">
                  <c:v>-3.3610663565211398</c:v>
                </c:pt>
                <c:pt idx="32">
                  <c:v>-3.5015967093065399</c:v>
                </c:pt>
                <c:pt idx="33">
                  <c:v>-3.6460032241523352</c:v>
                </c:pt>
                <c:pt idx="34">
                  <c:v>-3.7942882353603702</c:v>
                </c:pt>
                <c:pt idx="35">
                  <c:v>-3.9468568429585948</c:v>
                </c:pt>
                <c:pt idx="36">
                  <c:v>-4.1038257498573252</c:v>
                </c:pt>
                <c:pt idx="37">
                  <c:v>-4.2652234307382448</c:v>
                </c:pt>
                <c:pt idx="38">
                  <c:v>-4.43125359513758</c:v>
                </c:pt>
                <c:pt idx="39">
                  <c:v>-4.6023023033427553</c:v>
                </c:pt>
                <c:pt idx="40">
                  <c:v>-4.77837324879403</c:v>
                </c:pt>
                <c:pt idx="41">
                  <c:v>-4.9598344773361953</c:v>
                </c:pt>
                <c:pt idx="42">
                  <c:v>-5.1467918553133005</c:v>
                </c:pt>
                <c:pt idx="43">
                  <c:v>-5.3394854142299497</c:v>
                </c:pt>
                <c:pt idx="44">
                  <c:v>-5.5381508924678</c:v>
                </c:pt>
                <c:pt idx="45">
                  <c:v>-5.7431731246028495</c:v>
                </c:pt>
                <c:pt idx="46">
                  <c:v>-5.9546203467655996</c:v>
                </c:pt>
                <c:pt idx="47">
                  <c:v>-6.1728808844640497</c:v>
                </c:pt>
                <c:pt idx="48">
                  <c:v>-6.3981540198552995</c:v>
                </c:pt>
                <c:pt idx="49">
                  <c:v>-6.6308933604801492</c:v>
                </c:pt>
                <c:pt idx="50">
                  <c:v>-6.87120041050495</c:v>
                </c:pt>
                <c:pt idx="51">
                  <c:v>-7.1196343412618006</c:v>
                </c:pt>
                <c:pt idx="52">
                  <c:v>-7.3764330915360006</c:v>
                </c:pt>
                <c:pt idx="53">
                  <c:v>-7.6419109837753494</c:v>
                </c:pt>
                <c:pt idx="54">
                  <c:v>-7.9164699744689999</c:v>
                </c:pt>
                <c:pt idx="55">
                  <c:v>-8.2006837965135997</c:v>
                </c:pt>
                <c:pt idx="56">
                  <c:v>-8.4948566233268998</c:v>
                </c:pt>
                <c:pt idx="57">
                  <c:v>-8.7993372579714997</c:v>
                </c:pt>
                <c:pt idx="58">
                  <c:v>-9.1148432272993496</c:v>
                </c:pt>
                <c:pt idx="59">
                  <c:v>-9.4415653376394992</c:v>
                </c:pt>
                <c:pt idx="60">
                  <c:v>-9.7801805098572991</c:v>
                </c:pt>
                <c:pt idx="61">
                  <c:v>-10.1314333436416</c:v>
                </c:pt>
                <c:pt idx="62">
                  <c:v>-10.49548932642745</c:v>
                </c:pt>
                <c:pt idx="63">
                  <c:v>-10.873209984645701</c:v>
                </c:pt>
                <c:pt idx="64">
                  <c:v>-11.265493890889999</c:v>
                </c:pt>
                <c:pt idx="65">
                  <c:v>-11.672636599349151</c:v>
                </c:pt>
                <c:pt idx="66">
                  <c:v>-12.095432924588449</c:v>
                </c:pt>
                <c:pt idx="67">
                  <c:v>-12.5348694118287</c:v>
                </c:pt>
                <c:pt idx="68">
                  <c:v>-12.9914901548534</c:v>
                </c:pt>
                <c:pt idx="69">
                  <c:v>-13.466455389942249</c:v>
                </c:pt>
                <c:pt idx="70">
                  <c:v>-13.960513857700599</c:v>
                </c:pt>
                <c:pt idx="71">
                  <c:v>-14.474559524179302</c:v>
                </c:pt>
                <c:pt idx="72">
                  <c:v>-15.0098788368991</c:v>
                </c:pt>
                <c:pt idx="73">
                  <c:v>-15.567343738932498</c:v>
                </c:pt>
                <c:pt idx="74">
                  <c:v>-16.148287996812901</c:v>
                </c:pt>
                <c:pt idx="75">
                  <c:v>-16.753799903115599</c:v>
                </c:pt>
                <c:pt idx="76">
                  <c:v>-17.385385065357749</c:v>
                </c:pt>
                <c:pt idx="77">
                  <c:v>-18.04428329306295</c:v>
                </c:pt>
                <c:pt idx="78">
                  <c:v>-18.732267792339847</c:v>
                </c:pt>
                <c:pt idx="79">
                  <c:v>-19.450639911334651</c:v>
                </c:pt>
              </c:numCache>
            </c:numRef>
          </c:yVal>
          <c:smooth val="0"/>
        </c:ser>
        <c:ser>
          <c:idx val="7"/>
          <c:order val="12"/>
          <c:tx>
            <c:v>NDM Ny=160</c:v>
          </c:tx>
          <c:spPr>
            <a:ln w="28575" cap="rnd" cmpd="sng" algn="ctr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(adi)'!$L$2:$L$81</c:f>
              <c:numCache>
                <c:formatCode>0.00E+00</c:formatCode>
                <c:ptCount val="80"/>
                <c:pt idx="0">
                  <c:v>-0.13494657855693498</c:v>
                </c:pt>
                <c:pt idx="1">
                  <c:v>-0.2412658360436235</c:v>
                </c:pt>
                <c:pt idx="2">
                  <c:v>-0.338419428788995</c:v>
                </c:pt>
                <c:pt idx="3">
                  <c:v>-0.43111703206920948</c:v>
                </c:pt>
                <c:pt idx="4">
                  <c:v>-0.52138899326496002</c:v>
                </c:pt>
                <c:pt idx="5">
                  <c:v>-0.61034922130556502</c:v>
                </c:pt>
                <c:pt idx="6">
                  <c:v>-0.69870028575484999</c:v>
                </c:pt>
                <c:pt idx="7">
                  <c:v>-0.78692888695024499</c:v>
                </c:pt>
                <c:pt idx="8">
                  <c:v>-0.87539629346542502</c:v>
                </c:pt>
                <c:pt idx="9">
                  <c:v>-0.96438552283154499</c:v>
                </c:pt>
                <c:pt idx="10">
                  <c:v>-1.0541282023254399</c:v>
                </c:pt>
                <c:pt idx="11">
                  <c:v>-1.14482091491794</c:v>
                </c:pt>
                <c:pt idx="12">
                  <c:v>-1.2366356881313401</c:v>
                </c:pt>
                <c:pt idx="13">
                  <c:v>-1.3297270228821951</c:v>
                </c:pt>
                <c:pt idx="14">
                  <c:v>-1.4242367815864401</c:v>
                </c:pt>
                <c:pt idx="15">
                  <c:v>-1.5202976980209502</c:v>
                </c:pt>
                <c:pt idx="16">
                  <c:v>-1.6180359682261951</c:v>
                </c:pt>
                <c:pt idx="17">
                  <c:v>-1.71757321504344</c:v>
                </c:pt>
                <c:pt idx="18">
                  <c:v>-1.81902801234997</c:v>
                </c:pt>
                <c:pt idx="19">
                  <c:v>-1.9225170958711701</c:v>
                </c:pt>
                <c:pt idx="20">
                  <c:v>-2.0281563465740602</c:v>
                </c:pt>
                <c:pt idx="21">
                  <c:v>-2.1360616043645551</c:v>
                </c:pt>
                <c:pt idx="22">
                  <c:v>-2.2463493586759551</c:v>
                </c:pt>
                <c:pt idx="23">
                  <c:v>-2.359137344788905</c:v>
                </c:pt>
                <c:pt idx="24">
                  <c:v>-2.4745450700801248</c:v>
                </c:pt>
                <c:pt idx="25">
                  <c:v>-2.5926942868889</c:v>
                </c:pt>
                <c:pt idx="26">
                  <c:v>-2.7137094265334549</c:v>
                </c:pt>
                <c:pt idx="27">
                  <c:v>-2.8377180029082152</c:v>
                </c:pt>
                <c:pt idx="28">
                  <c:v>-2.9648509999144599</c:v>
                </c:pt>
                <c:pt idx="29">
                  <c:v>-3.0952432399506051</c:v>
                </c:pt>
                <c:pt idx="30">
                  <c:v>-3.2290337474832951</c:v>
                </c:pt>
                <c:pt idx="31">
                  <c:v>-3.3663661088672798</c:v>
                </c:pt>
                <c:pt idx="32">
                  <c:v>-3.5073888321130653</c:v>
                </c:pt>
                <c:pt idx="33">
                  <c:v>-3.6522557121340902</c:v>
                </c:pt>
                <c:pt idx="34">
                  <c:v>-3.801126201914935</c:v>
                </c:pt>
                <c:pt idx="35">
                  <c:v>-3.9541657954977145</c:v>
                </c:pt>
                <c:pt idx="36">
                  <c:v>-4.1115464230397247</c:v>
                </c:pt>
                <c:pt idx="37">
                  <c:v>-4.2734468604717746</c:v>
                </c:pt>
                <c:pt idx="38">
                  <c:v>-4.4400531606604501</c:v>
                </c:pt>
                <c:pt idx="39">
                  <c:v>-4.6115591003880345</c:v>
                </c:pt>
                <c:pt idx="40">
                  <c:v>-4.7881666530563498</c:v>
                </c:pt>
                <c:pt idx="41">
                  <c:v>-4.9700864856163749</c:v>
                </c:pt>
                <c:pt idx="42">
                  <c:v>-5.1575384829997999</c:v>
                </c:pt>
                <c:pt idx="43">
                  <c:v>-5.3507523026124</c:v>
                </c:pt>
                <c:pt idx="44">
                  <c:v>-5.5499679612214496</c:v>
                </c:pt>
                <c:pt idx="45">
                  <c:v>-5.7554364595236995</c:v>
                </c:pt>
                <c:pt idx="46">
                  <c:v>-5.9674204409782003</c:v>
                </c:pt>
                <c:pt idx="47">
                  <c:v>-6.1861948946490006</c:v>
                </c:pt>
                <c:pt idx="48">
                  <c:v>-6.4120479037194</c:v>
                </c:pt>
                <c:pt idx="49">
                  <c:v>-6.6452814403136005</c:v>
                </c:pt>
                <c:pt idx="50">
                  <c:v>-6.8862122118836995</c:v>
                </c:pt>
                <c:pt idx="51">
                  <c:v>-7.1351725659793503</c:v>
                </c:pt>
                <c:pt idx="52">
                  <c:v>-7.3925114545559492</c:v>
                </c:pt>
                <c:pt idx="53">
                  <c:v>-7.6585954617615499</c:v>
                </c:pt>
                <c:pt idx="54">
                  <c:v>-7.9338099048088493</c:v>
                </c:pt>
                <c:pt idx="55">
                  <c:v>-8.218560008623351</c:v>
                </c:pt>
                <c:pt idx="56">
                  <c:v>-8.5132721656393002</c:v>
                </c:pt>
                <c:pt idx="57">
                  <c:v>-8.8183952803255998</c:v>
                </c:pt>
                <c:pt idx="58">
                  <c:v>-9.1344022124285011</c:v>
                </c:pt>
                <c:pt idx="59">
                  <c:v>-9.4617913251382504</c:v>
                </c:pt>
                <c:pt idx="60">
                  <c:v>-9.8010881424090002</c:v>
                </c:pt>
                <c:pt idx="61">
                  <c:v>-10.15284713098125</c:v>
                </c:pt>
                <c:pt idx="62">
                  <c:v>-10.517653615291</c:v>
                </c:pt>
                <c:pt idx="63">
                  <c:v>-10.8961258328714</c:v>
                </c:pt>
                <c:pt idx="64">
                  <c:v>-11.2889171503888</c:v>
                </c:pt>
                <c:pt idx="65">
                  <c:v>-11.696718445588399</c:v>
                </c:pt>
                <c:pt idx="66">
                  <c:v>-12.120260675826851</c:v>
                </c:pt>
                <c:pt idx="67">
                  <c:v>-12.5603176497603</c:v>
                </c:pt>
                <c:pt idx="68">
                  <c:v>-13.017709016413249</c:v>
                </c:pt>
                <c:pt idx="69">
                  <c:v>-13.493303491612551</c:v>
                </c:pt>
                <c:pt idx="70">
                  <c:v>-13.988022353275301</c:v>
                </c:pt>
                <c:pt idx="71">
                  <c:v>-14.502843214477499</c:v>
                </c:pt>
                <c:pt idx="72">
                  <c:v>-15.0388041172681</c:v>
                </c:pt>
                <c:pt idx="73">
                  <c:v>-15.59700796295915</c:v>
                </c:pt>
                <c:pt idx="74">
                  <c:v>-16.178627323328648</c:v>
                </c:pt>
                <c:pt idx="75">
                  <c:v>-16.78490966088215</c:v>
                </c:pt>
                <c:pt idx="76">
                  <c:v>-17.41718300787965</c:v>
                </c:pt>
                <c:pt idx="77">
                  <c:v>-18.076862139492352</c:v>
                </c:pt>
                <c:pt idx="78">
                  <c:v>-18.765455295083751</c:v>
                </c:pt>
                <c:pt idx="79">
                  <c:v>-19.484571512931449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310296"/>
        <c:axId val="50630912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N=3</c:v>
                </c:tx>
                <c:spPr>
                  <a:ln w="19050" cap="rnd" cmpd="sng" algn="ctr">
                    <a:solidFill>
                      <a:schemeClr val="accent1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sup_Lobbato!#REF!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v>N=4</c:v>
                </c:tx>
                <c:spPr>
                  <a:ln w="19050" cap="rnd" cmpd="sng" algn="ctr">
                    <a:solidFill>
                      <a:schemeClr val="accent2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sup_Lobbato!#REF!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1"/>
                <c:order val="10"/>
                <c:tx>
                  <c:v>N=14</c:v>
                </c:tx>
                <c:spPr>
                  <a:ln w="19050" cap="rnd" cmpd="sng" algn="ctr">
                    <a:solidFill>
                      <a:schemeClr val="accent6">
                        <a:lumMod val="6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 (adi)'!$J$2:$J$81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-0.127988552761612</c:v>
                      </c:pt>
                      <c:pt idx="1">
                        <c:v>-0.23220581438275151</c:v>
                      </c:pt>
                      <c:pt idx="2">
                        <c:v>-0.33024337468267551</c:v>
                      </c:pt>
                      <c:pt idx="3">
                        <c:v>-0.42523058302509353</c:v>
                      </c:pt>
                      <c:pt idx="4">
                        <c:v>-0.51801679374652498</c:v>
                      </c:pt>
                      <c:pt idx="5">
                        <c:v>-0.60913880687038002</c:v>
                      </c:pt>
                      <c:pt idx="6">
                        <c:v>-0.69909295944171501</c:v>
                      </c:pt>
                      <c:pt idx="7">
                        <c:v>-0.78841424873969501</c:v>
                      </c:pt>
                      <c:pt idx="8">
                        <c:v>-0.87745725127598995</c:v>
                      </c:pt>
                      <c:pt idx="9">
                        <c:v>-0.96665406682363497</c:v>
                      </c:pt>
                      <c:pt idx="10">
                        <c:v>-1.056381028030565</c:v>
                      </c:pt>
                      <c:pt idx="11">
                        <c:v>-1.1468207715351599</c:v>
                      </c:pt>
                      <c:pt idx="12">
                        <c:v>-1.238189900564405</c:v>
                      </c:pt>
                      <c:pt idx="13">
                        <c:v>-1.3308568373270899</c:v>
                      </c:pt>
                      <c:pt idx="14">
                        <c:v>-1.4249046799502301</c:v>
                      </c:pt>
                      <c:pt idx="15">
                        <c:v>-1.5205199159298401</c:v>
                      </c:pt>
                      <c:pt idx="16">
                        <c:v>-1.6177204978769351</c:v>
                      </c:pt>
                      <c:pt idx="17">
                        <c:v>-1.7167761272555349</c:v>
                      </c:pt>
                      <c:pt idx="18">
                        <c:v>-1.8177883008718549</c:v>
                      </c:pt>
                      <c:pt idx="19">
                        <c:v>-1.9208597547402948</c:v>
                      </c:pt>
                      <c:pt idx="20">
                        <c:v>-2.0260404887371051</c:v>
                      </c:pt>
                      <c:pt idx="21">
                        <c:v>-2.1335164011454752</c:v>
                      </c:pt>
                      <c:pt idx="22">
                        <c:v>-2.2434232280661996</c:v>
                      </c:pt>
                      <c:pt idx="23">
                        <c:v>-2.355914991773115</c:v>
                      </c:pt>
                      <c:pt idx="24">
                        <c:v>-2.470931240856185</c:v>
                      </c:pt>
                      <c:pt idx="25">
                        <c:v>-2.5887220827093649</c:v>
                      </c:pt>
                      <c:pt idx="26">
                        <c:v>-2.7094100376316197</c:v>
                      </c:pt>
                      <c:pt idx="27">
                        <c:v>-2.8330298499329101</c:v>
                      </c:pt>
                      <c:pt idx="28">
                        <c:v>-2.959763609440095</c:v>
                      </c:pt>
                      <c:pt idx="29">
                        <c:v>-3.089847985384615</c:v>
                      </c:pt>
                      <c:pt idx="30">
                        <c:v>-3.2233075608911905</c:v>
                      </c:pt>
                      <c:pt idx="31">
                        <c:v>-3.3601902831428703</c:v>
                      </c:pt>
                      <c:pt idx="32">
                        <c:v>-3.5008485992330796</c:v>
                      </c:pt>
                      <c:pt idx="33">
                        <c:v>-3.6453752840980749</c:v>
                      </c:pt>
                      <c:pt idx="34">
                        <c:v>-3.7937709819864254</c:v>
                      </c:pt>
                      <c:pt idx="35">
                        <c:v>-3.9464351815708802</c:v>
                      </c:pt>
                      <c:pt idx="36">
                        <c:v>-4.1034914529527855</c:v>
                      </c:pt>
                      <c:pt idx="37">
                        <c:v>-4.2649680858299446</c:v>
                      </c:pt>
                      <c:pt idx="38">
                        <c:v>-4.4310645084310796</c:v>
                      </c:pt>
                      <c:pt idx="39">
                        <c:v>-4.6021669825567448</c:v>
                      </c:pt>
                      <c:pt idx="40">
                        <c:v>-4.7782874657592647</c:v>
                      </c:pt>
                      <c:pt idx="41">
                        <c:v>-4.9597881080881105</c:v>
                      </c:pt>
                      <c:pt idx="42">
                        <c:v>-5.1467799601638493</c:v>
                      </c:pt>
                      <c:pt idx="43">
                        <c:v>-5.3395007963615502</c:v>
                      </c:pt>
                      <c:pt idx="44">
                        <c:v>-5.5381870500647503</c:v>
                      </c:pt>
                      <c:pt idx="45">
                        <c:v>-5.7432232062194499</c:v>
                      </c:pt>
                      <c:pt idx="46">
                        <c:v>-5.9546842142397995</c:v>
                      </c:pt>
                      <c:pt idx="47">
                        <c:v>-6.1729521869418003</c:v>
                      </c:pt>
                      <c:pt idx="48">
                        <c:v>-6.3982305306841507</c:v>
                      </c:pt>
                      <c:pt idx="49">
                        <c:v>-6.6309697483398491</c:v>
                      </c:pt>
                      <c:pt idx="50">
                        <c:v>-6.8712788027035998</c:v>
                      </c:pt>
                      <c:pt idx="51">
                        <c:v>-7.119708511034899</c:v>
                      </c:pt>
                      <c:pt idx="52">
                        <c:v>-7.3765045711617008</c:v>
                      </c:pt>
                      <c:pt idx="53">
                        <c:v>-7.6419800152411499</c:v>
                      </c:pt>
                      <c:pt idx="54">
                        <c:v>-7.9165344399781006</c:v>
                      </c:pt>
                      <c:pt idx="55">
                        <c:v>-8.200739968231499</c:v>
                      </c:pt>
                      <c:pt idx="56">
                        <c:v>-8.4949084463868996</c:v>
                      </c:pt>
                      <c:pt idx="57">
                        <c:v>-8.7993871410810502</c:v>
                      </c:pt>
                      <c:pt idx="58">
                        <c:v>-9.1148857204931506</c:v>
                      </c:pt>
                      <c:pt idx="59">
                        <c:v>-9.4416071761948501</c:v>
                      </c:pt>
                      <c:pt idx="60">
                        <c:v>-9.7802181208112007</c:v>
                      </c:pt>
                      <c:pt idx="61">
                        <c:v>-10.1314633219658</c:v>
                      </c:pt>
                      <c:pt idx="62">
                        <c:v>-10.495522604435299</c:v>
                      </c:pt>
                      <c:pt idx="63">
                        <c:v>-10.873241188258151</c:v>
                      </c:pt>
                      <c:pt idx="64">
                        <c:v>-11.2655185628543</c:v>
                      </c:pt>
                      <c:pt idx="65">
                        <c:v>-11.672666956782599</c:v>
                      </c:pt>
                      <c:pt idx="66">
                        <c:v>-12.0954686482865</c:v>
                      </c:pt>
                      <c:pt idx="67">
                        <c:v>-12.534905218425401</c:v>
                      </c:pt>
                      <c:pt idx="68">
                        <c:v>-12.99153338954765</c:v>
                      </c:pt>
                      <c:pt idx="69">
                        <c:v>-13.466501239915999</c:v>
                      </c:pt>
                      <c:pt idx="70">
                        <c:v>-13.960567956867049</c:v>
                      </c:pt>
                      <c:pt idx="71">
                        <c:v>-14.4746255187077</c:v>
                      </c:pt>
                      <c:pt idx="72">
                        <c:v>-15.009951628718699</c:v>
                      </c:pt>
                      <c:pt idx="73">
                        <c:v>-15.567430004012101</c:v>
                      </c:pt>
                      <c:pt idx="74">
                        <c:v>-16.148386036521849</c:v>
                      </c:pt>
                      <c:pt idx="75">
                        <c:v>-16.75391436697965</c:v>
                      </c:pt>
                      <c:pt idx="76">
                        <c:v>-17.385513351749449</c:v>
                      </c:pt>
                      <c:pt idx="77">
                        <c:v>-18.044430757638303</c:v>
                      </c:pt>
                      <c:pt idx="78">
                        <c:v>-18.732430523991201</c:v>
                      </c:pt>
                      <c:pt idx="79">
                        <c:v>-19.450827039239101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1"/>
                <c:tx>
                  <c:v>N=16</c:v>
                </c:tx>
                <c:spPr>
                  <a:ln w="19050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 (adi)'!$K$2:$K$81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-0.13027734792862899</c:v>
                      </c:pt>
                      <c:pt idx="1">
                        <c:v>-0.23745811813853698</c:v>
                      </c:pt>
                      <c:pt idx="2">
                        <c:v>-0.33685136912755703</c:v>
                      </c:pt>
                      <c:pt idx="3">
                        <c:v>-0.431330081533706</c:v>
                      </c:pt>
                      <c:pt idx="4">
                        <c:v>-0.52259804513790997</c:v>
                      </c:pt>
                      <c:pt idx="5">
                        <c:v>-0.61191921110776504</c:v>
                      </c:pt>
                      <c:pt idx="6">
                        <c:v>-0.70020620584544002</c:v>
                      </c:pt>
                      <c:pt idx="7">
                        <c:v>-0.78817735124760002</c:v>
                      </c:pt>
                      <c:pt idx="8">
                        <c:v>-0.87623219755917492</c:v>
                      </c:pt>
                      <c:pt idx="9">
                        <c:v>-0.96477835364146003</c:v>
                      </c:pt>
                      <c:pt idx="10">
                        <c:v>-1.054136405694075</c:v>
                      </c:pt>
                      <c:pt idx="11">
                        <c:v>-1.1444255659540949</c:v>
                      </c:pt>
                      <c:pt idx="12">
                        <c:v>-1.2358043258303899</c:v>
                      </c:pt>
                      <c:pt idx="13">
                        <c:v>-1.32859116352505</c:v>
                      </c:pt>
                      <c:pt idx="14">
                        <c:v>-1.4228268412068199</c:v>
                      </c:pt>
                      <c:pt idx="15">
                        <c:v>-1.518667578365555</c:v>
                      </c:pt>
                      <c:pt idx="16">
                        <c:v>-1.6161083859107102</c:v>
                      </c:pt>
                      <c:pt idx="17">
                        <c:v>-1.7154041240113098</c:v>
                      </c:pt>
                      <c:pt idx="18">
                        <c:v>-1.8166444636674199</c:v>
                      </c:pt>
                      <c:pt idx="19">
                        <c:v>-1.919925180055245</c:v>
                      </c:pt>
                      <c:pt idx="20">
                        <c:v>-2.0252928136297799</c:v>
                      </c:pt>
                      <c:pt idx="21">
                        <c:v>-2.1329326340457451</c:v>
                      </c:pt>
                      <c:pt idx="22">
                        <c:v>-2.24298017166943</c:v>
                      </c:pt>
                      <c:pt idx="23">
                        <c:v>-2.35559022858458</c:v>
                      </c:pt>
                      <c:pt idx="24">
                        <c:v>-2.4707033553037947</c:v>
                      </c:pt>
                      <c:pt idx="25">
                        <c:v>-2.588573190995795</c:v>
                      </c:pt>
                      <c:pt idx="26">
                        <c:v>-2.7093243827068703</c:v>
                      </c:pt>
                      <c:pt idx="27">
                        <c:v>-2.8329929607483151</c:v>
                      </c:pt>
                      <c:pt idx="28">
                        <c:v>-2.9597636510377749</c:v>
                      </c:pt>
                      <c:pt idx="29">
                        <c:v>-3.0898755240826103</c:v>
                      </c:pt>
                      <c:pt idx="30">
                        <c:v>-3.2233538650770348</c:v>
                      </c:pt>
                      <c:pt idx="31">
                        <c:v>-3.3602479202215298</c:v>
                      </c:pt>
                      <c:pt idx="32">
                        <c:v>-3.5009131009971446</c:v>
                      </c:pt>
                      <c:pt idx="33">
                        <c:v>-3.6454429239718102</c:v>
                      </c:pt>
                      <c:pt idx="34">
                        <c:v>-3.793837655673955</c:v>
                      </c:pt>
                      <c:pt idx="35">
                        <c:v>-3.9464989940278352</c:v>
                      </c:pt>
                      <c:pt idx="36">
                        <c:v>-4.1035513476886454</c:v>
                      </c:pt>
                      <c:pt idx="37">
                        <c:v>-4.2650220613663548</c:v>
                      </c:pt>
                      <c:pt idx="38">
                        <c:v>-4.4311114918917651</c:v>
                      </c:pt>
                      <c:pt idx="39">
                        <c:v>-4.6022077451338443</c:v>
                      </c:pt>
                      <c:pt idx="40">
                        <c:v>-4.7783221919854002</c:v>
                      </c:pt>
                      <c:pt idx="41">
                        <c:v>-4.9598165759616446</c:v>
                      </c:pt>
                      <c:pt idx="42">
                        <c:v>-5.1468025560563495</c:v>
                      </c:pt>
                      <c:pt idx="43">
                        <c:v>-5.3395175157550501</c:v>
                      </c:pt>
                      <c:pt idx="44">
                        <c:v>-5.5381984661550501</c:v>
                      </c:pt>
                      <c:pt idx="45">
                        <c:v>-5.7432303557072997</c:v>
                      </c:pt>
                      <c:pt idx="46">
                        <c:v>-5.9546876543578495</c:v>
                      </c:pt>
                      <c:pt idx="47">
                        <c:v>-6.1729518245307</c:v>
                      </c:pt>
                      <c:pt idx="48">
                        <c:v>-6.3982271368143007</c:v>
                      </c:pt>
                      <c:pt idx="49">
                        <c:v>-6.6309639735664003</c:v>
                      </c:pt>
                      <c:pt idx="50">
                        <c:v>-6.8712713008820501</c:v>
                      </c:pt>
                      <c:pt idx="51">
                        <c:v>-7.1196992497932499</c:v>
                      </c:pt>
                      <c:pt idx="52">
                        <c:v>-7.3764946648263008</c:v>
                      </c:pt>
                      <c:pt idx="53">
                        <c:v>-7.6419692121798999</c:v>
                      </c:pt>
                      <c:pt idx="54">
                        <c:v>-7.9165226888237994</c:v>
                      </c:pt>
                      <c:pt idx="55">
                        <c:v>-8.2007280626741998</c:v>
                      </c:pt>
                      <c:pt idx="56">
                        <c:v>-8.4948973283675002</c:v>
                      </c:pt>
                      <c:pt idx="57">
                        <c:v>-8.7993760960664993</c:v>
                      </c:pt>
                      <c:pt idx="58">
                        <c:v>-9.1148745439691989</c:v>
                      </c:pt>
                      <c:pt idx="59">
                        <c:v>-9.4415968267629502</c:v>
                      </c:pt>
                      <c:pt idx="60">
                        <c:v>-9.7802075517917011</c:v>
                      </c:pt>
                      <c:pt idx="61">
                        <c:v>-10.1314535995268</c:v>
                      </c:pt>
                      <c:pt idx="62">
                        <c:v>-10.495514511365851</c:v>
                      </c:pt>
                      <c:pt idx="63">
                        <c:v>-10.87323277935975</c:v>
                      </c:pt>
                      <c:pt idx="64">
                        <c:v>-11.265511199804649</c:v>
                      </c:pt>
                      <c:pt idx="65">
                        <c:v>-11.672661913415951</c:v>
                      </c:pt>
                      <c:pt idx="66">
                        <c:v>-12.095463631648499</c:v>
                      </c:pt>
                      <c:pt idx="67">
                        <c:v>-12.53490022112995</c:v>
                      </c:pt>
                      <c:pt idx="68">
                        <c:v>-12.991529666877948</c:v>
                      </c:pt>
                      <c:pt idx="69">
                        <c:v>-13.46649774093035</c:v>
                      </c:pt>
                      <c:pt idx="70">
                        <c:v>-13.960565862817049</c:v>
                      </c:pt>
                      <c:pt idx="71">
                        <c:v>-14.47462394149955</c:v>
                      </c:pt>
                      <c:pt idx="72">
                        <c:v>-15.009949897950401</c:v>
                      </c:pt>
                      <c:pt idx="73">
                        <c:v>-15.567429379557799</c:v>
                      </c:pt>
                      <c:pt idx="74">
                        <c:v>-16.1483855093811</c:v>
                      </c:pt>
                      <c:pt idx="75">
                        <c:v>-16.753914415959748</c:v>
                      </c:pt>
                      <c:pt idx="76">
                        <c:v>-17.385513260683748</c:v>
                      </c:pt>
                      <c:pt idx="77">
                        <c:v>-18.044431295753402</c:v>
                      </c:pt>
                      <c:pt idx="78">
                        <c:v>-18.732430919613051</c:v>
                      </c:pt>
                      <c:pt idx="79">
                        <c:v>-19.450828438080048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50631029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0" dirty="0" smtClean="0"/>
                  <a:t>Longueur du patin adimensionnelle 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309120"/>
        <c:crosses val="autoZero"/>
        <c:crossBetween val="midCat"/>
      </c:valAx>
      <c:valAx>
        <c:axId val="506309120"/>
        <c:scaling>
          <c:orientation val="minMax"/>
          <c:max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dirty="0" smtClean="0"/>
                  <a:t>Gradient de temperature </a:t>
                </a:r>
                <a:r>
                  <a:rPr lang="en-US" b="0" dirty="0" err="1" smtClean="0"/>
                  <a:t>adimensionnel</a:t>
                </a:r>
                <a:endParaRPr lang="en-US" b="0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310296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069453703703704"/>
          <c:y val="0.59170296296296299"/>
          <c:w val="0.64762953703703707"/>
          <c:h val="0.2211125925925925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prstDash val="solid"/>
      <a:round/>
    </a:ln>
    <a:effectLst/>
  </c:spPr>
  <c:txPr>
    <a:bodyPr/>
    <a:lstStyle/>
    <a:p>
      <a:pPr>
        <a:defRPr sz="2400"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80554764376742"/>
          <c:y val="8.3206349120242162E-2"/>
          <c:w val="0.76852562041180095"/>
          <c:h val="0.71339268652401644"/>
        </c:manualLayout>
      </c:layout>
      <c:scatterChart>
        <c:scatterStyle val="smoothMarker"/>
        <c:varyColors val="0"/>
        <c:ser>
          <c:idx val="0"/>
          <c:order val="0"/>
          <c:tx>
            <c:v>LPCM</c:v>
          </c:tx>
          <c:xVal>
            <c:numRef>
              <c:f>Flux_X_inf!$O$2:$O$11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xVal>
          <c:yVal>
            <c:numRef>
              <c:f>Flux_X_inf!$R$2:$R$11</c:f>
              <c:numCache>
                <c:formatCode>General</c:formatCode>
                <c:ptCount val="10"/>
                <c:pt idx="0">
                  <c:v>0.20793390274000001</c:v>
                </c:pt>
                <c:pt idx="1">
                  <c:v>0.20795989036599999</c:v>
                </c:pt>
                <c:pt idx="2">
                  <c:v>0.23851013183600001</c:v>
                </c:pt>
                <c:pt idx="3">
                  <c:v>0.30203604698199998</c:v>
                </c:pt>
                <c:pt idx="4">
                  <c:v>0.34923005104100002</c:v>
                </c:pt>
                <c:pt idx="5">
                  <c:v>0.38876986503599997</c:v>
                </c:pt>
                <c:pt idx="6">
                  <c:v>0.42490601539599998</c:v>
                </c:pt>
                <c:pt idx="7">
                  <c:v>0.494480133057</c:v>
                </c:pt>
                <c:pt idx="8">
                  <c:v>0.53001594543499997</c:v>
                </c:pt>
                <c:pt idx="9">
                  <c:v>0.603885173798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E9C-4287-B7C2-7AF7E82B4C08}"/>
            </c:ext>
          </c:extLst>
        </c:ser>
        <c:ser>
          <c:idx val="1"/>
          <c:order val="1"/>
          <c:tx>
            <c:v>NDM Ny=160</c:v>
          </c:tx>
          <c:marker>
            <c:symbol val="none"/>
          </c:marker>
          <c:xVal>
            <c:numRef>
              <c:f>Flux_X_inf!$O$2:$O$11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xVal>
          <c:yVal>
            <c:numRef>
              <c:f>Flux_X_inf!$S$2:$S$11</c:f>
              <c:numCache>
                <c:formatCode>General</c:formatCode>
                <c:ptCount val="10"/>
                <c:pt idx="0">
                  <c:v>12.6463871002</c:v>
                </c:pt>
                <c:pt idx="1">
                  <c:v>12.6463871002</c:v>
                </c:pt>
                <c:pt idx="2">
                  <c:v>12.6463871002</c:v>
                </c:pt>
                <c:pt idx="3">
                  <c:v>12.6463871002</c:v>
                </c:pt>
                <c:pt idx="4">
                  <c:v>12.6463871002</c:v>
                </c:pt>
                <c:pt idx="5">
                  <c:v>12.6463871002</c:v>
                </c:pt>
                <c:pt idx="6">
                  <c:v>12.6463871002</c:v>
                </c:pt>
                <c:pt idx="7">
                  <c:v>12.6463871002</c:v>
                </c:pt>
                <c:pt idx="8">
                  <c:v>12.6463871002</c:v>
                </c:pt>
                <c:pt idx="9">
                  <c:v>12.6463871002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E9C-4287-B7C2-7AF7E82B4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1861016"/>
        <c:axId val="621864544"/>
      </c:scatterChart>
      <c:valAx>
        <c:axId val="621861016"/>
        <c:scaling>
          <c:orientation val="minMax"/>
          <c:max val="12"/>
          <c:min val="3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sz="1800" b="0" i="0" baseline="0" dirty="0" smtClean="0">
                    <a:effectLst/>
                  </a:rPr>
                  <a:t>Degré des polynôme de Legendre N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5005925925925926"/>
              <c:y val="0.90864944444444462"/>
            </c:manualLayout>
          </c:layout>
          <c:overlay val="0"/>
        </c:title>
        <c:numFmt formatCode="General" sourceLinked="0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21864544"/>
        <c:crosses val="autoZero"/>
        <c:crossBetween val="midCat"/>
        <c:majorUnit val="3"/>
      </c:valAx>
      <c:valAx>
        <c:axId val="62186454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4.4907407407407405E-3"/>
              <c:y val="0.3413127777777778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621861016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33634851851851849"/>
          <c:y val="0.37170138888888887"/>
          <c:w val="0.56653736252630027"/>
          <c:h val="0.1544914591455402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70660415388209"/>
          <c:y val="6.2356357822360396E-2"/>
          <c:w val="0.74581276857464562"/>
          <c:h val="0.7332611132893776"/>
        </c:manualLayout>
      </c:layout>
      <c:scatterChart>
        <c:scatterStyle val="smoothMarker"/>
        <c:varyColors val="0"/>
        <c:ser>
          <c:idx val="0"/>
          <c:order val="0"/>
          <c:tx>
            <c:v>Paroi inférieure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'sup_Lobbato (adi)'!$A$87:$A$94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xVal>
          <c:yVal>
            <c:numRef>
              <c:f>'sup_Lobbato (adi)'!$C$101:$C$108</c:f>
              <c:numCache>
                <c:formatCode>General</c:formatCode>
                <c:ptCount val="8"/>
                <c:pt idx="0">
                  <c:v>0.32665757241620363</c:v>
                </c:pt>
                <c:pt idx="1">
                  <c:v>0.18606812350518515</c:v>
                </c:pt>
                <c:pt idx="2">
                  <c:v>0.11713865290604152</c:v>
                </c:pt>
                <c:pt idx="3">
                  <c:v>6.7679529636511637E-2</c:v>
                </c:pt>
                <c:pt idx="4">
                  <c:v>4.1084417927466123E-2</c:v>
                </c:pt>
                <c:pt idx="5">
                  <c:v>2.6123734414656506E-2</c:v>
                </c:pt>
                <c:pt idx="6">
                  <c:v>1.6630306713217836E-2</c:v>
                </c:pt>
                <c:pt idx="7">
                  <c:v>1.1117334369573878E-2</c:v>
                </c:pt>
              </c:numCache>
            </c:numRef>
          </c:yVal>
          <c:smooth val="1"/>
        </c:ser>
        <c:ser>
          <c:idx val="1"/>
          <c:order val="1"/>
          <c:tx>
            <c:v>Paroi supérieure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'sup_Lobbato (adi)'!$A$87:$A$94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xVal>
          <c:yVal>
            <c:numRef>
              <c:f>'sup_Lobbato (adi)'!$B$101:$B$108</c:f>
              <c:numCache>
                <c:formatCode>General</c:formatCode>
                <c:ptCount val="8"/>
                <c:pt idx="0">
                  <c:v>5.3902720717770469E-2</c:v>
                </c:pt>
                <c:pt idx="1">
                  <c:v>3.4317386537256279E-2</c:v>
                </c:pt>
                <c:pt idx="2">
                  <c:v>1.1947958398591346E-2</c:v>
                </c:pt>
                <c:pt idx="3">
                  <c:v>6.8063819161861472E-3</c:v>
                </c:pt>
                <c:pt idx="4">
                  <c:v>3.0726670744670114E-3</c:v>
                </c:pt>
                <c:pt idx="5">
                  <c:v>2.3489408034487432E-3</c:v>
                </c:pt>
                <c:pt idx="6">
                  <c:v>2.3005784676175551E-3</c:v>
                </c:pt>
                <c:pt idx="7">
                  <c:v>2.0025403743202004E-3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1861408"/>
        <c:axId val="621862192"/>
      </c:scatterChart>
      <c:valAx>
        <c:axId val="621861408"/>
        <c:scaling>
          <c:orientation val="minMax"/>
          <c:max val="12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 b="0" i="0" baseline="0" dirty="0" smtClean="0">
                    <a:effectLst/>
                  </a:rPr>
                  <a:t>Degré des polynôme de Legendre N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4632400949881264"/>
              <c:y val="0.91805948727708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1862192"/>
        <c:crosses val="autoZero"/>
        <c:crossBetween val="midCat"/>
        <c:majorUnit val="2"/>
      </c:valAx>
      <c:valAx>
        <c:axId val="621862192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 b="0" i="0" baseline="0" dirty="0" smtClean="0">
                    <a:effectLst/>
                  </a:rPr>
                  <a:t>Ecart relatif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8652222222222221E-2"/>
              <c:y val="0.254607222222222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1861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1534552843521242"/>
          <c:y val="0.10800748046378406"/>
          <c:w val="0.40074650345610408"/>
          <c:h val="0.2411739882326685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0.09331</cdr:x>
      <cdr:y>0.62482</cdr:y>
    </cdr:from>
    <cdr:to>
      <cdr:x>0.17357</cdr:x>
      <cdr:y>0.80421</cdr:y>
    </cdr:to>
    <cdr:sp macro="" textlink="">
      <cdr:nvSpPr>
        <cdr:cNvPr id="2" name="Ellipse 1"/>
        <cdr:cNvSpPr/>
      </cdr:nvSpPr>
      <cdr:spPr>
        <a:xfrm xmlns:a="http://schemas.openxmlformats.org/drawingml/2006/main">
          <a:off x="1007781" y="3374027"/>
          <a:ext cx="866775" cy="96869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0.17357</cdr:x>
      <cdr:y>0.58487</cdr:y>
    </cdr:from>
    <cdr:to>
      <cdr:x>0.28293</cdr:x>
      <cdr:y>0.71451</cdr:y>
    </cdr:to>
    <cdr:cxnSp macro="">
      <cdr:nvCxnSpPr>
        <cdr:cNvPr id="4" name="Connecteur droit avec flèche 3"/>
        <cdr:cNvCxnSpPr>
          <a:stCxn xmlns:a="http://schemas.openxmlformats.org/drawingml/2006/main" id="2" idx="6"/>
        </cdr:cNvCxnSpPr>
      </cdr:nvCxnSpPr>
      <cdr:spPr>
        <a:xfrm xmlns:a="http://schemas.openxmlformats.org/drawingml/2006/main" flipV="1">
          <a:off x="1874556" y="3158288"/>
          <a:ext cx="1181099" cy="700088"/>
        </a:xfrm>
        <a:prstGeom xmlns:a="http://schemas.openxmlformats.org/drawingml/2006/main" prst="straightConnector1">
          <a:avLst/>
        </a:prstGeom>
        <a:ln xmlns:a="http://schemas.openxmlformats.org/drawingml/2006/main" w="15875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0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88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6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7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4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35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0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8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85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56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EFF0-9740-4437-A82C-8036A55A38A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CB03-1B4B-45EE-98AD-9D8DA77D2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68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hart" Target="../charts/char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99" y="1264296"/>
            <a:ext cx="5716808" cy="36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9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544710"/>
              </p:ext>
            </p:extLst>
          </p:nvPr>
        </p:nvGraphicFramePr>
        <p:xfrm>
          <a:off x="409283" y="13081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2174508778"/>
              </p:ext>
            </p:extLst>
          </p:nvPr>
        </p:nvGraphicFramePr>
        <p:xfrm>
          <a:off x="5902960" y="13081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357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673015" y="501307"/>
            <a:ext cx="10800000" cy="5400000"/>
            <a:chOff x="673015" y="501307"/>
            <a:chExt cx="10800000" cy="5400000"/>
          </a:xfrm>
        </p:grpSpPr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79829223"/>
                </p:ext>
              </p:extLst>
            </p:nvPr>
          </p:nvGraphicFramePr>
          <p:xfrm>
            <a:off x="673015" y="501307"/>
            <a:ext cx="1080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6" name="Groupe 15"/>
            <p:cNvGrpSpPr/>
            <p:nvPr/>
          </p:nvGrpSpPr>
          <p:grpSpPr>
            <a:xfrm>
              <a:off x="1816100" y="3047999"/>
              <a:ext cx="4762500" cy="2019301"/>
              <a:chOff x="1816100" y="3047999"/>
              <a:chExt cx="4762500" cy="2019301"/>
            </a:xfrm>
          </p:grpSpPr>
          <p:graphicFrame>
            <p:nvGraphicFramePr>
              <p:cNvPr id="3" name="Graphique 2"/>
              <p:cNvGraphicFramePr>
                <a:graphicFrameLocks/>
              </p:cNvGraphicFramePr>
              <p:nvPr>
                <p:extLst/>
              </p:nvPr>
            </p:nvGraphicFramePr>
            <p:xfrm>
              <a:off x="3746585" y="3047999"/>
              <a:ext cx="2832015" cy="18188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" name="Ellipse 1"/>
              <p:cNvSpPr/>
              <p:nvPr/>
            </p:nvSpPr>
            <p:spPr>
              <a:xfrm>
                <a:off x="1816100" y="4127500"/>
                <a:ext cx="787400" cy="939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  <p:cxnSp>
            <p:nvCxnSpPr>
              <p:cNvPr id="6" name="Connecteur droit avec flèche 5"/>
              <p:cNvCxnSpPr/>
              <p:nvPr/>
            </p:nvCxnSpPr>
            <p:spPr>
              <a:xfrm flipV="1">
                <a:off x="2603500" y="4597401"/>
                <a:ext cx="1143085" cy="1650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358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827515"/>
              </p:ext>
            </p:extLst>
          </p:nvPr>
        </p:nvGraphicFramePr>
        <p:xfrm>
          <a:off x="854499" y="536850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22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563026524"/>
              </p:ext>
            </p:extLst>
          </p:nvPr>
        </p:nvGraphicFramePr>
        <p:xfrm>
          <a:off x="6045160" y="31451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913020"/>
              </p:ext>
            </p:extLst>
          </p:nvPr>
        </p:nvGraphicFramePr>
        <p:xfrm>
          <a:off x="645160" y="31451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000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70755" y="493511"/>
            <a:ext cx="10800000" cy="5400000"/>
            <a:chOff x="770755" y="493511"/>
            <a:chExt cx="10800000" cy="540000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" name="Graphique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07131248"/>
                    </p:ext>
                  </p:extLst>
                </p:nvPr>
              </p:nvGraphicFramePr>
              <p:xfrm>
                <a:off x="770755" y="493511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6" name="Graphique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07131248"/>
                    </p:ext>
                  </p:extLst>
                </p:nvPr>
              </p:nvGraphicFramePr>
              <p:xfrm>
                <a:off x="770755" y="493511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/>
                <p:cNvSpPr/>
                <p:nvPr/>
              </p:nvSpPr>
              <p:spPr>
                <a:xfrm>
                  <a:off x="5852845" y="3082247"/>
                  <a:ext cx="2869914" cy="13784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 smtClean="0">
                                <a:latin typeface="Cambria Math" panose="02040503050406030204" pitchFamily="18" charset="0"/>
                              </a:rPr>
                              <m:t>𝐬𝐮𝐩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𝒑𝒂𝒓𝒐𝒊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=30°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fr-FR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b="1" i="0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num>
                                  <m:den>
                                    <m:r>
                                      <a:rPr lang="fr-FR" sz="20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b="1" i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fr-FR" sz="2000" b="1" i="0" smtClean="0">
                                <a:latin typeface="Cambria Math" panose="02040503050406030204" pitchFamily="18" charset="0"/>
                              </a:rPr>
                              <m:t>𝐢𝐧𝐟</m:t>
                            </m:r>
                            <m:r>
                              <a:rPr lang="fr-FR" sz="2000" b="1" i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fr-FR" sz="2000" b="1" i="0" smtClean="0">
                                <a:latin typeface="Cambria Math" panose="02040503050406030204" pitchFamily="18" charset="0"/>
                              </a:rPr>
                              <m:t>𝐩𝐚𝐫𝐨𝐢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sz="2000" b="0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𝒆𝒏𝒕𝒓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𝑜𝑟𝑡𝑖𝑒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845" y="3082247"/>
                  <a:ext cx="2869914" cy="13784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211" b="-48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e 4"/>
          <p:cNvGrpSpPr/>
          <p:nvPr/>
        </p:nvGrpSpPr>
        <p:grpSpPr>
          <a:xfrm>
            <a:off x="760816" y="463694"/>
            <a:ext cx="10800000" cy="5400000"/>
            <a:chOff x="770755" y="493511"/>
            <a:chExt cx="10800000" cy="540000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" name="Graphique 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07131248"/>
                    </p:ext>
                  </p:extLst>
                </p:nvPr>
              </p:nvGraphicFramePr>
              <p:xfrm>
                <a:off x="770755" y="493511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Choice>
          <mc:Fallback>
            <p:graphicFrame>
              <p:nvGraphicFramePr>
                <p:cNvPr id="7" name="Graphique 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07131248"/>
                    </p:ext>
                  </p:extLst>
                </p:nvPr>
              </p:nvGraphicFramePr>
              <p:xfrm>
                <a:off x="770755" y="493511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5852845" y="3082247"/>
                  <a:ext cx="2869914" cy="13784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 smtClean="0">
                                <a:latin typeface="Cambria Math" panose="02040503050406030204" pitchFamily="18" charset="0"/>
                              </a:rPr>
                              <m:t>𝐬𝐮𝐩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𝒑𝒂𝒓𝒐𝒊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=30°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fr-FR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b="1" i="0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num>
                                  <m:den>
                                    <m:r>
                                      <a:rPr lang="fr-FR" sz="20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b="1" i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fr-FR" sz="2000" b="1" i="0" smtClean="0">
                                <a:latin typeface="Cambria Math" panose="02040503050406030204" pitchFamily="18" charset="0"/>
                              </a:rPr>
                              <m:t>𝐢𝐧𝐟</m:t>
                            </m:r>
                            <m:r>
                              <a:rPr lang="fr-FR" sz="2000" b="1" i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fr-FR" sz="2000" b="1" i="0" smtClean="0">
                                <a:latin typeface="Cambria Math" panose="02040503050406030204" pitchFamily="18" charset="0"/>
                              </a:rPr>
                              <m:t>𝐩𝐚𝐫𝐨𝐢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sz="2000" b="0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𝒆𝒏𝒕𝒓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𝑜𝑟𝑡𝑖𝑒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845" y="3082247"/>
                  <a:ext cx="2869914" cy="13784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211" b="-48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207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14131" y="688748"/>
            <a:ext cx="10800000" cy="5400000"/>
            <a:chOff x="614131" y="688748"/>
            <a:chExt cx="10800000" cy="540000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23556680"/>
                    </p:ext>
                  </p:extLst>
                </p:nvPr>
              </p:nvGraphicFramePr>
              <p:xfrm>
                <a:off x="614131" y="688748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23556680"/>
                    </p:ext>
                  </p:extLst>
                </p:nvPr>
              </p:nvGraphicFramePr>
              <p:xfrm>
                <a:off x="614131" y="688748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2318535" y="1417834"/>
                  <a:ext cx="2869914" cy="13755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𝒔𝒖𝒑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𝒑𝒂𝒓𝒐𝒊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=30°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fr-FR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b="1" i="0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num>
                                  <m:den>
                                    <m:r>
                                      <a:rPr lang="fr-FR" sz="20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b="1" i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𝑖𝑛𝑓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𝑝𝑎𝑟𝑜𝑖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sz="2000" b="0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𝑒𝑛𝑡𝑟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𝑠𝑜𝑟𝑡𝑖𝑒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535" y="1417834"/>
                  <a:ext cx="2869914" cy="13755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251" b="-52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080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492114" y="260575"/>
            <a:ext cx="10800000" cy="5400000"/>
            <a:chOff x="492114" y="260575"/>
            <a:chExt cx="10800000" cy="540000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82851321"/>
                    </p:ext>
                  </p:extLst>
                </p:nvPr>
              </p:nvGraphicFramePr>
              <p:xfrm>
                <a:off x="492114" y="260575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82851321"/>
                    </p:ext>
                  </p:extLst>
                </p:nvPr>
              </p:nvGraphicFramePr>
              <p:xfrm>
                <a:off x="492114" y="260575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2493195" y="1028291"/>
                  <a:ext cx="2479497" cy="1350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𝐔𝐩𝐩𝐞𝐫𝐖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=30°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𝐋𝐨𝐰𝐞𝐫𝐖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𝒊𝒏𝒍𝒆𝒕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b="1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𝒐𝒖𝒕𝒍𝒆𝒕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195" y="1028291"/>
                  <a:ext cx="2479497" cy="13509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202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34300" y="554632"/>
            <a:ext cx="10800000" cy="5400000"/>
            <a:chOff x="834300" y="554632"/>
            <a:chExt cx="10800000" cy="540000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570595"/>
                    </p:ext>
                  </p:extLst>
                </p:nvPr>
              </p:nvGraphicFramePr>
              <p:xfrm>
                <a:off x="834300" y="554632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570595"/>
                    </p:ext>
                  </p:extLst>
                </p:nvPr>
              </p:nvGraphicFramePr>
              <p:xfrm>
                <a:off x="834300" y="554632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982949" y="3254632"/>
                  <a:ext cx="2479497" cy="1350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𝐔𝐩𝐩𝐞𝐫𝐖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=30°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𝐋𝐨𝐰𝐞𝐫𝐖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𝒊𝒏𝒍𝒆𝒕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b="1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𝒐𝒖𝒕𝒍𝒆𝒕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949" y="3254632"/>
                  <a:ext cx="2479497" cy="13509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773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63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42932"/>
              </p:ext>
            </p:extLst>
          </p:nvPr>
        </p:nvGraphicFramePr>
        <p:xfrm>
          <a:off x="869317" y="791111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260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010004"/>
              </p:ext>
            </p:extLst>
          </p:nvPr>
        </p:nvGraphicFramePr>
        <p:xfrm>
          <a:off x="575353" y="493160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535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4002474273"/>
              </p:ext>
            </p:extLst>
          </p:nvPr>
        </p:nvGraphicFramePr>
        <p:xfrm>
          <a:off x="5902960" y="1670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63784"/>
              </p:ext>
            </p:extLst>
          </p:nvPr>
        </p:nvGraphicFramePr>
        <p:xfrm>
          <a:off x="502960" y="1670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578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716244" y="597898"/>
            <a:ext cx="10800000" cy="5400000"/>
            <a:chOff x="716244" y="597898"/>
            <a:chExt cx="10800000" cy="5400000"/>
          </a:xfrm>
        </p:grpSpPr>
        <p:graphicFrame>
          <p:nvGraphicFramePr>
            <p:cNvPr id="5" name="Graphique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63295643"/>
                </p:ext>
              </p:extLst>
            </p:nvPr>
          </p:nvGraphicFramePr>
          <p:xfrm>
            <a:off x="716244" y="597898"/>
            <a:ext cx="1080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Graphique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51587185"/>
                </p:ext>
              </p:extLst>
            </p:nvPr>
          </p:nvGraphicFramePr>
          <p:xfrm>
            <a:off x="3771899" y="2505075"/>
            <a:ext cx="3571876" cy="25022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5696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002423"/>
              </p:ext>
            </p:extLst>
          </p:nvPr>
        </p:nvGraphicFramePr>
        <p:xfrm>
          <a:off x="695876" y="730892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811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2818569063"/>
              </p:ext>
            </p:extLst>
          </p:nvPr>
        </p:nvGraphicFramePr>
        <p:xfrm>
          <a:off x="5966460" y="3194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370058"/>
              </p:ext>
            </p:extLst>
          </p:nvPr>
        </p:nvGraphicFramePr>
        <p:xfrm>
          <a:off x="566460" y="3194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378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167445"/>
              </p:ext>
            </p:extLst>
          </p:nvPr>
        </p:nvGraphicFramePr>
        <p:xfrm>
          <a:off x="657556" y="525630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8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795366"/>
              </p:ext>
            </p:extLst>
          </p:nvPr>
        </p:nvGraphicFramePr>
        <p:xfrm>
          <a:off x="621328" y="614901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79416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187</Words>
  <Application>Microsoft Office PowerPoint</Application>
  <PresentationFormat>Grand écran</PresentationFormat>
  <Paragraphs>62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12</cp:revision>
  <dcterms:created xsi:type="dcterms:W3CDTF">2019-01-23T10:22:17Z</dcterms:created>
  <dcterms:modified xsi:type="dcterms:W3CDTF">2019-01-24T17:08:10Z</dcterms:modified>
</cp:coreProperties>
</file>