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10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1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1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1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1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6.xml" ContentType="application/vnd.openxmlformats-officedocument.themeOverrid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7.xml" ContentType="application/vnd.openxmlformats-officedocument.themeOverrid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8.xml" ContentType="application/vnd.openxmlformats-officedocument.themeOverrid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9.xml" ContentType="application/vnd.openxmlformats-officedocument.themeOverrid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0.xml" ContentType="application/vnd.openxmlformats-officedocument.themeOverrid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1.xml" ContentType="application/vnd.openxmlformats-officedocument.themeOverrid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70" r:id="rId5"/>
    <p:sldId id="271" r:id="rId6"/>
    <p:sldId id="269" r:id="rId7"/>
    <p:sldId id="267" r:id="rId8"/>
    <p:sldId id="258" r:id="rId9"/>
    <p:sldId id="272" r:id="rId10"/>
    <p:sldId id="273" r:id="rId11"/>
    <p:sldId id="274" r:id="rId12"/>
    <p:sldId id="275" r:id="rId13"/>
    <p:sldId id="276" r:id="rId14"/>
    <p:sldId id="266" r:id="rId15"/>
    <p:sldId id="256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6_couplage_EqRey_EqEne\20161128_cas_elrod\resultat_validation_couplage\resultat_valid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Feuille_de_calcul_Microsoft_Excel3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Feuille_de_calcul_Microsoft_Excel4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Feuille_de_calcul_Microsoft_Excel5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Feuille_de_calcul_Microsoft_Excel6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Feuille_de_calcul_Microsoft_Excel7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8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Feuille_de_calcul_Microsoft_Excel9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Feuille_de_calcul_Microsoft_Excel10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Feuille_de_calcul_Microsoft_Excel11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Feuille_de_calcul_Microsoft_Excel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6_couplage_EqRey_EqEne\20161128_cas_elrod\resultat_validation_couplage\resultat_valid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Feuille_de_calcul_Microsoft_Excel1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Feuille_de_calcul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58926790880271"/>
          <c:y val="5.7459957112653497E-2"/>
          <c:w val="0.74736312134748062"/>
          <c:h val="0.763566833498588"/>
        </c:manualLayout>
      </c:layout>
      <c:scatterChart>
        <c:scatterStyle val="smoothMarker"/>
        <c:varyColors val="0"/>
        <c:ser>
          <c:idx val="2"/>
          <c:order val="0"/>
          <c:tx>
            <c:v>NDM Ny=120</c:v>
          </c:tx>
          <c:spPr>
            <a:ln w="2540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Pression!$E$3:$E$32</c:f>
              <c:numCache>
                <c:formatCode>General</c:formatCode>
                <c:ptCount val="30"/>
                <c:pt idx="0">
                  <c:v>3.0479999999999999E-3</c:v>
                </c:pt>
                <c:pt idx="1">
                  <c:v>9.1439999999999994E-3</c:v>
                </c:pt>
                <c:pt idx="2">
                  <c:v>1.524E-2</c:v>
                </c:pt>
                <c:pt idx="3">
                  <c:v>2.1335999999999997E-2</c:v>
                </c:pt>
                <c:pt idx="4">
                  <c:v>2.7431999999999998E-2</c:v>
                </c:pt>
                <c:pt idx="5">
                  <c:v>3.3528000000000002E-2</c:v>
                </c:pt>
                <c:pt idx="6">
                  <c:v>3.9623999999999999E-2</c:v>
                </c:pt>
                <c:pt idx="7">
                  <c:v>4.5720000000000004E-2</c:v>
                </c:pt>
                <c:pt idx="8">
                  <c:v>5.1816000000000001E-2</c:v>
                </c:pt>
                <c:pt idx="9">
                  <c:v>5.7911999999999998E-2</c:v>
                </c:pt>
                <c:pt idx="10">
                  <c:v>6.4007999999999995E-2</c:v>
                </c:pt>
                <c:pt idx="11">
                  <c:v>7.0104E-2</c:v>
                </c:pt>
                <c:pt idx="12">
                  <c:v>7.619999999999999E-2</c:v>
                </c:pt>
                <c:pt idx="13">
                  <c:v>8.2295999999999994E-2</c:v>
                </c:pt>
                <c:pt idx="14">
                  <c:v>8.8391999999999998E-2</c:v>
                </c:pt>
                <c:pt idx="15">
                  <c:v>9.4487999999999989E-2</c:v>
                </c:pt>
                <c:pt idx="16">
                  <c:v>0.10058399999999999</c:v>
                </c:pt>
                <c:pt idx="17">
                  <c:v>0.10668</c:v>
                </c:pt>
                <c:pt idx="18">
                  <c:v>0.11277599999999999</c:v>
                </c:pt>
                <c:pt idx="19">
                  <c:v>0.11887199999999999</c:v>
                </c:pt>
                <c:pt idx="20">
                  <c:v>0.124968</c:v>
                </c:pt>
                <c:pt idx="21">
                  <c:v>0.13106399999999999</c:v>
                </c:pt>
                <c:pt idx="22">
                  <c:v>0.13716</c:v>
                </c:pt>
                <c:pt idx="23">
                  <c:v>0.14325599999999999</c:v>
                </c:pt>
                <c:pt idx="24">
                  <c:v>0.14935199999999998</c:v>
                </c:pt>
                <c:pt idx="25">
                  <c:v>0.155448</c:v>
                </c:pt>
                <c:pt idx="26">
                  <c:v>0.16154399999999999</c:v>
                </c:pt>
                <c:pt idx="27">
                  <c:v>0.16763999999999998</c:v>
                </c:pt>
                <c:pt idx="28">
                  <c:v>0.173736</c:v>
                </c:pt>
                <c:pt idx="29">
                  <c:v>0.17983199999999999</c:v>
                </c:pt>
              </c:numCache>
            </c:numRef>
          </c:xVal>
          <c:yVal>
            <c:numRef>
              <c:f>Pression!$F$3:$F$32</c:f>
              <c:numCache>
                <c:formatCode>0.00E+00</c:formatCode>
                <c:ptCount val="30"/>
                <c:pt idx="0">
                  <c:v>683540.77107847598</c:v>
                </c:pt>
                <c:pt idx="1">
                  <c:v>1950319.21062194</c:v>
                </c:pt>
                <c:pt idx="2">
                  <c:v>3128027.24749299</c:v>
                </c:pt>
                <c:pt idx="3">
                  <c:v>4224982.1340452395</c:v>
                </c:pt>
                <c:pt idx="4">
                  <c:v>5247376.1188170202</c:v>
                </c:pt>
                <c:pt idx="5">
                  <c:v>6199762.0639967602</c:v>
                </c:pt>
                <c:pt idx="6">
                  <c:v>7085372.4164691502</c:v>
                </c:pt>
                <c:pt idx="7">
                  <c:v>7906330.5425647805</c:v>
                </c:pt>
                <c:pt idx="8">
                  <c:v>8663790.8901822306</c:v>
                </c:pt>
                <c:pt idx="9">
                  <c:v>9358029.1145769209</c:v>
                </c:pt>
                <c:pt idx="10">
                  <c:v>9988494.8651330695</c:v>
                </c:pt>
                <c:pt idx="11">
                  <c:v>10553834.9885359</c:v>
                </c:pt>
                <c:pt idx="12">
                  <c:v>11051891.797967499</c:v>
                </c:pt>
                <c:pt idx="13">
                  <c:v>11479678.9664046</c:v>
                </c:pt>
                <c:pt idx="14">
                  <c:v>11833336.085828301</c:v>
                </c:pt>
                <c:pt idx="15">
                  <c:v>12108061.7409552</c:v>
                </c:pt>
                <c:pt idx="16">
                  <c:v>12298023.919873901</c:v>
                </c:pt>
                <c:pt idx="17">
                  <c:v>12396245.619708801</c:v>
                </c:pt>
                <c:pt idx="18">
                  <c:v>12394462.5255956</c:v>
                </c:pt>
                <c:pt idx="19">
                  <c:v>12282948.582717599</c:v>
                </c:pt>
                <c:pt idx="20">
                  <c:v>12050304.0880628</c:v>
                </c:pt>
                <c:pt idx="21">
                  <c:v>11683199.5489273</c:v>
                </c:pt>
                <c:pt idx="22">
                  <c:v>11166066.940733399</c:v>
                </c:pt>
                <c:pt idx="23">
                  <c:v>10480728.1067637</c:v>
                </c:pt>
                <c:pt idx="24">
                  <c:v>9605947.8534928206</c:v>
                </c:pt>
                <c:pt idx="25">
                  <c:v>8516896.8204695508</c:v>
                </c:pt>
                <c:pt idx="26">
                  <c:v>7184506.5278880401</c:v>
                </c:pt>
                <c:pt idx="27">
                  <c:v>5574696.3454019995</c:v>
                </c:pt>
                <c:pt idx="28">
                  <c:v>3647449.9347790298</c:v>
                </c:pt>
                <c:pt idx="29">
                  <c:v>1355717.85136284</c:v>
                </c:pt>
              </c:numCache>
            </c:numRef>
          </c:yVal>
          <c:smooth val="1"/>
        </c:ser>
        <c:ser>
          <c:idx val="1"/>
          <c:order val="1"/>
          <c:tx>
            <c:v>LPCM N=10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Pression!$C$3:$C$32</c:f>
              <c:numCache>
                <c:formatCode>General</c:formatCode>
                <c:ptCount val="30"/>
                <c:pt idx="0">
                  <c:v>3.0479999999999999E-3</c:v>
                </c:pt>
                <c:pt idx="1">
                  <c:v>9.1439999999999994E-3</c:v>
                </c:pt>
                <c:pt idx="2">
                  <c:v>1.524E-2</c:v>
                </c:pt>
                <c:pt idx="3">
                  <c:v>2.1335999999999997E-2</c:v>
                </c:pt>
                <c:pt idx="4">
                  <c:v>2.7431999999999998E-2</c:v>
                </c:pt>
                <c:pt idx="5">
                  <c:v>3.3528000000000002E-2</c:v>
                </c:pt>
                <c:pt idx="6">
                  <c:v>3.9623999999999999E-2</c:v>
                </c:pt>
                <c:pt idx="7">
                  <c:v>4.5720000000000004E-2</c:v>
                </c:pt>
                <c:pt idx="8">
                  <c:v>5.1816000000000001E-2</c:v>
                </c:pt>
                <c:pt idx="9">
                  <c:v>5.7911999999999998E-2</c:v>
                </c:pt>
                <c:pt idx="10">
                  <c:v>6.4007999999999995E-2</c:v>
                </c:pt>
                <c:pt idx="11">
                  <c:v>7.0104E-2</c:v>
                </c:pt>
                <c:pt idx="12">
                  <c:v>7.619999999999999E-2</c:v>
                </c:pt>
                <c:pt idx="13">
                  <c:v>8.2295999999999994E-2</c:v>
                </c:pt>
                <c:pt idx="14">
                  <c:v>8.8391999999999998E-2</c:v>
                </c:pt>
                <c:pt idx="15">
                  <c:v>9.4487999999999989E-2</c:v>
                </c:pt>
                <c:pt idx="16">
                  <c:v>0.10058399999999999</c:v>
                </c:pt>
                <c:pt idx="17">
                  <c:v>0.10668</c:v>
                </c:pt>
                <c:pt idx="18">
                  <c:v>0.11277599999999999</c:v>
                </c:pt>
                <c:pt idx="19">
                  <c:v>0.11887199999999999</c:v>
                </c:pt>
                <c:pt idx="20">
                  <c:v>0.124968</c:v>
                </c:pt>
                <c:pt idx="21">
                  <c:v>0.13106399999999999</c:v>
                </c:pt>
                <c:pt idx="22">
                  <c:v>0.13716</c:v>
                </c:pt>
                <c:pt idx="23">
                  <c:v>0.14325599999999999</c:v>
                </c:pt>
                <c:pt idx="24">
                  <c:v>0.14935199999999998</c:v>
                </c:pt>
                <c:pt idx="25">
                  <c:v>0.155448</c:v>
                </c:pt>
                <c:pt idx="26">
                  <c:v>0.16154399999999999</c:v>
                </c:pt>
                <c:pt idx="27">
                  <c:v>0.16763999999999998</c:v>
                </c:pt>
                <c:pt idx="28">
                  <c:v>0.173736</c:v>
                </c:pt>
                <c:pt idx="29">
                  <c:v>0.17983199999999999</c:v>
                </c:pt>
              </c:numCache>
            </c:numRef>
          </c:xVal>
          <c:yVal>
            <c:numRef>
              <c:f>Pression!$D$3:$D$32</c:f>
              <c:numCache>
                <c:formatCode>0.00E+00</c:formatCode>
                <c:ptCount val="30"/>
                <c:pt idx="0">
                  <c:v>683989.68675165297</c:v>
                </c:pt>
                <c:pt idx="1">
                  <c:v>1952295.79917278</c:v>
                </c:pt>
                <c:pt idx="2">
                  <c:v>3131168.3942751</c:v>
                </c:pt>
                <c:pt idx="3">
                  <c:v>4228964.79307245</c:v>
                </c:pt>
                <c:pt idx="4">
                  <c:v>5252051.1968945498</c:v>
                </c:pt>
                <c:pt idx="5">
                  <c:v>6205106.3974871803</c:v>
                </c:pt>
                <c:pt idx="6">
                  <c:v>7091423.0485062199</c:v>
                </c:pt>
                <c:pt idx="7">
                  <c:v>7913139.2618199</c:v>
                </c:pt>
                <c:pt idx="8">
                  <c:v>8671400.1037993692</c:v>
                </c:pt>
                <c:pt idx="9">
                  <c:v>9366461.9050891493</c:v>
                </c:pt>
                <c:pt idx="10">
                  <c:v>9997752.4177122004</c:v>
                </c:pt>
                <c:pt idx="11">
                  <c:v>10563896.8137358</c:v>
                </c:pt>
                <c:pt idx="12">
                  <c:v>11062716.2284369</c:v>
                </c:pt>
                <c:pt idx="13">
                  <c:v>11491202.788915001</c:v>
                </c:pt>
                <c:pt idx="14">
                  <c:v>11845472.9348762</c:v>
                </c:pt>
                <c:pt idx="15">
                  <c:v>12120699.217039799</c:v>
                </c:pt>
                <c:pt idx="16">
                  <c:v>12311019.486680901</c:v>
                </c:pt>
                <c:pt idx="17">
                  <c:v>12409421.312164599</c:v>
                </c:pt>
                <c:pt idx="18">
                  <c:v>12407598.4448548</c:v>
                </c:pt>
                <c:pt idx="19">
                  <c:v>12295775.1026462</c:v>
                </c:pt>
                <c:pt idx="20">
                  <c:v>12062492.6598024</c:v>
                </c:pt>
                <c:pt idx="21">
                  <c:v>11694351.955775</c:v>
                </c:pt>
                <c:pt idx="22">
                  <c:v>11175702.800535601</c:v>
                </c:pt>
                <c:pt idx="23">
                  <c:v>10488270.3020359</c:v>
                </c:pt>
                <c:pt idx="24">
                  <c:v>9610705.3212834504</c:v>
                </c:pt>
                <c:pt idx="25">
                  <c:v>8518043.6375154704</c:v>
                </c:pt>
                <c:pt idx="26">
                  <c:v>7181055.2928398596</c:v>
                </c:pt>
                <c:pt idx="27">
                  <c:v>5565462.2139343703</c:v>
                </c:pt>
                <c:pt idx="28">
                  <c:v>3630998.9753124202</c:v>
                </c:pt>
                <c:pt idx="29">
                  <c:v>1330289.4144200501</c:v>
                </c:pt>
              </c:numCache>
            </c:numRef>
          </c:yVal>
          <c:smooth val="1"/>
        </c:ser>
        <c:ser>
          <c:idx val="0"/>
          <c:order val="2"/>
          <c:tx>
            <c:v>Référence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8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Pression!$A$2:$A$12</c:f>
              <c:numCache>
                <c:formatCode>General</c:formatCode>
                <c:ptCount val="11"/>
                <c:pt idx="0">
                  <c:v>0</c:v>
                </c:pt>
                <c:pt idx="1">
                  <c:v>1.8287999999999999E-2</c:v>
                </c:pt>
                <c:pt idx="2">
                  <c:v>3.6575999999999997E-2</c:v>
                </c:pt>
                <c:pt idx="3">
                  <c:v>5.4863999999999996E-2</c:v>
                </c:pt>
                <c:pt idx="4">
                  <c:v>7.3151999999999995E-2</c:v>
                </c:pt>
                <c:pt idx="5">
                  <c:v>9.1439999999999994E-2</c:v>
                </c:pt>
                <c:pt idx="6">
                  <c:v>0.10972799999999999</c:v>
                </c:pt>
                <c:pt idx="7">
                  <c:v>0.12801599999999999</c:v>
                </c:pt>
                <c:pt idx="8">
                  <c:v>0.14630399999999999</c:v>
                </c:pt>
                <c:pt idx="9">
                  <c:v>0.16459199999999999</c:v>
                </c:pt>
                <c:pt idx="10">
                  <c:v>0.18287999999999999</c:v>
                </c:pt>
              </c:numCache>
            </c:numRef>
          </c:xVal>
          <c:yVal>
            <c:numRef>
              <c:f>Pression!$B$2:$B$12</c:f>
              <c:numCache>
                <c:formatCode>0.0000E+00</c:formatCode>
                <c:ptCount val="11"/>
                <c:pt idx="0">
                  <c:v>0</c:v>
                </c:pt>
                <c:pt idx="1">
                  <c:v>3545479</c:v>
                </c:pt>
                <c:pt idx="2">
                  <c:v>6434485</c:v>
                </c:pt>
                <c:pt idx="3">
                  <c:v>8755968</c:v>
                </c:pt>
                <c:pt idx="4">
                  <c:v>10519840</c:v>
                </c:pt>
                <c:pt idx="5">
                  <c:v>11673470</c:v>
                </c:pt>
                <c:pt idx="6">
                  <c:v>12097840</c:v>
                </c:pt>
                <c:pt idx="7">
                  <c:v>11588090</c:v>
                </c:pt>
                <c:pt idx="8">
                  <c:v>9815331</c:v>
                </c:pt>
                <c:pt idx="9">
                  <c:v>6259130</c:v>
                </c:pt>
                <c:pt idx="10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949056"/>
        <c:axId val="473948664"/>
      </c:scatterChart>
      <c:valAx>
        <c:axId val="473949056"/>
        <c:scaling>
          <c:orientation val="minMax"/>
          <c:max val="0.18500000000000003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en x [m]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48664"/>
        <c:crosses val="autoZero"/>
        <c:crossBetween val="midCat"/>
      </c:valAx>
      <c:valAx>
        <c:axId val="473948664"/>
        <c:scaling>
          <c:orientation val="minMax"/>
          <c:max val="15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Pression [Pa]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49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63581894682244"/>
          <c:y val="6.4874101763887304E-2"/>
          <c:w val="0.72081449784705354"/>
          <c:h val="9.7323251007121359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34425925925926"/>
          <c:y val="7.9668055555555561E-2"/>
          <c:w val="0.81316888888888894"/>
          <c:h val="0.73007662037037024"/>
        </c:manualLayout>
      </c:layout>
      <c:scatterChart>
        <c:scatterStyle val="smoothMarker"/>
        <c:varyColors val="0"/>
        <c:ser>
          <c:idx val="3"/>
          <c:order val="1"/>
          <c:tx>
            <c:v>Numérique</c:v>
          </c:tx>
          <c:spPr>
            <a:ln w="25400" cap="flat" cmpd="sng" algn="ctr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inf'!$D$3:$D$34</c:f>
              <c:numCache>
                <c:formatCode>0.00E+00</c:formatCode>
                <c:ptCount val="32"/>
                <c:pt idx="0">
                  <c:v>0.19650220328927501</c:v>
                </c:pt>
                <c:pt idx="1">
                  <c:v>0.25409033631338301</c:v>
                </c:pt>
                <c:pt idx="2">
                  <c:v>0.31856694952304199</c:v>
                </c:pt>
                <c:pt idx="3">
                  <c:v>0.39261678676858203</c:v>
                </c:pt>
                <c:pt idx="4">
                  <c:v>0.47956675487427303</c:v>
                </c:pt>
                <c:pt idx="5">
                  <c:v>0.58360231405750596</c:v>
                </c:pt>
                <c:pt idx="6">
                  <c:v>0.71006204836545705</c:v>
                </c:pt>
                <c:pt idx="7">
                  <c:v>0.86582902343937895</c:v>
                </c:pt>
                <c:pt idx="8">
                  <c:v>1.0598162531316899</c:v>
                </c:pt>
                <c:pt idx="9">
                  <c:v>1.3035261692987901</c:v>
                </c:pt>
                <c:pt idx="10">
                  <c:v>1.6115473366295301</c:v>
                </c:pt>
                <c:pt idx="11">
                  <c:v>2.0016758465003099</c:v>
                </c:pt>
                <c:pt idx="12">
                  <c:v>2.4939497916512199</c:v>
                </c:pt>
                <c:pt idx="13">
                  <c:v>3.1071250313577501</c:v>
                </c:pt>
                <c:pt idx="14">
                  <c:v>3.8494852952774101</c:v>
                </c:pt>
                <c:pt idx="15">
                  <c:v>4.6997254927267598</c:v>
                </c:pt>
                <c:pt idx="16">
                  <c:v>5.5725309570100396</c:v>
                </c:pt>
                <c:pt idx="17">
                  <c:v>6.2746152922889804</c:v>
                </c:pt>
                <c:pt idx="18">
                  <c:v>6.48934579287695</c:v>
                </c:pt>
                <c:pt idx="19">
                  <c:v>5.8806295834510198</c:v>
                </c:pt>
                <c:pt idx="20">
                  <c:v>4.3757611716193496</c:v>
                </c:pt>
                <c:pt idx="21">
                  <c:v>2.4242566497540299</c:v>
                </c:pt>
                <c:pt idx="22">
                  <c:v>0.814457162702381</c:v>
                </c:pt>
                <c:pt idx="23">
                  <c:v>0.10373769196832</c:v>
                </c:pt>
                <c:pt idx="24">
                  <c:v>8.6646093258510096E-2</c:v>
                </c:pt>
                <c:pt idx="25">
                  <c:v>7.9373045806387196E-2</c:v>
                </c:pt>
                <c:pt idx="26">
                  <c:v>7.4463132546215893E-2</c:v>
                </c:pt>
                <c:pt idx="27">
                  <c:v>7.0687283146646199E-2</c:v>
                </c:pt>
                <c:pt idx="28">
                  <c:v>6.75945888329198E-2</c:v>
                </c:pt>
                <c:pt idx="29">
                  <c:v>6.4986654366098906E-2</c:v>
                </c:pt>
                <c:pt idx="30">
                  <c:v>6.3303188590612097E-2</c:v>
                </c:pt>
                <c:pt idx="31">
                  <c:v>7.2578102161805103E-2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EC2-473F-A89E-01EF7F3898BA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inf'!$F$3:$F$9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inf'!$G$3:$G$9</c:f>
              <c:numCache>
                <c:formatCode>0\.000</c:formatCode>
                <c:ptCount val="7"/>
                <c:pt idx="0">
                  <c:v>0.6421</c:v>
                </c:pt>
                <c:pt idx="1">
                  <c:v>1.5022</c:v>
                </c:pt>
                <c:pt idx="2">
                  <c:v>3.5880000000000001</c:v>
                </c:pt>
                <c:pt idx="3">
                  <c:v>5.6465000000000005</c:v>
                </c:pt>
                <c:pt idx="4">
                  <c:v>2.7879</c:v>
                </c:pt>
                <c:pt idx="5">
                  <c:v>7.7899999999999997E-2</c:v>
                </c:pt>
                <c:pt idx="6">
                  <c:v>8.8300000000000003E-2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EC2-473F-A89E-01EF7F389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916520"/>
        <c:axId val="47391691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0.20056695078148401</c:v>
                      </c:pt>
                      <c:pt idx="1">
                        <c:v>0.26749983315063602</c:v>
                      </c:pt>
                      <c:pt idx="2">
                        <c:v>0.34226419060681801</c:v>
                      </c:pt>
                      <c:pt idx="3">
                        <c:v>0.427710656339305</c:v>
                      </c:pt>
                      <c:pt idx="4">
                        <c:v>0.52737838423832295</c:v>
                      </c:pt>
                      <c:pt idx="5">
                        <c:v>0.64565670925978802</c:v>
                      </c:pt>
                      <c:pt idx="6">
                        <c:v>0.78799738389048701</c:v>
                      </c:pt>
                      <c:pt idx="7">
                        <c:v>0.96115481198743202</c:v>
                      </c:pt>
                      <c:pt idx="8">
                        <c:v>1.1734213962458899</c:v>
                      </c:pt>
                      <c:pt idx="9">
                        <c:v>1.4347868206732499</c:v>
                      </c:pt>
                      <c:pt idx="10">
                        <c:v>1.75687848068356</c:v>
                      </c:pt>
                      <c:pt idx="11">
                        <c:v>2.15239484960368</c:v>
                      </c:pt>
                      <c:pt idx="12">
                        <c:v>2.6334644588371798</c:v>
                      </c:pt>
                      <c:pt idx="13">
                        <c:v>3.2078516920750699</c:v>
                      </c:pt>
                      <c:pt idx="14">
                        <c:v>3.87150402765826</c:v>
                      </c:pt>
                      <c:pt idx="15">
                        <c:v>4.5952676589801502</c:v>
                      </c:pt>
                      <c:pt idx="16">
                        <c:v>5.3050352095088096</c:v>
                      </c:pt>
                      <c:pt idx="17">
                        <c:v>5.8605556820454501</c:v>
                      </c:pt>
                      <c:pt idx="18">
                        <c:v>6.0528881608471297</c:v>
                      </c:pt>
                      <c:pt idx="19">
                        <c:v>5.6594861018339202</c:v>
                      </c:pt>
                      <c:pt idx="20">
                        <c:v>4.5853358942714904</c:v>
                      </c:pt>
                      <c:pt idx="21">
                        <c:v>3.02503269150789</c:v>
                      </c:pt>
                      <c:pt idx="22">
                        <c:v>1.4595912043082</c:v>
                      </c:pt>
                      <c:pt idx="23">
                        <c:v>0.39559905697911701</c:v>
                      </c:pt>
                      <c:pt idx="24">
                        <c:v>7.0000000000000007E-2</c:v>
                      </c:pt>
                      <c:pt idx="25">
                        <c:v>7.0000000000000007E-2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6.9999999999999896E-2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3EC2-473F-A89E-01EF7F3898BA}"/>
                  </c:ext>
                </c:extLst>
              </c15:ser>
            </c15:filteredScatterSeries>
          </c:ext>
        </c:extLst>
      </c:scatterChart>
      <c:valAx>
        <c:axId val="473916520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circonférentielles </a:t>
                </a:r>
                <a:r>
                  <a:rPr lang="fr-FR" dirty="0" smtClean="0"/>
                  <a:t>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16912"/>
        <c:crosses val="autoZero"/>
        <c:crossBetween val="midCat"/>
        <c:majorUnit val="25"/>
      </c:valAx>
      <c:valAx>
        <c:axId val="47391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Pression </a:t>
                </a:r>
                <a:r>
                  <a:rPr lang="fr-FR" dirty="0" smtClean="0"/>
                  <a:t>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16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143"/>
          <c:y val="0.10289361111111112"/>
          <c:w val="0.29851055555555556"/>
          <c:h val="0.1420949074074073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0431416666666669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sup'!$B$3:$B$34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sup'!$D$3:$D$34</c:f>
              <c:numCache>
                <c:formatCode>0.00E+00</c:formatCode>
                <c:ptCount val="32"/>
                <c:pt idx="0">
                  <c:v>0.16499013752611799</c:v>
                </c:pt>
                <c:pt idx="1">
                  <c:v>0.15092795125943601</c:v>
                </c:pt>
                <c:pt idx="2">
                  <c:v>0.134407537049341</c:v>
                </c:pt>
                <c:pt idx="3">
                  <c:v>0.117057556646901</c:v>
                </c:pt>
                <c:pt idx="4">
                  <c:v>0.10051557228602501</c:v>
                </c:pt>
                <c:pt idx="5">
                  <c:v>8.6320433821571299E-2</c:v>
                </c:pt>
                <c:pt idx="6">
                  <c:v>7.5823470644467997E-2</c:v>
                </c:pt>
                <c:pt idx="7">
                  <c:v>7.0119917416301997E-2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7.0000000000000007E-2</c:v>
                </c:pt>
                <c:pt idx="13">
                  <c:v>7.0000000000000007E-2</c:v>
                </c:pt>
                <c:pt idx="14">
                  <c:v>7.0000000000000007E-2</c:v>
                </c:pt>
                <c:pt idx="15">
                  <c:v>7.0000000000000007E-2</c:v>
                </c:pt>
                <c:pt idx="16">
                  <c:v>6.9999999999999896E-2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7.0000000000000007E-2</c:v>
                </c:pt>
                <c:pt idx="21">
                  <c:v>7.0000000000000007E-2</c:v>
                </c:pt>
                <c:pt idx="22">
                  <c:v>7.0000000000000007E-2</c:v>
                </c:pt>
                <c:pt idx="23">
                  <c:v>7.0000000000000007E-2</c:v>
                </c:pt>
                <c:pt idx="24">
                  <c:v>6.9999999999999896E-2</c:v>
                </c:pt>
                <c:pt idx="25">
                  <c:v>7.0000000000000007E-2</c:v>
                </c:pt>
                <c:pt idx="26">
                  <c:v>7.0000000000000007E-2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8.5779496330823796E-2</c:v>
                </c:pt>
                <c:pt idx="30">
                  <c:v>0.120549962136055</c:v>
                </c:pt>
                <c:pt idx="31">
                  <c:v>0.15380057031989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181-48E6-B98E-347F468F7BD8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0.000</c:formatCode>
                <c:ptCount val="4"/>
                <c:pt idx="0">
                  <c:v>7.7600000000000002E-2</c:v>
                </c:pt>
                <c:pt idx="1">
                  <c:v>7.8800000000000009E-2</c:v>
                </c:pt>
                <c:pt idx="2">
                  <c:v>7.9700000000000007E-2</c:v>
                </c:pt>
                <c:pt idx="3">
                  <c:v>8.0200000000000007E-2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181-48E6-B98E-347F468F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936904"/>
        <c:axId val="47393494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sup'!$C$3:$C$34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0.169803099511591</c:v>
                      </c:pt>
                      <c:pt idx="1">
                        <c:v>0.16232056377312801</c:v>
                      </c:pt>
                      <c:pt idx="2">
                        <c:v>0.148431516608616</c:v>
                      </c:pt>
                      <c:pt idx="3">
                        <c:v>0.130321503967951</c:v>
                      </c:pt>
                      <c:pt idx="4">
                        <c:v>0.110653809002177</c:v>
                      </c:pt>
                      <c:pt idx="5">
                        <c:v>9.2272618642828902E-2</c:v>
                      </c:pt>
                      <c:pt idx="6">
                        <c:v>7.7922620302480802E-2</c:v>
                      </c:pt>
                      <c:pt idx="7">
                        <c:v>7.0000000000000007E-2</c:v>
                      </c:pt>
                      <c:pt idx="8">
                        <c:v>7.0000000000000007E-2</c:v>
                      </c:pt>
                      <c:pt idx="9">
                        <c:v>7.0000000000000007E-2</c:v>
                      </c:pt>
                      <c:pt idx="10">
                        <c:v>7.0000000000000007E-2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6.9999999999999896E-2</c:v>
                      </c:pt>
                      <c:pt idx="15">
                        <c:v>7.0000000000000007E-2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6.9999999999999896E-2</c:v>
                      </c:pt>
                      <c:pt idx="21">
                        <c:v>6.9999999999999896E-2</c:v>
                      </c:pt>
                      <c:pt idx="22">
                        <c:v>6.9999999999999896E-2</c:v>
                      </c:pt>
                      <c:pt idx="23">
                        <c:v>7.0000000000000007E-2</c:v>
                      </c:pt>
                      <c:pt idx="24">
                        <c:v>7.0000000000000007E-2</c:v>
                      </c:pt>
                      <c:pt idx="25">
                        <c:v>6.9999999999999896E-2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9.4221931048378005E-2</c:v>
                      </c:pt>
                      <c:pt idx="31">
                        <c:v>0.145433066221242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181-48E6-B98E-347F468F7BD8}"/>
                  </c:ext>
                </c:extLst>
              </c15:ser>
            </c15:filteredScatterSeries>
          </c:ext>
        </c:extLst>
      </c:scatterChart>
      <c:valAx>
        <c:axId val="473936904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34944"/>
        <c:crosses val="autoZero"/>
        <c:crossBetween val="midCat"/>
        <c:majorUnit val="25"/>
      </c:valAx>
      <c:valAx>
        <c:axId val="47393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Pression [MPa]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36904"/>
        <c:crosses val="autoZero"/>
        <c:crossBetween val="midCat"/>
        <c:majorUnit val="3.0000000000000006E-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515962962962963"/>
          <c:y val="0.58208333333333329"/>
          <c:w val="0.2733659259259259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sup'!$A$42:$A$73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sup'!$C$42:$C$73</c:f>
              <c:numCache>
                <c:formatCode>0.00E+00</c:formatCode>
                <c:ptCount val="32"/>
                <c:pt idx="0">
                  <c:v>43.933657124761602</c:v>
                </c:pt>
                <c:pt idx="1">
                  <c:v>44.057925221622298</c:v>
                </c:pt>
                <c:pt idx="2">
                  <c:v>44.164292780605201</c:v>
                </c:pt>
                <c:pt idx="3">
                  <c:v>44.257136716393497</c:v>
                </c:pt>
                <c:pt idx="4">
                  <c:v>44.336872320738102</c:v>
                </c:pt>
                <c:pt idx="5">
                  <c:v>44.403473630789698</c:v>
                </c:pt>
                <c:pt idx="6">
                  <c:v>44.4571776923706</c:v>
                </c:pt>
                <c:pt idx="7">
                  <c:v>44.497721297413698</c:v>
                </c:pt>
                <c:pt idx="8">
                  <c:v>44.531347295938403</c:v>
                </c:pt>
                <c:pt idx="9">
                  <c:v>44.559233012495902</c:v>
                </c:pt>
                <c:pt idx="10">
                  <c:v>44.5807007614574</c:v>
                </c:pt>
                <c:pt idx="11">
                  <c:v>44.596254883294499</c:v>
                </c:pt>
                <c:pt idx="12">
                  <c:v>44.606656424255902</c:v>
                </c:pt>
                <c:pt idx="13">
                  <c:v>44.612697379374197</c:v>
                </c:pt>
                <c:pt idx="14">
                  <c:v>44.615126359090901</c:v>
                </c:pt>
                <c:pt idx="15">
                  <c:v>44.6146203543165</c:v>
                </c:pt>
                <c:pt idx="16">
                  <c:v>44.611775928419497</c:v>
                </c:pt>
                <c:pt idx="17">
                  <c:v>44.6071096663443</c:v>
                </c:pt>
                <c:pt idx="18">
                  <c:v>44.601063163157498</c:v>
                </c:pt>
                <c:pt idx="19">
                  <c:v>44.594010099382402</c:v>
                </c:pt>
                <c:pt idx="20">
                  <c:v>44.586264048548301</c:v>
                </c:pt>
                <c:pt idx="21">
                  <c:v>44.578086257933002</c:v>
                </c:pt>
                <c:pt idx="22">
                  <c:v>44.569692989688001</c:v>
                </c:pt>
                <c:pt idx="23">
                  <c:v>44.5612622173227</c:v>
                </c:pt>
                <c:pt idx="24">
                  <c:v>44.552939597618298</c:v>
                </c:pt>
                <c:pt idx="25">
                  <c:v>44.544843563162203</c:v>
                </c:pt>
                <c:pt idx="26">
                  <c:v>44.537075262122002</c:v>
                </c:pt>
                <c:pt idx="27">
                  <c:v>44.5393391452697</c:v>
                </c:pt>
                <c:pt idx="28">
                  <c:v>44.525445323214797</c:v>
                </c:pt>
                <c:pt idx="29">
                  <c:v>44.441453863884199</c:v>
                </c:pt>
                <c:pt idx="30">
                  <c:v>44.319784670351098</c:v>
                </c:pt>
                <c:pt idx="31">
                  <c:v>44.1518865635365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A45-4DA0-BBCB-27B5104D4C93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sup'!$E$42:$E$48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sup'!$F$42:$F$48</c:f>
              <c:numCache>
                <c:formatCode>General</c:formatCode>
                <c:ptCount val="7"/>
                <c:pt idx="0">
                  <c:v>43.525399999999998</c:v>
                </c:pt>
                <c:pt idx="1">
                  <c:v>43.830500000000001</c:v>
                </c:pt>
                <c:pt idx="2">
                  <c:v>43.734400000000001</c:v>
                </c:pt>
                <c:pt idx="3">
                  <c:v>44.315899999999999</c:v>
                </c:pt>
                <c:pt idx="4">
                  <c:v>44.396000000000001</c:v>
                </c:pt>
                <c:pt idx="5">
                  <c:v>44.046199999999999</c:v>
                </c:pt>
                <c:pt idx="6">
                  <c:v>44.147300000000001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A45-4DA0-BBCB-27B5104D4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934160"/>
        <c:axId val="47393729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43.178575875800597</c:v>
                      </c:pt>
                      <c:pt idx="1">
                        <c:v>43.421664760967403</c:v>
                      </c:pt>
                      <c:pt idx="2">
                        <c:v>43.6511800027898</c:v>
                      </c:pt>
                      <c:pt idx="3">
                        <c:v>43.861510120917401</c:v>
                      </c:pt>
                      <c:pt idx="4">
                        <c:v>44.048474145379501</c:v>
                      </c:pt>
                      <c:pt idx="5">
                        <c:v>44.209721444693102</c:v>
                      </c:pt>
                      <c:pt idx="6">
                        <c:v>44.344497496951</c:v>
                      </c:pt>
                      <c:pt idx="7">
                        <c:v>44.452911793267297</c:v>
                      </c:pt>
                      <c:pt idx="8">
                        <c:v>44.543678367474399</c:v>
                      </c:pt>
                      <c:pt idx="9">
                        <c:v>44.617948385155998</c:v>
                      </c:pt>
                      <c:pt idx="10">
                        <c:v>44.676717006455398</c:v>
                      </c:pt>
                      <c:pt idx="11">
                        <c:v>44.7216662409283</c:v>
                      </c:pt>
                      <c:pt idx="12">
                        <c:v>44.754756579186299</c:v>
                      </c:pt>
                      <c:pt idx="13">
                        <c:v>44.777928936310701</c:v>
                      </c:pt>
                      <c:pt idx="14">
                        <c:v>44.792969098099299</c:v>
                      </c:pt>
                      <c:pt idx="15">
                        <c:v>44.801453500924403</c:v>
                      </c:pt>
                      <c:pt idx="16">
                        <c:v>44.804737004986499</c:v>
                      </c:pt>
                      <c:pt idx="17">
                        <c:v>44.803962212874502</c:v>
                      </c:pt>
                      <c:pt idx="18">
                        <c:v>44.800079135334002</c:v>
                      </c:pt>
                      <c:pt idx="19">
                        <c:v>44.793868914228398</c:v>
                      </c:pt>
                      <c:pt idx="20">
                        <c:v>44.785968088953403</c:v>
                      </c:pt>
                      <c:pt idx="21">
                        <c:v>44.7768915243376</c:v>
                      </c:pt>
                      <c:pt idx="22">
                        <c:v>44.767053089800903</c:v>
                      </c:pt>
                      <c:pt idx="23">
                        <c:v>44.756783753228198</c:v>
                      </c:pt>
                      <c:pt idx="24">
                        <c:v>44.746347081744901</c:v>
                      </c:pt>
                      <c:pt idx="25">
                        <c:v>44.735952318322802</c:v>
                      </c:pt>
                      <c:pt idx="26">
                        <c:v>44.7257661552797</c:v>
                      </c:pt>
                      <c:pt idx="27">
                        <c:v>44.715916093897803</c:v>
                      </c:pt>
                      <c:pt idx="28">
                        <c:v>44.716248204687602</c:v>
                      </c:pt>
                      <c:pt idx="29">
                        <c:v>44.7179965497686</c:v>
                      </c:pt>
                      <c:pt idx="30">
                        <c:v>43.821088299074503</c:v>
                      </c:pt>
                      <c:pt idx="31">
                        <c:v>43.223776507627498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A45-4DA0-BBCB-27B5104D4C93}"/>
                  </c:ext>
                </c:extLst>
              </c15:ser>
            </c15:filteredScatterSeries>
          </c:ext>
        </c:extLst>
      </c:scatterChart>
      <c:valAx>
        <c:axId val="473934160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mtClean="0"/>
                  <a:t>Coordonnées circonférentielles [degré]</a:t>
                </a:r>
                <a:endParaRPr lang="fr-FR" dirty="0" smtClean="0"/>
              </a:p>
            </c:rich>
          </c:tx>
          <c:layout>
            <c:manualLayout>
              <c:xMode val="edge"/>
              <c:yMode val="edge"/>
              <c:x val="0.21802870370370367"/>
              <c:y val="0.89582472222222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37296"/>
        <c:crosses val="autoZero"/>
        <c:crossBetween val="midCat"/>
        <c:majorUnit val="25"/>
      </c:valAx>
      <c:valAx>
        <c:axId val="473937296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34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37394444444444447"/>
          <c:w val="0.33216222222222225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46.155131831960702</c:v>
                </c:pt>
                <c:pt idx="1">
                  <c:v>46.270002607718197</c:v>
                </c:pt>
                <c:pt idx="2">
                  <c:v>46.382147629903798</c:v>
                </c:pt>
                <c:pt idx="3">
                  <c:v>46.551644232155297</c:v>
                </c:pt>
                <c:pt idx="4">
                  <c:v>46.766002248051599</c:v>
                </c:pt>
                <c:pt idx="5">
                  <c:v>47.017680832168502</c:v>
                </c:pt>
                <c:pt idx="6">
                  <c:v>47.302333746614003</c:v>
                </c:pt>
                <c:pt idx="7">
                  <c:v>47.617421632867199</c:v>
                </c:pt>
                <c:pt idx="8">
                  <c:v>47.962507817586001</c:v>
                </c:pt>
                <c:pt idx="9">
                  <c:v>48.339876031924298</c:v>
                </c:pt>
                <c:pt idx="10">
                  <c:v>48.755415786828898</c:v>
                </c:pt>
                <c:pt idx="11">
                  <c:v>49.219411375674497</c:v>
                </c:pt>
                <c:pt idx="12">
                  <c:v>49.746871832356497</c:v>
                </c:pt>
                <c:pt idx="13">
                  <c:v>50.357018516276398</c:v>
                </c:pt>
                <c:pt idx="14">
                  <c:v>51.0715343161921</c:v>
                </c:pt>
                <c:pt idx="15">
                  <c:v>51.911216221695703</c:v>
                </c:pt>
                <c:pt idx="16">
                  <c:v>52.890791826891501</c:v>
                </c:pt>
                <c:pt idx="17">
                  <c:v>54.011966212678701</c:v>
                </c:pt>
                <c:pt idx="18">
                  <c:v>55.255512303220897</c:v>
                </c:pt>
                <c:pt idx="19">
                  <c:v>56.5746068889366</c:v>
                </c:pt>
                <c:pt idx="20">
                  <c:v>57.893208077424497</c:v>
                </c:pt>
                <c:pt idx="21">
                  <c:v>59.113534524039601</c:v>
                </c:pt>
                <c:pt idx="22">
                  <c:v>60.133857815821401</c:v>
                </c:pt>
                <c:pt idx="23">
                  <c:v>60.872172683253801</c:v>
                </c:pt>
                <c:pt idx="24">
                  <c:v>61.286554960316401</c:v>
                </c:pt>
                <c:pt idx="25">
                  <c:v>61.383386508993901</c:v>
                </c:pt>
                <c:pt idx="26">
                  <c:v>61.172508859847497</c:v>
                </c:pt>
                <c:pt idx="27">
                  <c:v>60.8393802456361</c:v>
                </c:pt>
                <c:pt idx="28">
                  <c:v>60.495482585932997</c:v>
                </c:pt>
                <c:pt idx="29">
                  <c:v>60.128519888706002</c:v>
                </c:pt>
                <c:pt idx="30">
                  <c:v>59.844758923805202</c:v>
                </c:pt>
                <c:pt idx="31">
                  <c:v>59.4268589044948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6BD-4563-9EAE-98F22BB510F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49.599400000000003</c:v>
                </c:pt>
                <c:pt idx="1">
                  <c:v>50.848300000000002</c:v>
                </c:pt>
                <c:pt idx="2">
                  <c:v>53.174100000000003</c:v>
                </c:pt>
                <c:pt idx="3">
                  <c:v>55.557099999999998</c:v>
                </c:pt>
                <c:pt idx="4">
                  <c:v>58.237499999999997</c:v>
                </c:pt>
                <c:pt idx="5">
                  <c:v>57.042499999999997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6BD-4563-9EAE-98F22BB51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926320"/>
        <c:axId val="47394004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C6BD-4563-9EAE-98F22BB510FC}"/>
                  </c:ext>
                </c:extLst>
              </c15:ser>
            </c15:filteredScatterSeries>
          </c:ext>
        </c:extLst>
      </c:scatterChart>
      <c:valAx>
        <c:axId val="473926320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40040"/>
        <c:crosses val="autoZero"/>
        <c:crossBetween val="midCat"/>
        <c:majorUnit val="25"/>
      </c:valAx>
      <c:valAx>
        <c:axId val="473940040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26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910407407407404"/>
          <c:y val="0.5785555555555556"/>
          <c:w val="0.3368659259259259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7.0907222222222219E-2"/>
          <c:w val="0.76868740740740737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0.22362180105722701</c:v>
                </c:pt>
                <c:pt idx="1">
                  <c:v>0.33095772939006202</c:v>
                </c:pt>
                <c:pt idx="2">
                  <c:v>0.44368263479018299</c:v>
                </c:pt>
                <c:pt idx="3">
                  <c:v>0.56405364982864503</c:v>
                </c:pt>
                <c:pt idx="4">
                  <c:v>0.694571020891247</c:v>
                </c:pt>
                <c:pt idx="5">
                  <c:v>0.83792031385414401</c:v>
                </c:pt>
                <c:pt idx="6">
                  <c:v>0.99689453192464095</c:v>
                </c:pt>
                <c:pt idx="7">
                  <c:v>1.17430178707545</c:v>
                </c:pt>
                <c:pt idx="8">
                  <c:v>1.37279969790933</c:v>
                </c:pt>
                <c:pt idx="9">
                  <c:v>1.5946105786798099</c:v>
                </c:pt>
                <c:pt idx="10">
                  <c:v>1.8410581311432199</c:v>
                </c:pt>
                <c:pt idx="11">
                  <c:v>2.1118574953868201</c:v>
                </c:pt>
                <c:pt idx="12">
                  <c:v>2.4040910866662402</c:v>
                </c:pt>
                <c:pt idx="13">
                  <c:v>2.7108293838937998</c:v>
                </c:pt>
                <c:pt idx="14">
                  <c:v>3.0194388266436198</c:v>
                </c:pt>
                <c:pt idx="15">
                  <c:v>3.3098055300546698</c:v>
                </c:pt>
                <c:pt idx="16">
                  <c:v>3.5530476258241399</c:v>
                </c:pt>
                <c:pt idx="17">
                  <c:v>3.71179666445274</c:v>
                </c:pt>
                <c:pt idx="18">
                  <c:v>3.7436271540051602</c:v>
                </c:pt>
                <c:pt idx="19">
                  <c:v>3.60918630809411</c:v>
                </c:pt>
                <c:pt idx="20">
                  <c:v>3.2852022529223901</c:v>
                </c:pt>
                <c:pt idx="21">
                  <c:v>2.7793620082622201</c:v>
                </c:pt>
                <c:pt idx="22">
                  <c:v>2.1402240808424402</c:v>
                </c:pt>
                <c:pt idx="23">
                  <c:v>1.4542331372355599</c:v>
                </c:pt>
                <c:pt idx="24">
                  <c:v>0.82677338632591801</c:v>
                </c:pt>
                <c:pt idx="25">
                  <c:v>0.353609205659357</c:v>
                </c:pt>
                <c:pt idx="26">
                  <c:v>9.5862531215665903E-2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7.0000000000000007E-2</c:v>
                </c:pt>
                <c:pt idx="30">
                  <c:v>6.9999999999999896E-2</c:v>
                </c:pt>
                <c:pt idx="31">
                  <c:v>7.0000000000000007E-2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E3E-48F6-A785-0F157388339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0.84150000000000003</c:v>
                </c:pt>
                <c:pt idx="1">
                  <c:v>1.6688999999999998</c:v>
                </c:pt>
                <c:pt idx="2">
                  <c:v>2.9554</c:v>
                </c:pt>
                <c:pt idx="3">
                  <c:v>3.7531000000000003</c:v>
                </c:pt>
                <c:pt idx="4">
                  <c:v>2.7464</c:v>
                </c:pt>
                <c:pt idx="5">
                  <c:v>5.4700000000000006E-2</c:v>
                </c:pt>
                <c:pt idx="6">
                  <c:v>9.0400000000000008E-2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E3E-48F6-A785-0F1573883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929064"/>
        <c:axId val="47393024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FE3E-48F6-A785-0F157388339D}"/>
                  </c:ext>
                </c:extLst>
              </c15:ser>
            </c15:filteredScatterSeries>
          </c:ext>
        </c:extLst>
      </c:scatterChart>
      <c:valAx>
        <c:axId val="473929064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30240"/>
        <c:crosses val="autoZero"/>
        <c:crossBetween val="midCat"/>
        <c:majorUnit val="25"/>
      </c:valAx>
      <c:valAx>
        <c:axId val="47393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8814814814814815E-2"/>
              <c:y val="0.24349138888888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29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10583333333333333"/>
          <c:w val="0.27806962962962961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89788888888889"/>
          <c:y val="6.737944444444445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51.374863506089604</c:v>
                </c:pt>
                <c:pt idx="1">
                  <c:v>52.216224973628798</c:v>
                </c:pt>
                <c:pt idx="2">
                  <c:v>52.970227589729603</c:v>
                </c:pt>
                <c:pt idx="3">
                  <c:v>53.689097765925403</c:v>
                </c:pt>
                <c:pt idx="4">
                  <c:v>54.359749506781903</c:v>
                </c:pt>
                <c:pt idx="5">
                  <c:v>54.961295054321397</c:v>
                </c:pt>
                <c:pt idx="6">
                  <c:v>55.475709659568203</c:v>
                </c:pt>
                <c:pt idx="7">
                  <c:v>55.887872640385297</c:v>
                </c:pt>
                <c:pt idx="8">
                  <c:v>56.220139702564403</c:v>
                </c:pt>
                <c:pt idx="9">
                  <c:v>56.503636258415199</c:v>
                </c:pt>
                <c:pt idx="10">
                  <c:v>56.735227958211198</c:v>
                </c:pt>
                <c:pt idx="11">
                  <c:v>56.9088028351105</c:v>
                </c:pt>
                <c:pt idx="12">
                  <c:v>57.026456432793097</c:v>
                </c:pt>
                <c:pt idx="13">
                  <c:v>57.0934460717843</c:v>
                </c:pt>
                <c:pt idx="14">
                  <c:v>57.116520335522701</c:v>
                </c:pt>
                <c:pt idx="15">
                  <c:v>57.102926415272897</c:v>
                </c:pt>
                <c:pt idx="16">
                  <c:v>57.059765201051398</c:v>
                </c:pt>
                <c:pt idx="17">
                  <c:v>56.993599379192503</c:v>
                </c:pt>
                <c:pt idx="18">
                  <c:v>56.910248890462697</c:v>
                </c:pt>
                <c:pt idx="19">
                  <c:v>56.814716457970199</c:v>
                </c:pt>
                <c:pt idx="20">
                  <c:v>56.711195953865399</c:v>
                </c:pt>
                <c:pt idx="21">
                  <c:v>56.603128279696698</c:v>
                </c:pt>
                <c:pt idx="22">
                  <c:v>56.493280682850198</c:v>
                </c:pt>
                <c:pt idx="23">
                  <c:v>56.3838344231485</c:v>
                </c:pt>
                <c:pt idx="24">
                  <c:v>56.276472034958601</c:v>
                </c:pt>
                <c:pt idx="25">
                  <c:v>56.172459459501098</c:v>
                </c:pt>
                <c:pt idx="26">
                  <c:v>56.072720682124803</c:v>
                </c:pt>
                <c:pt idx="27">
                  <c:v>55.977895422407997</c:v>
                </c:pt>
                <c:pt idx="28">
                  <c:v>55.888537836771903</c:v>
                </c:pt>
                <c:pt idx="29">
                  <c:v>55.870671714284299</c:v>
                </c:pt>
                <c:pt idx="30">
                  <c:v>55.738086645269298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E6B-4725-AE4B-5410DAEB9241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48.885899999999999</c:v>
                </c:pt>
                <c:pt idx="1">
                  <c:v>51.241100000000003</c:v>
                </c:pt>
                <c:pt idx="2">
                  <c:v>52.618299999999998</c:v>
                </c:pt>
                <c:pt idx="3">
                  <c:v>53.895299999999999</c:v>
                </c:pt>
                <c:pt idx="4">
                  <c:v>53.882199999999997</c:v>
                </c:pt>
                <c:pt idx="5">
                  <c:v>53.073700000000002</c:v>
                </c:pt>
                <c:pt idx="6">
                  <c:v>51.253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2E6B-4725-AE4B-5410DAEB9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212984"/>
        <c:axId val="48521768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2E6B-4725-AE4B-5410DAEB9241}"/>
                  </c:ext>
                </c:extLst>
              </c15:ser>
            </c15:filteredScatterSeries>
          </c:ext>
        </c:extLst>
      </c:scatterChart>
      <c:valAx>
        <c:axId val="485212984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b="0" i="0" baseline="0" dirty="0" smtClean="0">
                    <a:effectLst/>
                  </a:rPr>
                  <a:t>Coordonnées circonférentielles [degré]</a:t>
                </a:r>
                <a:endParaRPr lang="fr-FR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5217688"/>
        <c:crosses val="autoZero"/>
        <c:crossBetween val="midCat"/>
        <c:majorUnit val="25"/>
      </c:valAx>
      <c:valAx>
        <c:axId val="485217688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5212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3617814814814813"/>
          <c:y val="0.10936111111111112"/>
          <c:w val="0.36743999999999993"/>
          <c:h val="0.1740416666666666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2900861111111115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0.239283975902537</c:v>
                </c:pt>
                <c:pt idx="1">
                  <c:v>0.321382629946455</c:v>
                </c:pt>
                <c:pt idx="2">
                  <c:v>0.34961282372500901</c:v>
                </c:pt>
                <c:pt idx="3">
                  <c:v>0.33187791084151302</c:v>
                </c:pt>
                <c:pt idx="4">
                  <c:v>0.28019306763218499</c:v>
                </c:pt>
                <c:pt idx="5">
                  <c:v>0.210517866523594</c:v>
                </c:pt>
                <c:pt idx="6">
                  <c:v>0.14094766466497</c:v>
                </c:pt>
                <c:pt idx="7">
                  <c:v>8.9185322984793203E-2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6.9999999999999896E-2</c:v>
                </c:pt>
                <c:pt idx="13">
                  <c:v>7.0000000000000007E-2</c:v>
                </c:pt>
                <c:pt idx="14">
                  <c:v>6.9999999999999896E-2</c:v>
                </c:pt>
                <c:pt idx="15">
                  <c:v>6.9999999999999896E-2</c:v>
                </c:pt>
                <c:pt idx="16">
                  <c:v>7.0000000000000007E-2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6.9999999999999896E-2</c:v>
                </c:pt>
                <c:pt idx="21">
                  <c:v>7.0000000000000007E-2</c:v>
                </c:pt>
                <c:pt idx="22">
                  <c:v>6.9999999999999896E-2</c:v>
                </c:pt>
                <c:pt idx="23">
                  <c:v>7.0000000000000007E-2</c:v>
                </c:pt>
                <c:pt idx="24">
                  <c:v>7.0000000000000007E-2</c:v>
                </c:pt>
                <c:pt idx="25">
                  <c:v>6.9999999999999896E-2</c:v>
                </c:pt>
                <c:pt idx="26">
                  <c:v>6.9999999999999896E-2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6.9999999999999896E-2</c:v>
                </c:pt>
                <c:pt idx="30">
                  <c:v>7.0000000000000007E-2</c:v>
                </c:pt>
                <c:pt idx="31">
                  <c:v>0.108126496813767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756-41A9-9AB2-ADEEB219F9BB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0.1411</c:v>
                </c:pt>
                <c:pt idx="1">
                  <c:v>5.5200000000000006E-2</c:v>
                </c:pt>
                <c:pt idx="2">
                  <c:v>6.720000000000001E-2</c:v>
                </c:pt>
                <c:pt idx="3">
                  <c:v>7.9000000000000001E-2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756-41A9-9AB2-ADEEB219F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223568"/>
        <c:axId val="48523336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B756-41A9-9AB2-ADEEB219F9BB}"/>
                  </c:ext>
                </c:extLst>
              </c15:ser>
            </c15:filteredScatterSeries>
          </c:ext>
        </c:extLst>
      </c:scatterChart>
      <c:valAx>
        <c:axId val="485223568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16648148148148"/>
              <c:y val="0.8922969444444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5233368"/>
        <c:crosses val="autoZero"/>
        <c:crossBetween val="midCat"/>
        <c:majorUnit val="25"/>
      </c:valAx>
      <c:valAx>
        <c:axId val="485233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6462962962962964E-2"/>
              <c:y val="0.24787472222222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5223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40037037037039"/>
          <c:y val="0.27869444444444447"/>
          <c:w val="0.32040296296296294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4.9740555555555559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50.195649652967802</c:v>
                </c:pt>
                <c:pt idx="1">
                  <c:v>49.981080754785602</c:v>
                </c:pt>
                <c:pt idx="2">
                  <c:v>49.877621877932803</c:v>
                </c:pt>
                <c:pt idx="3">
                  <c:v>49.920800154565597</c:v>
                </c:pt>
                <c:pt idx="4">
                  <c:v>50.088717172844603</c:v>
                </c:pt>
                <c:pt idx="5">
                  <c:v>50.361033593474502</c:v>
                </c:pt>
                <c:pt idx="6">
                  <c:v>50.722692599016199</c:v>
                </c:pt>
                <c:pt idx="7">
                  <c:v>51.163752431585102</c:v>
                </c:pt>
                <c:pt idx="8">
                  <c:v>51.678076775454997</c:v>
                </c:pt>
                <c:pt idx="9">
                  <c:v>52.262137310298101</c:v>
                </c:pt>
                <c:pt idx="10">
                  <c:v>52.914561491085102</c:v>
                </c:pt>
                <c:pt idx="11">
                  <c:v>53.636415344916202</c:v>
                </c:pt>
                <c:pt idx="12">
                  <c:v>54.431720966647298</c:v>
                </c:pt>
                <c:pt idx="13">
                  <c:v>55.307496045777</c:v>
                </c:pt>
                <c:pt idx="14">
                  <c:v>56.272654789158501</c:v>
                </c:pt>
                <c:pt idx="15">
                  <c:v>57.335372690735497</c:v>
                </c:pt>
                <c:pt idx="16">
                  <c:v>58.4989656961856</c:v>
                </c:pt>
                <c:pt idx="17">
                  <c:v>59.756938495700702</c:v>
                </c:pt>
                <c:pt idx="18">
                  <c:v>61.088498273671</c:v>
                </c:pt>
                <c:pt idx="19">
                  <c:v>62.456244253716697</c:v>
                </c:pt>
                <c:pt idx="20">
                  <c:v>63.807583619330899</c:v>
                </c:pt>
                <c:pt idx="21">
                  <c:v>65.080486701278502</c:v>
                </c:pt>
                <c:pt idx="22">
                  <c:v>66.212682942550799</c:v>
                </c:pt>
                <c:pt idx="23">
                  <c:v>67.151970894222003</c:v>
                </c:pt>
                <c:pt idx="24">
                  <c:v>67.864736760984499</c:v>
                </c:pt>
                <c:pt idx="25">
                  <c:v>68.340307492589304</c:v>
                </c:pt>
                <c:pt idx="26">
                  <c:v>68.576007634146507</c:v>
                </c:pt>
                <c:pt idx="27">
                  <c:v>68.653529827731106</c:v>
                </c:pt>
                <c:pt idx="28">
                  <c:v>68.677276796660706</c:v>
                </c:pt>
                <c:pt idx="29">
                  <c:v>68.661702426167594</c:v>
                </c:pt>
                <c:pt idx="30">
                  <c:v>68.6616802089017</c:v>
                </c:pt>
                <c:pt idx="31">
                  <c:v>68.435363665342393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451-498B-8EB3-E3C08A13F6F7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51.945799999999998</c:v>
                </c:pt>
                <c:pt idx="1">
                  <c:v>53.856000000000002</c:v>
                </c:pt>
                <c:pt idx="2">
                  <c:v>57.715000000000003</c:v>
                </c:pt>
                <c:pt idx="3">
                  <c:v>61.820300000000003</c:v>
                </c:pt>
                <c:pt idx="4">
                  <c:v>66.549899999999994</c:v>
                </c:pt>
                <c:pt idx="5">
                  <c:v>66.390500000000003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451-498B-8EB3-E3C08A13F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225136"/>
        <c:axId val="48522278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451-498B-8EB3-E3C08A13F6F7}"/>
                  </c:ext>
                </c:extLst>
              </c15:ser>
            </c15:filteredScatterSeries>
          </c:ext>
        </c:extLst>
      </c:scatterChart>
      <c:valAx>
        <c:axId val="485225136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5222784"/>
        <c:crosses val="autoZero"/>
        <c:crossBetween val="midCat"/>
        <c:majorUnit val="25"/>
      </c:valAx>
      <c:valAx>
        <c:axId val="485222784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5225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64481481481488"/>
          <c:y val="0.59972222222222227"/>
          <c:w val="0.33872870370370367"/>
          <c:h val="0.1387638888888888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5.6796111111111117E-2"/>
          <c:w val="0.75692814814814813"/>
          <c:h val="0.7148974999999999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0.23808471785391799</c:v>
                </c:pt>
                <c:pt idx="1">
                  <c:v>0.36989036497059502</c:v>
                </c:pt>
                <c:pt idx="2">
                  <c:v>0.50438746530439604</c:v>
                </c:pt>
                <c:pt idx="3">
                  <c:v>0.64283952722800297</c:v>
                </c:pt>
                <c:pt idx="4">
                  <c:v>0.78671475118074896</c:v>
                </c:pt>
                <c:pt idx="5">
                  <c:v>0.93745357871730395</c:v>
                </c:pt>
                <c:pt idx="6">
                  <c:v>1.09625986208795</c:v>
                </c:pt>
                <c:pt idx="7">
                  <c:v>1.2638893859362299</c:v>
                </c:pt>
                <c:pt idx="8">
                  <c:v>1.4404152499513601</c:v>
                </c:pt>
                <c:pt idx="9">
                  <c:v>1.62494859346284</c:v>
                </c:pt>
                <c:pt idx="10">
                  <c:v>1.81529719576769</c:v>
                </c:pt>
                <c:pt idx="11">
                  <c:v>2.0075590229240001</c:v>
                </c:pt>
                <c:pt idx="12">
                  <c:v>2.1956773662133102</c:v>
                </c:pt>
                <c:pt idx="13">
                  <c:v>2.37103238372339</c:v>
                </c:pt>
                <c:pt idx="14">
                  <c:v>2.5222107602727699</c:v>
                </c:pt>
                <c:pt idx="15">
                  <c:v>2.6351710912950899</c:v>
                </c:pt>
                <c:pt idx="16">
                  <c:v>2.6940784767213102</c:v>
                </c:pt>
                <c:pt idx="17">
                  <c:v>2.6830637069873902</c:v>
                </c:pt>
                <c:pt idx="18">
                  <c:v>2.58900191678645</c:v>
                </c:pt>
                <c:pt idx="19">
                  <c:v>2.40505982530774</c:v>
                </c:pt>
                <c:pt idx="20">
                  <c:v>2.13427827269699</c:v>
                </c:pt>
                <c:pt idx="21">
                  <c:v>1.7920283459192501</c:v>
                </c:pt>
                <c:pt idx="22">
                  <c:v>1.4061013048716899</c:v>
                </c:pt>
                <c:pt idx="23">
                  <c:v>1.0137016958741201</c:v>
                </c:pt>
                <c:pt idx="24">
                  <c:v>0.65566135702613504</c:v>
                </c:pt>
                <c:pt idx="25">
                  <c:v>0.36934491882645998</c:v>
                </c:pt>
                <c:pt idx="26">
                  <c:v>0.182331922721824</c:v>
                </c:pt>
                <c:pt idx="27">
                  <c:v>0.10858669716776601</c:v>
                </c:pt>
                <c:pt idx="28">
                  <c:v>9.6363001742464302E-2</c:v>
                </c:pt>
                <c:pt idx="29">
                  <c:v>9.0104965502573103E-2</c:v>
                </c:pt>
                <c:pt idx="30">
                  <c:v>8.6019668083527207E-2</c:v>
                </c:pt>
                <c:pt idx="31">
                  <c:v>8.9514408565200501E-2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C80-49FE-869A-0B31E246FCD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0.95189999999999997</c:v>
                </c:pt>
                <c:pt idx="1">
                  <c:v>1.7321</c:v>
                </c:pt>
                <c:pt idx="2">
                  <c:v>2.6920000000000002</c:v>
                </c:pt>
                <c:pt idx="3">
                  <c:v>3.0206</c:v>
                </c:pt>
                <c:pt idx="4">
                  <c:v>1.8644999999999998</c:v>
                </c:pt>
                <c:pt idx="5">
                  <c:v>2.0000000000000573E-4</c:v>
                </c:pt>
                <c:pt idx="6">
                  <c:v>9.0000000000000011E-2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C80-49FE-869A-0B31E246F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189464"/>
        <c:axId val="48520318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C80-49FE-869A-0B31E246FCD4}"/>
                  </c:ext>
                </c:extLst>
              </c15:ser>
            </c15:filteredScatterSeries>
          </c:ext>
        </c:extLst>
      </c:scatterChart>
      <c:valAx>
        <c:axId val="485189464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5203184"/>
        <c:crosses val="autoZero"/>
        <c:crossBetween val="midCat"/>
        <c:majorUnit val="25"/>
      </c:valAx>
      <c:valAx>
        <c:axId val="48520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5189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15485185185185"/>
          <c:y val="0.57150000000000001"/>
          <c:w val="0.28982888888888891"/>
          <c:h val="0.1493472222222222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4.9740555555555559E-2"/>
          <c:w val="0.75692814814814813"/>
          <c:h val="0.77486972222222217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0.316907343891352</c:v>
                </c:pt>
                <c:pt idx="1">
                  <c:v>0.54114751868695599</c:v>
                </c:pt>
                <c:pt idx="2">
                  <c:v>0.68711849582918105</c:v>
                </c:pt>
                <c:pt idx="3">
                  <c:v>0.75118105498281895</c:v>
                </c:pt>
                <c:pt idx="4">
                  <c:v>0.73608322571932405</c:v>
                </c:pt>
                <c:pt idx="5">
                  <c:v>0.65344049760104606</c:v>
                </c:pt>
                <c:pt idx="6">
                  <c:v>0.52391421851881403</c:v>
                </c:pt>
                <c:pt idx="7">
                  <c:v>0.37522254188994097</c:v>
                </c:pt>
                <c:pt idx="8">
                  <c:v>0.23822745500199699</c:v>
                </c:pt>
                <c:pt idx="9">
                  <c:v>0.14201160628735299</c:v>
                </c:pt>
                <c:pt idx="10">
                  <c:v>0.107545718183836</c:v>
                </c:pt>
                <c:pt idx="11">
                  <c:v>9.7508015626915495E-2</c:v>
                </c:pt>
                <c:pt idx="12">
                  <c:v>9.1599507295799298E-2</c:v>
                </c:pt>
                <c:pt idx="13">
                  <c:v>8.7336057893046104E-2</c:v>
                </c:pt>
                <c:pt idx="14">
                  <c:v>8.39763408888866E-2</c:v>
                </c:pt>
                <c:pt idx="15">
                  <c:v>8.1197377234637699E-2</c:v>
                </c:pt>
                <c:pt idx="16">
                  <c:v>7.88275522553082E-2</c:v>
                </c:pt>
                <c:pt idx="17">
                  <c:v>7.6763842036372307E-2</c:v>
                </c:pt>
                <c:pt idx="18">
                  <c:v>7.4939124958974507E-2</c:v>
                </c:pt>
                <c:pt idx="19">
                  <c:v>7.3307064389595403E-2</c:v>
                </c:pt>
                <c:pt idx="20">
                  <c:v>7.18342835373698E-2</c:v>
                </c:pt>
                <c:pt idx="21">
                  <c:v>7.0495954646192904E-2</c:v>
                </c:pt>
                <c:pt idx="22">
                  <c:v>6.9273140832598903E-2</c:v>
                </c:pt>
                <c:pt idx="23">
                  <c:v>6.8151106093597896E-2</c:v>
                </c:pt>
                <c:pt idx="24">
                  <c:v>6.7118194934007003E-2</c:v>
                </c:pt>
                <c:pt idx="25">
                  <c:v>6.6165085694888701E-2</c:v>
                </c:pt>
                <c:pt idx="26">
                  <c:v>6.5284552535078894E-2</c:v>
                </c:pt>
                <c:pt idx="27">
                  <c:v>6.4474406164726494E-2</c:v>
                </c:pt>
                <c:pt idx="28">
                  <c:v>6.37690665281824E-2</c:v>
                </c:pt>
                <c:pt idx="29">
                  <c:v>6.3508408532693697E-2</c:v>
                </c:pt>
                <c:pt idx="30">
                  <c:v>6.6347683123950493E-2</c:v>
                </c:pt>
                <c:pt idx="31">
                  <c:v>9.1512890340647995E-2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580-4393-AE68-BF73AFC9790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0.63480000000000003</c:v>
                </c:pt>
                <c:pt idx="1">
                  <c:v>0.1898</c:v>
                </c:pt>
                <c:pt idx="2">
                  <c:v>9.900000000000006E-3</c:v>
                </c:pt>
                <c:pt idx="3">
                  <c:v>5.79E-2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580-4393-AE68-BF73AFC97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244344"/>
        <c:axId val="48524473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5580-4393-AE68-BF73AFC9790D}"/>
                  </c:ext>
                </c:extLst>
              </c15:ser>
            </c15:filteredScatterSeries>
          </c:ext>
        </c:extLst>
      </c:scatterChart>
      <c:valAx>
        <c:axId val="485244344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5244736"/>
        <c:crosses val="autoZero"/>
        <c:crossBetween val="midCat"/>
        <c:majorUnit val="25"/>
      </c:valAx>
      <c:valAx>
        <c:axId val="48524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5244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3260407407407404"/>
          <c:y val="0.38100000000000001"/>
          <c:w val="0.29923629629629628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95004629275708"/>
          <c:y val="6.6536709938284741E-2"/>
          <c:w val="0.83966380416040232"/>
          <c:h val="0.72241242817620765"/>
        </c:manualLayout>
      </c:layout>
      <c:scatterChart>
        <c:scatterStyle val="smoothMarker"/>
        <c:varyColors val="0"/>
        <c:ser>
          <c:idx val="1"/>
          <c:order val="0"/>
          <c:tx>
            <c:v>NDM Ny=120</c:v>
          </c:tx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Temperature!$E$2:$E$121</c:f>
              <c:numCache>
                <c:formatCode>General</c:formatCode>
                <c:ptCount val="120"/>
                <c:pt idx="0">
                  <c:v>-0.9916666666666667</c:v>
                </c:pt>
                <c:pt idx="1">
                  <c:v>-0.97499999999999998</c:v>
                </c:pt>
                <c:pt idx="2">
                  <c:v>-0.95833332999999998</c:v>
                </c:pt>
                <c:pt idx="3">
                  <c:v>-0.94166666666666698</c:v>
                </c:pt>
                <c:pt idx="4">
                  <c:v>-0.92500000000000004</c:v>
                </c:pt>
                <c:pt idx="5">
                  <c:v>-0.90833333333333299</c:v>
                </c:pt>
                <c:pt idx="6">
                  <c:v>-0.89166666666666705</c:v>
                </c:pt>
                <c:pt idx="7">
                  <c:v>-0.875</c:v>
                </c:pt>
                <c:pt idx="8">
                  <c:v>-0.85833333333333295</c:v>
                </c:pt>
                <c:pt idx="9">
                  <c:v>-0.84166666666666701</c:v>
                </c:pt>
                <c:pt idx="10">
                  <c:v>-0.82499999999999996</c:v>
                </c:pt>
                <c:pt idx="11">
                  <c:v>-0.80833333333333302</c:v>
                </c:pt>
                <c:pt idx="12">
                  <c:v>-0.79166666666666596</c:v>
                </c:pt>
                <c:pt idx="13">
                  <c:v>-0.77500000000000002</c:v>
                </c:pt>
                <c:pt idx="14">
                  <c:v>-0.75833333333333297</c:v>
                </c:pt>
                <c:pt idx="15">
                  <c:v>-0.74166666666666603</c:v>
                </c:pt>
                <c:pt idx="16">
                  <c:v>-0.72499999999999998</c:v>
                </c:pt>
                <c:pt idx="17">
                  <c:v>-0.70833333333333304</c:v>
                </c:pt>
                <c:pt idx="18">
                  <c:v>-0.69166666666666599</c:v>
                </c:pt>
                <c:pt idx="19">
                  <c:v>-0.67499999999999905</c:v>
                </c:pt>
                <c:pt idx="20">
                  <c:v>-0.65833333333333299</c:v>
                </c:pt>
                <c:pt idx="21">
                  <c:v>-0.64166666666666605</c:v>
                </c:pt>
                <c:pt idx="22">
                  <c:v>-0.624999999999999</c:v>
                </c:pt>
                <c:pt idx="23">
                  <c:v>-0.60833333333333195</c:v>
                </c:pt>
                <c:pt idx="24">
                  <c:v>-0.59166666666666601</c:v>
                </c:pt>
                <c:pt idx="25">
                  <c:v>-0.57499999999999896</c:v>
                </c:pt>
                <c:pt idx="26">
                  <c:v>-0.55833333333333202</c:v>
                </c:pt>
                <c:pt idx="27">
                  <c:v>-0.54166666666666596</c:v>
                </c:pt>
                <c:pt idx="28">
                  <c:v>-0.52499999999999902</c:v>
                </c:pt>
                <c:pt idx="29">
                  <c:v>-0.50833333333333197</c:v>
                </c:pt>
                <c:pt idx="30">
                  <c:v>-0.49166666666666498</c:v>
                </c:pt>
                <c:pt idx="31">
                  <c:v>-0.47499999999999898</c:v>
                </c:pt>
                <c:pt idx="32">
                  <c:v>-0.45833333333333198</c:v>
                </c:pt>
                <c:pt idx="33">
                  <c:v>-0.44166666666666499</c:v>
                </c:pt>
                <c:pt idx="34">
                  <c:v>-0.42499999999999899</c:v>
                </c:pt>
                <c:pt idx="35">
                  <c:v>-0.40833333333333199</c:v>
                </c:pt>
                <c:pt idx="36">
                  <c:v>-0.391666666666665</c:v>
                </c:pt>
                <c:pt idx="37">
                  <c:v>-0.374999999999998</c:v>
                </c:pt>
                <c:pt idx="38">
                  <c:v>-0.358333333333332</c:v>
                </c:pt>
                <c:pt idx="39">
                  <c:v>-0.34166666666666501</c:v>
                </c:pt>
                <c:pt idx="40">
                  <c:v>-0.32499999999999801</c:v>
                </c:pt>
                <c:pt idx="41">
                  <c:v>-0.30833333333333202</c:v>
                </c:pt>
                <c:pt idx="42">
                  <c:v>-0.29166666666666502</c:v>
                </c:pt>
                <c:pt idx="43">
                  <c:v>-0.27499999999999802</c:v>
                </c:pt>
                <c:pt idx="44">
                  <c:v>-0.25833333333333097</c:v>
                </c:pt>
                <c:pt idx="45">
                  <c:v>-0.241666666666665</c:v>
                </c:pt>
                <c:pt idx="46">
                  <c:v>-0.22499999999999801</c:v>
                </c:pt>
                <c:pt idx="47">
                  <c:v>-0.20833333333333101</c:v>
                </c:pt>
                <c:pt idx="48">
                  <c:v>-0.19166666666666499</c:v>
                </c:pt>
                <c:pt idx="49">
                  <c:v>-0.17499999999999799</c:v>
                </c:pt>
                <c:pt idx="50">
                  <c:v>-0.15833333333333099</c:v>
                </c:pt>
                <c:pt idx="51">
                  <c:v>-0.141666666666664</c:v>
                </c:pt>
                <c:pt idx="52">
                  <c:v>-0.124999999999998</c:v>
                </c:pt>
                <c:pt idx="53">
                  <c:v>-0.10833333333333101</c:v>
                </c:pt>
                <c:pt idx="54">
                  <c:v>-9.1666666666663704E-2</c:v>
                </c:pt>
                <c:pt idx="55">
                  <c:v>-7.4999999999996694E-2</c:v>
                </c:pt>
                <c:pt idx="56">
                  <c:v>-5.8333333333330697E-2</c:v>
                </c:pt>
                <c:pt idx="57">
                  <c:v>-4.1666666666663701E-2</c:v>
                </c:pt>
                <c:pt idx="58">
                  <c:v>-2.4999999999996698E-2</c:v>
                </c:pt>
                <c:pt idx="59">
                  <c:v>-8.3333333333307502E-3</c:v>
                </c:pt>
                <c:pt idx="60">
                  <c:v>8.3333333333333003E-3</c:v>
                </c:pt>
                <c:pt idx="61">
                  <c:v>2.50000000000032E-2</c:v>
                </c:pt>
                <c:pt idx="62">
                  <c:v>4.1666666666673402E-2</c:v>
                </c:pt>
                <c:pt idx="63">
                  <c:v>5.83333333333333E-2</c:v>
                </c:pt>
                <c:pt idx="64">
                  <c:v>7.50000000000033E-2</c:v>
                </c:pt>
                <c:pt idx="65">
                  <c:v>9.1666666666673197E-2</c:v>
                </c:pt>
                <c:pt idx="66">
                  <c:v>0.108333333333333</c:v>
                </c:pt>
                <c:pt idx="67">
                  <c:v>0.125000000000003</c:v>
                </c:pt>
                <c:pt idx="68">
                  <c:v>0.14166666666667299</c:v>
                </c:pt>
                <c:pt idx="69">
                  <c:v>0.15833333333333299</c:v>
                </c:pt>
                <c:pt idx="70">
                  <c:v>0.17500000000000299</c:v>
                </c:pt>
                <c:pt idx="71">
                  <c:v>0.19166666666667301</c:v>
                </c:pt>
                <c:pt idx="72">
                  <c:v>0.20833333333333301</c:v>
                </c:pt>
                <c:pt idx="73">
                  <c:v>0.225000000000003</c:v>
                </c:pt>
                <c:pt idx="74">
                  <c:v>0.241666666666673</c:v>
                </c:pt>
                <c:pt idx="75">
                  <c:v>0.25833333333333303</c:v>
                </c:pt>
                <c:pt idx="76">
                  <c:v>0.27500000000000302</c:v>
                </c:pt>
                <c:pt idx="77">
                  <c:v>0.29166666666667301</c:v>
                </c:pt>
                <c:pt idx="78">
                  <c:v>0.30833333333333302</c:v>
                </c:pt>
                <c:pt idx="79">
                  <c:v>0.32500000000000301</c:v>
                </c:pt>
                <c:pt idx="80">
                  <c:v>0.341666666666673</c:v>
                </c:pt>
                <c:pt idx="81">
                  <c:v>0.358333333333333</c:v>
                </c:pt>
                <c:pt idx="82">
                  <c:v>0.375000000000003</c:v>
                </c:pt>
                <c:pt idx="83">
                  <c:v>0.39166666666667299</c:v>
                </c:pt>
                <c:pt idx="84">
                  <c:v>0.40833333333333299</c:v>
                </c:pt>
                <c:pt idx="85">
                  <c:v>0.42500000000000299</c:v>
                </c:pt>
                <c:pt idx="86">
                  <c:v>0.44166666666667298</c:v>
                </c:pt>
                <c:pt idx="87">
                  <c:v>0.45833333333333298</c:v>
                </c:pt>
                <c:pt idx="88">
                  <c:v>0.47500000000000298</c:v>
                </c:pt>
                <c:pt idx="89">
                  <c:v>0.49166666666667302</c:v>
                </c:pt>
                <c:pt idx="90">
                  <c:v>0.50833333333333297</c:v>
                </c:pt>
                <c:pt idx="91">
                  <c:v>0.52500000000000302</c:v>
                </c:pt>
                <c:pt idx="92">
                  <c:v>0.54166666666667296</c:v>
                </c:pt>
                <c:pt idx="93">
                  <c:v>0.55833333333333302</c:v>
                </c:pt>
                <c:pt idx="94">
                  <c:v>0.57500000000000295</c:v>
                </c:pt>
                <c:pt idx="95">
                  <c:v>0.591666666666673</c:v>
                </c:pt>
                <c:pt idx="96">
                  <c:v>0.60833333333333295</c:v>
                </c:pt>
                <c:pt idx="97">
                  <c:v>0.625000000000003</c:v>
                </c:pt>
                <c:pt idx="98">
                  <c:v>0.64166666666667305</c:v>
                </c:pt>
                <c:pt idx="99">
                  <c:v>0.65833333333334298</c:v>
                </c:pt>
                <c:pt idx="100">
                  <c:v>0.67500000000000304</c:v>
                </c:pt>
                <c:pt idx="101">
                  <c:v>0.69166666666667298</c:v>
                </c:pt>
                <c:pt idx="102">
                  <c:v>0.70833333333334303</c:v>
                </c:pt>
                <c:pt idx="103">
                  <c:v>0.72500000000000298</c:v>
                </c:pt>
                <c:pt idx="104">
                  <c:v>0.74166666666667302</c:v>
                </c:pt>
                <c:pt idx="105">
                  <c:v>0.75833333333334296</c:v>
                </c:pt>
                <c:pt idx="106">
                  <c:v>0.77500000000000302</c:v>
                </c:pt>
                <c:pt idx="107">
                  <c:v>0.79166666666667296</c:v>
                </c:pt>
                <c:pt idx="108">
                  <c:v>0.80833333333334301</c:v>
                </c:pt>
                <c:pt idx="109">
                  <c:v>0.82500000000000295</c:v>
                </c:pt>
                <c:pt idx="110">
                  <c:v>0.841666666666673</c:v>
                </c:pt>
                <c:pt idx="111">
                  <c:v>0.85833333333334305</c:v>
                </c:pt>
                <c:pt idx="112">
                  <c:v>0.875000000000003</c:v>
                </c:pt>
                <c:pt idx="113">
                  <c:v>0.89166666666667305</c:v>
                </c:pt>
                <c:pt idx="114">
                  <c:v>0.90833333333334298</c:v>
                </c:pt>
                <c:pt idx="115">
                  <c:v>0.92500000000000304</c:v>
                </c:pt>
                <c:pt idx="116">
                  <c:v>0.94166666666667298</c:v>
                </c:pt>
                <c:pt idx="117">
                  <c:v>0.95833333333334303</c:v>
                </c:pt>
                <c:pt idx="118">
                  <c:v>0.97500000000000298</c:v>
                </c:pt>
                <c:pt idx="119">
                  <c:v>0.99166666666667302</c:v>
                </c:pt>
              </c:numCache>
            </c:numRef>
          </c:xVal>
          <c:yVal>
            <c:numRef>
              <c:f>Temperature!$F$2:$F$121</c:f>
              <c:numCache>
                <c:formatCode>0.00</c:formatCode>
                <c:ptCount val="120"/>
                <c:pt idx="0">
                  <c:v>0.26721195097820072</c:v>
                </c:pt>
                <c:pt idx="1">
                  <c:v>0.80079870030870026</c:v>
                </c:pt>
                <c:pt idx="2">
                  <c:v>1.3331925844433989</c:v>
                </c:pt>
                <c:pt idx="3">
                  <c:v>1.8643502549334983</c:v>
                </c:pt>
                <c:pt idx="4">
                  <c:v>2.3941976281594997</c:v>
                </c:pt>
                <c:pt idx="5">
                  <c:v>2.9226366293701993</c:v>
                </c:pt>
                <c:pt idx="6">
                  <c:v>3.4495511741458991</c:v>
                </c:pt>
                <c:pt idx="7">
                  <c:v>3.9748124643320004</c:v>
                </c:pt>
                <c:pt idx="8">
                  <c:v>4.4982836704948994</c:v>
                </c:pt>
                <c:pt idx="9">
                  <c:v>5.0198240617385004</c:v>
                </c:pt>
                <c:pt idx="10">
                  <c:v>5.5392926396201005</c:v>
                </c:pt>
                <c:pt idx="11">
                  <c:v>6.0565513243960005</c:v>
                </c:pt>
                <c:pt idx="12">
                  <c:v>6.5714677379939985</c:v>
                </c:pt>
                <c:pt idx="13">
                  <c:v>7.0839176220933986</c:v>
                </c:pt>
                <c:pt idx="14">
                  <c:v>7.5937869257952997</c:v>
                </c:pt>
                <c:pt idx="15">
                  <c:v>8.100973593480699</c:v>
                </c:pt>
                <c:pt idx="16">
                  <c:v>8.6053890794410002</c:v>
                </c:pt>
                <c:pt idx="17">
                  <c:v>9.1069596135990984</c:v>
                </c:pt>
                <c:pt idx="18">
                  <c:v>9.6056272387113992</c:v>
                </c:pt>
                <c:pt idx="19">
                  <c:v>10.101350638129201</c:v>
                </c:pt>
                <c:pt idx="20">
                  <c:v>10.594105769795199</c:v>
                </c:pt>
                <c:pt idx="21">
                  <c:v>11.0838863209664</c:v>
                </c:pt>
                <c:pt idx="22">
                  <c:v>11.5707039959361</c:v>
                </c:pt>
                <c:pt idx="23">
                  <c:v>12.054588646995498</c:v>
                </c:pt>
                <c:pt idx="24">
                  <c:v>12.535588258703598</c:v>
                </c:pt>
                <c:pt idx="25">
                  <c:v>13.013768791517698</c:v>
                </c:pt>
                <c:pt idx="26">
                  <c:v>13.489213893774298</c:v>
                </c:pt>
                <c:pt idx="27">
                  <c:v>13.962024483723901</c:v>
                </c:pt>
                <c:pt idx="28">
                  <c:v>14.432318210616302</c:v>
                </c:pt>
                <c:pt idx="29">
                  <c:v>14.9002287918251</c:v>
                </c:pt>
                <c:pt idx="30">
                  <c:v>15.365905236103302</c:v>
                </c:pt>
                <c:pt idx="31">
                  <c:v>15.8295109446928</c:v>
                </c:pt>
                <c:pt idx="32">
                  <c:v>16.291222702601402</c:v>
                </c:pt>
                <c:pt idx="33">
                  <c:v>16.751229545766698</c:v>
                </c:pt>
                <c:pt idx="34">
                  <c:v>17.209731519855701</c:v>
                </c:pt>
                <c:pt idx="35">
                  <c:v>17.666938309488799</c:v>
                </c:pt>
                <c:pt idx="36">
                  <c:v>18.1230677584172</c:v>
                </c:pt>
                <c:pt idx="37">
                  <c:v>18.5783442513804</c:v>
                </c:pt>
                <c:pt idx="38">
                  <c:v>19.032996984492499</c:v>
                </c:pt>
                <c:pt idx="39">
                  <c:v>19.487258085460198</c:v>
                </c:pt>
                <c:pt idx="40">
                  <c:v>19.9413606186001</c:v>
                </c:pt>
                <c:pt idx="41">
                  <c:v>20.395536424928601</c:v>
                </c:pt>
                <c:pt idx="42">
                  <c:v>20.850013842531403</c:v>
                </c:pt>
                <c:pt idx="43">
                  <c:v>21.305015244590997</c:v>
                </c:pt>
                <c:pt idx="44">
                  <c:v>21.760754453040299</c:v>
                </c:pt>
                <c:pt idx="45">
                  <c:v>22.217433950194497</c:v>
                </c:pt>
                <c:pt idx="46">
                  <c:v>22.675241962080399</c:v>
                </c:pt>
                <c:pt idx="47">
                  <c:v>23.134349318417101</c:v>
                </c:pt>
                <c:pt idx="48">
                  <c:v>23.594906182237601</c:v>
                </c:pt>
                <c:pt idx="49">
                  <c:v>24.057038534153698</c:v>
                </c:pt>
                <c:pt idx="50">
                  <c:v>24.520844527599202</c:v>
                </c:pt>
                <c:pt idx="51">
                  <c:v>24.986390577498902</c:v>
                </c:pt>
                <c:pt idx="52">
                  <c:v>25.453707326646501</c:v>
                </c:pt>
                <c:pt idx="53">
                  <c:v>25.922785327244902</c:v>
                </c:pt>
                <c:pt idx="54">
                  <c:v>26.3935706148579</c:v>
                </c:pt>
                <c:pt idx="55">
                  <c:v>26.8659599852854</c:v>
                </c:pt>
                <c:pt idx="56">
                  <c:v>27.339796189773701</c:v>
                </c:pt>
                <c:pt idx="57">
                  <c:v>27.814862831135997</c:v>
                </c:pt>
                <c:pt idx="58">
                  <c:v>28.290879219312203</c:v>
                </c:pt>
                <c:pt idx="59">
                  <c:v>28.7674949415998</c:v>
                </c:pt>
                <c:pt idx="60">
                  <c:v>29.244284453219102</c:v>
                </c:pt>
                <c:pt idx="61">
                  <c:v>29.720741419107704</c:v>
                </c:pt>
                <c:pt idx="62">
                  <c:v>30.196273161802303</c:v>
                </c:pt>
                <c:pt idx="63">
                  <c:v>30.670194928352998</c:v>
                </c:pt>
                <c:pt idx="64">
                  <c:v>31.141724379005602</c:v>
                </c:pt>
                <c:pt idx="65">
                  <c:v>31.6099760035058</c:v>
                </c:pt>
                <c:pt idx="66">
                  <c:v>32.073955909064999</c:v>
                </c:pt>
                <c:pt idx="67">
                  <c:v>32.532556695138403</c:v>
                </c:pt>
                <c:pt idx="68">
                  <c:v>32.984552886260197</c:v>
                </c:pt>
                <c:pt idx="69">
                  <c:v>33.428596670108099</c:v>
                </c:pt>
                <c:pt idx="70">
                  <c:v>33.863214415116502</c:v>
                </c:pt>
                <c:pt idx="71">
                  <c:v>34.286803776114802</c:v>
                </c:pt>
                <c:pt idx="72">
                  <c:v>34.697631828892703</c:v>
                </c:pt>
                <c:pt idx="73">
                  <c:v>35.093834138492099</c:v>
                </c:pt>
                <c:pt idx="74">
                  <c:v>35.4734151183726</c:v>
                </c:pt>
                <c:pt idx="75">
                  <c:v>35.8342497199869</c:v>
                </c:pt>
                <c:pt idx="76">
                  <c:v>36.174086662349502</c:v>
                </c:pt>
                <c:pt idx="77">
                  <c:v>36.490553413345197</c:v>
                </c:pt>
                <c:pt idx="78">
                  <c:v>36.7811629110439</c:v>
                </c:pt>
                <c:pt idx="79">
                  <c:v>37.043322438994402</c:v>
                </c:pt>
                <c:pt idx="80">
                  <c:v>37.2743443467036</c:v>
                </c:pt>
                <c:pt idx="81">
                  <c:v>37.471459245665002</c:v>
                </c:pt>
                <c:pt idx="82">
                  <c:v>37.631831010573002</c:v>
                </c:pt>
                <c:pt idx="83">
                  <c:v>37.752574421555998</c:v>
                </c:pt>
                <c:pt idx="84">
                  <c:v>37.830774380333601</c:v>
                </c:pt>
                <c:pt idx="85">
                  <c:v>37.863507697491599</c:v>
                </c:pt>
                <c:pt idx="86">
                  <c:v>37.847866001827398</c:v>
                </c:pt>
                <c:pt idx="87">
                  <c:v>37.780980848767797</c:v>
                </c:pt>
                <c:pt idx="88">
                  <c:v>37.660049279786698</c:v>
                </c:pt>
                <c:pt idx="89">
                  <c:v>37.482360873128997</c:v>
                </c:pt>
                <c:pt idx="90">
                  <c:v>37.245324398608297</c:v>
                </c:pt>
                <c:pt idx="91">
                  <c:v>36.946494940115997</c:v>
                </c:pt>
                <c:pt idx="92">
                  <c:v>36.583599688123201</c:v>
                </c:pt>
                <c:pt idx="93">
                  <c:v>36.154562946543301</c:v>
                </c:pt>
                <c:pt idx="94">
                  <c:v>35.657528913305697</c:v>
                </c:pt>
                <c:pt idx="95">
                  <c:v>35.090882342388099</c:v>
                </c:pt>
                <c:pt idx="96">
                  <c:v>34.453266259506798</c:v>
                </c:pt>
                <c:pt idx="97">
                  <c:v>33.743596340324103</c:v>
                </c:pt>
                <c:pt idx="98">
                  <c:v>32.961071918036303</c:v>
                </c:pt>
                <c:pt idx="99">
                  <c:v>32.105182747961003</c:v>
                </c:pt>
                <c:pt idx="100">
                  <c:v>31.1757123410285</c:v>
                </c:pt>
                <c:pt idx="101">
                  <c:v>30.172736623006998</c:v>
                </c:pt>
                <c:pt idx="102">
                  <c:v>29.096619461070297</c:v>
                </c:pt>
                <c:pt idx="103">
                  <c:v>27.9480036431152</c:v>
                </c:pt>
                <c:pt idx="104">
                  <c:v>26.727799302588203</c:v>
                </c:pt>
                <c:pt idx="105">
                  <c:v>25.437168469443101</c:v>
                </c:pt>
                <c:pt idx="106">
                  <c:v>24.0775077911876</c:v>
                </c:pt>
                <c:pt idx="107">
                  <c:v>22.650428497800803</c:v>
                </c:pt>
                <c:pt idx="108">
                  <c:v>21.157735255251403</c:v>
                </c:pt>
                <c:pt idx="109">
                  <c:v>19.601403660636599</c:v>
                </c:pt>
                <c:pt idx="110">
                  <c:v>17.983557204305498</c:v>
                </c:pt>
                <c:pt idx="111">
                  <c:v>16.306444363952302</c:v>
                </c:pt>
                <c:pt idx="112">
                  <c:v>14.572415516458101</c:v>
                </c:pt>
                <c:pt idx="113">
                  <c:v>12.783901392309303</c:v>
                </c:pt>
                <c:pt idx="114">
                  <c:v>10.943391441625501</c:v>
                </c:pt>
                <c:pt idx="115">
                  <c:v>9.0534149434649009</c:v>
                </c:pt>
                <c:pt idx="116">
                  <c:v>7.1165218875622998</c:v>
                </c:pt>
                <c:pt idx="117">
                  <c:v>5.1352675140652018</c:v>
                </c:pt>
                <c:pt idx="118">
                  <c:v>3.1121963140096014</c:v>
                </c:pt>
                <c:pt idx="119">
                  <c:v>1.0498302925969014</c:v>
                </c:pt>
              </c:numCache>
            </c:numRef>
          </c:yVal>
          <c:smooth val="1"/>
        </c:ser>
        <c:ser>
          <c:idx val="3"/>
          <c:order val="1"/>
          <c:tx>
            <c:v>LPCM N=10</c:v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Temperature!$C$2:$C$32</c:f>
              <c:numCache>
                <c:formatCode>General</c:formatCode>
                <c:ptCount val="31"/>
                <c:pt idx="0">
                  <c:v>-1</c:v>
                </c:pt>
                <c:pt idx="1">
                  <c:v>-0.93333299999999997</c:v>
                </c:pt>
                <c:pt idx="2">
                  <c:v>-0.86666600000000005</c:v>
                </c:pt>
                <c:pt idx="3">
                  <c:v>-0.79999900000000002</c:v>
                </c:pt>
                <c:pt idx="4">
                  <c:v>-0.73333199999999998</c:v>
                </c:pt>
                <c:pt idx="5">
                  <c:v>-0.66666499999999995</c:v>
                </c:pt>
                <c:pt idx="6">
                  <c:v>-0.59999800000000003</c:v>
                </c:pt>
                <c:pt idx="7">
                  <c:v>-0.533331</c:v>
                </c:pt>
                <c:pt idx="8">
                  <c:v>-0.46666400000000002</c:v>
                </c:pt>
                <c:pt idx="9">
                  <c:v>-0.39999699999999999</c:v>
                </c:pt>
                <c:pt idx="10">
                  <c:v>-0.33333000000000002</c:v>
                </c:pt>
                <c:pt idx="11">
                  <c:v>-0.26666299999999998</c:v>
                </c:pt>
                <c:pt idx="12">
                  <c:v>-0.19999600000000001</c:v>
                </c:pt>
                <c:pt idx="13">
                  <c:v>-0.133329</c:v>
                </c:pt>
                <c:pt idx="14">
                  <c:v>-6.6661999999999999E-2</c:v>
                </c:pt>
                <c:pt idx="15">
                  <c:v>5.0000000000327603E-6</c:v>
                </c:pt>
                <c:pt idx="16">
                  <c:v>6.6672000000000106E-2</c:v>
                </c:pt>
                <c:pt idx="17">
                  <c:v>0.13333900000000001</c:v>
                </c:pt>
                <c:pt idx="18">
                  <c:v>0.20000599999999999</c:v>
                </c:pt>
                <c:pt idx="19">
                  <c:v>0.26667299999999999</c:v>
                </c:pt>
                <c:pt idx="20">
                  <c:v>0.33334000000000003</c:v>
                </c:pt>
                <c:pt idx="21">
                  <c:v>0.400007</c:v>
                </c:pt>
                <c:pt idx="22">
                  <c:v>0.46667399999999998</c:v>
                </c:pt>
                <c:pt idx="23">
                  <c:v>0.53334099999999995</c:v>
                </c:pt>
                <c:pt idx="24">
                  <c:v>0.60000799999999999</c:v>
                </c:pt>
                <c:pt idx="25">
                  <c:v>0.66667500000000002</c:v>
                </c:pt>
                <c:pt idx="26">
                  <c:v>0.73334200000000005</c:v>
                </c:pt>
                <c:pt idx="27">
                  <c:v>0.80000899999999997</c:v>
                </c:pt>
                <c:pt idx="28">
                  <c:v>0.866676</c:v>
                </c:pt>
                <c:pt idx="29">
                  <c:v>0.93334300000000003</c:v>
                </c:pt>
                <c:pt idx="30">
                  <c:v>1.0000100000000001</c:v>
                </c:pt>
              </c:numCache>
            </c:numRef>
          </c:xVal>
          <c:yVal>
            <c:numRef>
              <c:f>Temperature!$D$2:$D$32</c:f>
              <c:numCache>
                <c:formatCode>0.00E+00</c:formatCode>
                <c:ptCount val="31"/>
                <c:pt idx="0">
                  <c:v>-2.0261570199409099E-15</c:v>
                </c:pt>
                <c:pt idx="1">
                  <c:v>2.1108945138922901</c:v>
                </c:pt>
                <c:pt idx="2">
                  <c:v>4.22482005857084</c:v>
                </c:pt>
                <c:pt idx="3">
                  <c:v>6.2862553885356496</c:v>
                </c:pt>
                <c:pt idx="4">
                  <c:v>8.29024890502596</c:v>
                </c:pt>
                <c:pt idx="5">
                  <c:v>10.248413907005499</c:v>
                </c:pt>
                <c:pt idx="6">
                  <c:v>12.1721579916794</c:v>
                </c:pt>
                <c:pt idx="7">
                  <c:v>14.0671382271528</c:v>
                </c:pt>
                <c:pt idx="8">
                  <c:v>15.934181844089901</c:v>
                </c:pt>
                <c:pt idx="9">
                  <c:v>17.773042492508299</c:v>
                </c:pt>
                <c:pt idx="10">
                  <c:v>19.5863745841487</c:v>
                </c:pt>
                <c:pt idx="11">
                  <c:v>21.382202890191301</c:v>
                </c:pt>
                <c:pt idx="12">
                  <c:v>23.173941388452</c:v>
                </c:pt>
                <c:pt idx="13">
                  <c:v>24.9776743535792</c:v>
                </c:pt>
                <c:pt idx="14">
                  <c:v>26.806953858190301</c:v>
                </c:pt>
                <c:pt idx="15">
                  <c:v>28.665791202330102</c:v>
                </c:pt>
                <c:pt idx="16">
                  <c:v>30.540825313106101</c:v>
                </c:pt>
                <c:pt idx="17">
                  <c:v>32.393838855859101</c:v>
                </c:pt>
                <c:pt idx="18">
                  <c:v>34.155862672753997</c:v>
                </c:pt>
                <c:pt idx="19">
                  <c:v>35.724061214232798</c:v>
                </c:pt>
                <c:pt idx="20">
                  <c:v>36.962425853359399</c:v>
                </c:pt>
                <c:pt idx="21">
                  <c:v>37.707019372695903</c:v>
                </c:pt>
                <c:pt idx="22">
                  <c:v>37.776113487993797</c:v>
                </c:pt>
                <c:pt idx="23">
                  <c:v>36.985042022651598</c:v>
                </c:pt>
                <c:pt idx="24">
                  <c:v>35.164955271587701</c:v>
                </c:pt>
                <c:pt idx="25">
                  <c:v>32.183906192903997</c:v>
                </c:pt>
                <c:pt idx="26">
                  <c:v>27.967826340467798</c:v>
                </c:pt>
                <c:pt idx="27">
                  <c:v>22.5179589003227</c:v>
                </c:pt>
                <c:pt idx="28">
                  <c:v>15.920207818646601</c:v>
                </c:pt>
                <c:pt idx="29">
                  <c:v>8.3406358088163799</c:v>
                </c:pt>
                <c:pt idx="30">
                  <c:v>-4.1910919179599596E-15</c:v>
                </c:pt>
              </c:numCache>
            </c:numRef>
          </c:yVal>
          <c:smooth val="1"/>
        </c:ser>
        <c:ser>
          <c:idx val="0"/>
          <c:order val="2"/>
          <c:tx>
            <c:v>Référence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8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Temperature!$A$2:$A$11</c:f>
              <c:numCache>
                <c:formatCode>General</c:formatCode>
                <c:ptCount val="10"/>
                <c:pt idx="0">
                  <c:v>-1</c:v>
                </c:pt>
                <c:pt idx="1">
                  <c:v>-0.91953390000000002</c:v>
                </c:pt>
                <c:pt idx="2">
                  <c:v>-0.73877389999999998</c:v>
                </c:pt>
                <c:pt idx="3">
                  <c:v>-0.47792489999999999</c:v>
                </c:pt>
                <c:pt idx="4">
                  <c:v>-0.16527900000000001</c:v>
                </c:pt>
                <c:pt idx="5">
                  <c:v>0.16527900000000001</c:v>
                </c:pt>
                <c:pt idx="6">
                  <c:v>0.47792489999999999</c:v>
                </c:pt>
                <c:pt idx="7">
                  <c:v>0.73877389999999998</c:v>
                </c:pt>
                <c:pt idx="8">
                  <c:v>0.91953390000000002</c:v>
                </c:pt>
                <c:pt idx="9">
                  <c:v>1</c:v>
                </c:pt>
              </c:numCache>
            </c:numRef>
          </c:xVal>
          <c:yVal>
            <c:numRef>
              <c:f>Temperature!$B$2:$B$11</c:f>
              <c:numCache>
                <c:formatCode>General</c:formatCode>
                <c:ptCount val="10"/>
                <c:pt idx="0">
                  <c:v>0</c:v>
                </c:pt>
                <c:pt idx="1">
                  <c:v>2.774959</c:v>
                </c:pt>
                <c:pt idx="2">
                  <c:v>8.2333339999999993</c:v>
                </c:pt>
                <c:pt idx="3">
                  <c:v>15.18215</c:v>
                </c:pt>
                <c:pt idx="4">
                  <c:v>22.90305</c:v>
                </c:pt>
                <c:pt idx="5">
                  <c:v>31.612220000000001</c:v>
                </c:pt>
                <c:pt idx="6">
                  <c:v>36.010179999999998</c:v>
                </c:pt>
                <c:pt idx="7">
                  <c:v>26.137429999999998</c:v>
                </c:pt>
                <c:pt idx="8">
                  <c:v>9.4357570000000006</c:v>
                </c:pt>
                <c:pt idx="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944352"/>
        <c:axId val="473945528"/>
      </c:scatterChart>
      <c:valAx>
        <c:axId val="47394435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en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ζ</a:t>
                </a:r>
                <a:r>
                  <a:rPr lang="fr-F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[-]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45528"/>
        <c:crosses val="autoZero"/>
        <c:crossBetween val="midCat"/>
      </c:valAx>
      <c:valAx>
        <c:axId val="473945528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Température en </a:t>
                </a:r>
                <a:r>
                  <a:rPr lang="fr-FR" dirty="0" smtClean="0"/>
                  <a:t>[°C]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44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6239601117821438"/>
          <c:y val="0.5477477477477477"/>
          <c:w val="0.42040754614411063"/>
          <c:h val="0.23033865361424416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6.0323888888888899E-2"/>
          <c:w val="0.76631203703703699"/>
          <c:h val="0.74664750000000002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58.933722082141102</c:v>
                </c:pt>
                <c:pt idx="1">
                  <c:v>60.192715610736897</c:v>
                </c:pt>
                <c:pt idx="2">
                  <c:v>61.389133577494498</c:v>
                </c:pt>
                <c:pt idx="3">
                  <c:v>62.5903750472608</c:v>
                </c:pt>
                <c:pt idx="4">
                  <c:v>63.781529736234702</c:v>
                </c:pt>
                <c:pt idx="5">
                  <c:v>64.918947312313094</c:v>
                </c:pt>
                <c:pt idx="6">
                  <c:v>65.952361008252396</c:v>
                </c:pt>
                <c:pt idx="7">
                  <c:v>66.836578472414601</c:v>
                </c:pt>
                <c:pt idx="8">
                  <c:v>67.538947923298394</c:v>
                </c:pt>
                <c:pt idx="9">
                  <c:v>68.034936394023106</c:v>
                </c:pt>
                <c:pt idx="10">
                  <c:v>68.391185712422995</c:v>
                </c:pt>
                <c:pt idx="11">
                  <c:v>68.655536972986695</c:v>
                </c:pt>
                <c:pt idx="12">
                  <c:v>68.826170357906705</c:v>
                </c:pt>
                <c:pt idx="13">
                  <c:v>68.899834635327906</c:v>
                </c:pt>
                <c:pt idx="14">
                  <c:v>68.883080448507499</c:v>
                </c:pt>
                <c:pt idx="15">
                  <c:v>68.787138685674407</c:v>
                </c:pt>
                <c:pt idx="16">
                  <c:v>68.625292442795896</c:v>
                </c:pt>
                <c:pt idx="17">
                  <c:v>68.411284494515002</c:v>
                </c:pt>
                <c:pt idx="18">
                  <c:v>68.158303816324803</c:v>
                </c:pt>
                <c:pt idx="19">
                  <c:v>67.878363761983593</c:v>
                </c:pt>
                <c:pt idx="20">
                  <c:v>67.581952396016703</c:v>
                </c:pt>
                <c:pt idx="21">
                  <c:v>67.277876105774794</c:v>
                </c:pt>
                <c:pt idx="22">
                  <c:v>66.973245847615402</c:v>
                </c:pt>
                <c:pt idx="23">
                  <c:v>66.673569822715194</c:v>
                </c:pt>
                <c:pt idx="24">
                  <c:v>66.382921413174401</c:v>
                </c:pt>
                <c:pt idx="25">
                  <c:v>66.104158814670598</c:v>
                </c:pt>
                <c:pt idx="26">
                  <c:v>65.839239315366996</c:v>
                </c:pt>
                <c:pt idx="27">
                  <c:v>65.590222001021004</c:v>
                </c:pt>
                <c:pt idx="28">
                  <c:v>65.365201474166398</c:v>
                </c:pt>
                <c:pt idx="29">
                  <c:v>65.199371949020602</c:v>
                </c:pt>
                <c:pt idx="30">
                  <c:v>65.075765887697898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F86-4A2F-AE32-8E55BDC804E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52.970999999999997</c:v>
                </c:pt>
                <c:pt idx="1">
                  <c:v>57.082099999999997</c:v>
                </c:pt>
                <c:pt idx="2">
                  <c:v>60.286000000000001</c:v>
                </c:pt>
                <c:pt idx="3">
                  <c:v>63.193399999999997</c:v>
                </c:pt>
                <c:pt idx="4">
                  <c:v>63.643999999999998</c:v>
                </c:pt>
                <c:pt idx="5">
                  <c:v>61.933500000000002</c:v>
                </c:pt>
                <c:pt idx="6">
                  <c:v>59.009300000000003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F86-4A2F-AE32-8E55BDC80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928280"/>
        <c:axId val="47393847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7F86-4A2F-AE32-8E55BDC804E4}"/>
                  </c:ext>
                </c:extLst>
              </c15:ser>
            </c15:filteredScatterSeries>
          </c:ext>
        </c:extLst>
      </c:scatterChart>
      <c:valAx>
        <c:axId val="473928280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38472"/>
        <c:crosses val="autoZero"/>
        <c:crossBetween val="midCat"/>
        <c:majorUnit val="25"/>
      </c:valAx>
      <c:valAx>
        <c:axId val="473938472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28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994111111111122"/>
          <c:y val="0.61383333333333334"/>
          <c:w val="0.30815462962962964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36003804893515"/>
          <c:y val="5.6610981399428488E-2"/>
          <c:w val="0.75498425925925927"/>
          <c:h val="0.59333638888888884"/>
        </c:manualLayout>
      </c:layout>
      <c:lineChart>
        <c:grouping val="standard"/>
        <c:varyColors val="0"/>
        <c:ser>
          <c:idx val="0"/>
          <c:order val="0"/>
          <c:tx>
            <c:v>Paroi supérieure</c:v>
          </c:tx>
          <c:cat>
            <c:strRef>
              <c:f>'Ref_RC(sup)'!$E$36:$E$41</c:f>
              <c:strCache>
                <c:ptCount val="6"/>
                <c:pt idx="0">
                  <c:v>10_20</c:v>
                </c:pt>
                <c:pt idx="1">
                  <c:v>20_40</c:v>
                </c:pt>
                <c:pt idx="2">
                  <c:v>40_60</c:v>
                </c:pt>
                <c:pt idx="3">
                  <c:v>60_80</c:v>
                </c:pt>
                <c:pt idx="4">
                  <c:v>80_100</c:v>
                </c:pt>
                <c:pt idx="5">
                  <c:v>100_120</c:v>
                </c:pt>
              </c:strCache>
            </c:strRef>
          </c:cat>
          <c:val>
            <c:numRef>
              <c:f>'Ref_RC(sup)'!$F$36:$F$42</c:f>
              <c:numCache>
                <c:formatCode>0.00%</c:formatCode>
                <c:ptCount val="7"/>
                <c:pt idx="0">
                  <c:v>4.2563461780160558E-2</c:v>
                </c:pt>
                <c:pt idx="1">
                  <c:v>2.269063514322715E-2</c:v>
                </c:pt>
                <c:pt idx="2">
                  <c:v>7.6748834490427045E-3</c:v>
                </c:pt>
                <c:pt idx="3">
                  <c:v>3.8702913131336641E-3</c:v>
                </c:pt>
                <c:pt idx="4">
                  <c:v>2.3347731146080176E-3</c:v>
                </c:pt>
                <c:pt idx="5">
                  <c:v>1.5622816738715668E-3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928-4DC9-BC14-E4B41BF10C0E}"/>
            </c:ext>
          </c:extLst>
        </c:ser>
        <c:ser>
          <c:idx val="1"/>
          <c:order val="1"/>
          <c:tx>
            <c:v>Paroi inférieure</c:v>
          </c:tx>
          <c:cat>
            <c:strRef>
              <c:f>'Ref_RC(inf)'!$E$36:$E$41</c:f>
              <c:strCache>
                <c:ptCount val="6"/>
                <c:pt idx="0">
                  <c:v>10_20</c:v>
                </c:pt>
                <c:pt idx="1">
                  <c:v>20_40</c:v>
                </c:pt>
                <c:pt idx="2">
                  <c:v>40_60</c:v>
                </c:pt>
                <c:pt idx="3">
                  <c:v>60_80</c:v>
                </c:pt>
                <c:pt idx="4">
                  <c:v>80_100</c:v>
                </c:pt>
                <c:pt idx="5">
                  <c:v>100_120</c:v>
                </c:pt>
              </c:strCache>
            </c:strRef>
          </c:cat>
          <c:val>
            <c:numRef>
              <c:f>'Ref_RC(inf)'!$F$36:$F$41</c:f>
              <c:numCache>
                <c:formatCode>0.00%</c:formatCode>
                <c:ptCount val="6"/>
                <c:pt idx="0">
                  <c:v>0.11781896026562462</c:v>
                </c:pt>
                <c:pt idx="1">
                  <c:v>4.6403092018207484E-2</c:v>
                </c:pt>
                <c:pt idx="2">
                  <c:v>1.1069729925389798E-2</c:v>
                </c:pt>
                <c:pt idx="3">
                  <c:v>4.2935008436859497E-3</c:v>
                </c:pt>
                <c:pt idx="4">
                  <c:v>2.1142666943009874E-3</c:v>
                </c:pt>
                <c:pt idx="5">
                  <c:v>1.2042313898588046E-3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928-4DC9-BC14-E4B41BF10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950624"/>
        <c:axId val="473946704"/>
      </c:lineChart>
      <c:catAx>
        <c:axId val="473950624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Niveaux de raffinement </a:t>
                </a:r>
                <a:r>
                  <a:rPr lang="fr-FR" baseline="0" dirty="0" smtClean="0"/>
                  <a:t>du maillage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2355962962962964"/>
              <c:y val="0.87975583333333329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473946704"/>
        <c:crosses val="autoZero"/>
        <c:auto val="1"/>
        <c:lblAlgn val="ctr"/>
        <c:lblOffset val="100"/>
        <c:noMultiLvlLbl val="0"/>
      </c:catAx>
      <c:valAx>
        <c:axId val="473946704"/>
        <c:scaling>
          <c:logBase val="10"/>
          <c:orientation val="minMax"/>
          <c:max val="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Ecart</a:t>
                </a:r>
                <a:r>
                  <a:rPr lang="fr-FR" baseline="0" dirty="0" smtClean="0"/>
                  <a:t> relatif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2.3437962962962959E-2"/>
              <c:y val="0.14909555555555556"/>
            </c:manualLayout>
          </c:layout>
          <c:overlay val="0"/>
        </c:title>
        <c:numFmt formatCode="0%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473950624"/>
        <c:crosses val="autoZero"/>
        <c:crossBetween val="midCat"/>
        <c:majorUnit val="4.0000000000000008E-2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47499127559888232"/>
          <c:y val="9.3476730042890976E-2"/>
          <c:w val="0.42405566724087773"/>
          <c:h val="0.1915071673733090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34037037037038"/>
          <c:y val="7.1049868766404206E-2"/>
          <c:w val="0.79291666666666671"/>
          <c:h val="0.69317857995023346"/>
        </c:manualLayout>
      </c:layout>
      <c:lineChart>
        <c:grouping val="standard"/>
        <c:varyColors val="0"/>
        <c:ser>
          <c:idx val="0"/>
          <c:order val="0"/>
          <c:tx>
            <c:v>Temps de calcul</c:v>
          </c:tx>
          <c:cat>
            <c:numRef>
              <c:f>'Ref_RC(sup)'!$A$36:$A$42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cat>
          <c:val>
            <c:numRef>
              <c:f>'Ref_RC(sup)'!$B$36:$B$42</c:f>
              <c:numCache>
                <c:formatCode>General</c:formatCode>
                <c:ptCount val="7"/>
                <c:pt idx="0">
                  <c:v>6.5443580150600003</c:v>
                </c:pt>
                <c:pt idx="1">
                  <c:v>9.8499410152400007</c:v>
                </c:pt>
                <c:pt idx="2">
                  <c:v>18.029001951200001</c:v>
                </c:pt>
                <c:pt idx="3">
                  <c:v>24.970288038300001</c:v>
                </c:pt>
                <c:pt idx="4">
                  <c:v>31.833760976800001</c:v>
                </c:pt>
                <c:pt idx="5">
                  <c:v>41.767107963599997</c:v>
                </c:pt>
                <c:pt idx="6">
                  <c:v>53.596213817600002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A6E-43DE-A994-D11FECAEA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943176"/>
        <c:axId val="473945136"/>
      </c:lineChart>
      <c:catAx>
        <c:axId val="473943176"/>
        <c:scaling>
          <c:orientation val="minMax"/>
        </c:scaling>
        <c:delete val="0"/>
        <c:axPos val="b"/>
        <c:min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Ny</a:t>
                </a:r>
                <a:r>
                  <a:rPr lang="fr-FR" baseline="0" dirty="0" smtClean="0"/>
                  <a:t> dans la direction y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0655314814814816"/>
              <c:y val="0.910000000000000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473945136"/>
        <c:crosses val="autoZero"/>
        <c:auto val="1"/>
        <c:lblAlgn val="ctr"/>
        <c:lblOffset val="100"/>
        <c:noMultiLvlLbl val="0"/>
      </c:catAx>
      <c:valAx>
        <c:axId val="4739451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</a:t>
                </a:r>
                <a:r>
                  <a:rPr lang="fr-FR" dirty="0"/>
                  <a:t>[s]</a:t>
                </a:r>
              </a:p>
            </c:rich>
          </c:tx>
          <c:layout>
            <c:manualLayout>
              <c:xMode val="edge"/>
              <c:yMode val="edge"/>
              <c:x val="8.8031481481481485E-3"/>
              <c:y val="0.3343266666666666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473943176"/>
        <c:crosses val="autoZero"/>
        <c:crossBetween val="between"/>
        <c:majorUnit val="1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36003804893515"/>
          <c:y val="5.6610981399428488E-2"/>
          <c:w val="0.75498425925925927"/>
          <c:h val="0.59333638888888884"/>
        </c:manualLayout>
      </c:layout>
      <c:lineChart>
        <c:grouping val="standard"/>
        <c:varyColors val="0"/>
        <c:ser>
          <c:idx val="0"/>
          <c:order val="0"/>
          <c:tx>
            <c:v>Paroi supérieure</c:v>
          </c:tx>
          <c:cat>
            <c:strRef>
              <c:f>'Ref_RC(sup)'!$E$36:$E$41</c:f>
              <c:strCache>
                <c:ptCount val="6"/>
                <c:pt idx="0">
                  <c:v>10_20</c:v>
                </c:pt>
                <c:pt idx="1">
                  <c:v>20_40</c:v>
                </c:pt>
                <c:pt idx="2">
                  <c:v>40_60</c:v>
                </c:pt>
                <c:pt idx="3">
                  <c:v>60_80</c:v>
                </c:pt>
                <c:pt idx="4">
                  <c:v>80_100</c:v>
                </c:pt>
                <c:pt idx="5">
                  <c:v>100_120</c:v>
                </c:pt>
              </c:strCache>
            </c:strRef>
          </c:cat>
          <c:val>
            <c:numRef>
              <c:f>'Ref_RC(sup)'!$F$36:$F$42</c:f>
              <c:numCache>
                <c:formatCode>0.00%</c:formatCode>
                <c:ptCount val="7"/>
                <c:pt idx="0">
                  <c:v>4.2563461780160558E-2</c:v>
                </c:pt>
                <c:pt idx="1">
                  <c:v>2.269063514322715E-2</c:v>
                </c:pt>
                <c:pt idx="2">
                  <c:v>7.6748834490427045E-3</c:v>
                </c:pt>
                <c:pt idx="3">
                  <c:v>3.8702913131336641E-3</c:v>
                </c:pt>
                <c:pt idx="4">
                  <c:v>2.3347731146080176E-3</c:v>
                </c:pt>
                <c:pt idx="5">
                  <c:v>1.5622816738715668E-3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928-4DC9-BC14-E4B41BF10C0E}"/>
            </c:ext>
          </c:extLst>
        </c:ser>
        <c:ser>
          <c:idx val="1"/>
          <c:order val="1"/>
          <c:tx>
            <c:v>Paroi inférieure</c:v>
          </c:tx>
          <c:cat>
            <c:strRef>
              <c:f>'Ref_RC(inf)'!$E$36:$E$41</c:f>
              <c:strCache>
                <c:ptCount val="6"/>
                <c:pt idx="0">
                  <c:v>10_20</c:v>
                </c:pt>
                <c:pt idx="1">
                  <c:v>20_40</c:v>
                </c:pt>
                <c:pt idx="2">
                  <c:v>40_60</c:v>
                </c:pt>
                <c:pt idx="3">
                  <c:v>60_80</c:v>
                </c:pt>
                <c:pt idx="4">
                  <c:v>80_100</c:v>
                </c:pt>
                <c:pt idx="5">
                  <c:v>100_120</c:v>
                </c:pt>
              </c:strCache>
            </c:strRef>
          </c:cat>
          <c:val>
            <c:numRef>
              <c:f>'Ref_RC(inf)'!$F$36:$F$41</c:f>
              <c:numCache>
                <c:formatCode>0.00%</c:formatCode>
                <c:ptCount val="6"/>
                <c:pt idx="0">
                  <c:v>0.11781896026562462</c:v>
                </c:pt>
                <c:pt idx="1">
                  <c:v>4.6403092018207484E-2</c:v>
                </c:pt>
                <c:pt idx="2">
                  <c:v>1.1069729925389798E-2</c:v>
                </c:pt>
                <c:pt idx="3">
                  <c:v>4.2935008436859497E-3</c:v>
                </c:pt>
                <c:pt idx="4">
                  <c:v>2.1142666943009874E-3</c:v>
                </c:pt>
                <c:pt idx="5">
                  <c:v>1.2042313898588046E-3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928-4DC9-BC14-E4B41BF10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944744"/>
        <c:axId val="473952584"/>
      </c:lineChart>
      <c:catAx>
        <c:axId val="473944744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Niveaux de raffinement </a:t>
                </a:r>
                <a:r>
                  <a:rPr lang="fr-FR" baseline="0" dirty="0" smtClean="0"/>
                  <a:t>du maillage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2355962962962964"/>
              <c:y val="0.87975583333333329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473952584"/>
        <c:crosses val="autoZero"/>
        <c:auto val="1"/>
        <c:lblAlgn val="ctr"/>
        <c:lblOffset val="100"/>
        <c:noMultiLvlLbl val="0"/>
      </c:catAx>
      <c:valAx>
        <c:axId val="473952584"/>
        <c:scaling>
          <c:logBase val="10"/>
          <c:orientation val="minMax"/>
          <c:max val="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Ecart</a:t>
                </a:r>
                <a:r>
                  <a:rPr lang="fr-FR" baseline="0" dirty="0" smtClean="0"/>
                  <a:t> relatif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2.3437962962962959E-2"/>
              <c:y val="0.14909555555555556"/>
            </c:manualLayout>
          </c:layout>
          <c:overlay val="0"/>
        </c:title>
        <c:numFmt formatCode="0%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473944744"/>
        <c:crosses val="autoZero"/>
        <c:crossBetween val="midCat"/>
        <c:majorUnit val="4.0000000000000008E-2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47499127559888232"/>
          <c:y val="9.3476730042890976E-2"/>
          <c:w val="0.42405566724087773"/>
          <c:h val="0.1915071673733090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34037037037038"/>
          <c:y val="7.1049868766404206E-2"/>
          <c:w val="0.79291666666666671"/>
          <c:h val="0.69317857995023346"/>
        </c:manualLayout>
      </c:layout>
      <c:lineChart>
        <c:grouping val="standard"/>
        <c:varyColors val="0"/>
        <c:ser>
          <c:idx val="0"/>
          <c:order val="0"/>
          <c:tx>
            <c:v>Temps de calcul</c:v>
          </c:tx>
          <c:cat>
            <c:numRef>
              <c:f>'Ref_RC(sup)'!$A$36:$A$42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cat>
          <c:val>
            <c:numRef>
              <c:f>'Ref_RC(sup)'!$B$36:$B$42</c:f>
              <c:numCache>
                <c:formatCode>General</c:formatCode>
                <c:ptCount val="7"/>
                <c:pt idx="0">
                  <c:v>6.5443580150600003</c:v>
                </c:pt>
                <c:pt idx="1">
                  <c:v>9.8499410152400007</c:v>
                </c:pt>
                <c:pt idx="2">
                  <c:v>18.029001951200001</c:v>
                </c:pt>
                <c:pt idx="3">
                  <c:v>24.970288038300001</c:v>
                </c:pt>
                <c:pt idx="4">
                  <c:v>31.833760976800001</c:v>
                </c:pt>
                <c:pt idx="5">
                  <c:v>41.767107963599997</c:v>
                </c:pt>
                <c:pt idx="6">
                  <c:v>53.596213817600002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A6E-43DE-A994-D11FECAEA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946312"/>
        <c:axId val="473940824"/>
      </c:lineChart>
      <c:catAx>
        <c:axId val="473946312"/>
        <c:scaling>
          <c:orientation val="minMax"/>
        </c:scaling>
        <c:delete val="0"/>
        <c:axPos val="b"/>
        <c:min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Ny</a:t>
                </a:r>
                <a:r>
                  <a:rPr lang="fr-FR" baseline="0" dirty="0" smtClean="0"/>
                  <a:t> dans la direction y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8886796296296294"/>
              <c:y val="0.9118936111111111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473940824"/>
        <c:crosses val="autoZero"/>
        <c:auto val="1"/>
        <c:lblAlgn val="ctr"/>
        <c:lblOffset val="100"/>
        <c:noMultiLvlLbl val="0"/>
      </c:catAx>
      <c:valAx>
        <c:axId val="4739408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</a:t>
                </a:r>
                <a:r>
                  <a:rPr lang="fr-FR" dirty="0"/>
                  <a:t>[s]</a:t>
                </a:r>
              </a:p>
            </c:rich>
          </c:tx>
          <c:layout>
            <c:manualLayout>
              <c:xMode val="edge"/>
              <c:yMode val="edge"/>
              <c:x val="8.8031481481481485E-3"/>
              <c:y val="0.3343266666666666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473946312"/>
        <c:crosses val="autoZero"/>
        <c:crossBetween val="between"/>
        <c:majorUnit val="1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37500000000002"/>
          <c:y val="5.7761914157085731E-2"/>
          <c:w val="0.74091555555555555"/>
          <c:h val="0.71630983972307327"/>
        </c:manualLayout>
      </c:layout>
      <c:scatterChart>
        <c:scatterStyle val="smoothMarker"/>
        <c:varyColors val="0"/>
        <c:ser>
          <c:idx val="0"/>
          <c:order val="0"/>
          <c:tx>
            <c:v>Paroi supérieure</c:v>
          </c:tx>
          <c:xVal>
            <c:numRef>
              <c:f>'Lobbato(sup)'!$N$37:$N$45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</c:numCache>
            </c:numRef>
          </c:xVal>
          <c:yVal>
            <c:numRef>
              <c:f>'Lobbato(sup)'!$O$37:$O$45</c:f>
              <c:numCache>
                <c:formatCode>0.00%</c:formatCode>
                <c:ptCount val="9"/>
                <c:pt idx="0">
                  <c:v>0.27268620588141229</c:v>
                </c:pt>
                <c:pt idx="1">
                  <c:v>0.18959348268738643</c:v>
                </c:pt>
                <c:pt idx="2">
                  <c:v>3.2381913667119552E-2</c:v>
                </c:pt>
                <c:pt idx="3">
                  <c:v>6.5251597681420031E-3</c:v>
                </c:pt>
                <c:pt idx="4">
                  <c:v>9.3966319824572778E-3</c:v>
                </c:pt>
                <c:pt idx="5">
                  <c:v>8.8178603909423812E-3</c:v>
                </c:pt>
                <c:pt idx="6">
                  <c:v>8.3722493221069939E-3</c:v>
                </c:pt>
                <c:pt idx="7">
                  <c:v>8.5021315553643773E-3</c:v>
                </c:pt>
                <c:pt idx="8">
                  <c:v>8.5052960775387366E-3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C70-495D-AEFD-613FA9AE85B5}"/>
            </c:ext>
          </c:extLst>
        </c:ser>
        <c:ser>
          <c:idx val="1"/>
          <c:order val="1"/>
          <c:tx>
            <c:v>Paroi inférieure</c:v>
          </c:tx>
          <c:xVal>
            <c:numRef>
              <c:f>'Lobbato(inf)'!$N$37:$N$45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</c:numCache>
            </c:numRef>
          </c:xVal>
          <c:yVal>
            <c:numRef>
              <c:f>'Lobbato(inf)'!$O$37:$O$45</c:f>
              <c:numCache>
                <c:formatCode>0.00%</c:formatCode>
                <c:ptCount val="9"/>
                <c:pt idx="0">
                  <c:v>0.35714075913000026</c:v>
                </c:pt>
                <c:pt idx="1">
                  <c:v>0.21824511780024194</c:v>
                </c:pt>
                <c:pt idx="2">
                  <c:v>9.9004232274740797E-2</c:v>
                </c:pt>
                <c:pt idx="3">
                  <c:v>4.084099453381447E-2</c:v>
                </c:pt>
                <c:pt idx="4">
                  <c:v>1.6596022753912053E-2</c:v>
                </c:pt>
                <c:pt idx="5">
                  <c:v>6.7465531223375548E-3</c:v>
                </c:pt>
                <c:pt idx="6">
                  <c:v>3.1489104928928429E-3</c:v>
                </c:pt>
                <c:pt idx="7">
                  <c:v>2.442858112812724E-3</c:v>
                </c:pt>
                <c:pt idx="8">
                  <c:v>2.4417642900826475E-3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C70-495D-AEFD-613FA9AE8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941216"/>
        <c:axId val="473951016"/>
      </c:scatterChart>
      <c:valAx>
        <c:axId val="473941216"/>
        <c:scaling>
          <c:orientation val="minMax"/>
          <c:max val="19"/>
          <c:min val="3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800" b="0" i="0" u="none" strike="noStrike" baseline="0" dirty="0" err="1" smtClean="0">
                    <a:effectLst/>
                  </a:rPr>
                  <a:t>Nombre</a:t>
                </a:r>
                <a:r>
                  <a:rPr lang="en-US" sz="1800" b="0" i="0" u="none" strike="noStrike" baseline="0" dirty="0" smtClean="0">
                    <a:effectLst/>
                  </a:rPr>
                  <a:t> des points </a:t>
                </a:r>
                <a:r>
                  <a:rPr lang="en-US" sz="1800" b="0" i="0" u="none" strike="noStrike" baseline="0" dirty="0" smtClean="0">
                    <a:effectLst/>
                  </a:rPr>
                  <a:t>de Lobatto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7913148148148148"/>
              <c:y val="0.89175694444444442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473951016"/>
        <c:crosses val="autoZero"/>
        <c:crossBetween val="midCat"/>
        <c:majorUnit val="2"/>
      </c:valAx>
      <c:valAx>
        <c:axId val="473951016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Ecart relatif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2.0641906908813814E-2"/>
              <c:y val="0.2078067782105924"/>
            </c:manualLayout>
          </c:layout>
          <c:overlay val="0"/>
        </c:title>
        <c:numFmt formatCode="0%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473941216"/>
        <c:crosses val="autoZero"/>
        <c:crossBetween val="midCat"/>
        <c:majorUnit val="2.0000000000000004E-2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52748777777777778"/>
          <c:y val="8.6249722222222241E-2"/>
          <c:w val="0.39682648148148147"/>
          <c:h val="0.177057899983881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1111111111112"/>
          <c:y val="4.0670277777777784E-2"/>
          <c:w val="0.75006407407407405"/>
          <c:h val="0.7439122222222222"/>
        </c:manualLayout>
      </c:layout>
      <c:scatterChart>
        <c:scatterStyle val="smoothMarker"/>
        <c:varyColors val="0"/>
        <c:ser>
          <c:idx val="0"/>
          <c:order val="0"/>
          <c:tx>
            <c:v>LPCM</c:v>
          </c:tx>
          <c:xVal>
            <c:numRef>
              <c:f>'Lobbato(sup)'!$N$50:$N$58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</c:numCache>
            </c:numRef>
          </c:xVal>
          <c:yVal>
            <c:numRef>
              <c:f>'Lobbato(sup)'!$O$50:$O$58</c:f>
              <c:numCache>
                <c:formatCode>General</c:formatCode>
                <c:ptCount val="9"/>
                <c:pt idx="0">
                  <c:v>0.35944199562099999</c:v>
                </c:pt>
                <c:pt idx="1">
                  <c:v>0.46467399597199999</c:v>
                </c:pt>
                <c:pt idx="2">
                  <c:v>0.61145901680000003</c:v>
                </c:pt>
                <c:pt idx="3">
                  <c:v>0.67186307907099996</c:v>
                </c:pt>
                <c:pt idx="4">
                  <c:v>0.815541028976</c:v>
                </c:pt>
                <c:pt idx="5">
                  <c:v>1.0011518001599999</c:v>
                </c:pt>
                <c:pt idx="6">
                  <c:v>1.15738797188</c:v>
                </c:pt>
                <c:pt idx="7">
                  <c:v>1.3173899650600001</c:v>
                </c:pt>
                <c:pt idx="8">
                  <c:v>1.52034020424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43B-42E9-9794-67364FF894A2}"/>
            </c:ext>
          </c:extLst>
        </c:ser>
        <c:ser>
          <c:idx val="1"/>
          <c:order val="1"/>
          <c:tx>
            <c:v>NDM Ny=120</c:v>
          </c:tx>
          <c:xVal>
            <c:numRef>
              <c:f>'Lobbato(sup)'!$N$50:$N$58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</c:numCache>
            </c:numRef>
          </c:xVal>
          <c:yVal>
            <c:numRef>
              <c:f>'Lobbato(sup)'!$P$50:$P$58</c:f>
              <c:numCache>
                <c:formatCode>General</c:formatCode>
                <c:ptCount val="9"/>
                <c:pt idx="0">
                  <c:v>53.596213817600002</c:v>
                </c:pt>
                <c:pt idx="1">
                  <c:v>53.596213817600002</c:v>
                </c:pt>
                <c:pt idx="2">
                  <c:v>53.596213817600002</c:v>
                </c:pt>
                <c:pt idx="3">
                  <c:v>53.596213817600002</c:v>
                </c:pt>
                <c:pt idx="4">
                  <c:v>53.596213817600002</c:v>
                </c:pt>
                <c:pt idx="5">
                  <c:v>53.596213817600002</c:v>
                </c:pt>
                <c:pt idx="6">
                  <c:v>53.596213817600002</c:v>
                </c:pt>
                <c:pt idx="7">
                  <c:v>53.596213817600002</c:v>
                </c:pt>
                <c:pt idx="8">
                  <c:v>53.596213817600002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43B-42E9-9794-67364FF89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947488"/>
        <c:axId val="473951800"/>
      </c:scatterChart>
      <c:valAx>
        <c:axId val="473947488"/>
        <c:scaling>
          <c:orientation val="minMax"/>
          <c:max val="19"/>
          <c:min val="3"/>
        </c:scaling>
        <c:delete val="0"/>
        <c:axPos val="b"/>
        <c:majorGridlines/>
        <c:minorGridlines>
          <c:spPr>
            <a:ln>
              <a:solidFill>
                <a:schemeClr val="bg1"/>
              </a:solidFill>
            </a:ln>
          </c:spPr>
        </c:min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800" b="0" i="0" baseline="0" dirty="0" err="1" smtClean="0">
                    <a:effectLst/>
                  </a:rPr>
                  <a:t>Nombre</a:t>
                </a:r>
                <a:r>
                  <a:rPr lang="en-US" sz="1800" b="0" i="0" baseline="0" dirty="0" smtClean="0">
                    <a:effectLst/>
                  </a:rPr>
                  <a:t> des points </a:t>
                </a:r>
                <a:r>
                  <a:rPr lang="en-US" sz="1800" b="0" i="0" baseline="0" dirty="0" smtClean="0">
                    <a:effectLst/>
                  </a:rPr>
                  <a:t>de Lobatto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8917870370370369"/>
              <c:y val="0.90961083333333337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473951800"/>
        <c:crosses val="autoZero"/>
        <c:crossBetween val="midCat"/>
        <c:majorUnit val="2"/>
      </c:valAx>
      <c:valAx>
        <c:axId val="473951800"/>
        <c:scaling>
          <c:logBase val="10"/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[s]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2.6655555555555561E-2"/>
              <c:y val="0.3162711111111110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473947488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19509018518518517"/>
          <c:y val="0.21532944444444443"/>
          <c:w val="0.60308574074074073"/>
          <c:h val="0.1879278757581270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919555555555555"/>
          <c:y val="8.5018333333333349E-2"/>
          <c:w val="0.74255833333333321"/>
          <c:h val="0.72548083333333335"/>
        </c:manualLayout>
      </c:layout>
      <c:scatterChart>
        <c:scatterStyle val="smoothMarker"/>
        <c:varyColors val="0"/>
        <c:ser>
          <c:idx val="0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inf'!$D$42:$D$73</c:f>
              <c:numCache>
                <c:formatCode>0.00E+00</c:formatCode>
                <c:ptCount val="32"/>
                <c:pt idx="0">
                  <c:v>43.386124203718801</c:v>
                </c:pt>
                <c:pt idx="1">
                  <c:v>43.5237204093009</c:v>
                </c:pt>
                <c:pt idx="2">
                  <c:v>43.6757642327076</c:v>
                </c:pt>
                <c:pt idx="3">
                  <c:v>43.846902437306497</c:v>
                </c:pt>
                <c:pt idx="4">
                  <c:v>44.032682035509801</c:v>
                </c:pt>
                <c:pt idx="5">
                  <c:v>44.221453145208798</c:v>
                </c:pt>
                <c:pt idx="6">
                  <c:v>44.3992625674408</c:v>
                </c:pt>
                <c:pt idx="7">
                  <c:v>44.552385720794298</c:v>
                </c:pt>
                <c:pt idx="8">
                  <c:v>44.669877062155102</c:v>
                </c:pt>
                <c:pt idx="9">
                  <c:v>44.745958254771303</c:v>
                </c:pt>
                <c:pt idx="10">
                  <c:v>44.781262827198397</c:v>
                </c:pt>
                <c:pt idx="11">
                  <c:v>44.782082156604801</c:v>
                </c:pt>
                <c:pt idx="12">
                  <c:v>44.757283485840503</c:v>
                </c:pt>
                <c:pt idx="13">
                  <c:v>44.719725422638597</c:v>
                </c:pt>
                <c:pt idx="14">
                  <c:v>44.683595885818697</c:v>
                </c:pt>
                <c:pt idx="15">
                  <c:v>44.667695685229099</c:v>
                </c:pt>
                <c:pt idx="16">
                  <c:v>44.694692387361002</c:v>
                </c:pt>
                <c:pt idx="17">
                  <c:v>44.786450493958398</c:v>
                </c:pt>
                <c:pt idx="18">
                  <c:v>44.947991248556598</c:v>
                </c:pt>
                <c:pt idx="19">
                  <c:v>45.143538039202902</c:v>
                </c:pt>
                <c:pt idx="20">
                  <c:v>45.292753091719</c:v>
                </c:pt>
                <c:pt idx="21">
                  <c:v>45.315524954670103</c:v>
                </c:pt>
                <c:pt idx="22">
                  <c:v>45.195483942250199</c:v>
                </c:pt>
                <c:pt idx="23">
                  <c:v>45.019599550833497</c:v>
                </c:pt>
                <c:pt idx="24">
                  <c:v>44.925247908348901</c:v>
                </c:pt>
                <c:pt idx="25">
                  <c:v>44.873280909680801</c:v>
                </c:pt>
                <c:pt idx="26">
                  <c:v>44.822401164476197</c:v>
                </c:pt>
                <c:pt idx="27">
                  <c:v>44.769446908042099</c:v>
                </c:pt>
                <c:pt idx="28">
                  <c:v>44.715929267164498</c:v>
                </c:pt>
                <c:pt idx="29">
                  <c:v>44.663654612349497</c:v>
                </c:pt>
                <c:pt idx="30">
                  <c:v>44.6341832704532</c:v>
                </c:pt>
                <c:pt idx="31">
                  <c:v>44.557928484657403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130-4E36-9776-885830ADEC4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44.682200000000002</c:v>
                </c:pt>
                <c:pt idx="1">
                  <c:v>44.573799999999999</c:v>
                </c:pt>
                <c:pt idx="2">
                  <c:v>44.784100000000002</c:v>
                </c:pt>
                <c:pt idx="3">
                  <c:v>45.019199999999998</c:v>
                </c:pt>
                <c:pt idx="4">
                  <c:v>45.2393</c:v>
                </c:pt>
                <c:pt idx="5">
                  <c:v>44.456699999999998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130-4E36-9776-885830ADE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923968"/>
        <c:axId val="47391612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2"/>
                <c:order val="0"/>
                <c:tx>
                  <c:v>Num sans CE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inf'!$C$42:$C$73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43.098587672084101</c:v>
                      </c:pt>
                      <c:pt idx="1">
                        <c:v>43.315248276248198</c:v>
                      </c:pt>
                      <c:pt idx="2">
                        <c:v>43.529403465386203</c:v>
                      </c:pt>
                      <c:pt idx="3">
                        <c:v>43.733023095655</c:v>
                      </c:pt>
                      <c:pt idx="4">
                        <c:v>43.920337315043497</c:v>
                      </c:pt>
                      <c:pt idx="5">
                        <c:v>44.088020027970899</c:v>
                      </c:pt>
                      <c:pt idx="6">
                        <c:v>44.234731334493098</c:v>
                      </c:pt>
                      <c:pt idx="7">
                        <c:v>44.361125878669199</c:v>
                      </c:pt>
                      <c:pt idx="8">
                        <c:v>44.4737786409531</c:v>
                      </c:pt>
                      <c:pt idx="9">
                        <c:v>44.5708403718168</c:v>
                      </c:pt>
                      <c:pt idx="10">
                        <c:v>44.652782811494802</c:v>
                      </c:pt>
                      <c:pt idx="11">
                        <c:v>44.720865218561798</c:v>
                      </c:pt>
                      <c:pt idx="12">
                        <c:v>44.776694243301002</c:v>
                      </c:pt>
                      <c:pt idx="13">
                        <c:v>44.821941049176601</c:v>
                      </c:pt>
                      <c:pt idx="14">
                        <c:v>44.858198061818698</c:v>
                      </c:pt>
                      <c:pt idx="15">
                        <c:v>44.886911983422003</c:v>
                      </c:pt>
                      <c:pt idx="16">
                        <c:v>44.909358885060698</c:v>
                      </c:pt>
                      <c:pt idx="17">
                        <c:v>44.9266422919913</c:v>
                      </c:pt>
                      <c:pt idx="18">
                        <c:v>44.939703324403098</c:v>
                      </c:pt>
                      <c:pt idx="19">
                        <c:v>44.949336542879102</c:v>
                      </c:pt>
                      <c:pt idx="20">
                        <c:v>44.956207824643002</c:v>
                      </c:pt>
                      <c:pt idx="21">
                        <c:v>44.960872197556903</c:v>
                      </c:pt>
                      <c:pt idx="22">
                        <c:v>44.9637905269363</c:v>
                      </c:pt>
                      <c:pt idx="23">
                        <c:v>44.965344534157502</c:v>
                      </c:pt>
                      <c:pt idx="24">
                        <c:v>44.9658499719528</c:v>
                      </c:pt>
                      <c:pt idx="25">
                        <c:v>44.965567587883903</c:v>
                      </c:pt>
                      <c:pt idx="26">
                        <c:v>44.964715457175899</c:v>
                      </c:pt>
                      <c:pt idx="27">
                        <c:v>44.969615972141199</c:v>
                      </c:pt>
                      <c:pt idx="28">
                        <c:v>44.970997327065199</c:v>
                      </c:pt>
                      <c:pt idx="29">
                        <c:v>44.615555236951103</c:v>
                      </c:pt>
                      <c:pt idx="30">
                        <c:v>44.113878185446502</c:v>
                      </c:pt>
                      <c:pt idx="31">
                        <c:v>43.600166611127499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0130-4E36-9776-885830ADEC4C}"/>
                  </c:ext>
                </c:extLst>
              </c15:ser>
            </c15:filteredScatterSeries>
          </c:ext>
        </c:extLst>
      </c:scatterChart>
      <c:valAx>
        <c:axId val="473923968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</a:t>
                </a:r>
                <a:r>
                  <a:rPr lang="fr-FR" dirty="0" smtClean="0"/>
                  <a:t>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401666666666666"/>
              <c:y val="0.92051916666666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16128"/>
        <c:crosses val="autoZero"/>
        <c:crossBetween val="midCat"/>
        <c:majorUnit val="25"/>
      </c:valAx>
      <c:valAx>
        <c:axId val="473916128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en °C</a:t>
                </a:r>
              </a:p>
            </c:rich>
          </c:tx>
          <c:layout>
            <c:manualLayout>
              <c:xMode val="edge"/>
              <c:yMode val="edge"/>
              <c:x val="1.6698148148148153E-2"/>
              <c:y val="0.23805861111111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923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499296296296297"/>
          <c:y val="0.10230555555555555"/>
          <c:w val="0.39095851851851854"/>
          <c:h val="0.12818055555555555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9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4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0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84C4-7C53-474A-BFA3-0C91E41EF858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10.png"/><Relationship Id="rId3" Type="http://schemas.openxmlformats.org/officeDocument/2006/relationships/image" Target="../media/image20.png"/><Relationship Id="rId12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2.png"/><Relationship Id="rId3" Type="http://schemas.openxmlformats.org/officeDocument/2006/relationships/image" Target="../media/image15.png"/><Relationship Id="rId21" Type="http://schemas.openxmlformats.org/officeDocument/2006/relationships/image" Target="../media/image35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31.png"/><Relationship Id="rId2" Type="http://schemas.openxmlformats.org/officeDocument/2006/relationships/image" Target="../media/image14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image" Target="../media/image37.png"/><Relationship Id="rId21" Type="http://schemas.openxmlformats.org/officeDocument/2006/relationships/image" Target="../media/image5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3.png"/><Relationship Id="rId2" Type="http://schemas.openxmlformats.org/officeDocument/2006/relationships/image" Target="../media/image36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5.png"/><Relationship Id="rId19" Type="http://schemas.openxmlformats.org/officeDocument/2006/relationships/image" Target="../media/image5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40.png"/><Relationship Id="rId5" Type="http://schemas.openxmlformats.org/officeDocument/2006/relationships/image" Target="../media/image170.png"/><Relationship Id="rId10" Type="http://schemas.openxmlformats.org/officeDocument/2006/relationships/image" Target="../media/image230.png"/><Relationship Id="rId4" Type="http://schemas.openxmlformats.org/officeDocument/2006/relationships/image" Target="../media/image160.png"/><Relationship Id="rId9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e 90"/>
          <p:cNvGrpSpPr/>
          <p:nvPr/>
        </p:nvGrpSpPr>
        <p:grpSpPr>
          <a:xfrm>
            <a:off x="4828854" y="1044375"/>
            <a:ext cx="4745279" cy="5068455"/>
            <a:chOff x="4828854" y="1044375"/>
            <a:chExt cx="4745279" cy="5068455"/>
          </a:xfrm>
        </p:grpSpPr>
        <p:grpSp>
          <p:nvGrpSpPr>
            <p:cNvPr id="65" name="Groupe 64"/>
            <p:cNvGrpSpPr/>
            <p:nvPr/>
          </p:nvGrpSpPr>
          <p:grpSpPr>
            <a:xfrm>
              <a:off x="4828854" y="1304818"/>
              <a:ext cx="4745279" cy="4808012"/>
              <a:chOff x="4828854" y="1304818"/>
              <a:chExt cx="4745279" cy="4808012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4828854" y="1304818"/>
                <a:ext cx="4745279" cy="4808012"/>
                <a:chOff x="4828854" y="1304818"/>
                <a:chExt cx="4745279" cy="4808012"/>
              </a:xfrm>
            </p:grpSpPr>
            <p:grpSp>
              <p:nvGrpSpPr>
                <p:cNvPr id="53" name="Groupe 52"/>
                <p:cNvGrpSpPr/>
                <p:nvPr/>
              </p:nvGrpSpPr>
              <p:grpSpPr>
                <a:xfrm>
                  <a:off x="4828854" y="1304818"/>
                  <a:ext cx="4745279" cy="4808012"/>
                  <a:chOff x="3198316" y="1295084"/>
                  <a:chExt cx="4176435" cy="4173902"/>
                </a:xfrm>
              </p:grpSpPr>
              <p:sp>
                <p:nvSpPr>
                  <p:cNvPr id="6" name="Ellipse 5"/>
                  <p:cNvSpPr/>
                  <p:nvPr/>
                </p:nvSpPr>
                <p:spPr>
                  <a:xfrm>
                    <a:off x="3532890" y="1605178"/>
                    <a:ext cx="2977766" cy="30012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7" name="Connecteur droit 6"/>
                  <p:cNvCxnSpPr/>
                  <p:nvPr/>
                </p:nvCxnSpPr>
                <p:spPr>
                  <a:xfrm flipH="1">
                    <a:off x="3198316" y="2986478"/>
                    <a:ext cx="378029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ZoneTexte 26"/>
                  <p:cNvSpPr txBox="1"/>
                  <p:nvPr/>
                </p:nvSpPr>
                <p:spPr>
                  <a:xfrm>
                    <a:off x="5646559" y="1605178"/>
                    <a:ext cx="1728192" cy="4007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400" dirty="0" smtClean="0"/>
                      <a:t>Coussinet</a:t>
                    </a:r>
                    <a:endParaRPr lang="fr-FR" sz="2400" dirty="0"/>
                  </a:p>
                </p:txBody>
              </p: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4872837" y="1295084"/>
                    <a:ext cx="0" cy="3851354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ZoneTexte 50"/>
                      <p:cNvSpPr txBox="1"/>
                      <p:nvPr/>
                    </p:nvSpPr>
                    <p:spPr>
                      <a:xfrm>
                        <a:off x="4782463" y="5068208"/>
                        <a:ext cx="404742" cy="4007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51" name="ZoneTexte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463" y="5068208"/>
                        <a:ext cx="404742" cy="400778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ZoneTexte 51"/>
                      <p:cNvSpPr txBox="1"/>
                      <p:nvPr/>
                    </p:nvSpPr>
                    <p:spPr>
                      <a:xfrm>
                        <a:off x="6947505" y="2765772"/>
                        <a:ext cx="393455" cy="4007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52" name="ZoneTexte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7505" y="2765772"/>
                        <a:ext cx="393455" cy="400778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0" name="Connecteur droit avec flèche 49"/>
                <p:cNvCxnSpPr/>
                <p:nvPr/>
              </p:nvCxnSpPr>
              <p:spPr>
                <a:xfrm>
                  <a:off x="6731450" y="3738560"/>
                  <a:ext cx="472016" cy="112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avec flèche 54"/>
                <p:cNvCxnSpPr/>
                <p:nvPr/>
              </p:nvCxnSpPr>
              <p:spPr>
                <a:xfrm>
                  <a:off x="7213259" y="3263185"/>
                  <a:ext cx="1" cy="5242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ZoneTexte 60"/>
                    <p:cNvSpPr txBox="1"/>
                    <p:nvPr/>
                  </p:nvSpPr>
                  <p:spPr>
                    <a:xfrm>
                      <a:off x="7186803" y="3243011"/>
                      <a:ext cx="5525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61" name="ZoneTexte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6803" y="3243011"/>
                      <a:ext cx="552587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ZoneTexte 61"/>
                    <p:cNvSpPr txBox="1"/>
                    <p:nvPr/>
                  </p:nvSpPr>
                  <p:spPr>
                    <a:xfrm>
                      <a:off x="6745115" y="3714687"/>
                      <a:ext cx="5365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62" name="ZoneTexte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5115" y="3714687"/>
                      <a:ext cx="536557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e 43"/>
              <p:cNvGrpSpPr/>
              <p:nvPr/>
            </p:nvGrpSpPr>
            <p:grpSpPr>
              <a:xfrm>
                <a:off x="5285202" y="2635526"/>
                <a:ext cx="2998264" cy="2194279"/>
                <a:chOff x="3223147" y="2160311"/>
                <a:chExt cx="2998264" cy="2194279"/>
              </a:xfrm>
            </p:grpSpPr>
            <p:cxnSp>
              <p:nvCxnSpPr>
                <p:cNvPr id="11" name="Connecteur droit 10"/>
                <p:cNvCxnSpPr>
                  <a:stCxn id="9" idx="0"/>
                </p:cNvCxnSpPr>
                <p:nvPr/>
              </p:nvCxnSpPr>
              <p:spPr>
                <a:xfrm>
                  <a:off x="5141411" y="2194590"/>
                  <a:ext cx="0" cy="21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Ellipse 8"/>
                <p:cNvSpPr/>
                <p:nvPr/>
              </p:nvSpPr>
              <p:spPr>
                <a:xfrm>
                  <a:off x="4061411" y="2194590"/>
                  <a:ext cx="2160000" cy="21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>
                  <a:endCxn id="9" idx="2"/>
                </p:cNvCxnSpPr>
                <p:nvPr/>
              </p:nvCxnSpPr>
              <p:spPr>
                <a:xfrm flipH="1">
                  <a:off x="4061411" y="3274590"/>
                  <a:ext cx="21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Arc 24"/>
                <p:cNvSpPr/>
                <p:nvPr/>
              </p:nvSpPr>
              <p:spPr>
                <a:xfrm rot="10800000">
                  <a:off x="3866693" y="2329461"/>
                  <a:ext cx="1800000" cy="1800000"/>
                </a:xfrm>
                <a:prstGeom prst="arc">
                  <a:avLst>
                    <a:gd name="adj1" fmla="val 19352811"/>
                    <a:gd name="adj2" fmla="val 1040652"/>
                  </a:avLst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3422900" y="3079470"/>
                  <a:ext cx="504056" cy="420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3200" baseline="-25000" dirty="0" smtClean="0"/>
                    <a:t>ω</a:t>
                  </a:r>
                  <a:endParaRPr lang="fr-FR" sz="3200" baseline="-25000" dirty="0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3223147" y="2160311"/>
                  <a:ext cx="17281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dirty="0" smtClean="0"/>
                    <a:t>Rotor</a:t>
                  </a:r>
                  <a:endParaRPr lang="fr-FR" sz="2400" dirty="0"/>
                </a:p>
              </p:txBody>
            </p:sp>
          </p:grpSp>
        </p:grpSp>
        <p:sp>
          <p:nvSpPr>
            <p:cNvPr id="89" name="Arc 88"/>
            <p:cNvSpPr/>
            <p:nvPr/>
          </p:nvSpPr>
          <p:spPr>
            <a:xfrm rot="16669032">
              <a:off x="5769091" y="1250886"/>
              <a:ext cx="1850117" cy="2127382"/>
            </a:xfrm>
            <a:prstGeom prst="arc">
              <a:avLst>
                <a:gd name="adj1" fmla="val 18461361"/>
                <a:gd name="adj2" fmla="val 2131146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Texte 89"/>
                <p:cNvSpPr txBox="1"/>
                <p:nvPr/>
              </p:nvSpPr>
              <p:spPr>
                <a:xfrm>
                  <a:off x="6007894" y="1044375"/>
                  <a:ext cx="5635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90" name="ZoneTexte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894" y="1044375"/>
                  <a:ext cx="56355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746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840224"/>
              </p:ext>
            </p:extLst>
          </p:nvPr>
        </p:nvGraphicFramePr>
        <p:xfrm>
          <a:off x="2755881" y="1312390"/>
          <a:ext cx="5843589" cy="371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784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978772"/>
              </p:ext>
            </p:extLst>
          </p:nvPr>
        </p:nvGraphicFramePr>
        <p:xfrm>
          <a:off x="2803454" y="1399746"/>
          <a:ext cx="5886450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431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2979561853"/>
              </p:ext>
            </p:extLst>
          </p:nvPr>
        </p:nvGraphicFramePr>
        <p:xfrm>
          <a:off x="490535" y="3321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2885142236"/>
              </p:ext>
            </p:extLst>
          </p:nvPr>
        </p:nvGraphicFramePr>
        <p:xfrm>
          <a:off x="5890536" y="29434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4093186200"/>
              </p:ext>
            </p:extLst>
          </p:nvPr>
        </p:nvGraphicFramePr>
        <p:xfrm>
          <a:off x="642935" y="4845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975947398"/>
              </p:ext>
            </p:extLst>
          </p:nvPr>
        </p:nvGraphicFramePr>
        <p:xfrm>
          <a:off x="6042936" y="44674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4143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252985256"/>
              </p:ext>
            </p:extLst>
          </p:nvPr>
        </p:nvGraphicFramePr>
        <p:xfrm>
          <a:off x="327660" y="3702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3079011396"/>
              </p:ext>
            </p:extLst>
          </p:nvPr>
        </p:nvGraphicFramePr>
        <p:xfrm>
          <a:off x="6026565" y="3702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617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="" xmlns:a16="http://schemas.microsoft.com/office/drawing/2014/main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="" xmlns:a16="http://schemas.microsoft.com/office/drawing/2014/main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="" xmlns:a16="http://schemas.microsoft.com/office/drawing/2014/main" val="3830110329"/>
                        </a:ext>
                      </a:extLst>
                    </a:gridCol>
                  </a:tblGrid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865599143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39526169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63520404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80313791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808520189"/>
                      </a:ext>
                    </a:extLst>
                  </a:tr>
                  <a:tr h="33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𝑒𝑥𝑡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205225442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131336601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566769430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850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40°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60°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75436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:a16="http://schemas.microsoft.com/office/drawing/2014/main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:a16="http://schemas.microsoft.com/office/drawing/2014/main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:a16="http://schemas.microsoft.com/office/drawing/2014/main" val="38301103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5991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8333" r="-153979" b="-1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261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208333" r="-153979" b="-1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204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308333" r="-153979" b="-1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31379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08333" r="-153979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8520189"/>
                      </a:ext>
                    </a:extLst>
                  </a:tr>
                  <a:tr h="39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76563" r="-153979" b="-106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527143" r="-153979" b="-8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618310" r="-153979" b="-7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728571" r="-153979" b="-6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828571" r="-153979" b="-5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52254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14286" r="-153979" b="-3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1336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00000" r="-153979" b="-3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7694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400000" r="-153979" b="-2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671" t="-1400000" r="-907" b="-2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285714" r="-153979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85714" r="-153979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43669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084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(500tr/min 10kg)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8" name="Graphique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41157059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3" name="Graphique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80600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0" name="ZoneTexte 1"/>
              <p:cNvSpPr txBox="1"/>
              <p:nvPr/>
            </p:nvSpPr>
            <p:spPr>
              <a:xfrm>
                <a:off x="4069222" y="1800546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699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(500tr/min 10kg)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2" name="Groupe 1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15" name="Graphique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27628972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ZoneTexte 1"/>
              <p:cNvSpPr txBox="1"/>
              <p:nvPr/>
            </p:nvSpPr>
            <p:spPr>
              <a:xfrm>
                <a:off x="1858430" y="1738901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17" name="Graphique 1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376534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(2000tr/min 8kg)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690936" cy="3600000"/>
            <a:chOff x="309134" y="1412837"/>
            <a:chExt cx="10690936" cy="3600000"/>
          </a:xfrm>
        </p:grpSpPr>
        <p:graphicFrame>
          <p:nvGraphicFramePr>
            <p:cNvPr id="18" name="Graphique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94715124"/>
                </p:ext>
              </p:extLst>
            </p:nvPr>
          </p:nvGraphicFramePr>
          <p:xfrm>
            <a:off x="5600070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6" name="Graphique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0140887"/>
                </p:ext>
              </p:extLst>
            </p:nvPr>
          </p:nvGraphicFramePr>
          <p:xfrm>
            <a:off x="309134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14469" y="1800545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4069222" y="1800546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94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(2000tr/min 8kg)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0229622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5700933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86387" y="1813386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36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15135" y="1412837"/>
            <a:ext cx="10568833" cy="3600000"/>
            <a:chOff x="15135" y="1412837"/>
            <a:chExt cx="10568833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0805865"/>
                </p:ext>
              </p:extLst>
            </p:nvPr>
          </p:nvGraphicFramePr>
          <p:xfrm>
            <a:off x="5183968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0808670"/>
                </p:ext>
              </p:extLst>
            </p:nvPr>
          </p:nvGraphicFramePr>
          <p:xfrm>
            <a:off x="15135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109964" y="1800544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786684" y="1800544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31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692500" y="1087158"/>
            <a:ext cx="5139518" cy="3762375"/>
            <a:chOff x="308225" y="1081908"/>
            <a:chExt cx="5139518" cy="3762375"/>
          </a:xfrm>
        </p:grpSpPr>
        <p:grpSp>
          <p:nvGrpSpPr>
            <p:cNvPr id="20" name="Groupe 19"/>
            <p:cNvGrpSpPr/>
            <p:nvPr/>
          </p:nvGrpSpPr>
          <p:grpSpPr>
            <a:xfrm>
              <a:off x="308225" y="1160981"/>
              <a:ext cx="5139518" cy="3683302"/>
              <a:chOff x="2804845" y="1212351"/>
              <a:chExt cx="5139518" cy="3683302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2804845" y="1212351"/>
                <a:ext cx="5139518" cy="3683302"/>
                <a:chOff x="2804845" y="1212351"/>
                <a:chExt cx="5139518" cy="3683302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" name="Groupe 11"/>
                <p:cNvGrpSpPr/>
                <p:nvPr/>
              </p:nvGrpSpPr>
              <p:grpSpPr>
                <a:xfrm>
                  <a:off x="2804845" y="1212351"/>
                  <a:ext cx="5139518" cy="3683302"/>
                  <a:chOff x="2804845" y="1212351"/>
                  <a:chExt cx="5139518" cy="3683302"/>
                </a:xfrm>
              </p:grpSpPr>
              <p:cxnSp>
                <p:nvCxnSpPr>
                  <p:cNvPr id="8" name="Connecteur droit 7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ZoneTexte 9"/>
                      <p:cNvSpPr txBox="1"/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0" name="ZoneTexte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ZoneTexte 10"/>
                      <p:cNvSpPr txBox="1"/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1" name="ZoneTexte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3340978" y="2091378"/>
                <a:ext cx="3678148" cy="1243703"/>
                <a:chOff x="3340978" y="2091378"/>
                <a:chExt cx="3678148" cy="1243703"/>
              </a:xfrm>
            </p:grpSpPr>
            <p:sp>
              <p:nvSpPr>
                <p:cNvPr id="7" name="Rectangle 6"/>
                <p:cNvSpPr/>
                <p:nvPr/>
              </p:nvSpPr>
              <p:spPr>
                <a:xfrm rot="740852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6669032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ZoneTexte 16"/>
                    <p:cNvSpPr txBox="1"/>
                    <p:nvPr/>
                  </p:nvSpPr>
                  <p:spPr>
                    <a:xfrm>
                      <a:off x="4500031" y="2091378"/>
                      <a:ext cx="569578" cy="490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17" name="ZoneTexte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0031" y="2091378"/>
                      <a:ext cx="569578" cy="49084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5" name="ZoneTexte 34"/>
            <p:cNvSpPr txBox="1"/>
            <p:nvPr/>
          </p:nvSpPr>
          <p:spPr>
            <a:xfrm>
              <a:off x="2739542" y="1081908"/>
              <a:ext cx="1675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869228" y="1933823"/>
              <a:ext cx="88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Rotor</a:t>
              </a:r>
              <a:endParaRPr lang="fr-FR" sz="2400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832018" y="1069413"/>
            <a:ext cx="5203894" cy="3872453"/>
            <a:chOff x="5714998" y="1061356"/>
            <a:chExt cx="5203894" cy="3872453"/>
          </a:xfrm>
        </p:grpSpPr>
        <p:grpSp>
          <p:nvGrpSpPr>
            <p:cNvPr id="21" name="Groupe 20"/>
            <p:cNvGrpSpPr/>
            <p:nvPr/>
          </p:nvGrpSpPr>
          <p:grpSpPr>
            <a:xfrm>
              <a:off x="5714998" y="1160981"/>
              <a:ext cx="5203894" cy="3772828"/>
              <a:chOff x="2804845" y="1212351"/>
              <a:chExt cx="5203894" cy="3772828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2804845" y="1212351"/>
                <a:ext cx="5203894" cy="3772828"/>
                <a:chOff x="2804845" y="1212351"/>
                <a:chExt cx="5203894" cy="3772828"/>
              </a:xfrm>
            </p:grpSpPr>
            <p:grpSp>
              <p:nvGrpSpPr>
                <p:cNvPr id="27" name="Groupe 26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" name="Groupe 27"/>
                <p:cNvGrpSpPr/>
                <p:nvPr/>
              </p:nvGrpSpPr>
              <p:grpSpPr>
                <a:xfrm>
                  <a:off x="2804845" y="1212351"/>
                  <a:ext cx="5203894" cy="3772828"/>
                  <a:chOff x="2804845" y="1212351"/>
                  <a:chExt cx="5203894" cy="3772828"/>
                </a:xfrm>
              </p:grpSpPr>
              <p:cxnSp>
                <p:nvCxnSpPr>
                  <p:cNvPr id="29" name="Connecteur droit 28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ZoneTexte 30"/>
                      <p:cNvSpPr txBox="1"/>
                      <p:nvPr/>
                    </p:nvSpPr>
                    <p:spPr>
                      <a:xfrm>
                        <a:off x="5152781" y="4523514"/>
                        <a:ext cx="44704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31" name="ZoneTexte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447045" cy="461665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ZoneTexte 31"/>
                      <p:cNvSpPr txBox="1"/>
                      <p:nvPr/>
                    </p:nvSpPr>
                    <p:spPr>
                      <a:xfrm>
                        <a:off x="7564900" y="2549377"/>
                        <a:ext cx="44383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32" name="ZoneTexte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443839" cy="461665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" name="Groupe 22"/>
              <p:cNvGrpSpPr/>
              <p:nvPr/>
            </p:nvGrpSpPr>
            <p:grpSpPr>
              <a:xfrm>
                <a:off x="3340978" y="2133004"/>
                <a:ext cx="3678148" cy="1202077"/>
                <a:chOff x="3340978" y="2133004"/>
                <a:chExt cx="3678148" cy="120207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 rot="20791237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Arc 24"/>
                <p:cNvSpPr/>
                <p:nvPr/>
              </p:nvSpPr>
              <p:spPr>
                <a:xfrm rot="5605041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4621864" y="2860891"/>
                      <a:ext cx="56053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26" name="ZoneTexte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1864" y="2860891"/>
                      <a:ext cx="560538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8" name="ZoneTexte 37"/>
            <p:cNvSpPr txBox="1"/>
            <p:nvPr/>
          </p:nvSpPr>
          <p:spPr>
            <a:xfrm>
              <a:off x="8210253" y="1061356"/>
              <a:ext cx="169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9020444" y="1878711"/>
              <a:ext cx="88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Rotor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96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9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4" name="Graphique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5109304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Graphique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3450624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96661" y="3721408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17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2550511" y="901129"/>
            <a:ext cx="6841157" cy="4058151"/>
            <a:chOff x="1045347" y="1212350"/>
            <a:chExt cx="6841157" cy="4058151"/>
          </a:xfrm>
        </p:grpSpPr>
        <p:sp>
          <p:nvSpPr>
            <p:cNvPr id="40" name="Ellipse 39"/>
            <p:cNvSpPr/>
            <p:nvPr/>
          </p:nvSpPr>
          <p:spPr>
            <a:xfrm>
              <a:off x="3690991" y="3504342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68327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683269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61007" y="350434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3675580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67558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4741522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4721831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748370" y="349877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732118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740685" y="349877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709859" y="182751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790371" y="1818098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784365" y="265886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773241" y="3495350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672163" y="16122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NW</a:t>
              </a:r>
              <a:endParaRPr lang="fr-FR" sz="1400" b="1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759651" y="162421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</a:t>
              </a:r>
              <a:endParaRPr lang="fr-FR" sz="1400" b="1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690991" y="246410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0991" y="3309580"/>
              <a:ext cx="431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5682807" y="1630428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NE</a:t>
              </a:r>
              <a:endParaRPr lang="fr-FR" sz="1400" b="1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756098" y="2456532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755097" y="326982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SE</a:t>
              </a:r>
              <a:endParaRPr lang="fr-FR" sz="1400" b="1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759651" y="3317752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</a:t>
              </a:r>
              <a:endParaRPr lang="fr-FR" sz="1400" b="1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4729242" y="243962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P</a:t>
              </a:r>
              <a:endParaRPr lang="fr-FR" sz="1400" b="1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226164" y="252509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23419" y="25168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675590" y="221227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n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679902" y="2872919"/>
              <a:ext cx="256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</a:p>
          </p:txBody>
        </p:sp>
        <p:cxnSp>
          <p:nvCxnSpPr>
            <p:cNvPr id="70" name="Connecteur droit avec flèche 69"/>
            <p:cNvCxnSpPr/>
            <p:nvPr/>
          </p:nvCxnSpPr>
          <p:spPr>
            <a:xfrm flipH="1">
              <a:off x="4798722" y="3151041"/>
              <a:ext cx="4606" cy="288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5303737" y="2699533"/>
              <a:ext cx="2857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flipH="1">
              <a:off x="3976803" y="2699533"/>
              <a:ext cx="286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V="1">
              <a:off x="4814402" y="1984111"/>
              <a:ext cx="0" cy="27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>
              <a:off x="4260350" y="4314825"/>
              <a:ext cx="1035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/>
                <p:cNvSpPr txBox="1"/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86" name="ZoneTexte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necteur droit avec flèche 86"/>
            <p:cNvCxnSpPr/>
            <p:nvPr/>
          </p:nvCxnSpPr>
          <p:spPr>
            <a:xfrm>
              <a:off x="7515225" y="2286818"/>
              <a:ext cx="0" cy="8536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/>
                <p:cNvSpPr txBox="1"/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1" name="ZoneTexte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5" name="ZoneTexte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/>
                <p:cNvSpPr txBox="1"/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6" name="ZoneTexte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e 20"/>
            <p:cNvGrpSpPr/>
            <p:nvPr/>
          </p:nvGrpSpPr>
          <p:grpSpPr>
            <a:xfrm>
              <a:off x="1045347" y="1212350"/>
              <a:ext cx="6680819" cy="4058151"/>
              <a:chOff x="1045347" y="1212350"/>
              <a:chExt cx="6680819" cy="4058151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1900720" y="1212350"/>
                <a:ext cx="5825446" cy="3328827"/>
                <a:chOff x="1900720" y="1212350"/>
                <a:chExt cx="5825446" cy="3328827"/>
              </a:xfrm>
            </p:grpSpPr>
            <p:cxnSp>
              <p:nvCxnSpPr>
                <p:cNvPr id="6" name="Connecteur droit 5"/>
                <p:cNvCxnSpPr/>
                <p:nvPr/>
              </p:nvCxnSpPr>
              <p:spPr>
                <a:xfrm>
                  <a:off x="1900720" y="1551397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6"/>
                <p:cNvCxnSpPr/>
                <p:nvPr/>
              </p:nvCxnSpPr>
              <p:spPr>
                <a:xfrm>
                  <a:off x="1900720" y="2258602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1900720" y="3140466"/>
                  <a:ext cx="58151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/>
                <p:cNvCxnSpPr/>
                <p:nvPr/>
              </p:nvCxnSpPr>
              <p:spPr>
                <a:xfrm>
                  <a:off x="1900720" y="398123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e 2"/>
              <p:cNvGrpSpPr/>
              <p:nvPr/>
            </p:nvGrpSpPr>
            <p:grpSpPr>
              <a:xfrm>
                <a:off x="1045347" y="3263044"/>
                <a:ext cx="2392083" cy="2007457"/>
                <a:chOff x="1383630" y="3293822"/>
                <a:chExt cx="2392083" cy="20074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ZoneTexte 101"/>
                    <p:cNvSpPr txBox="1"/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2" name="ZoneTexte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ZoneTexte 106"/>
                    <p:cNvSpPr txBox="1"/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7" name="ZoneTexte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ZoneTexte 107"/>
                    <p:cNvSpPr txBox="1"/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8" name="ZoneTexte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" name="Groupe 1"/>
                <p:cNvGrpSpPr/>
                <p:nvPr/>
              </p:nvGrpSpPr>
              <p:grpSpPr>
                <a:xfrm>
                  <a:off x="1544571" y="3293822"/>
                  <a:ext cx="2231142" cy="2007457"/>
                  <a:chOff x="1544571" y="3293822"/>
                  <a:chExt cx="2231142" cy="2007457"/>
                </a:xfrm>
              </p:grpSpPr>
              <p:grpSp>
                <p:nvGrpSpPr>
                  <p:cNvPr id="98" name="Groupe 97"/>
                  <p:cNvGrpSpPr/>
                  <p:nvPr/>
                </p:nvGrpSpPr>
                <p:grpSpPr>
                  <a:xfrm>
                    <a:off x="1546300" y="3293822"/>
                    <a:ext cx="2229413" cy="1802056"/>
                    <a:chOff x="1546300" y="3341447"/>
                    <a:chExt cx="2229413" cy="1802056"/>
                  </a:xfrm>
                </p:grpSpPr>
                <p:cxnSp>
                  <p:nvCxnSpPr>
                    <p:cNvPr id="94" name="Connecteur droit avec flèche 93"/>
                    <p:cNvCxnSpPr/>
                    <p:nvPr/>
                  </p:nvCxnSpPr>
                  <p:spPr>
                    <a:xfrm>
                      <a:off x="1546300" y="4991100"/>
                      <a:ext cx="22294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avec flèche 94"/>
                    <p:cNvCxnSpPr/>
                    <p:nvPr/>
                  </p:nvCxnSpPr>
                  <p:spPr>
                    <a:xfrm flipV="1">
                      <a:off x="1698701" y="3341447"/>
                      <a:ext cx="14812" cy="180205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Connecteur droit avec flèche 108"/>
                  <p:cNvCxnSpPr/>
                  <p:nvPr/>
                </p:nvCxnSpPr>
                <p:spPr>
                  <a:xfrm flipV="1">
                    <a:off x="1696041" y="4664229"/>
                    <a:ext cx="0" cy="63705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avec flèche 111"/>
                  <p:cNvCxnSpPr/>
                  <p:nvPr/>
                </p:nvCxnSpPr>
                <p:spPr>
                  <a:xfrm>
                    <a:off x="1544571" y="4929435"/>
                    <a:ext cx="712298" cy="194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8165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/>
          <p:nvPr/>
        </p:nvSpPr>
        <p:spPr>
          <a:xfrm>
            <a:off x="6445561" y="2875777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6439400" y="2927650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00" y="2927650"/>
                <a:ext cx="348172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/>
          <p:cNvSpPr txBox="1"/>
          <p:nvPr/>
        </p:nvSpPr>
        <p:spPr>
          <a:xfrm>
            <a:off x="4667638" y="584276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w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11145742" y="27110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1172010" y="231196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0802225" y="3067124"/>
            <a:ext cx="256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s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11426060" y="2893738"/>
            <a:ext cx="285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7149875" y="892053"/>
            <a:ext cx="0" cy="274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051655" y="4460350"/>
            <a:ext cx="19964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791474" y="4446284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74" y="4446284"/>
                <a:ext cx="43633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/>
          <p:cNvCxnSpPr/>
          <p:nvPr/>
        </p:nvCxnSpPr>
        <p:spPr>
          <a:xfrm>
            <a:off x="10855657" y="4194211"/>
            <a:ext cx="0" cy="8536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10892125" y="4498457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125" y="4498457"/>
                <a:ext cx="42030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543728" y="1989458"/>
                <a:ext cx="549573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728" y="1989458"/>
                <a:ext cx="549573" cy="328167"/>
              </a:xfrm>
              <a:prstGeom prst="rect">
                <a:avLst/>
              </a:prstGeom>
              <a:blipFill rotWithShape="0"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593983" y="2719923"/>
                <a:ext cx="376450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83" y="2719923"/>
                <a:ext cx="376450" cy="328167"/>
              </a:xfrm>
              <a:prstGeom prst="rect">
                <a:avLst/>
              </a:prstGeom>
              <a:blipFill rotWithShape="0">
                <a:blip r:embed="rId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2517858" y="3630523"/>
                <a:ext cx="549573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58" y="3630523"/>
                <a:ext cx="549573" cy="328167"/>
              </a:xfrm>
              <a:prstGeom prst="rect">
                <a:avLst/>
              </a:prstGeom>
              <a:blipFill rotWithShape="0"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9050869" y="5718454"/>
                <a:ext cx="5575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69" y="5718454"/>
                <a:ext cx="55758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6879666" y="4692626"/>
                <a:ext cx="384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666" y="4692626"/>
                <a:ext cx="384464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727694" y="4659887"/>
                <a:ext cx="5575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94" y="4659887"/>
                <a:ext cx="557589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4792310" y="2615201"/>
            <a:ext cx="25381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4667638" y="4123788"/>
            <a:ext cx="26018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036048" y="1929143"/>
            <a:ext cx="0" cy="268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7048070" y="1907996"/>
            <a:ext cx="0" cy="2706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118996" y="4460350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96" y="4460350"/>
                <a:ext cx="317716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3900737" y="5281170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37" y="5281170"/>
                <a:ext cx="328936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609630" y="5290868"/>
                <a:ext cx="2920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30" y="5290868"/>
                <a:ext cx="292067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021189" y="4973393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189" y="4973393"/>
                <a:ext cx="335348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e 53"/>
          <p:cNvGrpSpPr/>
          <p:nvPr/>
        </p:nvGrpSpPr>
        <p:grpSpPr>
          <a:xfrm>
            <a:off x="2118996" y="3958690"/>
            <a:ext cx="2392083" cy="2007457"/>
            <a:chOff x="1383630" y="3293822"/>
            <a:chExt cx="2392083" cy="2007457"/>
          </a:xfrm>
        </p:grpSpPr>
        <p:grpSp>
          <p:nvGrpSpPr>
            <p:cNvPr id="55" name="Groupe 54"/>
            <p:cNvGrpSpPr/>
            <p:nvPr/>
          </p:nvGrpSpPr>
          <p:grpSpPr>
            <a:xfrm>
              <a:off x="1546300" y="3293822"/>
              <a:ext cx="2229413" cy="1802056"/>
              <a:chOff x="1546300" y="3341447"/>
              <a:chExt cx="2229413" cy="1802056"/>
            </a:xfrm>
          </p:grpSpPr>
          <p:cxnSp>
            <p:nvCxnSpPr>
              <p:cNvPr id="58" name="Connecteur droit avec flèche 57"/>
              <p:cNvCxnSpPr/>
              <p:nvPr/>
            </p:nvCxnSpPr>
            <p:spPr>
              <a:xfrm>
                <a:off x="1546300" y="4991100"/>
                <a:ext cx="22294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 flipV="1">
                <a:off x="1698701" y="3341447"/>
                <a:ext cx="14812" cy="18020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Connecteur droit avec flèche 55"/>
            <p:cNvCxnSpPr/>
            <p:nvPr/>
          </p:nvCxnSpPr>
          <p:spPr>
            <a:xfrm flipV="1">
              <a:off x="1696041" y="4356452"/>
              <a:ext cx="2660" cy="944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V="1">
              <a:off x="1383630" y="4943475"/>
              <a:ext cx="8514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necteur droit 90"/>
          <p:cNvCxnSpPr/>
          <p:nvPr/>
        </p:nvCxnSpPr>
        <p:spPr>
          <a:xfrm flipV="1">
            <a:off x="4792310" y="2400300"/>
            <a:ext cx="1755623" cy="200134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4801875" y="1016843"/>
            <a:ext cx="1658616" cy="189075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6829352" y="1104900"/>
            <a:ext cx="1562835" cy="178157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6809945" y="2610805"/>
            <a:ext cx="1559865" cy="17930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8153765" y="1163261"/>
            <a:ext cx="0" cy="23462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5753100" y="1365521"/>
            <a:ext cx="2715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6188929" y="935650"/>
            <a:ext cx="0" cy="23462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5777146" y="2805528"/>
            <a:ext cx="260184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/>
          <p:cNvSpPr/>
          <p:nvPr/>
        </p:nvSpPr>
        <p:spPr>
          <a:xfrm>
            <a:off x="6454029" y="1103072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6428864" y="4573129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avec flèche 129"/>
          <p:cNvCxnSpPr/>
          <p:nvPr/>
        </p:nvCxnSpPr>
        <p:spPr>
          <a:xfrm flipV="1">
            <a:off x="7084537" y="3271690"/>
            <a:ext cx="1037338" cy="11886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ZoneTexte 135"/>
              <p:cNvSpPr txBox="1"/>
              <p:nvPr/>
            </p:nvSpPr>
            <p:spPr>
              <a:xfrm>
                <a:off x="7519441" y="3790443"/>
                <a:ext cx="439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36" name="ZoneTexte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441" y="3790443"/>
                <a:ext cx="439544" cy="307777"/>
              </a:xfrm>
              <a:prstGeom prst="rect">
                <a:avLst/>
              </a:prstGeom>
              <a:blipFill rotWithShape="0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Ellipse 136"/>
          <p:cNvSpPr/>
          <p:nvPr/>
        </p:nvSpPr>
        <p:spPr>
          <a:xfrm>
            <a:off x="8770716" y="2851091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5622468" y="3843728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7315654" y="1865170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4624118" y="2907598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flipH="1">
            <a:off x="5313864" y="1648496"/>
            <a:ext cx="2296905" cy="265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4229673" y="2909089"/>
            <a:ext cx="4891467" cy="4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6488063" y="935651"/>
            <a:ext cx="21168" cy="381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8797613" y="2939396"/>
                <a:ext cx="3417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613" y="2939396"/>
                <a:ext cx="341760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/>
              <p:cNvSpPr txBox="1"/>
              <p:nvPr/>
            </p:nvSpPr>
            <p:spPr>
              <a:xfrm>
                <a:off x="6503088" y="4603028"/>
                <a:ext cx="3545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088" y="4603028"/>
                <a:ext cx="354584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/>
              <p:cNvSpPr txBox="1"/>
              <p:nvPr/>
            </p:nvSpPr>
            <p:spPr>
              <a:xfrm>
                <a:off x="6512968" y="872102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968" y="872102"/>
                <a:ext cx="336952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7192819" y="1544770"/>
                <a:ext cx="360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819" y="1544770"/>
                <a:ext cx="360996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ZoneTexte 158"/>
              <p:cNvSpPr txBox="1"/>
              <p:nvPr/>
            </p:nvSpPr>
            <p:spPr>
              <a:xfrm>
                <a:off x="5354885" y="3693973"/>
                <a:ext cx="3273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9" name="ZoneTexte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85" y="3693973"/>
                <a:ext cx="327334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4428797" y="2991739"/>
                <a:ext cx="401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97" y="2991739"/>
                <a:ext cx="401071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7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e 167"/>
          <p:cNvGrpSpPr/>
          <p:nvPr/>
        </p:nvGrpSpPr>
        <p:grpSpPr>
          <a:xfrm>
            <a:off x="5213760" y="1278698"/>
            <a:ext cx="4934995" cy="4161284"/>
            <a:chOff x="5213760" y="1278698"/>
            <a:chExt cx="4934995" cy="4161284"/>
          </a:xfrm>
        </p:grpSpPr>
        <p:grpSp>
          <p:nvGrpSpPr>
            <p:cNvPr id="54" name="Groupe 53"/>
            <p:cNvGrpSpPr/>
            <p:nvPr/>
          </p:nvGrpSpPr>
          <p:grpSpPr>
            <a:xfrm>
              <a:off x="5213760" y="4046913"/>
              <a:ext cx="1138593" cy="1393069"/>
              <a:chOff x="1547496" y="4773103"/>
              <a:chExt cx="1138593" cy="13930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ZoneTexte 4"/>
                  <p:cNvSpPr txBox="1"/>
                  <p:nvPr/>
                </p:nvSpPr>
                <p:spPr>
                  <a:xfrm>
                    <a:off x="1553315" y="4773103"/>
                    <a:ext cx="3321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5" name="ZoneTexte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315" y="4773103"/>
                    <a:ext cx="332142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ZoneTexte 5"/>
                  <p:cNvSpPr txBox="1"/>
                  <p:nvPr/>
                </p:nvSpPr>
                <p:spPr>
                  <a:xfrm>
                    <a:off x="2357153" y="5789911"/>
                    <a:ext cx="3289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6" name="ZoneTexte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7153" y="5789911"/>
                    <a:ext cx="328936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ZoneTexte 6"/>
                  <p:cNvSpPr txBox="1"/>
                  <p:nvPr/>
                </p:nvSpPr>
                <p:spPr>
                  <a:xfrm>
                    <a:off x="2176259" y="5500591"/>
                    <a:ext cx="29206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7" name="ZoneTexte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6259" y="5500591"/>
                    <a:ext cx="292067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ZoneTexte 7"/>
                  <p:cNvSpPr txBox="1"/>
                  <p:nvPr/>
                </p:nvSpPr>
                <p:spPr>
                  <a:xfrm>
                    <a:off x="1574444" y="5156684"/>
                    <a:ext cx="2952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8" name="ZoneTexte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44" y="5156684"/>
                    <a:ext cx="295274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necteur droit avec flèche 12"/>
              <p:cNvCxnSpPr/>
              <p:nvPr/>
            </p:nvCxnSpPr>
            <p:spPr>
              <a:xfrm>
                <a:off x="1710166" y="5808368"/>
                <a:ext cx="9109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/>
              <p:nvPr/>
            </p:nvCxnSpPr>
            <p:spPr>
              <a:xfrm flipV="1">
                <a:off x="1862567" y="4893324"/>
                <a:ext cx="8774" cy="10674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 flipV="1">
                <a:off x="1859907" y="5221345"/>
                <a:ext cx="2660" cy="9448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 flipV="1">
                <a:off x="1547496" y="5808368"/>
                <a:ext cx="85143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e 43"/>
              <p:cNvGrpSpPr/>
              <p:nvPr/>
            </p:nvGrpSpPr>
            <p:grpSpPr>
              <a:xfrm>
                <a:off x="1631195" y="5216312"/>
                <a:ext cx="873187" cy="824675"/>
                <a:chOff x="2008981" y="5170620"/>
                <a:chExt cx="7620" cy="858864"/>
              </a:xfrm>
            </p:grpSpPr>
            <p:cxnSp>
              <p:nvCxnSpPr>
                <p:cNvPr id="40" name="Connecteur droit avec flèche 39"/>
                <p:cNvCxnSpPr/>
                <p:nvPr/>
              </p:nvCxnSpPr>
              <p:spPr>
                <a:xfrm flipV="1">
                  <a:off x="2010848" y="5170620"/>
                  <a:ext cx="5753" cy="61660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40"/>
                <p:cNvCxnSpPr/>
                <p:nvPr/>
              </p:nvCxnSpPr>
              <p:spPr>
                <a:xfrm flipV="1">
                  <a:off x="2008981" y="5362684"/>
                  <a:ext cx="5745" cy="666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1985278" y="5174749"/>
                    <a:ext cx="3353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5278" y="5174749"/>
                    <a:ext cx="335348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ZoneTexte 52"/>
                  <p:cNvSpPr txBox="1"/>
                  <p:nvPr/>
                </p:nvSpPr>
                <p:spPr>
                  <a:xfrm>
                    <a:off x="2312217" y="4893636"/>
                    <a:ext cx="3177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53" name="ZoneTexte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217" y="4893636"/>
                    <a:ext cx="317716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Groupe 164"/>
            <p:cNvGrpSpPr/>
            <p:nvPr/>
          </p:nvGrpSpPr>
          <p:grpSpPr>
            <a:xfrm>
              <a:off x="5931967" y="1278698"/>
              <a:ext cx="4216788" cy="3949894"/>
              <a:chOff x="5931967" y="1278698"/>
              <a:chExt cx="4216788" cy="3949894"/>
            </a:xfrm>
          </p:grpSpPr>
          <p:grpSp>
            <p:nvGrpSpPr>
              <p:cNvPr id="145" name="Groupe 144"/>
              <p:cNvGrpSpPr/>
              <p:nvPr/>
            </p:nvGrpSpPr>
            <p:grpSpPr>
              <a:xfrm>
                <a:off x="5931967" y="1278698"/>
                <a:ext cx="4216788" cy="3949894"/>
                <a:chOff x="5931967" y="1278698"/>
                <a:chExt cx="4216788" cy="3949894"/>
              </a:xfrm>
            </p:grpSpPr>
            <p:grpSp>
              <p:nvGrpSpPr>
                <p:cNvPr id="74" name="Groupe 73"/>
                <p:cNvGrpSpPr/>
                <p:nvPr/>
              </p:nvGrpSpPr>
              <p:grpSpPr>
                <a:xfrm>
                  <a:off x="6219069" y="1635721"/>
                  <a:ext cx="3163762" cy="3200003"/>
                  <a:chOff x="5714244" y="1481832"/>
                  <a:chExt cx="3163762" cy="3200003"/>
                </a:xfrm>
              </p:grpSpPr>
              <p:sp>
                <p:nvSpPr>
                  <p:cNvPr id="4" name="Cube 3"/>
                  <p:cNvSpPr/>
                  <p:nvPr/>
                </p:nvSpPr>
                <p:spPr>
                  <a:xfrm>
                    <a:off x="6029136" y="1812223"/>
                    <a:ext cx="2667000" cy="2475292"/>
                  </a:xfrm>
                  <a:prstGeom prst="cub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5" name="Connecteur droit 14"/>
                  <p:cNvCxnSpPr/>
                  <p:nvPr/>
                </p:nvCxnSpPr>
                <p:spPr>
                  <a:xfrm flipV="1">
                    <a:off x="5714244" y="1550501"/>
                    <a:ext cx="1200906" cy="11927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necteur droit 23"/>
                  <p:cNvCxnSpPr/>
                  <p:nvPr/>
                </p:nvCxnSpPr>
                <p:spPr>
                  <a:xfrm flipV="1">
                    <a:off x="8022986" y="1689235"/>
                    <a:ext cx="793546" cy="80377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necteur droit 24"/>
                  <p:cNvCxnSpPr/>
                  <p:nvPr/>
                </p:nvCxnSpPr>
                <p:spPr>
                  <a:xfrm flipV="1">
                    <a:off x="7876419" y="3489871"/>
                    <a:ext cx="1001587" cy="99474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e 29"/>
                  <p:cNvGrpSpPr/>
                  <p:nvPr/>
                </p:nvGrpSpPr>
                <p:grpSpPr>
                  <a:xfrm>
                    <a:off x="5816024" y="3504442"/>
                    <a:ext cx="1017439" cy="1016220"/>
                    <a:chOff x="4311074" y="3866392"/>
                    <a:chExt cx="1017439" cy="1016220"/>
                  </a:xfrm>
                </p:grpSpPr>
                <p:cxnSp>
                  <p:nvCxnSpPr>
                    <p:cNvPr id="26" name="Connecteur droit 25"/>
                    <p:cNvCxnSpPr/>
                    <p:nvPr/>
                  </p:nvCxnSpPr>
                  <p:spPr>
                    <a:xfrm flipV="1">
                      <a:off x="4540052" y="3866392"/>
                      <a:ext cx="788461" cy="78307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Connecteur droit 27"/>
                    <p:cNvCxnSpPr/>
                    <p:nvPr/>
                  </p:nvCxnSpPr>
                  <p:spPr>
                    <a:xfrm flipV="1">
                      <a:off x="4311074" y="4655199"/>
                      <a:ext cx="228978" cy="22741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e 30"/>
                  <p:cNvGrpSpPr/>
                  <p:nvPr/>
                </p:nvGrpSpPr>
                <p:grpSpPr>
                  <a:xfrm rot="8096141">
                    <a:off x="5301638" y="2034606"/>
                    <a:ext cx="2065104" cy="963147"/>
                    <a:chOff x="4240126" y="3919465"/>
                    <a:chExt cx="2065104" cy="963147"/>
                  </a:xfrm>
                </p:grpSpPr>
                <p:cxnSp>
                  <p:nvCxnSpPr>
                    <p:cNvPr id="32" name="Connecteur droit 31"/>
                    <p:cNvCxnSpPr/>
                    <p:nvPr/>
                  </p:nvCxnSpPr>
                  <p:spPr>
                    <a:xfrm rot="13503859" flipH="1">
                      <a:off x="5270297" y="2889294"/>
                      <a:ext cx="4762" cy="206510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/>
                    <p:cNvCxnSpPr/>
                    <p:nvPr/>
                  </p:nvCxnSpPr>
                  <p:spPr>
                    <a:xfrm flipV="1">
                      <a:off x="4311074" y="4655199"/>
                      <a:ext cx="228978" cy="22741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 rot="13500000">
                    <a:off x="6664230" y="2805243"/>
                    <a:ext cx="2441361" cy="996550"/>
                    <a:chOff x="3497825" y="4468045"/>
                    <a:chExt cx="2441361" cy="996550"/>
                  </a:xfrm>
                </p:grpSpPr>
                <p:cxnSp>
                  <p:nvCxnSpPr>
                    <p:cNvPr id="36" name="Connecteur droit 35"/>
                    <p:cNvCxnSpPr/>
                    <p:nvPr/>
                  </p:nvCxnSpPr>
                  <p:spPr>
                    <a:xfrm rot="8100000" flipH="1" flipV="1">
                      <a:off x="3497825" y="4468045"/>
                      <a:ext cx="2441361" cy="83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/>
                    <p:cNvCxnSpPr/>
                    <p:nvPr/>
                  </p:nvCxnSpPr>
                  <p:spPr>
                    <a:xfrm rot="8100000" flipH="1" flipV="1">
                      <a:off x="3522131" y="5463176"/>
                      <a:ext cx="413698" cy="1419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Connecteur droit 57"/>
                  <p:cNvCxnSpPr/>
                  <p:nvPr/>
                </p:nvCxnSpPr>
                <p:spPr>
                  <a:xfrm>
                    <a:off x="5816024" y="4287515"/>
                    <a:ext cx="253702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/>
                  <p:cNvCxnSpPr/>
                  <p:nvPr/>
                </p:nvCxnSpPr>
                <p:spPr>
                  <a:xfrm flipH="1" flipV="1">
                    <a:off x="6024307" y="2019301"/>
                    <a:ext cx="8465" cy="266253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68"/>
                  <p:cNvCxnSpPr/>
                  <p:nvPr/>
                </p:nvCxnSpPr>
                <p:spPr>
                  <a:xfrm flipV="1">
                    <a:off x="8077200" y="1914527"/>
                    <a:ext cx="0" cy="276730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/>
                  <p:cNvCxnSpPr/>
                  <p:nvPr/>
                </p:nvCxnSpPr>
                <p:spPr>
                  <a:xfrm flipH="1" flipV="1">
                    <a:off x="8691995" y="1481832"/>
                    <a:ext cx="8465" cy="266253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Groupe 107"/>
                <p:cNvGrpSpPr/>
                <p:nvPr/>
              </p:nvGrpSpPr>
              <p:grpSpPr>
                <a:xfrm>
                  <a:off x="5931967" y="1278698"/>
                  <a:ext cx="4216788" cy="3949894"/>
                  <a:chOff x="5950467" y="1554540"/>
                  <a:chExt cx="4216788" cy="3949894"/>
                </a:xfrm>
              </p:grpSpPr>
              <p:grpSp>
                <p:nvGrpSpPr>
                  <p:cNvPr id="89" name="Groupe 88"/>
                  <p:cNvGrpSpPr/>
                  <p:nvPr/>
                </p:nvGrpSpPr>
                <p:grpSpPr>
                  <a:xfrm>
                    <a:off x="6845491" y="4360838"/>
                    <a:ext cx="374441" cy="307777"/>
                    <a:chOff x="6371980" y="4467102"/>
                    <a:chExt cx="374441" cy="307777"/>
                  </a:xfrm>
                </p:grpSpPr>
                <p:sp>
                  <p:nvSpPr>
                    <p:cNvPr id="87" name="Ellipse 86"/>
                    <p:cNvSpPr/>
                    <p:nvPr/>
                  </p:nvSpPr>
                  <p:spPr>
                    <a:xfrm>
                      <a:off x="6371980" y="4483372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ZoneTexte 87"/>
                        <p:cNvSpPr txBox="1"/>
                        <p:nvPr/>
                      </p:nvSpPr>
                      <p:spPr>
                        <a:xfrm>
                          <a:off x="6419087" y="4467102"/>
                          <a:ext cx="32733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ZoneTexte 8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19087" y="4467102"/>
                          <a:ext cx="327334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0" name="Groupe 89"/>
                  <p:cNvGrpSpPr/>
                  <p:nvPr/>
                </p:nvGrpSpPr>
                <p:grpSpPr>
                  <a:xfrm>
                    <a:off x="7876976" y="3375849"/>
                    <a:ext cx="395279" cy="307777"/>
                    <a:chOff x="6174680" y="4626926"/>
                    <a:chExt cx="395279" cy="307777"/>
                  </a:xfrm>
                </p:grpSpPr>
                <p:sp>
                  <p:nvSpPr>
                    <p:cNvPr id="91" name="Ellipse 90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ZoneTexte 91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2" name="ZoneTexte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3" name="Groupe 92"/>
                  <p:cNvGrpSpPr/>
                  <p:nvPr/>
                </p:nvGrpSpPr>
                <p:grpSpPr>
                  <a:xfrm>
                    <a:off x="8832037" y="2494794"/>
                    <a:ext cx="407655" cy="307777"/>
                    <a:chOff x="6174680" y="4626926"/>
                    <a:chExt cx="407655" cy="307777"/>
                  </a:xfrm>
                </p:grpSpPr>
                <p:sp>
                  <p:nvSpPr>
                    <p:cNvPr id="94" name="Ellipse 93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ZoneTexte 94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6054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5" name="ZoneTexte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60548" cy="307777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6" name="Groupe 95"/>
                  <p:cNvGrpSpPr/>
                  <p:nvPr/>
                </p:nvGrpSpPr>
                <p:grpSpPr>
                  <a:xfrm>
                    <a:off x="9776208" y="3350554"/>
                    <a:ext cx="391047" cy="307777"/>
                    <a:chOff x="6174680" y="4626926"/>
                    <a:chExt cx="391047" cy="307777"/>
                  </a:xfrm>
                </p:grpSpPr>
                <p:sp>
                  <p:nvSpPr>
                    <p:cNvPr id="97" name="Ellipse 96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8" name="ZoneTexte 97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439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8" name="ZoneTexte 9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43940" cy="307777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9" name="Groupe 98"/>
                  <p:cNvGrpSpPr/>
                  <p:nvPr/>
                </p:nvGrpSpPr>
                <p:grpSpPr>
                  <a:xfrm>
                    <a:off x="7840953" y="5196657"/>
                    <a:ext cx="395279" cy="307777"/>
                    <a:chOff x="6149261" y="5013093"/>
                    <a:chExt cx="395279" cy="307777"/>
                  </a:xfrm>
                </p:grpSpPr>
                <p:sp>
                  <p:nvSpPr>
                    <p:cNvPr id="100" name="Ellipse 99"/>
                    <p:cNvSpPr/>
                    <p:nvPr/>
                  </p:nvSpPr>
                  <p:spPr>
                    <a:xfrm>
                      <a:off x="6149261" y="5029363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ZoneTexte 100"/>
                        <p:cNvSpPr txBox="1"/>
                        <p:nvPr/>
                      </p:nvSpPr>
                      <p:spPr>
                        <a:xfrm>
                          <a:off x="6196368" y="5013093"/>
                          <a:ext cx="3481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1" name="ZoneTexte 1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96368" y="5013093"/>
                          <a:ext cx="348172" cy="307777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02" name="Groupe 101"/>
                  <p:cNvGrpSpPr/>
                  <p:nvPr/>
                </p:nvGrpSpPr>
                <p:grpSpPr>
                  <a:xfrm>
                    <a:off x="7886331" y="1554540"/>
                    <a:ext cx="395279" cy="307777"/>
                    <a:chOff x="6174680" y="4626926"/>
                    <a:chExt cx="395279" cy="307777"/>
                  </a:xfrm>
                </p:grpSpPr>
                <p:sp>
                  <p:nvSpPr>
                    <p:cNvPr id="103" name="Ellipse 102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4" name="ZoneTexte 103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4" name="ZoneTexte 10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05" name="Groupe 104"/>
                  <p:cNvGrpSpPr/>
                  <p:nvPr/>
                </p:nvGrpSpPr>
                <p:grpSpPr>
                  <a:xfrm>
                    <a:off x="5950467" y="3404939"/>
                    <a:ext cx="448755" cy="307777"/>
                    <a:chOff x="6174680" y="4626926"/>
                    <a:chExt cx="448755" cy="307777"/>
                  </a:xfrm>
                </p:grpSpPr>
                <p:sp>
                  <p:nvSpPr>
                    <p:cNvPr id="106" name="Ellipse 105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7" name="ZoneTexte 106"/>
                        <p:cNvSpPr txBox="1"/>
                        <p:nvPr/>
                      </p:nvSpPr>
                      <p:spPr>
                        <a:xfrm>
                          <a:off x="6221787" y="4626926"/>
                          <a:ext cx="40164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ZoneTexte 10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401648" cy="307777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6" name="Groupe 115"/>
                <p:cNvGrpSpPr/>
                <p:nvPr/>
              </p:nvGrpSpPr>
              <p:grpSpPr>
                <a:xfrm>
                  <a:off x="7928470" y="1824116"/>
                  <a:ext cx="306631" cy="450454"/>
                  <a:chOff x="4117648" y="1880027"/>
                  <a:chExt cx="306631" cy="450454"/>
                </a:xfrm>
              </p:grpSpPr>
              <p:cxnSp>
                <p:nvCxnSpPr>
                  <p:cNvPr id="113" name="Connecteur droit avec flèche 112"/>
                  <p:cNvCxnSpPr/>
                  <p:nvPr/>
                </p:nvCxnSpPr>
                <p:spPr>
                  <a:xfrm flipV="1">
                    <a:off x="4117648" y="1880027"/>
                    <a:ext cx="0" cy="376773"/>
                  </a:xfrm>
                  <a:prstGeom prst="straightConnector1">
                    <a:avLst/>
                  </a:prstGeom>
                  <a:ln>
                    <a:headEnd type="oval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ZoneTexte 113"/>
                      <p:cNvSpPr txBox="1"/>
                      <p:nvPr/>
                    </p:nvSpPr>
                    <p:spPr>
                      <a:xfrm>
                        <a:off x="4124646" y="2022704"/>
                        <a:ext cx="29963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fr-FR" sz="1400" dirty="0"/>
                      </a:p>
                    </p:txBody>
                  </p:sp>
                </mc:Choice>
                <mc:Fallback xmlns="">
                  <p:sp>
                    <p:nvSpPr>
                      <p:cNvPr id="114" name="ZoneTexte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4646" y="2022704"/>
                        <a:ext cx="299633" cy="307777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19" name="Connecteur droit avec flèche 118"/>
                <p:cNvCxnSpPr/>
                <p:nvPr/>
              </p:nvCxnSpPr>
              <p:spPr>
                <a:xfrm flipV="1">
                  <a:off x="8949452" y="3171673"/>
                  <a:ext cx="507612" cy="1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ZoneTexte 119"/>
                    <p:cNvSpPr txBox="1"/>
                    <p:nvPr/>
                  </p:nvSpPr>
                  <p:spPr>
                    <a:xfrm>
                      <a:off x="7865199" y="4146152"/>
                      <a:ext cx="324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20" name="ZoneTexte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65199" y="4146152"/>
                      <a:ext cx="324897" cy="307777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4" name="Connecteur droit avec flèche 123"/>
                <p:cNvCxnSpPr/>
                <p:nvPr/>
              </p:nvCxnSpPr>
              <p:spPr>
                <a:xfrm>
                  <a:off x="7905583" y="4124409"/>
                  <a:ext cx="0" cy="421603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avec flèche 128"/>
                <p:cNvCxnSpPr/>
                <p:nvPr/>
              </p:nvCxnSpPr>
              <p:spPr>
                <a:xfrm flipH="1">
                  <a:off x="7296426" y="3504457"/>
                  <a:ext cx="292767" cy="267435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ZoneTexte 132"/>
                    <p:cNvSpPr txBox="1"/>
                    <p:nvPr/>
                  </p:nvSpPr>
                  <p:spPr>
                    <a:xfrm>
                      <a:off x="7346289" y="3236992"/>
                      <a:ext cx="3117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33" name="ZoneTexte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6289" y="3236992"/>
                      <a:ext cx="311752" cy="307777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ZoneTexte 133"/>
                    <p:cNvSpPr txBox="1"/>
                    <p:nvPr/>
                  </p:nvSpPr>
                  <p:spPr>
                    <a:xfrm>
                      <a:off x="8816838" y="2865007"/>
                      <a:ext cx="3184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34" name="ZoneTexte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6838" y="2865007"/>
                      <a:ext cx="318484" cy="30777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ZoneTexte 134"/>
                    <p:cNvSpPr txBox="1"/>
                    <p:nvPr/>
                  </p:nvSpPr>
                  <p:spPr>
                    <a:xfrm>
                      <a:off x="6667749" y="2890392"/>
                      <a:ext cx="3630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35" name="ZoneTexte 1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7749" y="2890392"/>
                      <a:ext cx="363048" cy="307777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6" name="Connecteur droit avec flèche 135"/>
                <p:cNvCxnSpPr/>
                <p:nvPr/>
              </p:nvCxnSpPr>
              <p:spPr>
                <a:xfrm flipH="1" flipV="1">
                  <a:off x="6379807" y="3201875"/>
                  <a:ext cx="501357" cy="1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avec flèche 137"/>
                <p:cNvCxnSpPr/>
                <p:nvPr/>
              </p:nvCxnSpPr>
              <p:spPr>
                <a:xfrm flipV="1">
                  <a:off x="8163260" y="2711137"/>
                  <a:ext cx="264611" cy="248422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/>
                    <p:cNvSpPr txBox="1"/>
                    <p:nvPr/>
                  </p:nvSpPr>
                  <p:spPr>
                    <a:xfrm>
                      <a:off x="7970091" y="2655506"/>
                      <a:ext cx="3304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43" name="ZoneTexte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0091" y="2655506"/>
                      <a:ext cx="330410" cy="307777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9" name="Connecteur droit avec flèche 148"/>
              <p:cNvCxnSpPr/>
              <p:nvPr/>
            </p:nvCxnSpPr>
            <p:spPr>
              <a:xfrm>
                <a:off x="6576106" y="4687296"/>
                <a:ext cx="19964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ZoneTexte 149"/>
                  <p:cNvSpPr txBox="1"/>
                  <p:nvPr/>
                </p:nvSpPr>
                <p:spPr>
                  <a:xfrm>
                    <a:off x="7315925" y="4673230"/>
                    <a:ext cx="4363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150" name="ZoneTexte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925" y="4673230"/>
                    <a:ext cx="436338" cy="307777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1" name="Connecteur droit avec flèche 150"/>
              <p:cNvCxnSpPr/>
              <p:nvPr/>
            </p:nvCxnSpPr>
            <p:spPr>
              <a:xfrm flipV="1">
                <a:off x="9557136" y="1975976"/>
                <a:ext cx="0" cy="1795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8794358" y="4435671"/>
                    <a:ext cx="4251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152" name="ZoneTexte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358" y="4435671"/>
                    <a:ext cx="425116" cy="307777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Connecteur droit 156"/>
              <p:cNvCxnSpPr/>
              <p:nvPr/>
            </p:nvCxnSpPr>
            <p:spPr>
              <a:xfrm>
                <a:off x="6826991" y="1975976"/>
                <a:ext cx="28123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avec flèche 160"/>
              <p:cNvCxnSpPr/>
              <p:nvPr/>
            </p:nvCxnSpPr>
            <p:spPr>
              <a:xfrm flipV="1">
                <a:off x="8582025" y="4176745"/>
                <a:ext cx="630747" cy="64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Texte 162"/>
                  <p:cNvSpPr txBox="1"/>
                  <p:nvPr/>
                </p:nvSpPr>
                <p:spPr>
                  <a:xfrm>
                    <a:off x="9470503" y="2581509"/>
                    <a:ext cx="4362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0503" y="2581509"/>
                    <a:ext cx="436210" cy="307777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4" name="Connecteur droit 163"/>
              <p:cNvCxnSpPr/>
              <p:nvPr/>
            </p:nvCxnSpPr>
            <p:spPr>
              <a:xfrm>
                <a:off x="6127939" y="2566760"/>
                <a:ext cx="28123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787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e 350"/>
          <p:cNvGrpSpPr/>
          <p:nvPr/>
        </p:nvGrpSpPr>
        <p:grpSpPr>
          <a:xfrm>
            <a:off x="1970468" y="579568"/>
            <a:ext cx="7260862" cy="4210137"/>
            <a:chOff x="1970468" y="579568"/>
            <a:chExt cx="7260862" cy="4210137"/>
          </a:xfrm>
        </p:grpSpPr>
        <p:grpSp>
          <p:nvGrpSpPr>
            <p:cNvPr id="144" name="Groupe 143"/>
            <p:cNvGrpSpPr/>
            <p:nvPr/>
          </p:nvGrpSpPr>
          <p:grpSpPr>
            <a:xfrm>
              <a:off x="3386190" y="584475"/>
              <a:ext cx="5845140" cy="4205230"/>
              <a:chOff x="3386190" y="584475"/>
              <a:chExt cx="5845140" cy="4205230"/>
            </a:xfrm>
          </p:grpSpPr>
          <p:grpSp>
            <p:nvGrpSpPr>
              <p:cNvPr id="143" name="Groupe 142"/>
              <p:cNvGrpSpPr/>
              <p:nvPr/>
            </p:nvGrpSpPr>
            <p:grpSpPr>
              <a:xfrm>
                <a:off x="5082348" y="584475"/>
                <a:ext cx="2428148" cy="327034"/>
                <a:chOff x="5082348" y="584475"/>
                <a:chExt cx="2428148" cy="327034"/>
              </a:xfrm>
            </p:grpSpPr>
            <p:sp>
              <p:nvSpPr>
                <p:cNvPr id="22" name="ZoneTexte 21"/>
                <p:cNvSpPr txBox="1"/>
                <p:nvPr/>
              </p:nvSpPr>
              <p:spPr>
                <a:xfrm>
                  <a:off x="5082348" y="602896"/>
                  <a:ext cx="3481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/>
                    <a:t>W</a:t>
                  </a:r>
                  <a:endParaRPr lang="fr-FR" sz="1400" b="1" dirty="0"/>
                </a:p>
              </p:txBody>
            </p:sp>
            <p:sp>
              <p:nvSpPr>
                <p:cNvPr id="25" name="ZoneTexte 24"/>
                <p:cNvSpPr txBox="1"/>
                <p:nvPr/>
              </p:nvSpPr>
              <p:spPr>
                <a:xfrm>
                  <a:off x="7237664" y="584475"/>
                  <a:ext cx="2728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/>
                    <a:t>E</a:t>
                  </a:r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5583119" y="603732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/>
                    <a:t>w</a:t>
                  </a:r>
                  <a:endParaRPr lang="fr-FR" sz="1400" b="1" dirty="0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6661963" y="595406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/>
                    <a:t>e</a:t>
                  </a:r>
                </a:p>
              </p:txBody>
            </p:sp>
          </p:grpSp>
          <p:grpSp>
            <p:nvGrpSpPr>
              <p:cNvPr id="142" name="Groupe 141"/>
              <p:cNvGrpSpPr/>
              <p:nvPr/>
            </p:nvGrpSpPr>
            <p:grpSpPr>
              <a:xfrm>
                <a:off x="5751842" y="4340693"/>
                <a:ext cx="1035977" cy="307777"/>
                <a:chOff x="5751842" y="4340693"/>
                <a:chExt cx="1035977" cy="307777"/>
              </a:xfrm>
            </p:grpSpPr>
            <p:cxnSp>
              <p:nvCxnSpPr>
                <p:cNvPr id="37" name="Connecteur droit avec flèche 36"/>
                <p:cNvCxnSpPr/>
                <p:nvPr/>
              </p:nvCxnSpPr>
              <p:spPr>
                <a:xfrm>
                  <a:off x="5751842" y="4353058"/>
                  <a:ext cx="103597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ZoneTexte 37"/>
                    <p:cNvSpPr txBox="1"/>
                    <p:nvPr/>
                  </p:nvSpPr>
                  <p:spPr>
                    <a:xfrm>
                      <a:off x="6065333" y="4340693"/>
                      <a:ext cx="43633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38" name="ZoneTexte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5333" y="4340693"/>
                      <a:ext cx="436338" cy="307777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7539839" y="4481927"/>
                    <a:ext cx="5575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4" name="ZoneTexte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9839" y="4481927"/>
                    <a:ext cx="557589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/>
                  <p:cNvSpPr txBox="1"/>
                  <p:nvPr/>
                </p:nvSpPr>
                <p:spPr>
                  <a:xfrm>
                    <a:off x="6634827" y="4481927"/>
                    <a:ext cx="3844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5" name="ZoneTexte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4827" y="4481927"/>
                    <a:ext cx="384464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5484992" y="4481928"/>
                    <a:ext cx="5575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992" y="4481928"/>
                    <a:ext cx="557589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e 47"/>
              <p:cNvGrpSpPr/>
              <p:nvPr/>
            </p:nvGrpSpPr>
            <p:grpSpPr>
              <a:xfrm>
                <a:off x="3386190" y="901129"/>
                <a:ext cx="5845140" cy="3328827"/>
                <a:chOff x="1881026" y="1212350"/>
                <a:chExt cx="5845140" cy="3328827"/>
              </a:xfrm>
            </p:grpSpPr>
            <p:cxnSp>
              <p:nvCxnSpPr>
                <p:cNvPr id="60" name="Connecteur droit 59"/>
                <p:cNvCxnSpPr/>
                <p:nvPr/>
              </p:nvCxnSpPr>
              <p:spPr>
                <a:xfrm>
                  <a:off x="1881026" y="1221894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1900720" y="452275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e 96"/>
              <p:cNvGrpSpPr/>
              <p:nvPr/>
            </p:nvGrpSpPr>
            <p:grpSpPr>
              <a:xfrm>
                <a:off x="5150161" y="886850"/>
                <a:ext cx="172439" cy="3400218"/>
                <a:chOff x="5150161" y="886850"/>
                <a:chExt cx="172439" cy="3400218"/>
              </a:xfrm>
            </p:grpSpPr>
            <p:sp>
              <p:nvSpPr>
                <p:cNvPr id="81" name="Ellipse 80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e 86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71" name="Groupe 70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72" name="Connecteur droit 71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80" name="Ellipse 79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82" name="Ellipse 81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Ellipse 82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Ellipse 83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Ellipse 84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Ellipse 85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8" name="Groupe 97"/>
              <p:cNvGrpSpPr/>
              <p:nvPr/>
            </p:nvGrpSpPr>
            <p:grpSpPr>
              <a:xfrm>
                <a:off x="6196500" y="865433"/>
                <a:ext cx="172439" cy="3400218"/>
                <a:chOff x="5150161" y="886850"/>
                <a:chExt cx="172439" cy="3400218"/>
              </a:xfrm>
            </p:grpSpPr>
            <p:sp>
              <p:nvSpPr>
                <p:cNvPr id="99" name="Ellipse 98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e 99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01" name="Groupe 100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07" name="Connecteur droit 106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08" name="Ellipse 107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02" name="Ellipse 101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Ellipse 102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Ellipse 103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Ellipse 104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Ellipse 105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9" name="Groupe 108"/>
              <p:cNvGrpSpPr/>
              <p:nvPr/>
            </p:nvGrpSpPr>
            <p:grpSpPr>
              <a:xfrm>
                <a:off x="4131760" y="872361"/>
                <a:ext cx="172439" cy="3400218"/>
                <a:chOff x="5150161" y="886850"/>
                <a:chExt cx="172439" cy="3400218"/>
              </a:xfrm>
            </p:grpSpPr>
            <p:sp>
              <p:nvSpPr>
                <p:cNvPr id="110" name="Ellipse 109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1" name="Groupe 110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12" name="Groupe 111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18" name="Connecteur droit 117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19" name="Ellipse 118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13" name="Ellipse 112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Ellipse 113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Ellipse 114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Ellipse 115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Ellipse 116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0" name="Groupe 119"/>
              <p:cNvGrpSpPr/>
              <p:nvPr/>
            </p:nvGrpSpPr>
            <p:grpSpPr>
              <a:xfrm>
                <a:off x="8262827" y="872361"/>
                <a:ext cx="172439" cy="3400218"/>
                <a:chOff x="5150161" y="886850"/>
                <a:chExt cx="172439" cy="3400218"/>
              </a:xfrm>
            </p:grpSpPr>
            <p:sp>
              <p:nvSpPr>
                <p:cNvPr id="121" name="Ellipse 120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2" name="Groupe 121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23" name="Groupe 122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29" name="Connecteur droit 128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30" name="Ellipse 129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4" name="Ellipse 123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Ellipse 124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Ellipse 125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Ellipse 126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Ellipse 127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" name="Groupe 130"/>
              <p:cNvGrpSpPr/>
              <p:nvPr/>
            </p:nvGrpSpPr>
            <p:grpSpPr>
              <a:xfrm>
                <a:off x="7275756" y="863865"/>
                <a:ext cx="172439" cy="3400218"/>
                <a:chOff x="5150161" y="886850"/>
                <a:chExt cx="172439" cy="3400218"/>
              </a:xfrm>
            </p:grpSpPr>
            <p:sp>
              <p:nvSpPr>
                <p:cNvPr id="132" name="Ellipse 131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Groupe 132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34" name="Groupe 133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40" name="Connecteur droit 139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41" name="Ellipse 140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5" name="Ellipse 134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Ellipse 135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Ellipse 136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Ellipse 137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Ellipse 138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48" name="Groupe 247"/>
            <p:cNvGrpSpPr/>
            <p:nvPr/>
          </p:nvGrpSpPr>
          <p:grpSpPr>
            <a:xfrm>
              <a:off x="2608393" y="3029595"/>
              <a:ext cx="2392083" cy="1649653"/>
              <a:chOff x="2608393" y="3029595"/>
              <a:chExt cx="2392083" cy="16496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2890986" y="4014946"/>
                    <a:ext cx="686452" cy="511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fr-FR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fr-FR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kumimoji="0" lang="fr-FR" sz="1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86" y="4014946"/>
                    <a:ext cx="686452" cy="5115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7" name="Groupe 146"/>
              <p:cNvGrpSpPr/>
              <p:nvPr/>
            </p:nvGrpSpPr>
            <p:grpSpPr>
              <a:xfrm>
                <a:off x="2608393" y="3029595"/>
                <a:ext cx="2392083" cy="1649653"/>
                <a:chOff x="669563" y="4148425"/>
                <a:chExt cx="2392083" cy="1649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ZoneTexte 147"/>
                    <p:cNvSpPr txBox="1"/>
                    <p:nvPr/>
                  </p:nvSpPr>
                  <p:spPr>
                    <a:xfrm>
                      <a:off x="669563" y="4650085"/>
                      <a:ext cx="3273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𝜻</m:t>
                            </m:r>
                          </m:oMath>
                        </m:oMathPara>
                      </a14:m>
                      <a:endParaRPr lang="fr-FR" sz="1050" kern="0" dirty="0">
                        <a:solidFill>
                          <a:srgbClr val="87888A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ZoneTexte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9563" y="4650085"/>
                      <a:ext cx="327333" cy="30777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ZoneTexte 148"/>
                    <p:cNvSpPr txBox="1"/>
                    <p:nvPr/>
                  </p:nvSpPr>
                  <p:spPr>
                    <a:xfrm>
                      <a:off x="2451304" y="5470905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49" name="ZoneTexte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1304" y="5470905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ZoneTexte 149"/>
                    <p:cNvSpPr txBox="1"/>
                    <p:nvPr/>
                  </p:nvSpPr>
                  <p:spPr>
                    <a:xfrm>
                      <a:off x="1160197" y="5480603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50" name="ZoneTexte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0197" y="5480603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ZoneTexte 150"/>
                    <p:cNvSpPr txBox="1"/>
                    <p:nvPr/>
                  </p:nvSpPr>
                  <p:spPr>
                    <a:xfrm>
                      <a:off x="680284" y="5211055"/>
                      <a:ext cx="29527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51" name="ZoneTexte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284" y="5211055"/>
                      <a:ext cx="295274" cy="30777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2" name="Connecteur droit avec flèche 151"/>
                <p:cNvCxnSpPr/>
                <p:nvPr/>
              </p:nvCxnSpPr>
              <p:spPr>
                <a:xfrm>
                  <a:off x="832233" y="5798078"/>
                  <a:ext cx="222941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avec flèche 152"/>
                <p:cNvCxnSpPr/>
                <p:nvPr/>
              </p:nvCxnSpPr>
              <p:spPr>
                <a:xfrm flipV="1">
                  <a:off x="987204" y="4148425"/>
                  <a:ext cx="12242" cy="16496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avec flèche 153"/>
                <p:cNvCxnSpPr/>
                <p:nvPr/>
              </p:nvCxnSpPr>
              <p:spPr>
                <a:xfrm flipV="1">
                  <a:off x="984634" y="5364943"/>
                  <a:ext cx="0" cy="2598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830504" y="5784038"/>
                  <a:ext cx="712298" cy="19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2942132" y="793974"/>
                  <a:ext cx="492435" cy="511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132" y="793974"/>
                  <a:ext cx="492435" cy="5115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1" name="ZoneTexte 250"/>
            <p:cNvSpPr txBox="1"/>
            <p:nvPr/>
          </p:nvSpPr>
          <p:spPr>
            <a:xfrm>
              <a:off x="1970468" y="2577582"/>
              <a:ext cx="1457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Point de Lobbato</a:t>
              </a:r>
            </a:p>
          </p:txBody>
        </p:sp>
        <p:sp>
          <p:nvSpPr>
            <p:cNvPr id="252" name="Ellipse 251"/>
            <p:cNvSpPr/>
            <p:nvPr/>
          </p:nvSpPr>
          <p:spPr>
            <a:xfrm>
              <a:off x="2552414" y="2449667"/>
              <a:ext cx="161192" cy="127915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0" name="ZoneTexte 349"/>
            <p:cNvSpPr txBox="1"/>
            <p:nvPr/>
          </p:nvSpPr>
          <p:spPr>
            <a:xfrm>
              <a:off x="6124905" y="57956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34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3488735" y="1665216"/>
            <a:ext cx="5991655" cy="4132021"/>
            <a:chOff x="3488735" y="1665216"/>
            <a:chExt cx="5991655" cy="4132021"/>
          </a:xfrm>
        </p:grpSpPr>
        <p:grpSp>
          <p:nvGrpSpPr>
            <p:cNvPr id="62" name="Groupe 61"/>
            <p:cNvGrpSpPr/>
            <p:nvPr/>
          </p:nvGrpSpPr>
          <p:grpSpPr>
            <a:xfrm>
              <a:off x="3488735" y="1684262"/>
              <a:ext cx="4121893" cy="4112975"/>
              <a:chOff x="3222035" y="1284212"/>
              <a:chExt cx="4121893" cy="4112975"/>
            </a:xfrm>
          </p:grpSpPr>
          <p:sp>
            <p:nvSpPr>
              <p:cNvPr id="61" name="Secteurs 60"/>
              <p:cNvSpPr/>
              <p:nvPr/>
            </p:nvSpPr>
            <p:spPr>
              <a:xfrm rot="19097941">
                <a:off x="3222035" y="1389178"/>
                <a:ext cx="3241693" cy="3222394"/>
              </a:xfrm>
              <a:prstGeom prst="pie">
                <a:avLst>
                  <a:gd name="adj1" fmla="val 5351744"/>
                  <a:gd name="adj2" fmla="val 1619999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4030588" y="2204864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228975" y="3009900"/>
                <a:ext cx="2729325" cy="2039154"/>
                <a:chOff x="3228975" y="3009900"/>
                <a:chExt cx="2729325" cy="2039154"/>
              </a:xfrm>
            </p:grpSpPr>
            <p:sp>
              <p:nvSpPr>
                <p:cNvPr id="35" name="Forme libre 34"/>
                <p:cNvSpPr/>
                <p:nvPr/>
              </p:nvSpPr>
              <p:spPr>
                <a:xfrm>
                  <a:off x="3228975" y="3009900"/>
                  <a:ext cx="2729325" cy="2039154"/>
                </a:xfrm>
                <a:custGeom>
                  <a:avLst/>
                  <a:gdLst>
                    <a:gd name="connsiteX0" fmla="*/ 0 w 2729325"/>
                    <a:gd name="connsiteY0" fmla="*/ 0 h 2039154"/>
                    <a:gd name="connsiteX1" fmla="*/ 28575 w 2729325"/>
                    <a:gd name="connsiteY1" fmla="*/ 338138 h 2039154"/>
                    <a:gd name="connsiteX2" fmla="*/ 119063 w 2729325"/>
                    <a:gd name="connsiteY2" fmla="*/ 685800 h 2039154"/>
                    <a:gd name="connsiteX3" fmla="*/ 385763 w 2729325"/>
                    <a:gd name="connsiteY3" fmla="*/ 1162050 h 2039154"/>
                    <a:gd name="connsiteX4" fmla="*/ 642938 w 2729325"/>
                    <a:gd name="connsiteY4" fmla="*/ 1423988 h 2039154"/>
                    <a:gd name="connsiteX5" fmla="*/ 900113 w 2729325"/>
                    <a:gd name="connsiteY5" fmla="*/ 1619250 h 2039154"/>
                    <a:gd name="connsiteX6" fmla="*/ 1281113 w 2729325"/>
                    <a:gd name="connsiteY6" fmla="*/ 1819275 h 2039154"/>
                    <a:gd name="connsiteX7" fmla="*/ 1776413 w 2729325"/>
                    <a:gd name="connsiteY7" fmla="*/ 1966913 h 2039154"/>
                    <a:gd name="connsiteX8" fmla="*/ 2105025 w 2729325"/>
                    <a:gd name="connsiteY8" fmla="*/ 2024063 h 2039154"/>
                    <a:gd name="connsiteX9" fmla="*/ 2409825 w 2729325"/>
                    <a:gd name="connsiteY9" fmla="*/ 2024063 h 2039154"/>
                    <a:gd name="connsiteX10" fmla="*/ 2619375 w 2729325"/>
                    <a:gd name="connsiteY10" fmla="*/ 1852613 h 2039154"/>
                    <a:gd name="connsiteX11" fmla="*/ 2700338 w 2729325"/>
                    <a:gd name="connsiteY11" fmla="*/ 1676400 h 2039154"/>
                    <a:gd name="connsiteX12" fmla="*/ 2728913 w 2729325"/>
                    <a:gd name="connsiteY12" fmla="*/ 1433513 h 2039154"/>
                    <a:gd name="connsiteX13" fmla="*/ 2714625 w 2729325"/>
                    <a:gd name="connsiteY13" fmla="*/ 1200150 h 203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29325" h="2039154">
                      <a:moveTo>
                        <a:pt x="0" y="0"/>
                      </a:moveTo>
                      <a:cubicBezTo>
                        <a:pt x="4365" y="111919"/>
                        <a:pt x="8731" y="223838"/>
                        <a:pt x="28575" y="338138"/>
                      </a:cubicBezTo>
                      <a:cubicBezTo>
                        <a:pt x="48419" y="452438"/>
                        <a:pt x="59532" y="548481"/>
                        <a:pt x="119063" y="685800"/>
                      </a:cubicBezTo>
                      <a:cubicBezTo>
                        <a:pt x="178594" y="823119"/>
                        <a:pt x="298451" y="1039019"/>
                        <a:pt x="385763" y="1162050"/>
                      </a:cubicBezTo>
                      <a:cubicBezTo>
                        <a:pt x="473075" y="1285081"/>
                        <a:pt x="557213" y="1347788"/>
                        <a:pt x="642938" y="1423988"/>
                      </a:cubicBezTo>
                      <a:cubicBezTo>
                        <a:pt x="728663" y="1500188"/>
                        <a:pt x="793751" y="1553369"/>
                        <a:pt x="900113" y="1619250"/>
                      </a:cubicBezTo>
                      <a:cubicBezTo>
                        <a:pt x="1006476" y="1685131"/>
                        <a:pt x="1135063" y="1761331"/>
                        <a:pt x="1281113" y="1819275"/>
                      </a:cubicBezTo>
                      <a:cubicBezTo>
                        <a:pt x="1427163" y="1877219"/>
                        <a:pt x="1639094" y="1932782"/>
                        <a:pt x="1776413" y="1966913"/>
                      </a:cubicBezTo>
                      <a:cubicBezTo>
                        <a:pt x="1913732" y="2001044"/>
                        <a:pt x="1999456" y="2014538"/>
                        <a:pt x="2105025" y="2024063"/>
                      </a:cubicBezTo>
                      <a:cubicBezTo>
                        <a:pt x="2210594" y="2033588"/>
                        <a:pt x="2324100" y="2052638"/>
                        <a:pt x="2409825" y="2024063"/>
                      </a:cubicBezTo>
                      <a:cubicBezTo>
                        <a:pt x="2495550" y="1995488"/>
                        <a:pt x="2570956" y="1910557"/>
                        <a:pt x="2619375" y="1852613"/>
                      </a:cubicBezTo>
                      <a:cubicBezTo>
                        <a:pt x="2667794" y="1794669"/>
                        <a:pt x="2682082" y="1746250"/>
                        <a:pt x="2700338" y="1676400"/>
                      </a:cubicBezTo>
                      <a:cubicBezTo>
                        <a:pt x="2718594" y="1606550"/>
                        <a:pt x="2726532" y="1512888"/>
                        <a:pt x="2728913" y="1433513"/>
                      </a:cubicBezTo>
                      <a:cubicBezTo>
                        <a:pt x="2731294" y="1354138"/>
                        <a:pt x="2722959" y="1277144"/>
                        <a:pt x="2714625" y="1200150"/>
                      </a:cubicBez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6" name="Connecteur droit avec flèche 35"/>
                <p:cNvCxnSpPr>
                  <a:stCxn id="35" idx="12"/>
                </p:cNvCxnSpPr>
                <p:nvPr/>
              </p:nvCxnSpPr>
              <p:spPr>
                <a:xfrm flipH="1" flipV="1">
                  <a:off x="5814284" y="4293096"/>
                  <a:ext cx="143604" cy="1503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/>
                <p:cNvCxnSpPr/>
                <p:nvPr/>
              </p:nvCxnSpPr>
              <p:spPr>
                <a:xfrm flipH="1" flipV="1">
                  <a:off x="5723059" y="4368466"/>
                  <a:ext cx="219600" cy="28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/>
                <p:cNvCxnSpPr/>
                <p:nvPr/>
              </p:nvCxnSpPr>
              <p:spPr>
                <a:xfrm flipH="1" flipV="1">
                  <a:off x="5146589" y="4591262"/>
                  <a:ext cx="73483" cy="42191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avec flèche 38"/>
                <p:cNvCxnSpPr/>
                <p:nvPr/>
              </p:nvCxnSpPr>
              <p:spPr>
                <a:xfrm flipH="1" flipV="1">
                  <a:off x="5039812" y="4616712"/>
                  <a:ext cx="38408" cy="37861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/>
                <p:cNvCxnSpPr/>
                <p:nvPr/>
              </p:nvCxnSpPr>
              <p:spPr>
                <a:xfrm flipH="1" flipV="1">
                  <a:off x="5292080" y="4563933"/>
                  <a:ext cx="119021" cy="46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40"/>
                <p:cNvCxnSpPr/>
                <p:nvPr/>
              </p:nvCxnSpPr>
              <p:spPr>
                <a:xfrm flipH="1" flipV="1">
                  <a:off x="5411101" y="4509120"/>
                  <a:ext cx="154070" cy="53993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avec flèche 41"/>
                <p:cNvCxnSpPr/>
                <p:nvPr/>
              </p:nvCxnSpPr>
              <p:spPr>
                <a:xfrm flipH="1" flipV="1">
                  <a:off x="5526143" y="4473758"/>
                  <a:ext cx="216000" cy="504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avec flèche 42"/>
                <p:cNvCxnSpPr/>
                <p:nvPr/>
              </p:nvCxnSpPr>
              <p:spPr>
                <a:xfrm flipH="1" flipV="1">
                  <a:off x="5628743" y="4415582"/>
                  <a:ext cx="226800" cy="43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avec flèche 43"/>
                <p:cNvCxnSpPr/>
                <p:nvPr/>
              </p:nvCxnSpPr>
              <p:spPr>
                <a:xfrm flipH="1" flipV="1">
                  <a:off x="4897227" y="4616712"/>
                  <a:ext cx="38408" cy="34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/>
                <p:cNvCxnSpPr/>
                <p:nvPr/>
              </p:nvCxnSpPr>
              <p:spPr>
                <a:xfrm flipV="1">
                  <a:off x="4783443" y="4616712"/>
                  <a:ext cx="18000" cy="306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avec flèche 45"/>
                <p:cNvCxnSpPr/>
                <p:nvPr/>
              </p:nvCxnSpPr>
              <p:spPr>
                <a:xfrm flipV="1">
                  <a:off x="4642285" y="4615950"/>
                  <a:ext cx="36000" cy="266246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avec flèche 46"/>
                <p:cNvCxnSpPr/>
                <p:nvPr/>
              </p:nvCxnSpPr>
              <p:spPr>
                <a:xfrm flipV="1">
                  <a:off x="4517756" y="4591262"/>
                  <a:ext cx="54244" cy="2389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avec flèche 47"/>
                <p:cNvCxnSpPr/>
                <p:nvPr/>
              </p:nvCxnSpPr>
              <p:spPr>
                <a:xfrm flipV="1">
                  <a:off x="4355976" y="4552697"/>
                  <a:ext cx="90000" cy="2052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 flipV="1">
                  <a:off x="4211960" y="4509120"/>
                  <a:ext cx="90000" cy="172853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avec flèche 49"/>
                <p:cNvCxnSpPr/>
                <p:nvPr/>
              </p:nvCxnSpPr>
              <p:spPr>
                <a:xfrm flipV="1">
                  <a:off x="4085964" y="4473758"/>
                  <a:ext cx="89992" cy="12292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avec flèche 50"/>
                <p:cNvCxnSpPr/>
                <p:nvPr/>
              </p:nvCxnSpPr>
              <p:spPr>
                <a:xfrm flipV="1">
                  <a:off x="3974364" y="4415582"/>
                  <a:ext cx="93580" cy="9688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avec flèche 51"/>
                <p:cNvCxnSpPr/>
                <p:nvPr/>
              </p:nvCxnSpPr>
              <p:spPr>
                <a:xfrm flipV="1">
                  <a:off x="3871913" y="4336723"/>
                  <a:ext cx="97200" cy="1008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3779912" y="4271359"/>
                  <a:ext cx="72008" cy="6536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avec flèche 53"/>
                <p:cNvCxnSpPr/>
                <p:nvPr/>
              </p:nvCxnSpPr>
              <p:spPr>
                <a:xfrm flipV="1">
                  <a:off x="3707904" y="4203791"/>
                  <a:ext cx="72008" cy="6756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e 20"/>
              <p:cNvGrpSpPr/>
              <p:nvPr/>
            </p:nvGrpSpPr>
            <p:grpSpPr>
              <a:xfrm rot="5909749">
                <a:off x="5859376" y="3859964"/>
                <a:ext cx="443148" cy="748284"/>
                <a:chOff x="6254664" y="3676811"/>
                <a:chExt cx="443148" cy="748284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>
                <a:xfrm rot="15690251" flipH="1" flipV="1">
                  <a:off x="6464170" y="3948785"/>
                  <a:ext cx="204790" cy="2322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 rot="15690251">
                  <a:off x="6260367" y="4325822"/>
                  <a:ext cx="93570" cy="1049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rot="15690251" flipH="1" flipV="1">
                  <a:off x="6280366" y="3953190"/>
                  <a:ext cx="393706" cy="4411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rot="15690251">
                  <a:off x="6510774" y="3812315"/>
                  <a:ext cx="271166" cy="1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ZoneTexte 21"/>
              <p:cNvSpPr txBox="1"/>
              <p:nvPr/>
            </p:nvSpPr>
            <p:spPr>
              <a:xfrm>
                <a:off x="6346987" y="4281096"/>
                <a:ext cx="50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h</a:t>
                </a:r>
                <a:r>
                  <a:rPr lang="fr-FR" sz="1400" baseline="-25000" dirty="0" smtClean="0"/>
                  <a:t>min</a:t>
                </a:r>
                <a:endParaRPr lang="fr-FR" sz="1400" baseline="-25000" dirty="0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3239832" y="137671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3871913" y="5089410"/>
                <a:ext cx="2576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rgbClr val="0070C0"/>
                    </a:solidFill>
                  </a:rPr>
                  <a:t>Champ de Pression</a:t>
                </a:r>
                <a:endParaRPr lang="fr-FR" sz="14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20999581">
                <a:off x="4211960" y="2384864"/>
                <a:ext cx="1800000" cy="1800000"/>
              </a:xfrm>
              <a:prstGeom prst="arc">
                <a:avLst>
                  <a:gd name="adj1" fmla="val 18172350"/>
                  <a:gd name="adj2" fmla="val 19610174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5615736" y="1615452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Coussinet</a:t>
                </a:r>
                <a:endParaRPr lang="fr-FR" sz="1400" dirty="0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172170" y="2225585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Rotor</a:t>
                </a:r>
                <a:endParaRPr lang="fr-FR" sz="1400" dirty="0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 flipH="1" flipV="1">
                <a:off x="3315635" y="1284212"/>
                <a:ext cx="3240000" cy="3600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 7"/>
              <p:cNvGrpSpPr/>
              <p:nvPr/>
            </p:nvGrpSpPr>
            <p:grpSpPr>
              <a:xfrm>
                <a:off x="4823832" y="2960712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7" name="Connecteur droit 56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e 13"/>
              <p:cNvGrpSpPr/>
              <p:nvPr/>
            </p:nvGrpSpPr>
            <p:grpSpPr>
              <a:xfrm>
                <a:off x="5074588" y="3248864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5" name="Connecteur droit 54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ZoneTexte 27"/>
              <p:cNvSpPr txBox="1"/>
              <p:nvPr/>
            </p:nvSpPr>
            <p:spPr>
              <a:xfrm>
                <a:off x="5205293" y="2333670"/>
                <a:ext cx="671124" cy="42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baseline="-25000" dirty="0"/>
                  <a:t>ω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7321161" y="1730512"/>
              <a:ext cx="314172" cy="238740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635333" y="1665216"/>
              <a:ext cx="1845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convergente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21161" y="2107561"/>
              <a:ext cx="314172" cy="238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7635333" y="2042265"/>
              <a:ext cx="1684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divergente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76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1944390" y="358966"/>
            <a:ext cx="8453051" cy="6097964"/>
            <a:chOff x="1440956" y="287047"/>
            <a:chExt cx="8453051" cy="6097964"/>
          </a:xfrm>
        </p:grpSpPr>
        <p:grpSp>
          <p:nvGrpSpPr>
            <p:cNvPr id="57" name="Groupe 56"/>
            <p:cNvGrpSpPr/>
            <p:nvPr/>
          </p:nvGrpSpPr>
          <p:grpSpPr>
            <a:xfrm>
              <a:off x="1440956" y="287047"/>
              <a:ext cx="8453051" cy="5353465"/>
              <a:chOff x="803958" y="1098706"/>
              <a:chExt cx="8453051" cy="5353465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1664401" y="1098706"/>
                <a:ext cx="7592608" cy="5353465"/>
                <a:chOff x="1664401" y="1098706"/>
                <a:chExt cx="7592608" cy="5353465"/>
              </a:xfrm>
            </p:grpSpPr>
            <p:sp>
              <p:nvSpPr>
                <p:cNvPr id="4" name="ZoneTexte 3"/>
                <p:cNvSpPr txBox="1"/>
                <p:nvPr/>
              </p:nvSpPr>
              <p:spPr>
                <a:xfrm>
                  <a:off x="3539438" y="1098706"/>
                  <a:ext cx="3842534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Définition du champ de température</a:t>
                  </a:r>
                  <a:endParaRPr lang="fr-FR" dirty="0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756881" y="1938860"/>
                  <a:ext cx="7407668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et convergence de l’équation de Reynolds avec cavitation</a:t>
                  </a:r>
                  <a:endParaRPr lang="fr-FR" sz="2000" dirty="0"/>
                </a:p>
              </p:txBody>
            </p:sp>
            <p:sp>
              <p:nvSpPr>
                <p:cNvPr id="6" name="ZoneTexte 5"/>
                <p:cNvSpPr txBox="1"/>
                <p:nvPr/>
              </p:nvSpPr>
              <p:spPr>
                <a:xfrm>
                  <a:off x="1664401" y="2638086"/>
                  <a:ext cx="7592608" cy="7078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dirty="0" smtClean="0"/>
                    <a:t>Mise à jour de l’état du fluide </a:t>
                  </a:r>
                  <a:br>
                    <a:rPr lang="fr-FR" sz="2000" dirty="0" smtClean="0"/>
                  </a:br>
                  <a:r>
                    <a:rPr lang="fr-FR" sz="2000" dirty="0" smtClean="0"/>
                    <a:t>(zone de cavitation, variation de la viscosité, mélange avec gaz)</a:t>
                  </a:r>
                  <a:endParaRPr lang="fr-FR" sz="2000" dirty="0"/>
                </a:p>
              </p:txBody>
            </p:sp>
            <p:sp>
              <p:nvSpPr>
                <p:cNvPr id="7" name="ZoneTexte 6"/>
                <p:cNvSpPr txBox="1"/>
                <p:nvPr/>
              </p:nvSpPr>
              <p:spPr>
                <a:xfrm>
                  <a:off x="2470926" y="3561697"/>
                  <a:ext cx="5979560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Calcul des composante du champ de vitesse dans le film</a:t>
                  </a:r>
                  <a:endParaRPr lang="fr-FR" sz="2000" dirty="0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3282584" y="4320707"/>
                  <a:ext cx="4376792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de l’équation de l’énergie 3D</a:t>
                  </a:r>
                  <a:endParaRPr lang="fr-FR" sz="2000" dirty="0"/>
                </a:p>
              </p:txBody>
            </p:sp>
            <p:grpSp>
              <p:nvGrpSpPr>
                <p:cNvPr id="13" name="Groupe 12"/>
                <p:cNvGrpSpPr/>
                <p:nvPr/>
              </p:nvGrpSpPr>
              <p:grpSpPr>
                <a:xfrm>
                  <a:off x="3143883" y="5167902"/>
                  <a:ext cx="4654193" cy="1284269"/>
                  <a:chOff x="2712378" y="5013788"/>
                  <a:chExt cx="4654193" cy="1284269"/>
                </a:xfrm>
              </p:grpSpPr>
              <p:sp>
                <p:nvSpPr>
                  <p:cNvPr id="10" name="Organigramme : Décision 9"/>
                  <p:cNvSpPr/>
                  <p:nvPr/>
                </p:nvSpPr>
                <p:spPr>
                  <a:xfrm>
                    <a:off x="2712378" y="5013788"/>
                    <a:ext cx="4654193" cy="1284269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3025739" y="5215004"/>
                    <a:ext cx="402747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000" dirty="0" smtClean="0"/>
                      <a:t>Convergence </a:t>
                    </a:r>
                    <a:br>
                      <a:rPr lang="fr-FR" sz="2000" dirty="0" smtClean="0"/>
                    </a:br>
                    <a:r>
                      <a:rPr lang="fr-FR" sz="2000" dirty="0" smtClean="0"/>
                      <a:t>de pression et de température</a:t>
                    </a:r>
                    <a:endParaRPr lang="fr-FR" sz="2000" dirty="0"/>
                  </a:p>
                </p:txBody>
              </p:sp>
            </p:grpSp>
            <p:cxnSp>
              <p:nvCxnSpPr>
                <p:cNvPr id="15" name="Connecteur droit avec flèche 14"/>
                <p:cNvCxnSpPr>
                  <a:stCxn id="4" idx="2"/>
                  <a:endCxn id="5" idx="0"/>
                </p:cNvCxnSpPr>
                <p:nvPr/>
              </p:nvCxnSpPr>
              <p:spPr>
                <a:xfrm>
                  <a:off x="5460705" y="1468038"/>
                  <a:ext cx="10" cy="470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avec flèche 18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5460705" y="2338970"/>
                  <a:ext cx="10" cy="2991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avec flèche 21"/>
                <p:cNvCxnSpPr>
                  <a:stCxn id="6" idx="2"/>
                  <a:endCxn id="7" idx="0"/>
                </p:cNvCxnSpPr>
                <p:nvPr/>
              </p:nvCxnSpPr>
              <p:spPr>
                <a:xfrm>
                  <a:off x="5460705" y="3345972"/>
                  <a:ext cx="1" cy="2157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avec flèche 25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5460706" y="3961807"/>
                  <a:ext cx="10274" cy="35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5470980" y="4720817"/>
                  <a:ext cx="0" cy="447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e 54"/>
              <p:cNvGrpSpPr/>
              <p:nvPr/>
            </p:nvGrpSpPr>
            <p:grpSpPr>
              <a:xfrm>
                <a:off x="803958" y="1703449"/>
                <a:ext cx="4656747" cy="4106588"/>
                <a:chOff x="803958" y="1703449"/>
                <a:chExt cx="4656747" cy="4106588"/>
              </a:xfrm>
            </p:grpSpPr>
            <p:cxnSp>
              <p:nvCxnSpPr>
                <p:cNvPr id="47" name="Connecteur droit 46"/>
                <p:cNvCxnSpPr>
                  <a:stCxn id="10" idx="1"/>
                </p:cNvCxnSpPr>
                <p:nvPr/>
              </p:nvCxnSpPr>
              <p:spPr>
                <a:xfrm flipH="1" flipV="1">
                  <a:off x="811658" y="5810036"/>
                  <a:ext cx="2332225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811658" y="1703449"/>
                  <a:ext cx="0" cy="4106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 flipH="1">
                  <a:off x="803958" y="1723134"/>
                  <a:ext cx="465674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ZoneTexte 57"/>
            <p:cNvSpPr txBox="1"/>
            <p:nvPr/>
          </p:nvSpPr>
          <p:spPr>
            <a:xfrm>
              <a:off x="3341149" y="4639160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Non</a:t>
              </a:r>
              <a:endParaRPr lang="fr-FR" dirty="0"/>
            </a:p>
          </p:txBody>
        </p:sp>
        <p:grpSp>
          <p:nvGrpSpPr>
            <p:cNvPr id="66" name="Groupe 65"/>
            <p:cNvGrpSpPr/>
            <p:nvPr/>
          </p:nvGrpSpPr>
          <p:grpSpPr>
            <a:xfrm>
              <a:off x="5586024" y="5640512"/>
              <a:ext cx="754549" cy="744499"/>
              <a:chOff x="5586024" y="5640512"/>
              <a:chExt cx="754549" cy="744499"/>
            </a:xfrm>
          </p:grpSpPr>
          <p:sp>
            <p:nvSpPr>
              <p:cNvPr id="59" name="ZoneTexte 58"/>
              <p:cNvSpPr txBox="1"/>
              <p:nvPr/>
            </p:nvSpPr>
            <p:spPr>
              <a:xfrm>
                <a:off x="5586024" y="5657062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Oui</a:t>
                </a:r>
                <a:endParaRPr lang="fr-FR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5875381" y="6015679"/>
                <a:ext cx="46519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Fin</a:t>
                </a:r>
                <a:endParaRPr lang="fr-FR" dirty="0"/>
              </a:p>
            </p:txBody>
          </p:sp>
          <p:cxnSp>
            <p:nvCxnSpPr>
              <p:cNvPr id="61" name="Connecteur droit avec flèche 60"/>
              <p:cNvCxnSpPr>
                <a:stCxn id="10" idx="2"/>
                <a:endCxn id="60" idx="0"/>
              </p:cNvCxnSpPr>
              <p:nvPr/>
            </p:nvCxnSpPr>
            <p:spPr>
              <a:xfrm flipH="1">
                <a:off x="6107977" y="5640512"/>
                <a:ext cx="1" cy="375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890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45" y="1058238"/>
            <a:ext cx="9846868" cy="42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06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7548</TotalTime>
  <Words>481</Words>
  <Application>Microsoft Office PowerPoint</Application>
  <PresentationFormat>Grand écran</PresentationFormat>
  <Paragraphs>226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162</cp:revision>
  <dcterms:created xsi:type="dcterms:W3CDTF">2018-09-27T16:15:48Z</dcterms:created>
  <dcterms:modified xsi:type="dcterms:W3CDTF">2019-01-29T16:43:42Z</dcterms:modified>
</cp:coreProperties>
</file>