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4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8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e 194"/>
          <p:cNvGrpSpPr/>
          <p:nvPr/>
        </p:nvGrpSpPr>
        <p:grpSpPr>
          <a:xfrm>
            <a:off x="1433013" y="766272"/>
            <a:ext cx="7415713" cy="3869888"/>
            <a:chOff x="2109288" y="1232997"/>
            <a:chExt cx="7415713" cy="3869888"/>
          </a:xfrm>
        </p:grpSpPr>
        <p:sp>
          <p:nvSpPr>
            <p:cNvPr id="4" name="ZoneTexte 79"/>
            <p:cNvSpPr txBox="1"/>
            <p:nvPr/>
          </p:nvSpPr>
          <p:spPr>
            <a:xfrm>
              <a:off x="2266789" y="1232997"/>
              <a:ext cx="1892723" cy="631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400" i="1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fr-FR" sz="1400" i="1" dirty="0" smtClean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odèle thermomécanique</a:t>
              </a:r>
            </a:p>
            <a:p>
              <a:pPr algn="ctr">
                <a:spcAft>
                  <a:spcPts val="0"/>
                </a:spcAft>
              </a:pPr>
              <a:r>
                <a:rPr lang="fr-FR" sz="1400" i="1" dirty="0" smtClean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(temps long)</a:t>
              </a:r>
              <a:endParaRPr lang="en-US" sz="14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ZoneTexte 79"/>
            <p:cNvSpPr txBox="1"/>
            <p:nvPr/>
          </p:nvSpPr>
          <p:spPr>
            <a:xfrm>
              <a:off x="6684504" y="1239293"/>
              <a:ext cx="2087160" cy="6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400" i="1" dirty="0" smtClean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Modèle dynamique du système rotor-palier</a:t>
              </a:r>
            </a:p>
            <a:p>
              <a:pPr algn="ctr">
                <a:spcAft>
                  <a:spcPts val="0"/>
                </a:spcAft>
              </a:pPr>
              <a:r>
                <a:rPr lang="fr-FR" sz="1400" i="1" dirty="0" smtClean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(temps court)</a:t>
              </a:r>
              <a:endParaRPr lang="en-US" sz="14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5" name="Groupe 94"/>
            <p:cNvGrpSpPr/>
            <p:nvPr/>
          </p:nvGrpSpPr>
          <p:grpSpPr>
            <a:xfrm>
              <a:off x="3229767" y="2104642"/>
              <a:ext cx="2858567" cy="709227"/>
              <a:chOff x="2677317" y="1742692"/>
              <a:chExt cx="2858567" cy="709227"/>
            </a:xfrm>
          </p:grpSpPr>
          <p:cxnSp>
            <p:nvCxnSpPr>
              <p:cNvPr id="27" name="Connecteur droit avec flèche 26"/>
              <p:cNvCxnSpPr/>
              <p:nvPr/>
            </p:nvCxnSpPr>
            <p:spPr>
              <a:xfrm>
                <a:off x="2677317" y="2084128"/>
                <a:ext cx="285856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ZoneTexte 100"/>
                  <p:cNvSpPr txBox="1"/>
                  <p:nvPr/>
                </p:nvSpPr>
                <p:spPr>
                  <a:xfrm>
                    <a:off x="2828581" y="1742692"/>
                    <a:ext cx="2695920" cy="2885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𝑟𝑜𝑡𝑜𝑟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ctrlPr>
                              <a:rPr lang="fr-FR" sz="1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/>
                                </m:ctrlPr>
                              </m:sSubPr>
                              <m:e>
                                <m:r>
                                  <a:rPr lang="fr-FR" sz="1400" i="1"/>
                                  <m:t>𝜃</m:t>
                                </m:r>
                              </m:e>
                              <m:sub>
                                <m:r>
                                  <a:rPr lang="fr-FR" sz="1400" i="1"/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et</a:t>
                    </a:r>
                    <a14:m>
                      <m:oMath xmlns:m="http://schemas.openxmlformats.org/officeDocument/2006/math">
                        <m:r>
                          <a:rPr lang="fr-FR" sz="1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𝑡h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1400" dirty="0"/>
                      <a:t>obtenu du rotor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28" name="ZoneTexte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581" y="1742692"/>
                    <a:ext cx="2695920" cy="28859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34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3000800" y="2115288"/>
                    <a:ext cx="2141227" cy="3366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fr-FR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𝑚𝑜𝑦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ctrlPr>
                              <a:rPr lang="fr-FR" sz="1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/>
                                </m:ctrlPr>
                              </m:sSubPr>
                              <m:e>
                                <m:r>
                                  <a:rPr lang="fr-FR" sz="1400" i="1"/>
                                  <m:t>𝜃</m:t>
                                </m:r>
                              </m:e>
                              <m:sub>
                                <m:r>
                                  <a:rPr lang="fr-FR" sz="1400" i="1"/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fr-FR" sz="1400" dirty="0"/>
                      <a:t>obtenu du palier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0800" y="2115288"/>
                    <a:ext cx="2141227" cy="33663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285" b="-1454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e 96"/>
            <p:cNvGrpSpPr/>
            <p:nvPr/>
          </p:nvGrpSpPr>
          <p:grpSpPr>
            <a:xfrm>
              <a:off x="3213151" y="3997427"/>
              <a:ext cx="2863800" cy="669445"/>
              <a:chOff x="2660701" y="3635477"/>
              <a:chExt cx="2863800" cy="669445"/>
            </a:xfrm>
          </p:grpSpPr>
          <p:cxnSp>
            <p:nvCxnSpPr>
              <p:cNvPr id="76" name="Connecteur droit avec flèche 75"/>
              <p:cNvCxnSpPr/>
              <p:nvPr/>
            </p:nvCxnSpPr>
            <p:spPr>
              <a:xfrm>
                <a:off x="2660701" y="3965118"/>
                <a:ext cx="28638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ZoneTexte 100"/>
                  <p:cNvSpPr txBox="1"/>
                  <p:nvPr/>
                </p:nvSpPr>
                <p:spPr>
                  <a:xfrm>
                    <a:off x="2801512" y="3635477"/>
                    <a:ext cx="2706526" cy="2885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𝑟𝑜𝑡𝑜𝑟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fr-FR" sz="1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/>
                                </m:ctrlPr>
                              </m:sSubPr>
                              <m:e>
                                <m:r>
                                  <a:rPr lang="fr-FR" sz="1400" i="1"/>
                                  <m:t>𝜃</m:t>
                                </m:r>
                              </m:e>
                              <m:sub>
                                <m:r>
                                  <a:rPr lang="fr-FR" sz="1400" i="1"/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et</a:t>
                    </a:r>
                    <a14:m>
                      <m:oMath xmlns:m="http://schemas.openxmlformats.org/officeDocument/2006/math">
                        <m:r>
                          <a:rPr lang="fr-FR" sz="1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𝑡h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1400" dirty="0"/>
                      <a:t>obtenu du rotor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77" name="ZoneTexte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512" y="3635477"/>
                    <a:ext cx="2706526" cy="28859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25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3133496" y="3968291"/>
                    <a:ext cx="2141227" cy="3366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fr-FR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𝑚𝑜𝑦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fr-FR" sz="1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/>
                                </m:ctrlPr>
                              </m:sSubPr>
                              <m:e>
                                <m:r>
                                  <a:rPr lang="fr-FR" sz="1400" i="1"/>
                                  <m:t>𝜃</m:t>
                                </m:r>
                              </m:e>
                              <m:sub>
                                <m:r>
                                  <a:rPr lang="fr-FR" sz="1400" i="1"/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fr-FR" sz="1400" dirty="0"/>
                      <a:t>obtenu du palier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3496" y="3968291"/>
                    <a:ext cx="2141227" cy="33663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285" b="-1454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4" name="Groupe 193"/>
            <p:cNvGrpSpPr/>
            <p:nvPr/>
          </p:nvGrpSpPr>
          <p:grpSpPr>
            <a:xfrm>
              <a:off x="6088335" y="2260874"/>
              <a:ext cx="3436666" cy="2407280"/>
              <a:chOff x="6088335" y="2260874"/>
              <a:chExt cx="3436666" cy="2407280"/>
            </a:xfrm>
          </p:grpSpPr>
          <p:grpSp>
            <p:nvGrpSpPr>
              <p:cNvPr id="93" name="Groupe 92"/>
              <p:cNvGrpSpPr/>
              <p:nvPr/>
            </p:nvGrpSpPr>
            <p:grpSpPr>
              <a:xfrm>
                <a:off x="6331656" y="2477238"/>
                <a:ext cx="3193345" cy="1832217"/>
                <a:chOff x="6038460" y="2104637"/>
                <a:chExt cx="3217194" cy="1832217"/>
              </a:xfrm>
            </p:grpSpPr>
            <p:sp>
              <p:nvSpPr>
                <p:cNvPr id="43" name="ZoneTexte 42"/>
                <p:cNvSpPr txBox="1"/>
                <p:nvPr/>
              </p:nvSpPr>
              <p:spPr>
                <a:xfrm>
                  <a:off x="6038490" y="2684522"/>
                  <a:ext cx="28136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fr-FR" sz="1400" dirty="0" smtClean="0"/>
                    <a:t>Calculer la trajectoire périodique de la vibration synchrone</a:t>
                  </a:r>
                  <a:endParaRPr lang="fr-FR" sz="14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ZoneTexte 43"/>
                    <p:cNvSpPr txBox="1"/>
                    <p:nvPr/>
                  </p:nvSpPr>
                  <p:spPr>
                    <a:xfrm>
                      <a:off x="6038460" y="3363427"/>
                      <a:ext cx="3217194" cy="5734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D</a:t>
                      </a:r>
                      <a:r>
                        <a:rPr lang="fr-FR" sz="1400" dirty="0" smtClean="0"/>
                        <a:t>éterminer le flux moyenné pour une période de rotation </a:t>
                      </a:r>
                      <a14:m>
                        <m:oMath xmlns:m="http://schemas.openxmlformats.org/officeDocument/2006/math">
                          <m:r>
                            <a:rPr lang="fr-F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𝑚𝑜𝑦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/>
                                  </m:ctrlPr>
                                </m:sSubPr>
                                <m:e>
                                  <m:r>
                                    <a:rPr lang="fr-FR" sz="1400" i="1"/>
                                    <m:t>𝜃</m:t>
                                  </m:r>
                                </m:e>
                                <m:sub>
                                  <m:r>
                                    <a:rPr lang="fr-FR" sz="1400" i="1"/>
                                    <m:t>𝑟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endParaRPr lang="en-US" sz="1400" b="1" dirty="0"/>
                    </a:p>
                  </p:txBody>
                </p:sp>
              </mc:Choice>
              <mc:Fallback>
                <p:sp>
                  <p:nvSpPr>
                    <p:cNvPr id="44" name="ZoneTexte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8460" y="3363427"/>
                      <a:ext cx="3217194" cy="57342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82" t="-1064" b="-74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3" name="Groupe 52"/>
                <p:cNvGrpSpPr/>
                <p:nvPr/>
              </p:nvGrpSpPr>
              <p:grpSpPr>
                <a:xfrm>
                  <a:off x="6038490" y="2104637"/>
                  <a:ext cx="3090258" cy="307777"/>
                  <a:chOff x="5499400" y="1750786"/>
                  <a:chExt cx="3090258" cy="30777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ZoneTexte 45"/>
                      <p:cNvSpPr txBox="1"/>
                      <p:nvPr/>
                    </p:nvSpPr>
                    <p:spPr>
                      <a:xfrm>
                        <a:off x="5499400" y="1750786"/>
                        <a:ext cx="993029" cy="30777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400" dirty="0" smtClean="0"/>
                          <a:t>Rotor (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𝑡h</m:t>
                                </m:r>
                              </m:sub>
                            </m:sSub>
                          </m:oMath>
                        </a14:m>
                        <a:r>
                          <a:rPr lang="en-US" sz="1400" dirty="0" smtClean="0"/>
                          <a:t>)</a:t>
                        </a:r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6" name="ZoneTexte 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99400" y="1750786"/>
                        <a:ext cx="993029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227" t="-1923" r="-1840" b="-17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ZoneTexte 46"/>
                      <p:cNvSpPr txBox="1"/>
                      <p:nvPr/>
                    </p:nvSpPr>
                    <p:spPr>
                      <a:xfrm>
                        <a:off x="6960325" y="1750786"/>
                        <a:ext cx="1629333" cy="30777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1400" dirty="0" smtClean="0"/>
                          <a:t>Palier  (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𝑟𝑜𝑡𝑜𝑟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400" i="1"/>
                                    </m:ctrlPr>
                                  </m:sSubPr>
                                  <m:e>
                                    <m:r>
                                      <a:rPr lang="fr-FR" sz="1400" i="1"/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400" i="1"/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r>
                          <a:rPr lang="en-US" sz="1400" dirty="0" smtClean="0"/>
                          <a:t>)</a:t>
                        </a:r>
                        <a:endParaRPr lang="en-US" sz="1400" dirty="0"/>
                      </a:p>
                    </p:txBody>
                  </p:sp>
                </mc:Choice>
                <mc:Fallback>
                  <p:sp>
                    <p:nvSpPr>
                      <p:cNvPr id="47" name="ZoneTexte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60325" y="1750786"/>
                        <a:ext cx="1629333" cy="307777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749" t="-1923" b="-17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1" name="Connecteur droit avec flèche 50"/>
                  <p:cNvCxnSpPr>
                    <a:stCxn id="47" idx="1"/>
                    <a:endCxn id="46" idx="3"/>
                  </p:cNvCxnSpPr>
                  <p:nvPr/>
                </p:nvCxnSpPr>
                <p:spPr>
                  <a:xfrm flipH="1">
                    <a:off x="6492429" y="1904675"/>
                    <a:ext cx="467895" cy="0"/>
                  </a:xfrm>
                  <a:prstGeom prst="straightConnector1">
                    <a:avLst/>
                  </a:prstGeom>
                  <a:ln w="28575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3" name="Rectangle 82"/>
              <p:cNvSpPr/>
              <p:nvPr/>
            </p:nvSpPr>
            <p:spPr>
              <a:xfrm>
                <a:off x="6088335" y="2260874"/>
                <a:ext cx="3436666" cy="24072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e 103"/>
            <p:cNvGrpSpPr/>
            <p:nvPr/>
          </p:nvGrpSpPr>
          <p:grpSpPr>
            <a:xfrm>
              <a:off x="2109288" y="2446077"/>
              <a:ext cx="928837" cy="1867671"/>
              <a:chOff x="1556838" y="2084127"/>
              <a:chExt cx="928837" cy="1867671"/>
            </a:xfrm>
          </p:grpSpPr>
          <p:sp>
            <p:nvSpPr>
              <p:cNvPr id="99" name="Accolade ouvrante 98"/>
              <p:cNvSpPr/>
              <p:nvPr/>
            </p:nvSpPr>
            <p:spPr>
              <a:xfrm>
                <a:off x="2120432" y="2084127"/>
                <a:ext cx="365243" cy="1867671"/>
              </a:xfrm>
              <a:prstGeom prst="leftBrace">
                <a:avLst>
                  <a:gd name="adj1" fmla="val 70966"/>
                  <a:gd name="adj2" fmla="val 49176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ZoneTexte 105"/>
                  <p:cNvSpPr txBox="1"/>
                  <p:nvPr/>
                </p:nvSpPr>
                <p:spPr>
                  <a:xfrm>
                    <a:off x="1556838" y="2821970"/>
                    <a:ext cx="578193" cy="3148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𝐸𝑀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0" name="ZoneTexte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6838" y="2821970"/>
                    <a:ext cx="578193" cy="31485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e 102"/>
            <p:cNvGrpSpPr/>
            <p:nvPr/>
          </p:nvGrpSpPr>
          <p:grpSpPr>
            <a:xfrm>
              <a:off x="3188290" y="3075013"/>
              <a:ext cx="971222" cy="344675"/>
              <a:chOff x="2635840" y="2713063"/>
              <a:chExt cx="971222" cy="344675"/>
            </a:xfrm>
          </p:grpSpPr>
          <p:sp>
            <p:nvSpPr>
              <p:cNvPr id="101" name="Accolade fermante 100"/>
              <p:cNvSpPr/>
              <p:nvPr/>
            </p:nvSpPr>
            <p:spPr>
              <a:xfrm>
                <a:off x="2635840" y="2724006"/>
                <a:ext cx="137825" cy="333732"/>
              </a:xfrm>
              <a:prstGeom prst="rightBrace">
                <a:avLst>
                  <a:gd name="adj1" fmla="val 42888"/>
                  <a:gd name="adj2" fmla="val 50000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ZoneTexte 152"/>
                  <p:cNvSpPr txBox="1"/>
                  <p:nvPr/>
                </p:nvSpPr>
                <p:spPr>
                  <a:xfrm>
                    <a:off x="2828580" y="2713063"/>
                    <a:ext cx="778482" cy="2741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𝑡h𝑒𝑟𝑚𝑖𝑞𝑢𝑒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2" name="ZoneTexte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580" y="2713063"/>
                    <a:ext cx="778482" cy="2741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8346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e 106"/>
            <p:cNvGrpSpPr/>
            <p:nvPr/>
          </p:nvGrpSpPr>
          <p:grpSpPr>
            <a:xfrm>
              <a:off x="2565509" y="2014538"/>
              <a:ext cx="1266189" cy="3088347"/>
              <a:chOff x="2013059" y="1652588"/>
              <a:chExt cx="1266189" cy="3088347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2480950" y="1652588"/>
                <a:ext cx="798298" cy="3088347"/>
                <a:chOff x="2717629" y="1652588"/>
                <a:chExt cx="746707" cy="1871691"/>
              </a:xfrm>
            </p:grpSpPr>
            <p:grpSp>
              <p:nvGrpSpPr>
                <p:cNvPr id="22" name="Groupe 21"/>
                <p:cNvGrpSpPr/>
                <p:nvPr/>
              </p:nvGrpSpPr>
              <p:grpSpPr>
                <a:xfrm>
                  <a:off x="2717629" y="1652588"/>
                  <a:ext cx="436103" cy="1608223"/>
                  <a:chOff x="2855743" y="1395413"/>
                  <a:chExt cx="436103" cy="1608223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>
                    <a:off x="2952599" y="1395413"/>
                    <a:ext cx="0" cy="160822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6"/>
                  <p:cNvCxnSpPr/>
                  <p:nvPr/>
                </p:nvCxnSpPr>
                <p:spPr>
                  <a:xfrm flipV="1">
                    <a:off x="2855743" y="1658881"/>
                    <a:ext cx="183676" cy="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necteur droit 7"/>
                  <p:cNvCxnSpPr/>
                  <p:nvPr/>
                </p:nvCxnSpPr>
                <p:spPr>
                  <a:xfrm>
                    <a:off x="2860761" y="2794986"/>
                    <a:ext cx="183676" cy="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14"/>
                  <p:cNvSpPr/>
                  <p:nvPr/>
                </p:nvSpPr>
                <p:spPr>
                  <a:xfrm>
                    <a:off x="2896072" y="1837060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898908" y="2025031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904575" y="2217780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2904576" y="2557871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ZoneTexte 138"/>
                  <p:cNvSpPr txBox="1"/>
                  <p:nvPr/>
                </p:nvSpPr>
                <p:spPr>
                  <a:xfrm>
                    <a:off x="2979272" y="2332493"/>
                    <a:ext cx="312574" cy="17667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fr-FR" sz="1800" kern="1200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…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2724394" y="3209428"/>
                      <a:ext cx="739942" cy="314851"/>
                    </a:xfrm>
                    <a:prstGeom prst="rect">
                      <a:avLst/>
                    </a:prstGeom>
                  </p:spPr>
                  <p:txBody>
                    <a:bodyPr wrap="square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6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𝑡𝑒𝑚𝑝𝑠</m:t>
                            </m:r>
                          </m:oMath>
                        </m:oMathPara>
                      </a14:m>
                      <a:endParaRPr lang="en-US" sz="1600" i="1" dirty="0">
                        <a:effectLst/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4394" y="3209428"/>
                      <a:ext cx="739942" cy="314851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2139462" y="1744791"/>
                    <a:ext cx="368834" cy="314851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9462" y="1744791"/>
                    <a:ext cx="368834" cy="3148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2013059" y="3906570"/>
                    <a:ext cx="496349" cy="314851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3059" y="3906570"/>
                    <a:ext cx="496349" cy="31485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540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62808" y="395654"/>
            <a:ext cx="62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Couplage du modèle dynamique et du modèle palier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686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53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ZhangSilun</dc:creator>
  <cp:lastModifiedBy>ZHANG Silun</cp:lastModifiedBy>
  <cp:revision>54</cp:revision>
  <dcterms:created xsi:type="dcterms:W3CDTF">2018-12-22T00:18:27Z</dcterms:created>
  <dcterms:modified xsi:type="dcterms:W3CDTF">2019-01-17T17:46:18Z</dcterms:modified>
</cp:coreProperties>
</file>