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BA788-077B-42A1-A7FD-B2F030396A6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74058"/>
              </p:ext>
            </p:extLst>
          </p:nvPr>
        </p:nvGraphicFramePr>
        <p:xfrm>
          <a:off x="1790675" y="1208036"/>
          <a:ext cx="7942411" cy="4313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6936">
                  <a:extLst>
                    <a:ext uri="{9D8B030D-6E8A-4147-A177-3AD203B41FA5}">
                      <a16:colId xmlns:a16="http://schemas.microsoft.com/office/drawing/2014/main" val="1386346425"/>
                    </a:ext>
                  </a:extLst>
                </a:gridCol>
                <a:gridCol w="1351771">
                  <a:extLst>
                    <a:ext uri="{9D8B030D-6E8A-4147-A177-3AD203B41FA5}">
                      <a16:colId xmlns:a16="http://schemas.microsoft.com/office/drawing/2014/main" val="443443010"/>
                    </a:ext>
                  </a:extLst>
                </a:gridCol>
                <a:gridCol w="2952391">
                  <a:extLst>
                    <a:ext uri="{9D8B030D-6E8A-4147-A177-3AD203B41FA5}">
                      <a16:colId xmlns:a16="http://schemas.microsoft.com/office/drawing/2014/main" val="4283570209"/>
                    </a:ext>
                  </a:extLst>
                </a:gridCol>
                <a:gridCol w="1511313">
                  <a:extLst>
                    <a:ext uri="{9D8B030D-6E8A-4147-A177-3AD203B41FA5}">
                      <a16:colId xmlns:a16="http://schemas.microsoft.com/office/drawing/2014/main" val="3397633640"/>
                    </a:ext>
                  </a:extLst>
                </a:gridCol>
              </a:tblGrid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Type de palier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Palier lisse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Distance centre du roulement au centre du palier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198.5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57368362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Diamètre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Ø45 mm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5680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Longueur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15 mm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Distance du plan de capteur DE au centre du palier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35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40401045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Rapport L/D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0.33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67377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Jeu radial théorique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50 µm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Distance du plan de capteur NDE au centre du palier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35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44721634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Lubrifiant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ISO VG 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599740"/>
                  </a:ext>
                </a:extLst>
              </a:tr>
              <a:tr h="69662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Masse rotor (sans disque)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≈ 2 kg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Distance du plan de capteur Disque au centre du palier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95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84098693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Masse disques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0.7 kg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10063"/>
                  </a:ext>
                </a:extLst>
              </a:tr>
              <a:tr h="104493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Longueur rotor (moitié accouplement au collecteur tournant)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430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Distance du centre de l’accouplement au centre du roulement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90 mm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1674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244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ZhangSilun</dc:creator>
  <cp:lastModifiedBy>ZhangSilun</cp:lastModifiedBy>
  <cp:revision>1</cp:revision>
  <dcterms:created xsi:type="dcterms:W3CDTF">2018-12-23T01:29:11Z</dcterms:created>
  <dcterms:modified xsi:type="dcterms:W3CDTF">2018-12-23T01:32:18Z</dcterms:modified>
</cp:coreProperties>
</file>