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4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B83A-71DB-44A8-B4A0-1A07F9BCFC65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C306-0A7C-4B83-BBB0-EFD649EF92E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e 194"/>
          <p:cNvGrpSpPr/>
          <p:nvPr/>
        </p:nvGrpSpPr>
        <p:grpSpPr>
          <a:xfrm>
            <a:off x="1433013" y="766272"/>
            <a:ext cx="7415713" cy="3869888"/>
            <a:chOff x="2109288" y="1232997"/>
            <a:chExt cx="7415713" cy="3869888"/>
          </a:xfrm>
        </p:grpSpPr>
        <p:sp>
          <p:nvSpPr>
            <p:cNvPr id="4" name="ZoneTexte 79"/>
            <p:cNvSpPr txBox="1"/>
            <p:nvPr/>
          </p:nvSpPr>
          <p:spPr>
            <a:xfrm>
              <a:off x="2266789" y="1232997"/>
              <a:ext cx="1892723" cy="631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odèle thermomécanique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long)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ZoneTexte 79"/>
            <p:cNvSpPr txBox="1"/>
            <p:nvPr/>
          </p:nvSpPr>
          <p:spPr>
            <a:xfrm>
              <a:off x="6684504" y="1239293"/>
              <a:ext cx="2087160" cy="662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</a:t>
              </a:r>
              <a:r>
                <a:rPr lang="fr-FR" sz="1400" i="1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dèle dynamique du système rotor-palier</a:t>
              </a:r>
            </a:p>
            <a:p>
              <a:pPr algn="ctr">
                <a:spcAft>
                  <a:spcPts val="0"/>
                </a:spcAft>
              </a:pPr>
              <a:r>
                <a:rPr lang="fr-FR" sz="1400" i="1" dirty="0" smtClean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(temps court)</a:t>
              </a:r>
              <a:endParaRPr lang="en-US" sz="14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" name="Groupe 94"/>
            <p:cNvGrpSpPr/>
            <p:nvPr/>
          </p:nvGrpSpPr>
          <p:grpSpPr>
            <a:xfrm>
              <a:off x="3229767" y="2104642"/>
              <a:ext cx="2858567" cy="709227"/>
              <a:chOff x="2677317" y="1742692"/>
              <a:chExt cx="2858567" cy="709227"/>
            </a:xfrm>
          </p:grpSpPr>
          <p:cxnSp>
            <p:nvCxnSpPr>
              <p:cNvPr id="27" name="Connecteur droit avec flèche 26"/>
              <p:cNvCxnSpPr/>
              <p:nvPr/>
            </p:nvCxnSpPr>
            <p:spPr>
              <a:xfrm>
                <a:off x="2677317" y="2084128"/>
                <a:ext cx="285856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ZoneTexte 100"/>
                  <p:cNvSpPr txBox="1"/>
                  <p:nvPr/>
                </p:nvSpPr>
                <p:spPr>
                  <a:xfrm>
                    <a:off x="2828581" y="1742692"/>
                    <a:ext cx="2382372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28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1" y="1742692"/>
                    <a:ext cx="2382372" cy="28859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4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3140742" y="2115288"/>
                    <a:ext cx="1861343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0742" y="2115288"/>
                    <a:ext cx="1861343" cy="3366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28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e 96"/>
            <p:cNvGrpSpPr/>
            <p:nvPr/>
          </p:nvGrpSpPr>
          <p:grpSpPr>
            <a:xfrm>
              <a:off x="3213151" y="4001375"/>
              <a:ext cx="2863800" cy="665497"/>
              <a:chOff x="2660701" y="3639425"/>
              <a:chExt cx="2863800" cy="665497"/>
            </a:xfrm>
          </p:grpSpPr>
          <p:cxnSp>
            <p:nvCxnSpPr>
              <p:cNvPr id="76" name="Connecteur droit avec flèche 75"/>
              <p:cNvCxnSpPr/>
              <p:nvPr/>
            </p:nvCxnSpPr>
            <p:spPr>
              <a:xfrm>
                <a:off x="2660701" y="3965118"/>
                <a:ext cx="2863800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ZoneTexte 100"/>
                  <p:cNvSpPr txBox="1"/>
                  <p:nvPr/>
                </p:nvSpPr>
                <p:spPr>
                  <a:xfrm>
                    <a:off x="2838451" y="3639425"/>
                    <a:ext cx="2428778" cy="2885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et</a:t>
                    </a:r>
                    <a14:m>
                      <m:oMath xmlns:m="http://schemas.openxmlformats.org/officeDocument/2006/math">
                        <m:r>
                          <a:rPr lang="fr-FR" sz="1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1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1400" b="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𝑡h</m:t>
                            </m:r>
                          </m:sub>
                          <m:sup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a14:m>
                    <a:r>
                      <a:rPr lang="fr-FR" sz="1400" i="0" kern="120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1400" dirty="0"/>
                      <a:t>obtenu du rotor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7" name="ZoneTexte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451" y="3639425"/>
                    <a:ext cx="2428778" cy="2885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4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3273438" y="3968291"/>
                    <a:ext cx="1861343" cy="3366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fr-FR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𝑚𝑜𝑦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/>
                      <a:t>obtenu du palier</a:t>
                    </a:r>
                    <a:endParaRPr lang="en-US" sz="1400" dirty="0"/>
                  </a:p>
                </p:txBody>
              </p:sp>
            </mc:Choice>
            <mc:Fallback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438" y="3968291"/>
                    <a:ext cx="1861343" cy="3366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28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e 193"/>
            <p:cNvGrpSpPr/>
            <p:nvPr/>
          </p:nvGrpSpPr>
          <p:grpSpPr>
            <a:xfrm>
              <a:off x="6088335" y="2260874"/>
              <a:ext cx="3436666" cy="2407280"/>
              <a:chOff x="6088335" y="2260874"/>
              <a:chExt cx="3436666" cy="2407280"/>
            </a:xfrm>
          </p:grpSpPr>
          <p:grpSp>
            <p:nvGrpSpPr>
              <p:cNvPr id="93" name="Groupe 92"/>
              <p:cNvGrpSpPr/>
              <p:nvPr/>
            </p:nvGrpSpPr>
            <p:grpSpPr>
              <a:xfrm>
                <a:off x="6331655" y="2477238"/>
                <a:ext cx="2896609" cy="1831383"/>
                <a:chOff x="6038460" y="2104637"/>
                <a:chExt cx="2918242" cy="1831383"/>
              </a:xfrm>
            </p:grpSpPr>
            <p:sp>
              <p:nvSpPr>
                <p:cNvPr id="43" name="ZoneTexte 42"/>
                <p:cNvSpPr txBox="1"/>
                <p:nvPr/>
              </p:nvSpPr>
              <p:spPr>
                <a:xfrm>
                  <a:off x="6038490" y="2684522"/>
                  <a:ext cx="28136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fr-FR" sz="1400" dirty="0" smtClean="0"/>
                    <a:t>Calculer la trajectoire périodique de la vibration synchrone</a:t>
                  </a:r>
                  <a:endParaRPr lang="fr-FR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ZoneTexte 43"/>
                    <p:cNvSpPr txBox="1"/>
                    <p:nvPr/>
                  </p:nvSpPr>
                  <p:spPr>
                    <a:xfrm>
                      <a:off x="6038460" y="3363427"/>
                      <a:ext cx="2918242" cy="5725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/>
                        <a:t>D</a:t>
                      </a:r>
                      <a:r>
                        <a:rPr lang="fr-FR" sz="1400" dirty="0" smtClean="0"/>
                        <a:t>éterminer le flux moyenné pour une période de rotation </a:t>
                      </a:r>
                      <a14:m>
                        <m:oMath xmlns:m="http://schemas.openxmlformats.org/officeDocument/2006/math">
                          <m: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𝑚𝑜𝑦</m:t>
                              </m:r>
                            </m:sub>
                          </m:sSub>
                        </m:oMath>
                      </a14:m>
                      <a:endParaRPr lang="en-US" sz="1400" b="1" dirty="0"/>
                    </a:p>
                  </p:txBody>
                </p:sp>
              </mc:Choice>
              <mc:Fallback>
                <p:sp>
                  <p:nvSpPr>
                    <p:cNvPr id="44" name="ZoneTexte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38460" y="3363427"/>
                      <a:ext cx="2918242" cy="57259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21" t="-1064" b="-74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3" name="Groupe 52"/>
                <p:cNvGrpSpPr/>
                <p:nvPr/>
              </p:nvGrpSpPr>
              <p:grpSpPr>
                <a:xfrm>
                  <a:off x="6038490" y="2104637"/>
                  <a:ext cx="2756103" cy="307777"/>
                  <a:chOff x="5499400" y="1750786"/>
                  <a:chExt cx="2756103" cy="30777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6" name="ZoneTexte 45"/>
                      <p:cNvSpPr txBox="1"/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Rotor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𝑡h</m:t>
                                </m:r>
                              </m:sub>
                            </m:sSub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46" name="ZoneTexte 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99400" y="1750786"/>
                        <a:ext cx="993029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227" t="-1923" r="-1840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ZoneTexte 46"/>
                      <p:cNvSpPr txBox="1"/>
                      <p:nvPr/>
                    </p:nvSpPr>
                    <p:spPr>
                      <a:xfrm>
                        <a:off x="6960325" y="1750786"/>
                        <a:ext cx="1295178" cy="30777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1400" dirty="0" smtClean="0"/>
                          <a:t>Palier  (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𝑟𝑜𝑡𝑜𝑟</m:t>
                                </m:r>
                              </m:sub>
                            </m:sSub>
                          </m:oMath>
                        </a14:m>
                        <a:r>
                          <a:rPr lang="en-US" sz="1400" dirty="0" smtClean="0"/>
                          <a:t>)</a:t>
                        </a:r>
                        <a:endParaRPr lang="en-US" sz="1400" dirty="0"/>
                      </a:p>
                    </p:txBody>
                  </p:sp>
                </mc:Choice>
                <mc:Fallback>
                  <p:sp>
                    <p:nvSpPr>
                      <p:cNvPr id="47" name="ZoneTexte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0325" y="1750786"/>
                        <a:ext cx="1295178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43" t="-1923" b="-17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Connecteur droit avec flèche 50"/>
                  <p:cNvCxnSpPr>
                    <a:stCxn id="47" idx="1"/>
                    <a:endCxn id="46" idx="3"/>
                  </p:cNvCxnSpPr>
                  <p:nvPr/>
                </p:nvCxnSpPr>
                <p:spPr>
                  <a:xfrm flipH="1">
                    <a:off x="6492429" y="1904675"/>
                    <a:ext cx="467896" cy="0"/>
                  </a:xfrm>
                  <a:prstGeom prst="straightConnector1">
                    <a:avLst/>
                  </a:prstGeom>
                  <a:ln w="285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3" name="Rectangle 82"/>
              <p:cNvSpPr/>
              <p:nvPr/>
            </p:nvSpPr>
            <p:spPr>
              <a:xfrm>
                <a:off x="6088335" y="2260874"/>
                <a:ext cx="3436666" cy="24072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2109288" y="2446077"/>
              <a:ext cx="928837" cy="1867671"/>
              <a:chOff x="1556838" y="2084127"/>
              <a:chExt cx="928837" cy="1867671"/>
            </a:xfrm>
          </p:grpSpPr>
          <p:sp>
            <p:nvSpPr>
              <p:cNvPr id="99" name="Accolade ouvrante 98"/>
              <p:cNvSpPr/>
              <p:nvPr/>
            </p:nvSpPr>
            <p:spPr>
              <a:xfrm>
                <a:off x="2120432" y="2084127"/>
                <a:ext cx="365243" cy="1867671"/>
              </a:xfrm>
              <a:prstGeom prst="leftBrace">
                <a:avLst>
                  <a:gd name="adj1" fmla="val 70966"/>
                  <a:gd name="adj2" fmla="val 49176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ZoneTexte 105"/>
                  <p:cNvSpPr txBox="1"/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𝐸𝑀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00" name="ZoneTexte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838" y="2821970"/>
                    <a:ext cx="578193" cy="31485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e 102"/>
            <p:cNvGrpSpPr/>
            <p:nvPr/>
          </p:nvGrpSpPr>
          <p:grpSpPr>
            <a:xfrm>
              <a:off x="3188290" y="3075013"/>
              <a:ext cx="971222" cy="344675"/>
              <a:chOff x="2635840" y="2713063"/>
              <a:chExt cx="971222" cy="344675"/>
            </a:xfrm>
          </p:grpSpPr>
          <p:sp>
            <p:nvSpPr>
              <p:cNvPr id="101" name="Accolade fermante 100"/>
              <p:cNvSpPr/>
              <p:nvPr/>
            </p:nvSpPr>
            <p:spPr>
              <a:xfrm>
                <a:off x="2635840" y="2724006"/>
                <a:ext cx="137825" cy="333732"/>
              </a:xfrm>
              <a:prstGeom prst="rightBrace">
                <a:avLst>
                  <a:gd name="adj1" fmla="val 42888"/>
                  <a:gd name="adj2" fmla="val 5000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ZoneTexte 152"/>
                  <p:cNvSpPr txBox="1"/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𝑡h𝑒𝑟𝑚𝑖𝑞𝑢𝑒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02" name="ZoneTexte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580" y="2713063"/>
                    <a:ext cx="778482" cy="2741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834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65509" y="2014538"/>
              <a:ext cx="1266189" cy="3088347"/>
              <a:chOff x="2013059" y="1652588"/>
              <a:chExt cx="1266189" cy="3088347"/>
            </a:xfrm>
          </p:grpSpPr>
          <p:grpSp>
            <p:nvGrpSpPr>
              <p:cNvPr id="35" name="Groupe 34"/>
              <p:cNvGrpSpPr/>
              <p:nvPr/>
            </p:nvGrpSpPr>
            <p:grpSpPr>
              <a:xfrm>
                <a:off x="2480950" y="1652588"/>
                <a:ext cx="798298" cy="3088347"/>
                <a:chOff x="2717629" y="1652588"/>
                <a:chExt cx="746707" cy="1871691"/>
              </a:xfrm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2717629" y="1652588"/>
                  <a:ext cx="436103" cy="1608223"/>
                  <a:chOff x="2855743" y="1395413"/>
                  <a:chExt cx="436103" cy="1608223"/>
                </a:xfrm>
              </p:grpSpPr>
              <p:cxnSp>
                <p:nvCxnSpPr>
                  <p:cNvPr id="6" name="Connecteur droit avec flèche 5"/>
                  <p:cNvCxnSpPr/>
                  <p:nvPr/>
                </p:nvCxnSpPr>
                <p:spPr>
                  <a:xfrm>
                    <a:off x="2952599" y="1395413"/>
                    <a:ext cx="0" cy="1608223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/>
                  <p:cNvCxnSpPr/>
                  <p:nvPr/>
                </p:nvCxnSpPr>
                <p:spPr>
                  <a:xfrm flipV="1">
                    <a:off x="2855743" y="1658881"/>
                    <a:ext cx="183676" cy="1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Connecteur droit 7"/>
                  <p:cNvCxnSpPr/>
                  <p:nvPr/>
                </p:nvCxnSpPr>
                <p:spPr>
                  <a:xfrm>
                    <a:off x="2860761" y="2794986"/>
                    <a:ext cx="183676" cy="0"/>
                  </a:xfrm>
                  <a:prstGeom prst="line">
                    <a:avLst/>
                  </a:prstGeom>
                  <a:ln w="762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Rectangle 14"/>
                  <p:cNvSpPr/>
                  <p:nvPr/>
                </p:nvSpPr>
                <p:spPr>
                  <a:xfrm>
                    <a:off x="2896072" y="183706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898908" y="202503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904575" y="2217780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2904576" y="2557871"/>
                    <a:ext cx="97935" cy="56390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ZoneTexte 138"/>
                  <p:cNvSpPr txBox="1"/>
                  <p:nvPr/>
                </p:nvSpPr>
                <p:spPr>
                  <a:xfrm>
                    <a:off x="2979272" y="2332493"/>
                    <a:ext cx="312574" cy="17667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fr-FR" sz="1800" kern="1200" dirty="0">
                        <a:solidFill>
                          <a:srgbClr val="5B9BD5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…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</p:spPr>
                  <p:txBody>
                    <a:bodyPr wrap="square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fr-FR" sz="1600" b="0" i="0" kern="1200" smtClean="0">
                                <a:solidFill>
                                  <a:srgbClr val="000000"/>
                                </a:solidFill>
                                <a:effectLst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temp</m:t>
                            </m:r>
                          </m:oMath>
                        </m:oMathPara>
                      </a14:m>
                      <a:endParaRPr lang="en-US" sz="1600" dirty="0">
                        <a:effectLst/>
                        <a:ea typeface="宋体" panose="02010600030101010101" pitchFamily="2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4394" y="3209428"/>
                      <a:ext cx="739942" cy="31485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9462" y="1744791"/>
                    <a:ext cx="368834" cy="3148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</p:spPr>
                <p:txBody>
                  <a:bodyPr wrap="square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3059" y="3906570"/>
                    <a:ext cx="496349" cy="31485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540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62808" y="395654"/>
            <a:ext cx="62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Couplage du modèle dynamique et du modèle palier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68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53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ZhangSilun</cp:lastModifiedBy>
  <cp:revision>47</cp:revision>
  <dcterms:created xsi:type="dcterms:W3CDTF">2018-12-22T00:18:27Z</dcterms:created>
  <dcterms:modified xsi:type="dcterms:W3CDTF">2018-12-23T01:28:44Z</dcterms:modified>
</cp:coreProperties>
</file>