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Resultat_Simulation%20ME\7500rpm_synth&#232;se%20pour%20m&#233;moire\Comparaison_inter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Resultat_Simulation%20ME\7500rpm_synth&#232;se%20pour%20m&#233;moire\Comparaison_inter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Resultat_Simulation%20ME\7500rpm_synth&#232;se%20pour%20m&#233;moire\Comparaison_inter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Resultat_Simulation%20ME\7500rpm_synth&#232;se%20pour%20m&#233;moire\Comparaison_inter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Resultat_Simulation%20ME\7500rpm_synth&#232;se%20pour%20m&#233;moire\Comparaison_inter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local\4_Work\19_nouvelle_configuration\configurationV2_700mm_10kgNDE\Resultat_Simulation%20ME\7500rpm_synth&#232;se%20pour%20m&#233;moire\Comparaison_inter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08946433432134"/>
          <c:y val="4.6213158703145352E-2"/>
          <c:w val="0.8428378401575326"/>
          <c:h val="0.80530935243307011"/>
        </c:manualLayout>
      </c:layout>
      <c:scatterChart>
        <c:scatterStyle val="lineMarker"/>
        <c:varyColors val="0"/>
        <c:ser>
          <c:idx val="1"/>
          <c:order val="0"/>
          <c:tx>
            <c:v>Dx 120gmm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[1]DynamRot_120gmm!$A$2:$A$565</c:f>
              <c:numCache>
                <c:formatCode>General</c:formatCode>
                <c:ptCount val="564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[1]DynamRot_120gmm!$B$2:$B$565</c:f>
              <c:numCache>
                <c:formatCode>General</c:formatCode>
                <c:ptCount val="564"/>
                <c:pt idx="0">
                  <c:v>17.600000000000001</c:v>
                </c:pt>
                <c:pt idx="1">
                  <c:v>18</c:v>
                </c:pt>
                <c:pt idx="2">
                  <c:v>18.3</c:v>
                </c:pt>
                <c:pt idx="3">
                  <c:v>18.600000000000001</c:v>
                </c:pt>
                <c:pt idx="4">
                  <c:v>18.899999999999999</c:v>
                </c:pt>
                <c:pt idx="5">
                  <c:v>19.2</c:v>
                </c:pt>
                <c:pt idx="6">
                  <c:v>19.5</c:v>
                </c:pt>
                <c:pt idx="7">
                  <c:v>19.7</c:v>
                </c:pt>
                <c:pt idx="8">
                  <c:v>20</c:v>
                </c:pt>
                <c:pt idx="9">
                  <c:v>20.3</c:v>
                </c:pt>
                <c:pt idx="10">
                  <c:v>20.5</c:v>
                </c:pt>
                <c:pt idx="11">
                  <c:v>20.7</c:v>
                </c:pt>
                <c:pt idx="12">
                  <c:v>21</c:v>
                </c:pt>
                <c:pt idx="13">
                  <c:v>21.2</c:v>
                </c:pt>
                <c:pt idx="14">
                  <c:v>21.4</c:v>
                </c:pt>
                <c:pt idx="15">
                  <c:v>21.6</c:v>
                </c:pt>
                <c:pt idx="16">
                  <c:v>21.8</c:v>
                </c:pt>
                <c:pt idx="17">
                  <c:v>22</c:v>
                </c:pt>
                <c:pt idx="18">
                  <c:v>22.2</c:v>
                </c:pt>
                <c:pt idx="19">
                  <c:v>22.4</c:v>
                </c:pt>
                <c:pt idx="20">
                  <c:v>22.5</c:v>
                </c:pt>
                <c:pt idx="21">
                  <c:v>22.7</c:v>
                </c:pt>
                <c:pt idx="22">
                  <c:v>22.9</c:v>
                </c:pt>
                <c:pt idx="23">
                  <c:v>23</c:v>
                </c:pt>
                <c:pt idx="24">
                  <c:v>23.2</c:v>
                </c:pt>
                <c:pt idx="25">
                  <c:v>23.3</c:v>
                </c:pt>
                <c:pt idx="26">
                  <c:v>23.4</c:v>
                </c:pt>
                <c:pt idx="27">
                  <c:v>23.6</c:v>
                </c:pt>
                <c:pt idx="28">
                  <c:v>23.7</c:v>
                </c:pt>
                <c:pt idx="29">
                  <c:v>23.8</c:v>
                </c:pt>
                <c:pt idx="30">
                  <c:v>23.9</c:v>
                </c:pt>
                <c:pt idx="31">
                  <c:v>24</c:v>
                </c:pt>
                <c:pt idx="32">
                  <c:v>24.2</c:v>
                </c:pt>
                <c:pt idx="33">
                  <c:v>24.3</c:v>
                </c:pt>
                <c:pt idx="34">
                  <c:v>24.4</c:v>
                </c:pt>
                <c:pt idx="35">
                  <c:v>24.5</c:v>
                </c:pt>
                <c:pt idx="36">
                  <c:v>24.6</c:v>
                </c:pt>
                <c:pt idx="37">
                  <c:v>24.7</c:v>
                </c:pt>
                <c:pt idx="38">
                  <c:v>24.8</c:v>
                </c:pt>
                <c:pt idx="39">
                  <c:v>24.8</c:v>
                </c:pt>
                <c:pt idx="40">
                  <c:v>24.9</c:v>
                </c:pt>
                <c:pt idx="41">
                  <c:v>25</c:v>
                </c:pt>
                <c:pt idx="42">
                  <c:v>25.1</c:v>
                </c:pt>
                <c:pt idx="43">
                  <c:v>25.2</c:v>
                </c:pt>
                <c:pt idx="44">
                  <c:v>25.3</c:v>
                </c:pt>
                <c:pt idx="45">
                  <c:v>25.3</c:v>
                </c:pt>
                <c:pt idx="46">
                  <c:v>25.4</c:v>
                </c:pt>
                <c:pt idx="47">
                  <c:v>25.5</c:v>
                </c:pt>
                <c:pt idx="48">
                  <c:v>25.5</c:v>
                </c:pt>
                <c:pt idx="49">
                  <c:v>25.6</c:v>
                </c:pt>
                <c:pt idx="50">
                  <c:v>25.7</c:v>
                </c:pt>
                <c:pt idx="51">
                  <c:v>25.7</c:v>
                </c:pt>
                <c:pt idx="52">
                  <c:v>25.8</c:v>
                </c:pt>
                <c:pt idx="53">
                  <c:v>25.9</c:v>
                </c:pt>
                <c:pt idx="54">
                  <c:v>25.9</c:v>
                </c:pt>
                <c:pt idx="55">
                  <c:v>26</c:v>
                </c:pt>
                <c:pt idx="56">
                  <c:v>26</c:v>
                </c:pt>
                <c:pt idx="57">
                  <c:v>26.1</c:v>
                </c:pt>
                <c:pt idx="58">
                  <c:v>26.1</c:v>
                </c:pt>
                <c:pt idx="59">
                  <c:v>26.2</c:v>
                </c:pt>
                <c:pt idx="60">
                  <c:v>26.2</c:v>
                </c:pt>
                <c:pt idx="61">
                  <c:v>26.3</c:v>
                </c:pt>
                <c:pt idx="62">
                  <c:v>26.3</c:v>
                </c:pt>
                <c:pt idx="63">
                  <c:v>26.4</c:v>
                </c:pt>
                <c:pt idx="64">
                  <c:v>26.4</c:v>
                </c:pt>
                <c:pt idx="65">
                  <c:v>26.4</c:v>
                </c:pt>
                <c:pt idx="66">
                  <c:v>26.5</c:v>
                </c:pt>
                <c:pt idx="67">
                  <c:v>26.5</c:v>
                </c:pt>
                <c:pt idx="68">
                  <c:v>26.6</c:v>
                </c:pt>
                <c:pt idx="69">
                  <c:v>26.6</c:v>
                </c:pt>
                <c:pt idx="70">
                  <c:v>26.6</c:v>
                </c:pt>
                <c:pt idx="71">
                  <c:v>26.7</c:v>
                </c:pt>
                <c:pt idx="72">
                  <c:v>26.7</c:v>
                </c:pt>
                <c:pt idx="73">
                  <c:v>26.7</c:v>
                </c:pt>
                <c:pt idx="74">
                  <c:v>26.8</c:v>
                </c:pt>
                <c:pt idx="75">
                  <c:v>26.8</c:v>
                </c:pt>
                <c:pt idx="76">
                  <c:v>26.8</c:v>
                </c:pt>
                <c:pt idx="77">
                  <c:v>26.9</c:v>
                </c:pt>
                <c:pt idx="78">
                  <c:v>26.9</c:v>
                </c:pt>
                <c:pt idx="79">
                  <c:v>26.9</c:v>
                </c:pt>
                <c:pt idx="80">
                  <c:v>27</c:v>
                </c:pt>
                <c:pt idx="81">
                  <c:v>27</c:v>
                </c:pt>
                <c:pt idx="82">
                  <c:v>27</c:v>
                </c:pt>
                <c:pt idx="83">
                  <c:v>27</c:v>
                </c:pt>
                <c:pt idx="84">
                  <c:v>27.1</c:v>
                </c:pt>
                <c:pt idx="85">
                  <c:v>27.1</c:v>
                </c:pt>
                <c:pt idx="86">
                  <c:v>27.1</c:v>
                </c:pt>
                <c:pt idx="87">
                  <c:v>27.1</c:v>
                </c:pt>
                <c:pt idx="88">
                  <c:v>27.2</c:v>
                </c:pt>
                <c:pt idx="89">
                  <c:v>27.2</c:v>
                </c:pt>
                <c:pt idx="90">
                  <c:v>27.2</c:v>
                </c:pt>
                <c:pt idx="91">
                  <c:v>27.2</c:v>
                </c:pt>
                <c:pt idx="92">
                  <c:v>27.2</c:v>
                </c:pt>
                <c:pt idx="93">
                  <c:v>27.3</c:v>
                </c:pt>
                <c:pt idx="94">
                  <c:v>27.3</c:v>
                </c:pt>
                <c:pt idx="95">
                  <c:v>27.3</c:v>
                </c:pt>
                <c:pt idx="96">
                  <c:v>27.3</c:v>
                </c:pt>
                <c:pt idx="97">
                  <c:v>27.3</c:v>
                </c:pt>
                <c:pt idx="98">
                  <c:v>27.4</c:v>
                </c:pt>
                <c:pt idx="99">
                  <c:v>27.4</c:v>
                </c:pt>
                <c:pt idx="100">
                  <c:v>27.4</c:v>
                </c:pt>
                <c:pt idx="101">
                  <c:v>27.4</c:v>
                </c:pt>
                <c:pt idx="102">
                  <c:v>27.4</c:v>
                </c:pt>
                <c:pt idx="103">
                  <c:v>27.4</c:v>
                </c:pt>
                <c:pt idx="104">
                  <c:v>27.5</c:v>
                </c:pt>
                <c:pt idx="105">
                  <c:v>27.5</c:v>
                </c:pt>
                <c:pt idx="106">
                  <c:v>27.5</c:v>
                </c:pt>
                <c:pt idx="107">
                  <c:v>27.5</c:v>
                </c:pt>
                <c:pt idx="108">
                  <c:v>27.5</c:v>
                </c:pt>
                <c:pt idx="109">
                  <c:v>27.5</c:v>
                </c:pt>
                <c:pt idx="110">
                  <c:v>27.5</c:v>
                </c:pt>
                <c:pt idx="111">
                  <c:v>27.6</c:v>
                </c:pt>
                <c:pt idx="112">
                  <c:v>27.6</c:v>
                </c:pt>
                <c:pt idx="113">
                  <c:v>27.6</c:v>
                </c:pt>
                <c:pt idx="114">
                  <c:v>27.6</c:v>
                </c:pt>
                <c:pt idx="115">
                  <c:v>27.6</c:v>
                </c:pt>
                <c:pt idx="116">
                  <c:v>27.6</c:v>
                </c:pt>
                <c:pt idx="117">
                  <c:v>27.6</c:v>
                </c:pt>
                <c:pt idx="118">
                  <c:v>27.6</c:v>
                </c:pt>
                <c:pt idx="119">
                  <c:v>27.7</c:v>
                </c:pt>
                <c:pt idx="120">
                  <c:v>27.7</c:v>
                </c:pt>
                <c:pt idx="121">
                  <c:v>27.7</c:v>
                </c:pt>
                <c:pt idx="122">
                  <c:v>27.7</c:v>
                </c:pt>
                <c:pt idx="123">
                  <c:v>27.7</c:v>
                </c:pt>
                <c:pt idx="124">
                  <c:v>27.7</c:v>
                </c:pt>
                <c:pt idx="125">
                  <c:v>27.7</c:v>
                </c:pt>
                <c:pt idx="126">
                  <c:v>27.7</c:v>
                </c:pt>
                <c:pt idx="127">
                  <c:v>27.7</c:v>
                </c:pt>
                <c:pt idx="128">
                  <c:v>27.8</c:v>
                </c:pt>
                <c:pt idx="129">
                  <c:v>27.8</c:v>
                </c:pt>
                <c:pt idx="130">
                  <c:v>27.8</c:v>
                </c:pt>
                <c:pt idx="131">
                  <c:v>27.8</c:v>
                </c:pt>
                <c:pt idx="132">
                  <c:v>27.8</c:v>
                </c:pt>
                <c:pt idx="133">
                  <c:v>27.8</c:v>
                </c:pt>
                <c:pt idx="134">
                  <c:v>27.8</c:v>
                </c:pt>
                <c:pt idx="135">
                  <c:v>27.8</c:v>
                </c:pt>
                <c:pt idx="136">
                  <c:v>27.8</c:v>
                </c:pt>
                <c:pt idx="137">
                  <c:v>27.9</c:v>
                </c:pt>
                <c:pt idx="138">
                  <c:v>27.9</c:v>
                </c:pt>
                <c:pt idx="139">
                  <c:v>27.9</c:v>
                </c:pt>
                <c:pt idx="140">
                  <c:v>27.9</c:v>
                </c:pt>
                <c:pt idx="141">
                  <c:v>27.9</c:v>
                </c:pt>
                <c:pt idx="142">
                  <c:v>27.9</c:v>
                </c:pt>
                <c:pt idx="143">
                  <c:v>27.9</c:v>
                </c:pt>
                <c:pt idx="144">
                  <c:v>27.9</c:v>
                </c:pt>
                <c:pt idx="145">
                  <c:v>27.9</c:v>
                </c:pt>
                <c:pt idx="146">
                  <c:v>28</c:v>
                </c:pt>
                <c:pt idx="147">
                  <c:v>28</c:v>
                </c:pt>
                <c:pt idx="148">
                  <c:v>28</c:v>
                </c:pt>
                <c:pt idx="149">
                  <c:v>28</c:v>
                </c:pt>
                <c:pt idx="150">
                  <c:v>28</c:v>
                </c:pt>
                <c:pt idx="151">
                  <c:v>28</c:v>
                </c:pt>
                <c:pt idx="152">
                  <c:v>28</c:v>
                </c:pt>
                <c:pt idx="153">
                  <c:v>28</c:v>
                </c:pt>
                <c:pt idx="154">
                  <c:v>28.1</c:v>
                </c:pt>
                <c:pt idx="155">
                  <c:v>28.1</c:v>
                </c:pt>
                <c:pt idx="156">
                  <c:v>28.1</c:v>
                </c:pt>
                <c:pt idx="157">
                  <c:v>28.1</c:v>
                </c:pt>
                <c:pt idx="158">
                  <c:v>28.1</c:v>
                </c:pt>
                <c:pt idx="159">
                  <c:v>28.1</c:v>
                </c:pt>
                <c:pt idx="160">
                  <c:v>28.1</c:v>
                </c:pt>
                <c:pt idx="161">
                  <c:v>28.1</c:v>
                </c:pt>
                <c:pt idx="162">
                  <c:v>28.2</c:v>
                </c:pt>
                <c:pt idx="163">
                  <c:v>28.2</c:v>
                </c:pt>
                <c:pt idx="164">
                  <c:v>28.2</c:v>
                </c:pt>
                <c:pt idx="165">
                  <c:v>28.2</c:v>
                </c:pt>
                <c:pt idx="166">
                  <c:v>28.2</c:v>
                </c:pt>
                <c:pt idx="167">
                  <c:v>28.2</c:v>
                </c:pt>
                <c:pt idx="168">
                  <c:v>28.2</c:v>
                </c:pt>
                <c:pt idx="169">
                  <c:v>28.2</c:v>
                </c:pt>
                <c:pt idx="170">
                  <c:v>28.2</c:v>
                </c:pt>
                <c:pt idx="171">
                  <c:v>28.3</c:v>
                </c:pt>
                <c:pt idx="172">
                  <c:v>28.3</c:v>
                </c:pt>
                <c:pt idx="173">
                  <c:v>28.3</c:v>
                </c:pt>
                <c:pt idx="174">
                  <c:v>28.3</c:v>
                </c:pt>
                <c:pt idx="175">
                  <c:v>28.3</c:v>
                </c:pt>
                <c:pt idx="176">
                  <c:v>28.3</c:v>
                </c:pt>
                <c:pt idx="177">
                  <c:v>28.3</c:v>
                </c:pt>
                <c:pt idx="178">
                  <c:v>28.3</c:v>
                </c:pt>
                <c:pt idx="179">
                  <c:v>28.3</c:v>
                </c:pt>
                <c:pt idx="180">
                  <c:v>28.3</c:v>
                </c:pt>
                <c:pt idx="181">
                  <c:v>28.3</c:v>
                </c:pt>
                <c:pt idx="182">
                  <c:v>28.3</c:v>
                </c:pt>
                <c:pt idx="183">
                  <c:v>28.3</c:v>
                </c:pt>
                <c:pt idx="184">
                  <c:v>28.4</c:v>
                </c:pt>
                <c:pt idx="185">
                  <c:v>28.4</c:v>
                </c:pt>
                <c:pt idx="186">
                  <c:v>28.4</c:v>
                </c:pt>
                <c:pt idx="187">
                  <c:v>28.4</c:v>
                </c:pt>
                <c:pt idx="188">
                  <c:v>28.4</c:v>
                </c:pt>
                <c:pt idx="189">
                  <c:v>28.4</c:v>
                </c:pt>
                <c:pt idx="190">
                  <c:v>28.4</c:v>
                </c:pt>
                <c:pt idx="191">
                  <c:v>28.4</c:v>
                </c:pt>
                <c:pt idx="192">
                  <c:v>28.4</c:v>
                </c:pt>
                <c:pt idx="193">
                  <c:v>28.4</c:v>
                </c:pt>
                <c:pt idx="194">
                  <c:v>28.4</c:v>
                </c:pt>
                <c:pt idx="195">
                  <c:v>28.4</c:v>
                </c:pt>
                <c:pt idx="196">
                  <c:v>28.4</c:v>
                </c:pt>
                <c:pt idx="197">
                  <c:v>28.4</c:v>
                </c:pt>
                <c:pt idx="198">
                  <c:v>28.4</c:v>
                </c:pt>
                <c:pt idx="199">
                  <c:v>28.4</c:v>
                </c:pt>
                <c:pt idx="200">
                  <c:v>28.4</c:v>
                </c:pt>
                <c:pt idx="201">
                  <c:v>28.4</c:v>
                </c:pt>
                <c:pt idx="202">
                  <c:v>28.4</c:v>
                </c:pt>
                <c:pt idx="203">
                  <c:v>28.4</c:v>
                </c:pt>
                <c:pt idx="204">
                  <c:v>28.4</c:v>
                </c:pt>
                <c:pt idx="205">
                  <c:v>28.4</c:v>
                </c:pt>
                <c:pt idx="206">
                  <c:v>28.4</c:v>
                </c:pt>
                <c:pt idx="207">
                  <c:v>28.4</c:v>
                </c:pt>
                <c:pt idx="208">
                  <c:v>28.4</c:v>
                </c:pt>
                <c:pt idx="209">
                  <c:v>28.4</c:v>
                </c:pt>
                <c:pt idx="210">
                  <c:v>28.4</c:v>
                </c:pt>
                <c:pt idx="211">
                  <c:v>28.4</c:v>
                </c:pt>
                <c:pt idx="212">
                  <c:v>28.4</c:v>
                </c:pt>
                <c:pt idx="213">
                  <c:v>28.4</c:v>
                </c:pt>
                <c:pt idx="214">
                  <c:v>28.4</c:v>
                </c:pt>
                <c:pt idx="215">
                  <c:v>28.4</c:v>
                </c:pt>
                <c:pt idx="216">
                  <c:v>28.4</c:v>
                </c:pt>
                <c:pt idx="217">
                  <c:v>28.4</c:v>
                </c:pt>
                <c:pt idx="218">
                  <c:v>28.4</c:v>
                </c:pt>
                <c:pt idx="219">
                  <c:v>28.4</c:v>
                </c:pt>
                <c:pt idx="220">
                  <c:v>28.4</c:v>
                </c:pt>
                <c:pt idx="221">
                  <c:v>28.4</c:v>
                </c:pt>
                <c:pt idx="222">
                  <c:v>28.4</c:v>
                </c:pt>
                <c:pt idx="223">
                  <c:v>28.4</c:v>
                </c:pt>
                <c:pt idx="224">
                  <c:v>28.4</c:v>
                </c:pt>
                <c:pt idx="225">
                  <c:v>28.5</c:v>
                </c:pt>
                <c:pt idx="226">
                  <c:v>28.5</c:v>
                </c:pt>
                <c:pt idx="227">
                  <c:v>28.5</c:v>
                </c:pt>
                <c:pt idx="228">
                  <c:v>28.5</c:v>
                </c:pt>
                <c:pt idx="229">
                  <c:v>28.5</c:v>
                </c:pt>
                <c:pt idx="230">
                  <c:v>28.5</c:v>
                </c:pt>
                <c:pt idx="231">
                  <c:v>28.5</c:v>
                </c:pt>
                <c:pt idx="232">
                  <c:v>28.5</c:v>
                </c:pt>
                <c:pt idx="233">
                  <c:v>28.5</c:v>
                </c:pt>
                <c:pt idx="234">
                  <c:v>28.5</c:v>
                </c:pt>
                <c:pt idx="235">
                  <c:v>28.5</c:v>
                </c:pt>
                <c:pt idx="236">
                  <c:v>28.5</c:v>
                </c:pt>
                <c:pt idx="237">
                  <c:v>28.5</c:v>
                </c:pt>
                <c:pt idx="238">
                  <c:v>28.5</c:v>
                </c:pt>
                <c:pt idx="239">
                  <c:v>28.5</c:v>
                </c:pt>
                <c:pt idx="240">
                  <c:v>28.5</c:v>
                </c:pt>
                <c:pt idx="241">
                  <c:v>28.5</c:v>
                </c:pt>
                <c:pt idx="242">
                  <c:v>28.5</c:v>
                </c:pt>
                <c:pt idx="243">
                  <c:v>28.5</c:v>
                </c:pt>
                <c:pt idx="244">
                  <c:v>28.5</c:v>
                </c:pt>
                <c:pt idx="245">
                  <c:v>28.5</c:v>
                </c:pt>
                <c:pt idx="246">
                  <c:v>28.5</c:v>
                </c:pt>
                <c:pt idx="247">
                  <c:v>28.5</c:v>
                </c:pt>
                <c:pt idx="248">
                  <c:v>28.5</c:v>
                </c:pt>
                <c:pt idx="249">
                  <c:v>28.5</c:v>
                </c:pt>
                <c:pt idx="250">
                  <c:v>28.5</c:v>
                </c:pt>
                <c:pt idx="251">
                  <c:v>28.5</c:v>
                </c:pt>
                <c:pt idx="252">
                  <c:v>28.5</c:v>
                </c:pt>
                <c:pt idx="253">
                  <c:v>28.5</c:v>
                </c:pt>
                <c:pt idx="254">
                  <c:v>28.5</c:v>
                </c:pt>
                <c:pt idx="255">
                  <c:v>28.5</c:v>
                </c:pt>
                <c:pt idx="256">
                  <c:v>28.5</c:v>
                </c:pt>
                <c:pt idx="257">
                  <c:v>28.5</c:v>
                </c:pt>
                <c:pt idx="258">
                  <c:v>28.5</c:v>
                </c:pt>
                <c:pt idx="259">
                  <c:v>28.5</c:v>
                </c:pt>
                <c:pt idx="260">
                  <c:v>28.5</c:v>
                </c:pt>
                <c:pt idx="261">
                  <c:v>28.5</c:v>
                </c:pt>
                <c:pt idx="262">
                  <c:v>28.5</c:v>
                </c:pt>
                <c:pt idx="263">
                  <c:v>28.5</c:v>
                </c:pt>
                <c:pt idx="264">
                  <c:v>28.5</c:v>
                </c:pt>
                <c:pt idx="265">
                  <c:v>28.5</c:v>
                </c:pt>
                <c:pt idx="266">
                  <c:v>28.5</c:v>
                </c:pt>
                <c:pt idx="267">
                  <c:v>28.5</c:v>
                </c:pt>
                <c:pt idx="268">
                  <c:v>28.5</c:v>
                </c:pt>
                <c:pt idx="269">
                  <c:v>28.5</c:v>
                </c:pt>
                <c:pt idx="270">
                  <c:v>28.5</c:v>
                </c:pt>
                <c:pt idx="271">
                  <c:v>28.5</c:v>
                </c:pt>
                <c:pt idx="272">
                  <c:v>28.5</c:v>
                </c:pt>
                <c:pt idx="273">
                  <c:v>28.5</c:v>
                </c:pt>
                <c:pt idx="274">
                  <c:v>28.5</c:v>
                </c:pt>
                <c:pt idx="275">
                  <c:v>28.5</c:v>
                </c:pt>
                <c:pt idx="276">
                  <c:v>28.5</c:v>
                </c:pt>
                <c:pt idx="277">
                  <c:v>28.5</c:v>
                </c:pt>
                <c:pt idx="278">
                  <c:v>28.5</c:v>
                </c:pt>
                <c:pt idx="279">
                  <c:v>28.5</c:v>
                </c:pt>
                <c:pt idx="280">
                  <c:v>28.5</c:v>
                </c:pt>
                <c:pt idx="281">
                  <c:v>28.5</c:v>
                </c:pt>
                <c:pt idx="282">
                  <c:v>28.5</c:v>
                </c:pt>
                <c:pt idx="283">
                  <c:v>28.5</c:v>
                </c:pt>
                <c:pt idx="284">
                  <c:v>28.5</c:v>
                </c:pt>
                <c:pt idx="285">
                  <c:v>28.5</c:v>
                </c:pt>
                <c:pt idx="286">
                  <c:v>28.5</c:v>
                </c:pt>
                <c:pt idx="287">
                  <c:v>28.5</c:v>
                </c:pt>
                <c:pt idx="288">
                  <c:v>28.5</c:v>
                </c:pt>
                <c:pt idx="289">
                  <c:v>28.5</c:v>
                </c:pt>
                <c:pt idx="290">
                  <c:v>28.5</c:v>
                </c:pt>
                <c:pt idx="291">
                  <c:v>28.6</c:v>
                </c:pt>
                <c:pt idx="292">
                  <c:v>28.6</c:v>
                </c:pt>
                <c:pt idx="293">
                  <c:v>28.6</c:v>
                </c:pt>
                <c:pt idx="294">
                  <c:v>28.6</c:v>
                </c:pt>
                <c:pt idx="295">
                  <c:v>28.6</c:v>
                </c:pt>
                <c:pt idx="296">
                  <c:v>28.6</c:v>
                </c:pt>
                <c:pt idx="297">
                  <c:v>28.6</c:v>
                </c:pt>
                <c:pt idx="298">
                  <c:v>28.6</c:v>
                </c:pt>
                <c:pt idx="299">
                  <c:v>28.6</c:v>
                </c:pt>
                <c:pt idx="300">
                  <c:v>28.6</c:v>
                </c:pt>
                <c:pt idx="301">
                  <c:v>28.6</c:v>
                </c:pt>
                <c:pt idx="302">
                  <c:v>28.6</c:v>
                </c:pt>
                <c:pt idx="303">
                  <c:v>28.6</c:v>
                </c:pt>
                <c:pt idx="304">
                  <c:v>28.6</c:v>
                </c:pt>
                <c:pt idx="305">
                  <c:v>28.6</c:v>
                </c:pt>
                <c:pt idx="306">
                  <c:v>28.6</c:v>
                </c:pt>
                <c:pt idx="307">
                  <c:v>28.6</c:v>
                </c:pt>
                <c:pt idx="308">
                  <c:v>28.6</c:v>
                </c:pt>
                <c:pt idx="309">
                  <c:v>28.6</c:v>
                </c:pt>
                <c:pt idx="310">
                  <c:v>28.7</c:v>
                </c:pt>
                <c:pt idx="311">
                  <c:v>28.7</c:v>
                </c:pt>
                <c:pt idx="312">
                  <c:v>28.7</c:v>
                </c:pt>
                <c:pt idx="313">
                  <c:v>28.7</c:v>
                </c:pt>
                <c:pt idx="314">
                  <c:v>28.7</c:v>
                </c:pt>
                <c:pt idx="315">
                  <c:v>28.7</c:v>
                </c:pt>
                <c:pt idx="316">
                  <c:v>28.7</c:v>
                </c:pt>
                <c:pt idx="317">
                  <c:v>28.7</c:v>
                </c:pt>
                <c:pt idx="318">
                  <c:v>28.7</c:v>
                </c:pt>
                <c:pt idx="319">
                  <c:v>28.7</c:v>
                </c:pt>
                <c:pt idx="320">
                  <c:v>28.7</c:v>
                </c:pt>
                <c:pt idx="321">
                  <c:v>28.7</c:v>
                </c:pt>
                <c:pt idx="322">
                  <c:v>28.7</c:v>
                </c:pt>
                <c:pt idx="323">
                  <c:v>28.7</c:v>
                </c:pt>
                <c:pt idx="324">
                  <c:v>28.7</c:v>
                </c:pt>
                <c:pt idx="325">
                  <c:v>28.7</c:v>
                </c:pt>
                <c:pt idx="326">
                  <c:v>28.7</c:v>
                </c:pt>
                <c:pt idx="327">
                  <c:v>28.8</c:v>
                </c:pt>
                <c:pt idx="328">
                  <c:v>28.8</c:v>
                </c:pt>
                <c:pt idx="329">
                  <c:v>28.8</c:v>
                </c:pt>
                <c:pt idx="330">
                  <c:v>28.8</c:v>
                </c:pt>
                <c:pt idx="331">
                  <c:v>28.8</c:v>
                </c:pt>
                <c:pt idx="332">
                  <c:v>28.8</c:v>
                </c:pt>
                <c:pt idx="333">
                  <c:v>28.8</c:v>
                </c:pt>
                <c:pt idx="334">
                  <c:v>28.8</c:v>
                </c:pt>
                <c:pt idx="335">
                  <c:v>28.8</c:v>
                </c:pt>
                <c:pt idx="336">
                  <c:v>28.8</c:v>
                </c:pt>
                <c:pt idx="337">
                  <c:v>28.8</c:v>
                </c:pt>
                <c:pt idx="338">
                  <c:v>28.8</c:v>
                </c:pt>
                <c:pt idx="339">
                  <c:v>28.8</c:v>
                </c:pt>
                <c:pt idx="340">
                  <c:v>28.8</c:v>
                </c:pt>
                <c:pt idx="341">
                  <c:v>28.8</c:v>
                </c:pt>
                <c:pt idx="342">
                  <c:v>28.8</c:v>
                </c:pt>
                <c:pt idx="343">
                  <c:v>28.8</c:v>
                </c:pt>
                <c:pt idx="344">
                  <c:v>28.8</c:v>
                </c:pt>
                <c:pt idx="345">
                  <c:v>28.8</c:v>
                </c:pt>
                <c:pt idx="346">
                  <c:v>28.9</c:v>
                </c:pt>
                <c:pt idx="347">
                  <c:v>28.9</c:v>
                </c:pt>
                <c:pt idx="348">
                  <c:v>28.9</c:v>
                </c:pt>
                <c:pt idx="349">
                  <c:v>28.9</c:v>
                </c:pt>
                <c:pt idx="350">
                  <c:v>28.9</c:v>
                </c:pt>
                <c:pt idx="351">
                  <c:v>28.9</c:v>
                </c:pt>
                <c:pt idx="352">
                  <c:v>28.9</c:v>
                </c:pt>
                <c:pt idx="353">
                  <c:v>28.9</c:v>
                </c:pt>
                <c:pt idx="354">
                  <c:v>28.9</c:v>
                </c:pt>
                <c:pt idx="355">
                  <c:v>28.9</c:v>
                </c:pt>
                <c:pt idx="356">
                  <c:v>28.9</c:v>
                </c:pt>
                <c:pt idx="357">
                  <c:v>28.9</c:v>
                </c:pt>
                <c:pt idx="358">
                  <c:v>28.9</c:v>
                </c:pt>
                <c:pt idx="359">
                  <c:v>28.9</c:v>
                </c:pt>
                <c:pt idx="360">
                  <c:v>28.9</c:v>
                </c:pt>
                <c:pt idx="361">
                  <c:v>28.9</c:v>
                </c:pt>
                <c:pt idx="362">
                  <c:v>28.9</c:v>
                </c:pt>
                <c:pt idx="363">
                  <c:v>28.9</c:v>
                </c:pt>
                <c:pt idx="364">
                  <c:v>28.9</c:v>
                </c:pt>
                <c:pt idx="365">
                  <c:v>28.9</c:v>
                </c:pt>
                <c:pt idx="366">
                  <c:v>28.9</c:v>
                </c:pt>
                <c:pt idx="367">
                  <c:v>28.9</c:v>
                </c:pt>
                <c:pt idx="368">
                  <c:v>28.9</c:v>
                </c:pt>
                <c:pt idx="369">
                  <c:v>28.9</c:v>
                </c:pt>
                <c:pt idx="370">
                  <c:v>28.9</c:v>
                </c:pt>
                <c:pt idx="371">
                  <c:v>28.9</c:v>
                </c:pt>
                <c:pt idx="372">
                  <c:v>28.9</c:v>
                </c:pt>
                <c:pt idx="373">
                  <c:v>28.9</c:v>
                </c:pt>
                <c:pt idx="374">
                  <c:v>28.9</c:v>
                </c:pt>
                <c:pt idx="375">
                  <c:v>28.9</c:v>
                </c:pt>
                <c:pt idx="376">
                  <c:v>28.9</c:v>
                </c:pt>
                <c:pt idx="377">
                  <c:v>28.9</c:v>
                </c:pt>
                <c:pt idx="378">
                  <c:v>29</c:v>
                </c:pt>
                <c:pt idx="379">
                  <c:v>29</c:v>
                </c:pt>
                <c:pt idx="380">
                  <c:v>29</c:v>
                </c:pt>
                <c:pt idx="381">
                  <c:v>29</c:v>
                </c:pt>
                <c:pt idx="382">
                  <c:v>29</c:v>
                </c:pt>
                <c:pt idx="383">
                  <c:v>29</c:v>
                </c:pt>
                <c:pt idx="384">
                  <c:v>29</c:v>
                </c:pt>
                <c:pt idx="385">
                  <c:v>29</c:v>
                </c:pt>
                <c:pt idx="386">
                  <c:v>29</c:v>
                </c:pt>
                <c:pt idx="387">
                  <c:v>29</c:v>
                </c:pt>
                <c:pt idx="388">
                  <c:v>29</c:v>
                </c:pt>
                <c:pt idx="389">
                  <c:v>29</c:v>
                </c:pt>
                <c:pt idx="390">
                  <c:v>29</c:v>
                </c:pt>
                <c:pt idx="391">
                  <c:v>29</c:v>
                </c:pt>
                <c:pt idx="392">
                  <c:v>29</c:v>
                </c:pt>
                <c:pt idx="393">
                  <c:v>29</c:v>
                </c:pt>
                <c:pt idx="394">
                  <c:v>29</c:v>
                </c:pt>
                <c:pt idx="395">
                  <c:v>29</c:v>
                </c:pt>
                <c:pt idx="396">
                  <c:v>29</c:v>
                </c:pt>
                <c:pt idx="397">
                  <c:v>29</c:v>
                </c:pt>
                <c:pt idx="398">
                  <c:v>29</c:v>
                </c:pt>
                <c:pt idx="399">
                  <c:v>29</c:v>
                </c:pt>
                <c:pt idx="400">
                  <c:v>29</c:v>
                </c:pt>
                <c:pt idx="401">
                  <c:v>29</c:v>
                </c:pt>
                <c:pt idx="402">
                  <c:v>29</c:v>
                </c:pt>
                <c:pt idx="403">
                  <c:v>29</c:v>
                </c:pt>
                <c:pt idx="404">
                  <c:v>29</c:v>
                </c:pt>
                <c:pt idx="405">
                  <c:v>29</c:v>
                </c:pt>
                <c:pt idx="406">
                  <c:v>29</c:v>
                </c:pt>
                <c:pt idx="407">
                  <c:v>29</c:v>
                </c:pt>
                <c:pt idx="408">
                  <c:v>29</c:v>
                </c:pt>
                <c:pt idx="409">
                  <c:v>29.1</c:v>
                </c:pt>
                <c:pt idx="410">
                  <c:v>29.1</c:v>
                </c:pt>
                <c:pt idx="411">
                  <c:v>29.1</c:v>
                </c:pt>
                <c:pt idx="412">
                  <c:v>29.1</c:v>
                </c:pt>
                <c:pt idx="413">
                  <c:v>29.1</c:v>
                </c:pt>
                <c:pt idx="414">
                  <c:v>29.1</c:v>
                </c:pt>
                <c:pt idx="415">
                  <c:v>29.1</c:v>
                </c:pt>
                <c:pt idx="416">
                  <c:v>29.1</c:v>
                </c:pt>
                <c:pt idx="417">
                  <c:v>29.1</c:v>
                </c:pt>
                <c:pt idx="418">
                  <c:v>29.1</c:v>
                </c:pt>
                <c:pt idx="419">
                  <c:v>29.1</c:v>
                </c:pt>
                <c:pt idx="420">
                  <c:v>29.1</c:v>
                </c:pt>
                <c:pt idx="421">
                  <c:v>29.1</c:v>
                </c:pt>
                <c:pt idx="422">
                  <c:v>29.1</c:v>
                </c:pt>
                <c:pt idx="423">
                  <c:v>29.1</c:v>
                </c:pt>
                <c:pt idx="424">
                  <c:v>29.1</c:v>
                </c:pt>
                <c:pt idx="425">
                  <c:v>29.2</c:v>
                </c:pt>
                <c:pt idx="426">
                  <c:v>29.2</c:v>
                </c:pt>
                <c:pt idx="427">
                  <c:v>29.2</c:v>
                </c:pt>
                <c:pt idx="428">
                  <c:v>29.2</c:v>
                </c:pt>
                <c:pt idx="429">
                  <c:v>29.2</c:v>
                </c:pt>
                <c:pt idx="430">
                  <c:v>29.2</c:v>
                </c:pt>
                <c:pt idx="431">
                  <c:v>29.2</c:v>
                </c:pt>
                <c:pt idx="432">
                  <c:v>29.2</c:v>
                </c:pt>
                <c:pt idx="433">
                  <c:v>29.2</c:v>
                </c:pt>
                <c:pt idx="434">
                  <c:v>29.2</c:v>
                </c:pt>
                <c:pt idx="435">
                  <c:v>29.2</c:v>
                </c:pt>
                <c:pt idx="436">
                  <c:v>29.2</c:v>
                </c:pt>
                <c:pt idx="437">
                  <c:v>29.2</c:v>
                </c:pt>
                <c:pt idx="438">
                  <c:v>29.2</c:v>
                </c:pt>
                <c:pt idx="439">
                  <c:v>29.3</c:v>
                </c:pt>
                <c:pt idx="440">
                  <c:v>29.3</c:v>
                </c:pt>
                <c:pt idx="441">
                  <c:v>29.3</c:v>
                </c:pt>
                <c:pt idx="442">
                  <c:v>29.3</c:v>
                </c:pt>
                <c:pt idx="443">
                  <c:v>29.3</c:v>
                </c:pt>
                <c:pt idx="444">
                  <c:v>29.3</c:v>
                </c:pt>
                <c:pt idx="445">
                  <c:v>29.3</c:v>
                </c:pt>
                <c:pt idx="446">
                  <c:v>29.3</c:v>
                </c:pt>
                <c:pt idx="447">
                  <c:v>29.3</c:v>
                </c:pt>
                <c:pt idx="448">
                  <c:v>29.3</c:v>
                </c:pt>
                <c:pt idx="449">
                  <c:v>29.3</c:v>
                </c:pt>
                <c:pt idx="450">
                  <c:v>29.3</c:v>
                </c:pt>
                <c:pt idx="451">
                  <c:v>29.3</c:v>
                </c:pt>
                <c:pt idx="452">
                  <c:v>29.3</c:v>
                </c:pt>
                <c:pt idx="453">
                  <c:v>29.3</c:v>
                </c:pt>
                <c:pt idx="454">
                  <c:v>29.4</c:v>
                </c:pt>
                <c:pt idx="455">
                  <c:v>29.4</c:v>
                </c:pt>
                <c:pt idx="456">
                  <c:v>29.4</c:v>
                </c:pt>
                <c:pt idx="457">
                  <c:v>29.4</c:v>
                </c:pt>
                <c:pt idx="458">
                  <c:v>29.4</c:v>
                </c:pt>
                <c:pt idx="459">
                  <c:v>29.4</c:v>
                </c:pt>
                <c:pt idx="460">
                  <c:v>29.4</c:v>
                </c:pt>
                <c:pt idx="461">
                  <c:v>29.4</c:v>
                </c:pt>
                <c:pt idx="462">
                  <c:v>29.4</c:v>
                </c:pt>
                <c:pt idx="463">
                  <c:v>29.4</c:v>
                </c:pt>
                <c:pt idx="464">
                  <c:v>29.4</c:v>
                </c:pt>
                <c:pt idx="465">
                  <c:v>29.4</c:v>
                </c:pt>
                <c:pt idx="466">
                  <c:v>29.4</c:v>
                </c:pt>
                <c:pt idx="467">
                  <c:v>29.4</c:v>
                </c:pt>
                <c:pt idx="468">
                  <c:v>29.4</c:v>
                </c:pt>
                <c:pt idx="469">
                  <c:v>29.4</c:v>
                </c:pt>
                <c:pt idx="470">
                  <c:v>29.5</c:v>
                </c:pt>
                <c:pt idx="471">
                  <c:v>29.5</c:v>
                </c:pt>
                <c:pt idx="472">
                  <c:v>29.5</c:v>
                </c:pt>
                <c:pt idx="473">
                  <c:v>29.5</c:v>
                </c:pt>
                <c:pt idx="474">
                  <c:v>29.5</c:v>
                </c:pt>
                <c:pt idx="475">
                  <c:v>29.5</c:v>
                </c:pt>
                <c:pt idx="476">
                  <c:v>29.5</c:v>
                </c:pt>
                <c:pt idx="477">
                  <c:v>29.5</c:v>
                </c:pt>
                <c:pt idx="478">
                  <c:v>29.5</c:v>
                </c:pt>
                <c:pt idx="479">
                  <c:v>29.5</c:v>
                </c:pt>
                <c:pt idx="480">
                  <c:v>29.5</c:v>
                </c:pt>
                <c:pt idx="481">
                  <c:v>29.5</c:v>
                </c:pt>
                <c:pt idx="482">
                  <c:v>29.5</c:v>
                </c:pt>
                <c:pt idx="483">
                  <c:v>29.5</c:v>
                </c:pt>
                <c:pt idx="484">
                  <c:v>29.5</c:v>
                </c:pt>
                <c:pt idx="485">
                  <c:v>29.5</c:v>
                </c:pt>
                <c:pt idx="486">
                  <c:v>29.5</c:v>
                </c:pt>
                <c:pt idx="487">
                  <c:v>29.5</c:v>
                </c:pt>
                <c:pt idx="488">
                  <c:v>29.5</c:v>
                </c:pt>
                <c:pt idx="489">
                  <c:v>29.5</c:v>
                </c:pt>
                <c:pt idx="490">
                  <c:v>29.5</c:v>
                </c:pt>
                <c:pt idx="491">
                  <c:v>29.5</c:v>
                </c:pt>
                <c:pt idx="492">
                  <c:v>29.6</c:v>
                </c:pt>
                <c:pt idx="493">
                  <c:v>29.6</c:v>
                </c:pt>
                <c:pt idx="494">
                  <c:v>29.6</c:v>
                </c:pt>
                <c:pt idx="495">
                  <c:v>29.6</c:v>
                </c:pt>
                <c:pt idx="496">
                  <c:v>29.6</c:v>
                </c:pt>
                <c:pt idx="497">
                  <c:v>29.6</c:v>
                </c:pt>
                <c:pt idx="498">
                  <c:v>29.6</c:v>
                </c:pt>
                <c:pt idx="499">
                  <c:v>29.6</c:v>
                </c:pt>
                <c:pt idx="500">
                  <c:v>29.6</c:v>
                </c:pt>
                <c:pt idx="501">
                  <c:v>29.6</c:v>
                </c:pt>
                <c:pt idx="502">
                  <c:v>29.6</c:v>
                </c:pt>
                <c:pt idx="503">
                  <c:v>29.6</c:v>
                </c:pt>
                <c:pt idx="504">
                  <c:v>29.6</c:v>
                </c:pt>
                <c:pt idx="505">
                  <c:v>29.6</c:v>
                </c:pt>
                <c:pt idx="506">
                  <c:v>29.6</c:v>
                </c:pt>
                <c:pt idx="507">
                  <c:v>29.6</c:v>
                </c:pt>
                <c:pt idx="508">
                  <c:v>29.6</c:v>
                </c:pt>
                <c:pt idx="509">
                  <c:v>29.6</c:v>
                </c:pt>
                <c:pt idx="510">
                  <c:v>29.6</c:v>
                </c:pt>
                <c:pt idx="511">
                  <c:v>29.6</c:v>
                </c:pt>
                <c:pt idx="512">
                  <c:v>29.6</c:v>
                </c:pt>
                <c:pt idx="513">
                  <c:v>29.6</c:v>
                </c:pt>
                <c:pt idx="514">
                  <c:v>29.6</c:v>
                </c:pt>
                <c:pt idx="515">
                  <c:v>29.6</c:v>
                </c:pt>
                <c:pt idx="516">
                  <c:v>29.6</c:v>
                </c:pt>
                <c:pt idx="517">
                  <c:v>29.6</c:v>
                </c:pt>
                <c:pt idx="518">
                  <c:v>29.6</c:v>
                </c:pt>
                <c:pt idx="519">
                  <c:v>29.6</c:v>
                </c:pt>
                <c:pt idx="520">
                  <c:v>29.6</c:v>
                </c:pt>
                <c:pt idx="521">
                  <c:v>29.6</c:v>
                </c:pt>
                <c:pt idx="522">
                  <c:v>29.6</c:v>
                </c:pt>
                <c:pt idx="523">
                  <c:v>29.6</c:v>
                </c:pt>
                <c:pt idx="524">
                  <c:v>29.6</c:v>
                </c:pt>
                <c:pt idx="525">
                  <c:v>29.6</c:v>
                </c:pt>
                <c:pt idx="526">
                  <c:v>29.6</c:v>
                </c:pt>
                <c:pt idx="527">
                  <c:v>29.6</c:v>
                </c:pt>
                <c:pt idx="528">
                  <c:v>29.6</c:v>
                </c:pt>
                <c:pt idx="529">
                  <c:v>29.6</c:v>
                </c:pt>
                <c:pt idx="530">
                  <c:v>29.6</c:v>
                </c:pt>
                <c:pt idx="531">
                  <c:v>29.6</c:v>
                </c:pt>
                <c:pt idx="532">
                  <c:v>29.6</c:v>
                </c:pt>
                <c:pt idx="533">
                  <c:v>29.6</c:v>
                </c:pt>
                <c:pt idx="534">
                  <c:v>29.6</c:v>
                </c:pt>
                <c:pt idx="535">
                  <c:v>29.6</c:v>
                </c:pt>
                <c:pt idx="536">
                  <c:v>29.6</c:v>
                </c:pt>
                <c:pt idx="537">
                  <c:v>29.6</c:v>
                </c:pt>
                <c:pt idx="538">
                  <c:v>29.6</c:v>
                </c:pt>
                <c:pt idx="539">
                  <c:v>29.6</c:v>
                </c:pt>
                <c:pt idx="540">
                  <c:v>29.6</c:v>
                </c:pt>
                <c:pt idx="541">
                  <c:v>29.6</c:v>
                </c:pt>
                <c:pt idx="542">
                  <c:v>29.6</c:v>
                </c:pt>
                <c:pt idx="543">
                  <c:v>29.6</c:v>
                </c:pt>
                <c:pt idx="544">
                  <c:v>29.6</c:v>
                </c:pt>
                <c:pt idx="545">
                  <c:v>29.6</c:v>
                </c:pt>
                <c:pt idx="546">
                  <c:v>29.6</c:v>
                </c:pt>
                <c:pt idx="547">
                  <c:v>29.6</c:v>
                </c:pt>
                <c:pt idx="548">
                  <c:v>29.6</c:v>
                </c:pt>
                <c:pt idx="549">
                  <c:v>29.6</c:v>
                </c:pt>
                <c:pt idx="550">
                  <c:v>29.6</c:v>
                </c:pt>
                <c:pt idx="551">
                  <c:v>29.6</c:v>
                </c:pt>
                <c:pt idx="552">
                  <c:v>29.6</c:v>
                </c:pt>
                <c:pt idx="553">
                  <c:v>29.6</c:v>
                </c:pt>
                <c:pt idx="554">
                  <c:v>29.6</c:v>
                </c:pt>
                <c:pt idx="555">
                  <c:v>29.6</c:v>
                </c:pt>
                <c:pt idx="556">
                  <c:v>29.6</c:v>
                </c:pt>
                <c:pt idx="557">
                  <c:v>29.6</c:v>
                </c:pt>
                <c:pt idx="558">
                  <c:v>29.6</c:v>
                </c:pt>
                <c:pt idx="559">
                  <c:v>29.6</c:v>
                </c:pt>
                <c:pt idx="560">
                  <c:v>29.6</c:v>
                </c:pt>
                <c:pt idx="561">
                  <c:v>29.6</c:v>
                </c:pt>
                <c:pt idx="562">
                  <c:v>29.7</c:v>
                </c:pt>
                <c:pt idx="563">
                  <c:v>29.7</c:v>
                </c:pt>
              </c:numCache>
            </c:numRef>
          </c:yVal>
          <c:smooth val="0"/>
        </c:ser>
        <c:ser>
          <c:idx val="2"/>
          <c:order val="1"/>
          <c:tx>
            <c:v>Dx 140gmm</c:v>
          </c:tx>
          <c:spPr>
            <a:ln w="38100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[1]DynamRot_140gmm!$A$2:$A$125</c:f>
              <c:numCache>
                <c:formatCode>General</c:formatCode>
                <c:ptCount val="124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[1]DynamRot_140gmm!$B$2:$B$125</c:f>
              <c:numCache>
                <c:formatCode>General</c:formatCode>
                <c:ptCount val="124"/>
                <c:pt idx="0">
                  <c:v>20.9</c:v>
                </c:pt>
                <c:pt idx="1">
                  <c:v>21.3</c:v>
                </c:pt>
                <c:pt idx="2">
                  <c:v>21.7</c:v>
                </c:pt>
                <c:pt idx="3">
                  <c:v>22.1</c:v>
                </c:pt>
                <c:pt idx="4">
                  <c:v>22.4</c:v>
                </c:pt>
                <c:pt idx="5">
                  <c:v>22.8</c:v>
                </c:pt>
                <c:pt idx="6">
                  <c:v>23.2</c:v>
                </c:pt>
                <c:pt idx="7">
                  <c:v>23.5</c:v>
                </c:pt>
                <c:pt idx="8">
                  <c:v>23.9</c:v>
                </c:pt>
                <c:pt idx="9">
                  <c:v>24.2</c:v>
                </c:pt>
                <c:pt idx="10">
                  <c:v>24.6</c:v>
                </c:pt>
                <c:pt idx="11">
                  <c:v>24.9</c:v>
                </c:pt>
                <c:pt idx="12">
                  <c:v>25.2</c:v>
                </c:pt>
                <c:pt idx="13">
                  <c:v>25.5</c:v>
                </c:pt>
                <c:pt idx="14">
                  <c:v>25.8</c:v>
                </c:pt>
                <c:pt idx="15">
                  <c:v>26.1</c:v>
                </c:pt>
                <c:pt idx="16">
                  <c:v>26.4</c:v>
                </c:pt>
                <c:pt idx="17">
                  <c:v>26.6</c:v>
                </c:pt>
                <c:pt idx="18">
                  <c:v>26.9</c:v>
                </c:pt>
                <c:pt idx="19">
                  <c:v>27.2</c:v>
                </c:pt>
                <c:pt idx="20">
                  <c:v>27.4</c:v>
                </c:pt>
                <c:pt idx="21">
                  <c:v>27.7</c:v>
                </c:pt>
                <c:pt idx="22">
                  <c:v>27.9</c:v>
                </c:pt>
                <c:pt idx="23">
                  <c:v>28.1</c:v>
                </c:pt>
                <c:pt idx="24">
                  <c:v>28.4</c:v>
                </c:pt>
                <c:pt idx="25">
                  <c:v>28.6</c:v>
                </c:pt>
                <c:pt idx="26">
                  <c:v>28.8</c:v>
                </c:pt>
                <c:pt idx="27">
                  <c:v>29</c:v>
                </c:pt>
                <c:pt idx="28">
                  <c:v>29.2</c:v>
                </c:pt>
                <c:pt idx="29">
                  <c:v>29.4</c:v>
                </c:pt>
                <c:pt idx="30">
                  <c:v>29.6</c:v>
                </c:pt>
                <c:pt idx="31">
                  <c:v>29.8</c:v>
                </c:pt>
                <c:pt idx="32">
                  <c:v>30</c:v>
                </c:pt>
                <c:pt idx="33">
                  <c:v>30.2</c:v>
                </c:pt>
                <c:pt idx="34">
                  <c:v>30.3</c:v>
                </c:pt>
                <c:pt idx="35">
                  <c:v>30.5</c:v>
                </c:pt>
                <c:pt idx="36">
                  <c:v>30.7</c:v>
                </c:pt>
                <c:pt idx="37">
                  <c:v>30.8</c:v>
                </c:pt>
                <c:pt idx="38">
                  <c:v>31</c:v>
                </c:pt>
                <c:pt idx="39">
                  <c:v>31.1</c:v>
                </c:pt>
                <c:pt idx="40">
                  <c:v>31.3</c:v>
                </c:pt>
                <c:pt idx="41">
                  <c:v>31.4</c:v>
                </c:pt>
                <c:pt idx="42">
                  <c:v>31.5</c:v>
                </c:pt>
                <c:pt idx="43">
                  <c:v>31.7</c:v>
                </c:pt>
                <c:pt idx="44">
                  <c:v>31.8</c:v>
                </c:pt>
                <c:pt idx="45">
                  <c:v>31.9</c:v>
                </c:pt>
                <c:pt idx="46">
                  <c:v>32.1</c:v>
                </c:pt>
                <c:pt idx="47">
                  <c:v>32.200000000000003</c:v>
                </c:pt>
                <c:pt idx="48">
                  <c:v>32.299999999999997</c:v>
                </c:pt>
                <c:pt idx="49">
                  <c:v>32.4</c:v>
                </c:pt>
                <c:pt idx="50">
                  <c:v>32.5</c:v>
                </c:pt>
                <c:pt idx="51">
                  <c:v>32.6</c:v>
                </c:pt>
                <c:pt idx="52">
                  <c:v>32.700000000000003</c:v>
                </c:pt>
                <c:pt idx="53">
                  <c:v>32.799999999999997</c:v>
                </c:pt>
                <c:pt idx="54">
                  <c:v>32.9</c:v>
                </c:pt>
                <c:pt idx="55">
                  <c:v>33</c:v>
                </c:pt>
                <c:pt idx="56">
                  <c:v>33.1</c:v>
                </c:pt>
                <c:pt idx="57">
                  <c:v>33.200000000000003</c:v>
                </c:pt>
                <c:pt idx="58">
                  <c:v>33.299999999999997</c:v>
                </c:pt>
                <c:pt idx="59">
                  <c:v>33.4</c:v>
                </c:pt>
                <c:pt idx="60">
                  <c:v>33.5</c:v>
                </c:pt>
                <c:pt idx="61">
                  <c:v>33.6</c:v>
                </c:pt>
                <c:pt idx="62">
                  <c:v>33.700000000000003</c:v>
                </c:pt>
                <c:pt idx="63">
                  <c:v>33.799999999999997</c:v>
                </c:pt>
                <c:pt idx="64">
                  <c:v>33.9</c:v>
                </c:pt>
                <c:pt idx="65">
                  <c:v>34</c:v>
                </c:pt>
                <c:pt idx="66">
                  <c:v>34.1</c:v>
                </c:pt>
                <c:pt idx="67">
                  <c:v>34.1</c:v>
                </c:pt>
                <c:pt idx="68">
                  <c:v>34.200000000000003</c:v>
                </c:pt>
                <c:pt idx="69">
                  <c:v>34.299999999999997</c:v>
                </c:pt>
                <c:pt idx="70">
                  <c:v>34.4</c:v>
                </c:pt>
                <c:pt idx="71">
                  <c:v>34.5</c:v>
                </c:pt>
                <c:pt idx="72">
                  <c:v>34.6</c:v>
                </c:pt>
                <c:pt idx="73">
                  <c:v>34.700000000000003</c:v>
                </c:pt>
                <c:pt idx="74">
                  <c:v>34.700000000000003</c:v>
                </c:pt>
                <c:pt idx="75">
                  <c:v>34.799999999999997</c:v>
                </c:pt>
                <c:pt idx="76">
                  <c:v>34.9</c:v>
                </c:pt>
                <c:pt idx="77">
                  <c:v>35</c:v>
                </c:pt>
                <c:pt idx="78">
                  <c:v>35.1</c:v>
                </c:pt>
                <c:pt idx="79">
                  <c:v>35.1</c:v>
                </c:pt>
                <c:pt idx="80">
                  <c:v>35.200000000000003</c:v>
                </c:pt>
                <c:pt idx="81">
                  <c:v>35.299999999999997</c:v>
                </c:pt>
                <c:pt idx="82">
                  <c:v>35.4</c:v>
                </c:pt>
                <c:pt idx="83">
                  <c:v>35.5</c:v>
                </c:pt>
                <c:pt idx="84">
                  <c:v>35.6</c:v>
                </c:pt>
                <c:pt idx="85">
                  <c:v>35.6</c:v>
                </c:pt>
                <c:pt idx="86">
                  <c:v>35.700000000000003</c:v>
                </c:pt>
                <c:pt idx="87">
                  <c:v>35.799999999999997</c:v>
                </c:pt>
                <c:pt idx="88">
                  <c:v>35.9</c:v>
                </c:pt>
                <c:pt idx="89">
                  <c:v>36</c:v>
                </c:pt>
                <c:pt idx="90">
                  <c:v>36.1</c:v>
                </c:pt>
                <c:pt idx="91">
                  <c:v>36.1</c:v>
                </c:pt>
                <c:pt idx="92">
                  <c:v>36.200000000000003</c:v>
                </c:pt>
                <c:pt idx="93">
                  <c:v>36.299999999999997</c:v>
                </c:pt>
                <c:pt idx="94">
                  <c:v>36.4</c:v>
                </c:pt>
                <c:pt idx="95">
                  <c:v>36.5</c:v>
                </c:pt>
                <c:pt idx="96">
                  <c:v>36.6</c:v>
                </c:pt>
                <c:pt idx="97">
                  <c:v>36.700000000000003</c:v>
                </c:pt>
                <c:pt idx="98">
                  <c:v>36.799999999999997</c:v>
                </c:pt>
                <c:pt idx="99">
                  <c:v>36.9</c:v>
                </c:pt>
                <c:pt idx="100">
                  <c:v>37</c:v>
                </c:pt>
                <c:pt idx="101">
                  <c:v>37</c:v>
                </c:pt>
                <c:pt idx="102">
                  <c:v>37.1</c:v>
                </c:pt>
                <c:pt idx="103">
                  <c:v>37.200000000000003</c:v>
                </c:pt>
                <c:pt idx="104">
                  <c:v>37.299999999999997</c:v>
                </c:pt>
                <c:pt idx="105">
                  <c:v>37.4</c:v>
                </c:pt>
                <c:pt idx="106">
                  <c:v>37.5</c:v>
                </c:pt>
                <c:pt idx="107">
                  <c:v>37.6</c:v>
                </c:pt>
                <c:pt idx="108">
                  <c:v>37.700000000000003</c:v>
                </c:pt>
                <c:pt idx="109">
                  <c:v>37.799999999999997</c:v>
                </c:pt>
                <c:pt idx="110">
                  <c:v>37.9</c:v>
                </c:pt>
                <c:pt idx="111">
                  <c:v>38.1</c:v>
                </c:pt>
                <c:pt idx="112">
                  <c:v>38.200000000000003</c:v>
                </c:pt>
                <c:pt idx="113">
                  <c:v>38.299999999999997</c:v>
                </c:pt>
                <c:pt idx="114">
                  <c:v>38.4</c:v>
                </c:pt>
                <c:pt idx="115">
                  <c:v>38.5</c:v>
                </c:pt>
                <c:pt idx="116">
                  <c:v>38.6</c:v>
                </c:pt>
                <c:pt idx="117">
                  <c:v>38.700000000000003</c:v>
                </c:pt>
                <c:pt idx="118">
                  <c:v>38.9</c:v>
                </c:pt>
                <c:pt idx="119">
                  <c:v>39</c:v>
                </c:pt>
                <c:pt idx="120">
                  <c:v>39.1</c:v>
                </c:pt>
                <c:pt idx="121">
                  <c:v>39.200000000000003</c:v>
                </c:pt>
                <c:pt idx="122">
                  <c:v>39.4</c:v>
                </c:pt>
              </c:numCache>
            </c:numRef>
          </c:yVal>
          <c:smooth val="0"/>
        </c:ser>
        <c:ser>
          <c:idx val="0"/>
          <c:order val="2"/>
          <c:tx>
            <c:v>Dy 120gmm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[1]DynamRot_120gmm!$A$2:$A$565</c:f>
              <c:numCache>
                <c:formatCode>General</c:formatCode>
                <c:ptCount val="564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[1]DynamRot_120gmm!$C$2:$C$565</c:f>
              <c:numCache>
                <c:formatCode>General</c:formatCode>
                <c:ptCount val="564"/>
                <c:pt idx="0">
                  <c:v>20.8</c:v>
                </c:pt>
                <c:pt idx="1">
                  <c:v>21.1</c:v>
                </c:pt>
                <c:pt idx="2">
                  <c:v>21.4</c:v>
                </c:pt>
                <c:pt idx="3">
                  <c:v>21.7</c:v>
                </c:pt>
                <c:pt idx="4">
                  <c:v>21.9</c:v>
                </c:pt>
                <c:pt idx="5">
                  <c:v>22.2</c:v>
                </c:pt>
                <c:pt idx="6">
                  <c:v>22.4</c:v>
                </c:pt>
                <c:pt idx="7">
                  <c:v>22.7</c:v>
                </c:pt>
                <c:pt idx="8">
                  <c:v>22.9</c:v>
                </c:pt>
                <c:pt idx="9">
                  <c:v>23.1</c:v>
                </c:pt>
                <c:pt idx="10">
                  <c:v>23.4</c:v>
                </c:pt>
                <c:pt idx="11">
                  <c:v>23.6</c:v>
                </c:pt>
                <c:pt idx="12">
                  <c:v>23.8</c:v>
                </c:pt>
                <c:pt idx="13">
                  <c:v>24</c:v>
                </c:pt>
                <c:pt idx="14">
                  <c:v>24.2</c:v>
                </c:pt>
                <c:pt idx="15">
                  <c:v>24.4</c:v>
                </c:pt>
                <c:pt idx="16">
                  <c:v>24.6</c:v>
                </c:pt>
                <c:pt idx="17">
                  <c:v>24.7</c:v>
                </c:pt>
                <c:pt idx="18">
                  <c:v>24.9</c:v>
                </c:pt>
                <c:pt idx="19">
                  <c:v>25.1</c:v>
                </c:pt>
                <c:pt idx="20">
                  <c:v>25.2</c:v>
                </c:pt>
                <c:pt idx="21">
                  <c:v>25.4</c:v>
                </c:pt>
                <c:pt idx="22">
                  <c:v>25.6</c:v>
                </c:pt>
                <c:pt idx="23">
                  <c:v>25.7</c:v>
                </c:pt>
                <c:pt idx="24">
                  <c:v>25.8</c:v>
                </c:pt>
                <c:pt idx="25">
                  <c:v>26</c:v>
                </c:pt>
                <c:pt idx="26">
                  <c:v>26.1</c:v>
                </c:pt>
                <c:pt idx="27">
                  <c:v>26.2</c:v>
                </c:pt>
                <c:pt idx="28">
                  <c:v>26.4</c:v>
                </c:pt>
                <c:pt idx="29">
                  <c:v>26.5</c:v>
                </c:pt>
                <c:pt idx="30">
                  <c:v>26.6</c:v>
                </c:pt>
                <c:pt idx="31">
                  <c:v>26.7</c:v>
                </c:pt>
                <c:pt idx="32">
                  <c:v>26.8</c:v>
                </c:pt>
                <c:pt idx="33">
                  <c:v>26.9</c:v>
                </c:pt>
                <c:pt idx="34">
                  <c:v>27</c:v>
                </c:pt>
                <c:pt idx="35">
                  <c:v>27.1</c:v>
                </c:pt>
                <c:pt idx="36">
                  <c:v>27.2</c:v>
                </c:pt>
                <c:pt idx="37">
                  <c:v>27.3</c:v>
                </c:pt>
                <c:pt idx="38">
                  <c:v>27.4</c:v>
                </c:pt>
                <c:pt idx="39">
                  <c:v>27.5</c:v>
                </c:pt>
                <c:pt idx="40">
                  <c:v>27.6</c:v>
                </c:pt>
                <c:pt idx="41">
                  <c:v>27.7</c:v>
                </c:pt>
                <c:pt idx="42">
                  <c:v>27.7</c:v>
                </c:pt>
                <c:pt idx="43">
                  <c:v>27.8</c:v>
                </c:pt>
                <c:pt idx="44">
                  <c:v>27.9</c:v>
                </c:pt>
                <c:pt idx="45">
                  <c:v>28</c:v>
                </c:pt>
                <c:pt idx="46">
                  <c:v>28</c:v>
                </c:pt>
                <c:pt idx="47">
                  <c:v>28.1</c:v>
                </c:pt>
                <c:pt idx="48">
                  <c:v>28.2</c:v>
                </c:pt>
                <c:pt idx="49">
                  <c:v>28.2</c:v>
                </c:pt>
                <c:pt idx="50">
                  <c:v>28.3</c:v>
                </c:pt>
                <c:pt idx="51">
                  <c:v>28.3</c:v>
                </c:pt>
                <c:pt idx="52">
                  <c:v>28.4</c:v>
                </c:pt>
                <c:pt idx="53">
                  <c:v>28.4</c:v>
                </c:pt>
                <c:pt idx="54">
                  <c:v>28.5</c:v>
                </c:pt>
                <c:pt idx="55">
                  <c:v>28.5</c:v>
                </c:pt>
                <c:pt idx="56">
                  <c:v>28.6</c:v>
                </c:pt>
                <c:pt idx="57">
                  <c:v>28.6</c:v>
                </c:pt>
                <c:pt idx="58">
                  <c:v>28.7</c:v>
                </c:pt>
                <c:pt idx="59">
                  <c:v>28.7</c:v>
                </c:pt>
                <c:pt idx="60">
                  <c:v>28.8</c:v>
                </c:pt>
                <c:pt idx="61">
                  <c:v>28.8</c:v>
                </c:pt>
                <c:pt idx="62">
                  <c:v>28.8</c:v>
                </c:pt>
                <c:pt idx="63">
                  <c:v>28.9</c:v>
                </c:pt>
                <c:pt idx="64">
                  <c:v>28.9</c:v>
                </c:pt>
                <c:pt idx="65">
                  <c:v>28.9</c:v>
                </c:pt>
                <c:pt idx="66">
                  <c:v>29</c:v>
                </c:pt>
                <c:pt idx="67">
                  <c:v>29</c:v>
                </c:pt>
                <c:pt idx="68">
                  <c:v>29</c:v>
                </c:pt>
                <c:pt idx="69">
                  <c:v>29.1</c:v>
                </c:pt>
                <c:pt idx="70">
                  <c:v>29.1</c:v>
                </c:pt>
                <c:pt idx="71">
                  <c:v>29.1</c:v>
                </c:pt>
                <c:pt idx="72">
                  <c:v>29.2</c:v>
                </c:pt>
                <c:pt idx="73">
                  <c:v>29.2</c:v>
                </c:pt>
                <c:pt idx="74">
                  <c:v>29.2</c:v>
                </c:pt>
                <c:pt idx="75">
                  <c:v>29.3</c:v>
                </c:pt>
                <c:pt idx="76">
                  <c:v>29.3</c:v>
                </c:pt>
                <c:pt idx="77">
                  <c:v>29.3</c:v>
                </c:pt>
                <c:pt idx="78">
                  <c:v>29.3</c:v>
                </c:pt>
                <c:pt idx="79">
                  <c:v>29.4</c:v>
                </c:pt>
                <c:pt idx="80">
                  <c:v>29.4</c:v>
                </c:pt>
                <c:pt idx="81">
                  <c:v>29.4</c:v>
                </c:pt>
                <c:pt idx="82">
                  <c:v>29.4</c:v>
                </c:pt>
                <c:pt idx="83">
                  <c:v>29.5</c:v>
                </c:pt>
                <c:pt idx="84">
                  <c:v>29.5</c:v>
                </c:pt>
                <c:pt idx="85">
                  <c:v>29.5</c:v>
                </c:pt>
                <c:pt idx="86">
                  <c:v>29.5</c:v>
                </c:pt>
                <c:pt idx="87">
                  <c:v>29.6</c:v>
                </c:pt>
                <c:pt idx="88">
                  <c:v>29.6</c:v>
                </c:pt>
                <c:pt idx="89">
                  <c:v>29.6</c:v>
                </c:pt>
                <c:pt idx="90">
                  <c:v>29.6</c:v>
                </c:pt>
                <c:pt idx="91">
                  <c:v>29.7</c:v>
                </c:pt>
                <c:pt idx="92">
                  <c:v>29.7</c:v>
                </c:pt>
                <c:pt idx="93">
                  <c:v>29.7</c:v>
                </c:pt>
                <c:pt idx="94">
                  <c:v>29.7</c:v>
                </c:pt>
                <c:pt idx="95">
                  <c:v>29.8</c:v>
                </c:pt>
                <c:pt idx="96">
                  <c:v>29.8</c:v>
                </c:pt>
                <c:pt idx="97">
                  <c:v>29.8</c:v>
                </c:pt>
                <c:pt idx="98">
                  <c:v>29.8</c:v>
                </c:pt>
                <c:pt idx="99">
                  <c:v>29.8</c:v>
                </c:pt>
                <c:pt idx="100">
                  <c:v>29.9</c:v>
                </c:pt>
                <c:pt idx="101">
                  <c:v>29.9</c:v>
                </c:pt>
                <c:pt idx="102">
                  <c:v>29.9</c:v>
                </c:pt>
                <c:pt idx="103">
                  <c:v>29.9</c:v>
                </c:pt>
                <c:pt idx="104">
                  <c:v>29.9</c:v>
                </c:pt>
                <c:pt idx="105">
                  <c:v>30</c:v>
                </c:pt>
                <c:pt idx="106">
                  <c:v>30</c:v>
                </c:pt>
                <c:pt idx="107">
                  <c:v>30</c:v>
                </c:pt>
                <c:pt idx="108">
                  <c:v>30</c:v>
                </c:pt>
                <c:pt idx="109">
                  <c:v>30</c:v>
                </c:pt>
                <c:pt idx="110">
                  <c:v>30</c:v>
                </c:pt>
                <c:pt idx="111">
                  <c:v>30.1</c:v>
                </c:pt>
                <c:pt idx="112">
                  <c:v>30.1</c:v>
                </c:pt>
                <c:pt idx="113">
                  <c:v>30.1</c:v>
                </c:pt>
                <c:pt idx="114">
                  <c:v>30.1</c:v>
                </c:pt>
                <c:pt idx="115">
                  <c:v>30.1</c:v>
                </c:pt>
                <c:pt idx="116">
                  <c:v>30.2</c:v>
                </c:pt>
                <c:pt idx="117">
                  <c:v>30.2</c:v>
                </c:pt>
                <c:pt idx="118">
                  <c:v>30.2</c:v>
                </c:pt>
                <c:pt idx="119">
                  <c:v>30.2</c:v>
                </c:pt>
                <c:pt idx="120">
                  <c:v>30.2</c:v>
                </c:pt>
                <c:pt idx="121">
                  <c:v>30.2</c:v>
                </c:pt>
                <c:pt idx="122">
                  <c:v>30.2</c:v>
                </c:pt>
                <c:pt idx="123">
                  <c:v>30.3</c:v>
                </c:pt>
                <c:pt idx="124">
                  <c:v>30.3</c:v>
                </c:pt>
                <c:pt idx="125">
                  <c:v>30.3</c:v>
                </c:pt>
                <c:pt idx="126">
                  <c:v>30.3</c:v>
                </c:pt>
                <c:pt idx="127">
                  <c:v>30.3</c:v>
                </c:pt>
                <c:pt idx="128">
                  <c:v>30.3</c:v>
                </c:pt>
                <c:pt idx="129">
                  <c:v>30.3</c:v>
                </c:pt>
                <c:pt idx="130">
                  <c:v>30.4</c:v>
                </c:pt>
                <c:pt idx="131">
                  <c:v>30.4</c:v>
                </c:pt>
                <c:pt idx="132">
                  <c:v>30.4</c:v>
                </c:pt>
                <c:pt idx="133">
                  <c:v>30.4</c:v>
                </c:pt>
                <c:pt idx="134">
                  <c:v>30.4</c:v>
                </c:pt>
                <c:pt idx="135">
                  <c:v>30.4</c:v>
                </c:pt>
                <c:pt idx="136">
                  <c:v>30.4</c:v>
                </c:pt>
                <c:pt idx="137">
                  <c:v>30.4</c:v>
                </c:pt>
                <c:pt idx="138">
                  <c:v>30.5</c:v>
                </c:pt>
                <c:pt idx="139">
                  <c:v>30.5</c:v>
                </c:pt>
                <c:pt idx="140">
                  <c:v>30.5</c:v>
                </c:pt>
                <c:pt idx="141">
                  <c:v>30.5</c:v>
                </c:pt>
                <c:pt idx="142">
                  <c:v>30.5</c:v>
                </c:pt>
                <c:pt idx="143">
                  <c:v>30.5</c:v>
                </c:pt>
                <c:pt idx="144">
                  <c:v>30.5</c:v>
                </c:pt>
                <c:pt idx="145">
                  <c:v>30.5</c:v>
                </c:pt>
                <c:pt idx="146">
                  <c:v>30.5</c:v>
                </c:pt>
                <c:pt idx="147">
                  <c:v>30.6</c:v>
                </c:pt>
                <c:pt idx="148">
                  <c:v>30.6</c:v>
                </c:pt>
                <c:pt idx="149">
                  <c:v>30.6</c:v>
                </c:pt>
                <c:pt idx="150">
                  <c:v>30.6</c:v>
                </c:pt>
                <c:pt idx="151">
                  <c:v>30.6</c:v>
                </c:pt>
                <c:pt idx="152">
                  <c:v>30.6</c:v>
                </c:pt>
                <c:pt idx="153">
                  <c:v>30.6</c:v>
                </c:pt>
                <c:pt idx="154">
                  <c:v>30.6</c:v>
                </c:pt>
                <c:pt idx="155">
                  <c:v>30.6</c:v>
                </c:pt>
                <c:pt idx="156">
                  <c:v>30.7</c:v>
                </c:pt>
                <c:pt idx="157">
                  <c:v>30.7</c:v>
                </c:pt>
                <c:pt idx="158">
                  <c:v>30.7</c:v>
                </c:pt>
                <c:pt idx="159">
                  <c:v>30.7</c:v>
                </c:pt>
                <c:pt idx="160">
                  <c:v>30.7</c:v>
                </c:pt>
                <c:pt idx="161">
                  <c:v>30.7</c:v>
                </c:pt>
                <c:pt idx="162">
                  <c:v>30.7</c:v>
                </c:pt>
                <c:pt idx="163">
                  <c:v>30.7</c:v>
                </c:pt>
                <c:pt idx="164">
                  <c:v>30.7</c:v>
                </c:pt>
                <c:pt idx="165">
                  <c:v>30.7</c:v>
                </c:pt>
                <c:pt idx="166">
                  <c:v>30.8</c:v>
                </c:pt>
                <c:pt idx="167">
                  <c:v>30.8</c:v>
                </c:pt>
                <c:pt idx="168">
                  <c:v>30.8</c:v>
                </c:pt>
                <c:pt idx="169">
                  <c:v>30.8</c:v>
                </c:pt>
                <c:pt idx="170">
                  <c:v>30.8</c:v>
                </c:pt>
                <c:pt idx="171">
                  <c:v>30.8</c:v>
                </c:pt>
                <c:pt idx="172">
                  <c:v>30.8</c:v>
                </c:pt>
                <c:pt idx="173">
                  <c:v>30.8</c:v>
                </c:pt>
                <c:pt idx="174">
                  <c:v>30.8</c:v>
                </c:pt>
                <c:pt idx="175">
                  <c:v>30.8</c:v>
                </c:pt>
                <c:pt idx="176">
                  <c:v>30.8</c:v>
                </c:pt>
                <c:pt idx="177">
                  <c:v>30.8</c:v>
                </c:pt>
                <c:pt idx="178">
                  <c:v>30.9</c:v>
                </c:pt>
                <c:pt idx="179">
                  <c:v>30.9</c:v>
                </c:pt>
                <c:pt idx="180">
                  <c:v>30.9</c:v>
                </c:pt>
                <c:pt idx="181">
                  <c:v>30.9</c:v>
                </c:pt>
                <c:pt idx="182">
                  <c:v>30.9</c:v>
                </c:pt>
                <c:pt idx="183">
                  <c:v>30.9</c:v>
                </c:pt>
                <c:pt idx="184">
                  <c:v>30.9</c:v>
                </c:pt>
                <c:pt idx="185">
                  <c:v>30.9</c:v>
                </c:pt>
                <c:pt idx="186">
                  <c:v>30.9</c:v>
                </c:pt>
                <c:pt idx="187">
                  <c:v>30.9</c:v>
                </c:pt>
                <c:pt idx="188">
                  <c:v>30.9</c:v>
                </c:pt>
                <c:pt idx="189">
                  <c:v>30.9</c:v>
                </c:pt>
                <c:pt idx="190">
                  <c:v>30.9</c:v>
                </c:pt>
                <c:pt idx="191">
                  <c:v>31</c:v>
                </c:pt>
                <c:pt idx="192">
                  <c:v>31</c:v>
                </c:pt>
                <c:pt idx="193">
                  <c:v>31</c:v>
                </c:pt>
                <c:pt idx="194">
                  <c:v>31</c:v>
                </c:pt>
                <c:pt idx="195">
                  <c:v>31</c:v>
                </c:pt>
                <c:pt idx="196">
                  <c:v>31</c:v>
                </c:pt>
                <c:pt idx="197">
                  <c:v>31</c:v>
                </c:pt>
                <c:pt idx="198">
                  <c:v>31</c:v>
                </c:pt>
                <c:pt idx="199">
                  <c:v>31</c:v>
                </c:pt>
                <c:pt idx="200">
                  <c:v>31</c:v>
                </c:pt>
                <c:pt idx="201">
                  <c:v>31</c:v>
                </c:pt>
                <c:pt idx="202">
                  <c:v>31</c:v>
                </c:pt>
                <c:pt idx="203">
                  <c:v>31</c:v>
                </c:pt>
                <c:pt idx="204">
                  <c:v>31</c:v>
                </c:pt>
                <c:pt idx="205">
                  <c:v>31</c:v>
                </c:pt>
                <c:pt idx="206">
                  <c:v>31.1</c:v>
                </c:pt>
                <c:pt idx="207">
                  <c:v>31.1</c:v>
                </c:pt>
                <c:pt idx="208">
                  <c:v>31.1</c:v>
                </c:pt>
                <c:pt idx="209">
                  <c:v>31.1</c:v>
                </c:pt>
                <c:pt idx="210">
                  <c:v>31.1</c:v>
                </c:pt>
                <c:pt idx="211">
                  <c:v>31.1</c:v>
                </c:pt>
                <c:pt idx="212">
                  <c:v>31.1</c:v>
                </c:pt>
                <c:pt idx="213">
                  <c:v>31.1</c:v>
                </c:pt>
                <c:pt idx="214">
                  <c:v>31.1</c:v>
                </c:pt>
                <c:pt idx="215">
                  <c:v>31.1</c:v>
                </c:pt>
                <c:pt idx="216">
                  <c:v>31.1</c:v>
                </c:pt>
                <c:pt idx="217">
                  <c:v>31.1</c:v>
                </c:pt>
                <c:pt idx="218">
                  <c:v>31.1</c:v>
                </c:pt>
                <c:pt idx="219">
                  <c:v>31.1</c:v>
                </c:pt>
                <c:pt idx="220">
                  <c:v>31.1</c:v>
                </c:pt>
                <c:pt idx="221">
                  <c:v>31.1</c:v>
                </c:pt>
                <c:pt idx="222">
                  <c:v>31.1</c:v>
                </c:pt>
                <c:pt idx="223">
                  <c:v>31.2</c:v>
                </c:pt>
                <c:pt idx="224">
                  <c:v>31.2</c:v>
                </c:pt>
                <c:pt idx="225">
                  <c:v>31.2</c:v>
                </c:pt>
                <c:pt idx="226">
                  <c:v>31.2</c:v>
                </c:pt>
                <c:pt idx="227">
                  <c:v>31.2</c:v>
                </c:pt>
                <c:pt idx="228">
                  <c:v>31.2</c:v>
                </c:pt>
                <c:pt idx="229">
                  <c:v>31.2</c:v>
                </c:pt>
                <c:pt idx="230">
                  <c:v>31.2</c:v>
                </c:pt>
                <c:pt idx="231">
                  <c:v>31.2</c:v>
                </c:pt>
                <c:pt idx="232">
                  <c:v>31.2</c:v>
                </c:pt>
                <c:pt idx="233">
                  <c:v>31.2</c:v>
                </c:pt>
                <c:pt idx="234">
                  <c:v>31.2</c:v>
                </c:pt>
                <c:pt idx="235">
                  <c:v>31.2</c:v>
                </c:pt>
                <c:pt idx="236">
                  <c:v>31.2</c:v>
                </c:pt>
                <c:pt idx="237">
                  <c:v>31.2</c:v>
                </c:pt>
                <c:pt idx="238">
                  <c:v>31.2</c:v>
                </c:pt>
                <c:pt idx="239">
                  <c:v>31.2</c:v>
                </c:pt>
                <c:pt idx="240">
                  <c:v>31.2</c:v>
                </c:pt>
                <c:pt idx="241">
                  <c:v>31.2</c:v>
                </c:pt>
                <c:pt idx="242">
                  <c:v>31.2</c:v>
                </c:pt>
                <c:pt idx="243">
                  <c:v>31.2</c:v>
                </c:pt>
                <c:pt idx="244">
                  <c:v>31.3</c:v>
                </c:pt>
                <c:pt idx="245">
                  <c:v>31.3</c:v>
                </c:pt>
                <c:pt idx="246">
                  <c:v>31.3</c:v>
                </c:pt>
                <c:pt idx="247">
                  <c:v>31.3</c:v>
                </c:pt>
                <c:pt idx="248">
                  <c:v>31.3</c:v>
                </c:pt>
                <c:pt idx="249">
                  <c:v>31.3</c:v>
                </c:pt>
                <c:pt idx="250">
                  <c:v>31.3</c:v>
                </c:pt>
                <c:pt idx="251">
                  <c:v>31.3</c:v>
                </c:pt>
                <c:pt idx="252">
                  <c:v>31.3</c:v>
                </c:pt>
                <c:pt idx="253">
                  <c:v>31.3</c:v>
                </c:pt>
                <c:pt idx="254">
                  <c:v>31.3</c:v>
                </c:pt>
                <c:pt idx="255">
                  <c:v>31.3</c:v>
                </c:pt>
                <c:pt idx="256">
                  <c:v>31.3</c:v>
                </c:pt>
                <c:pt idx="257">
                  <c:v>31.3</c:v>
                </c:pt>
                <c:pt idx="258">
                  <c:v>31.3</c:v>
                </c:pt>
                <c:pt idx="259">
                  <c:v>31.3</c:v>
                </c:pt>
                <c:pt idx="260">
                  <c:v>31.3</c:v>
                </c:pt>
                <c:pt idx="261">
                  <c:v>31.3</c:v>
                </c:pt>
                <c:pt idx="262">
                  <c:v>31.3</c:v>
                </c:pt>
                <c:pt idx="263">
                  <c:v>31.3</c:v>
                </c:pt>
                <c:pt idx="264">
                  <c:v>31.3</c:v>
                </c:pt>
                <c:pt idx="265">
                  <c:v>31.3</c:v>
                </c:pt>
                <c:pt idx="266">
                  <c:v>31.3</c:v>
                </c:pt>
                <c:pt idx="267">
                  <c:v>31.3</c:v>
                </c:pt>
                <c:pt idx="268">
                  <c:v>31.4</c:v>
                </c:pt>
                <c:pt idx="269">
                  <c:v>31.4</c:v>
                </c:pt>
                <c:pt idx="270">
                  <c:v>31.4</c:v>
                </c:pt>
                <c:pt idx="271">
                  <c:v>31.4</c:v>
                </c:pt>
                <c:pt idx="272">
                  <c:v>31.4</c:v>
                </c:pt>
                <c:pt idx="273">
                  <c:v>31.4</c:v>
                </c:pt>
                <c:pt idx="274">
                  <c:v>31.4</c:v>
                </c:pt>
                <c:pt idx="275">
                  <c:v>31.4</c:v>
                </c:pt>
                <c:pt idx="276">
                  <c:v>31.4</c:v>
                </c:pt>
                <c:pt idx="277">
                  <c:v>31.4</c:v>
                </c:pt>
                <c:pt idx="278">
                  <c:v>31.4</c:v>
                </c:pt>
                <c:pt idx="279">
                  <c:v>31.4</c:v>
                </c:pt>
                <c:pt idx="280">
                  <c:v>31.4</c:v>
                </c:pt>
                <c:pt idx="281">
                  <c:v>31.4</c:v>
                </c:pt>
                <c:pt idx="282">
                  <c:v>31.4</c:v>
                </c:pt>
                <c:pt idx="283">
                  <c:v>31.4</c:v>
                </c:pt>
                <c:pt idx="284">
                  <c:v>31.4</c:v>
                </c:pt>
                <c:pt idx="285">
                  <c:v>31.4</c:v>
                </c:pt>
                <c:pt idx="286">
                  <c:v>31.4</c:v>
                </c:pt>
                <c:pt idx="287">
                  <c:v>31.4</c:v>
                </c:pt>
                <c:pt idx="288">
                  <c:v>31.4</c:v>
                </c:pt>
                <c:pt idx="289">
                  <c:v>31.4</c:v>
                </c:pt>
                <c:pt idx="290">
                  <c:v>31.4</c:v>
                </c:pt>
                <c:pt idx="291">
                  <c:v>31.4</c:v>
                </c:pt>
                <c:pt idx="292">
                  <c:v>31.4</c:v>
                </c:pt>
                <c:pt idx="293">
                  <c:v>31.5</c:v>
                </c:pt>
                <c:pt idx="294">
                  <c:v>31.5</c:v>
                </c:pt>
                <c:pt idx="295">
                  <c:v>31.5</c:v>
                </c:pt>
                <c:pt idx="296">
                  <c:v>31.5</c:v>
                </c:pt>
                <c:pt idx="297">
                  <c:v>31.5</c:v>
                </c:pt>
                <c:pt idx="298">
                  <c:v>31.5</c:v>
                </c:pt>
                <c:pt idx="299">
                  <c:v>31.5</c:v>
                </c:pt>
                <c:pt idx="300">
                  <c:v>31.5</c:v>
                </c:pt>
                <c:pt idx="301">
                  <c:v>31.5</c:v>
                </c:pt>
                <c:pt idx="302">
                  <c:v>31.5</c:v>
                </c:pt>
                <c:pt idx="303">
                  <c:v>31.5</c:v>
                </c:pt>
                <c:pt idx="304">
                  <c:v>31.5</c:v>
                </c:pt>
                <c:pt idx="305">
                  <c:v>31.5</c:v>
                </c:pt>
                <c:pt idx="306">
                  <c:v>31.5</c:v>
                </c:pt>
                <c:pt idx="307">
                  <c:v>31.5</c:v>
                </c:pt>
                <c:pt idx="308">
                  <c:v>31.5</c:v>
                </c:pt>
                <c:pt idx="309">
                  <c:v>31.5</c:v>
                </c:pt>
                <c:pt idx="310">
                  <c:v>31.5</c:v>
                </c:pt>
                <c:pt idx="311">
                  <c:v>31.5</c:v>
                </c:pt>
                <c:pt idx="312">
                  <c:v>31.5</c:v>
                </c:pt>
                <c:pt idx="313">
                  <c:v>31.5</c:v>
                </c:pt>
                <c:pt idx="314">
                  <c:v>31.5</c:v>
                </c:pt>
                <c:pt idx="315">
                  <c:v>31.5</c:v>
                </c:pt>
                <c:pt idx="316">
                  <c:v>31.5</c:v>
                </c:pt>
                <c:pt idx="317">
                  <c:v>31.5</c:v>
                </c:pt>
                <c:pt idx="318">
                  <c:v>31.6</c:v>
                </c:pt>
                <c:pt idx="319">
                  <c:v>31.6</c:v>
                </c:pt>
                <c:pt idx="320">
                  <c:v>31.6</c:v>
                </c:pt>
                <c:pt idx="321">
                  <c:v>31.6</c:v>
                </c:pt>
                <c:pt idx="322">
                  <c:v>31.6</c:v>
                </c:pt>
                <c:pt idx="323">
                  <c:v>31.6</c:v>
                </c:pt>
                <c:pt idx="324">
                  <c:v>31.6</c:v>
                </c:pt>
                <c:pt idx="325">
                  <c:v>31.6</c:v>
                </c:pt>
                <c:pt idx="326">
                  <c:v>31.6</c:v>
                </c:pt>
                <c:pt idx="327">
                  <c:v>31.6</c:v>
                </c:pt>
                <c:pt idx="328">
                  <c:v>31.6</c:v>
                </c:pt>
                <c:pt idx="329">
                  <c:v>31.6</c:v>
                </c:pt>
                <c:pt idx="330">
                  <c:v>31.6</c:v>
                </c:pt>
                <c:pt idx="331">
                  <c:v>31.6</c:v>
                </c:pt>
                <c:pt idx="332">
                  <c:v>31.6</c:v>
                </c:pt>
                <c:pt idx="333">
                  <c:v>31.6</c:v>
                </c:pt>
                <c:pt idx="334">
                  <c:v>31.6</c:v>
                </c:pt>
                <c:pt idx="335">
                  <c:v>31.6</c:v>
                </c:pt>
                <c:pt idx="336">
                  <c:v>31.6</c:v>
                </c:pt>
                <c:pt idx="337">
                  <c:v>31.6</c:v>
                </c:pt>
                <c:pt idx="338">
                  <c:v>31.6</c:v>
                </c:pt>
                <c:pt idx="339">
                  <c:v>31.6</c:v>
                </c:pt>
                <c:pt idx="340">
                  <c:v>31.6</c:v>
                </c:pt>
                <c:pt idx="341">
                  <c:v>31.6</c:v>
                </c:pt>
                <c:pt idx="342">
                  <c:v>31.6</c:v>
                </c:pt>
                <c:pt idx="343">
                  <c:v>31.7</c:v>
                </c:pt>
                <c:pt idx="344">
                  <c:v>31.7</c:v>
                </c:pt>
                <c:pt idx="345">
                  <c:v>31.7</c:v>
                </c:pt>
                <c:pt idx="346">
                  <c:v>31.7</c:v>
                </c:pt>
                <c:pt idx="347">
                  <c:v>31.7</c:v>
                </c:pt>
                <c:pt idx="348">
                  <c:v>31.7</c:v>
                </c:pt>
                <c:pt idx="349">
                  <c:v>31.7</c:v>
                </c:pt>
                <c:pt idx="350">
                  <c:v>31.7</c:v>
                </c:pt>
                <c:pt idx="351">
                  <c:v>31.7</c:v>
                </c:pt>
                <c:pt idx="352">
                  <c:v>31.7</c:v>
                </c:pt>
                <c:pt idx="353">
                  <c:v>31.7</c:v>
                </c:pt>
                <c:pt idx="354">
                  <c:v>31.7</c:v>
                </c:pt>
                <c:pt idx="355">
                  <c:v>31.7</c:v>
                </c:pt>
                <c:pt idx="356">
                  <c:v>31.7</c:v>
                </c:pt>
                <c:pt idx="357">
                  <c:v>31.7</c:v>
                </c:pt>
                <c:pt idx="358">
                  <c:v>31.7</c:v>
                </c:pt>
                <c:pt idx="359">
                  <c:v>31.7</c:v>
                </c:pt>
                <c:pt idx="360">
                  <c:v>31.7</c:v>
                </c:pt>
                <c:pt idx="361">
                  <c:v>31.7</c:v>
                </c:pt>
                <c:pt idx="362">
                  <c:v>31.7</c:v>
                </c:pt>
                <c:pt idx="363">
                  <c:v>31.7</c:v>
                </c:pt>
                <c:pt idx="364">
                  <c:v>31.7</c:v>
                </c:pt>
                <c:pt idx="365">
                  <c:v>31.7</c:v>
                </c:pt>
                <c:pt idx="366">
                  <c:v>31.7</c:v>
                </c:pt>
                <c:pt idx="367">
                  <c:v>31.7</c:v>
                </c:pt>
                <c:pt idx="368">
                  <c:v>31.8</c:v>
                </c:pt>
                <c:pt idx="369">
                  <c:v>31.8</c:v>
                </c:pt>
                <c:pt idx="370">
                  <c:v>31.8</c:v>
                </c:pt>
                <c:pt idx="371">
                  <c:v>31.8</c:v>
                </c:pt>
                <c:pt idx="372">
                  <c:v>31.8</c:v>
                </c:pt>
                <c:pt idx="373">
                  <c:v>31.8</c:v>
                </c:pt>
                <c:pt idx="374">
                  <c:v>31.8</c:v>
                </c:pt>
                <c:pt idx="375">
                  <c:v>31.8</c:v>
                </c:pt>
                <c:pt idx="376">
                  <c:v>31.8</c:v>
                </c:pt>
                <c:pt idx="377">
                  <c:v>31.8</c:v>
                </c:pt>
                <c:pt idx="378">
                  <c:v>31.8</c:v>
                </c:pt>
                <c:pt idx="379">
                  <c:v>31.8</c:v>
                </c:pt>
                <c:pt idx="380">
                  <c:v>31.8</c:v>
                </c:pt>
                <c:pt idx="381">
                  <c:v>31.8</c:v>
                </c:pt>
                <c:pt idx="382">
                  <c:v>31.8</c:v>
                </c:pt>
                <c:pt idx="383">
                  <c:v>31.8</c:v>
                </c:pt>
                <c:pt idx="384">
                  <c:v>31.8</c:v>
                </c:pt>
                <c:pt idx="385">
                  <c:v>31.8</c:v>
                </c:pt>
                <c:pt idx="386">
                  <c:v>31.8</c:v>
                </c:pt>
                <c:pt idx="387">
                  <c:v>31.8</c:v>
                </c:pt>
                <c:pt idx="388">
                  <c:v>31.8</c:v>
                </c:pt>
                <c:pt idx="389">
                  <c:v>31.8</c:v>
                </c:pt>
                <c:pt idx="390">
                  <c:v>31.8</c:v>
                </c:pt>
                <c:pt idx="391">
                  <c:v>31.8</c:v>
                </c:pt>
                <c:pt idx="392">
                  <c:v>31.8</c:v>
                </c:pt>
                <c:pt idx="393">
                  <c:v>31.8</c:v>
                </c:pt>
                <c:pt idx="394">
                  <c:v>31.9</c:v>
                </c:pt>
                <c:pt idx="395">
                  <c:v>31.9</c:v>
                </c:pt>
                <c:pt idx="396">
                  <c:v>31.9</c:v>
                </c:pt>
                <c:pt idx="397">
                  <c:v>31.9</c:v>
                </c:pt>
                <c:pt idx="398">
                  <c:v>31.9</c:v>
                </c:pt>
                <c:pt idx="399">
                  <c:v>31.9</c:v>
                </c:pt>
                <c:pt idx="400">
                  <c:v>31.9</c:v>
                </c:pt>
                <c:pt idx="401">
                  <c:v>31.9</c:v>
                </c:pt>
                <c:pt idx="402">
                  <c:v>31.9</c:v>
                </c:pt>
                <c:pt idx="403">
                  <c:v>31.9</c:v>
                </c:pt>
                <c:pt idx="404">
                  <c:v>31.9</c:v>
                </c:pt>
                <c:pt idx="405">
                  <c:v>31.9</c:v>
                </c:pt>
                <c:pt idx="406">
                  <c:v>31.9</c:v>
                </c:pt>
                <c:pt idx="407">
                  <c:v>31.9</c:v>
                </c:pt>
                <c:pt idx="408">
                  <c:v>31.9</c:v>
                </c:pt>
                <c:pt idx="409">
                  <c:v>31.9</c:v>
                </c:pt>
                <c:pt idx="410">
                  <c:v>32</c:v>
                </c:pt>
                <c:pt idx="411">
                  <c:v>32</c:v>
                </c:pt>
                <c:pt idx="412">
                  <c:v>32</c:v>
                </c:pt>
                <c:pt idx="413">
                  <c:v>32</c:v>
                </c:pt>
                <c:pt idx="414">
                  <c:v>32</c:v>
                </c:pt>
                <c:pt idx="415">
                  <c:v>32</c:v>
                </c:pt>
                <c:pt idx="416">
                  <c:v>32</c:v>
                </c:pt>
                <c:pt idx="417">
                  <c:v>32</c:v>
                </c:pt>
                <c:pt idx="418">
                  <c:v>32</c:v>
                </c:pt>
                <c:pt idx="419">
                  <c:v>32</c:v>
                </c:pt>
                <c:pt idx="420">
                  <c:v>32</c:v>
                </c:pt>
                <c:pt idx="421">
                  <c:v>32</c:v>
                </c:pt>
                <c:pt idx="422">
                  <c:v>32</c:v>
                </c:pt>
                <c:pt idx="423">
                  <c:v>32</c:v>
                </c:pt>
                <c:pt idx="424">
                  <c:v>32.1</c:v>
                </c:pt>
                <c:pt idx="425">
                  <c:v>32.1</c:v>
                </c:pt>
                <c:pt idx="426">
                  <c:v>32.1</c:v>
                </c:pt>
                <c:pt idx="427">
                  <c:v>32.1</c:v>
                </c:pt>
                <c:pt idx="428">
                  <c:v>32.1</c:v>
                </c:pt>
                <c:pt idx="429">
                  <c:v>32.1</c:v>
                </c:pt>
                <c:pt idx="430">
                  <c:v>32.1</c:v>
                </c:pt>
                <c:pt idx="431">
                  <c:v>32.1</c:v>
                </c:pt>
                <c:pt idx="432">
                  <c:v>32.1</c:v>
                </c:pt>
                <c:pt idx="433">
                  <c:v>32.1</c:v>
                </c:pt>
                <c:pt idx="434">
                  <c:v>32.1</c:v>
                </c:pt>
                <c:pt idx="435">
                  <c:v>32.1</c:v>
                </c:pt>
                <c:pt idx="436">
                  <c:v>32.1</c:v>
                </c:pt>
                <c:pt idx="437">
                  <c:v>32.1</c:v>
                </c:pt>
                <c:pt idx="438">
                  <c:v>32.1</c:v>
                </c:pt>
                <c:pt idx="439">
                  <c:v>32.200000000000003</c:v>
                </c:pt>
                <c:pt idx="440">
                  <c:v>32.200000000000003</c:v>
                </c:pt>
                <c:pt idx="441">
                  <c:v>32.200000000000003</c:v>
                </c:pt>
                <c:pt idx="442">
                  <c:v>32.200000000000003</c:v>
                </c:pt>
                <c:pt idx="443">
                  <c:v>32.200000000000003</c:v>
                </c:pt>
                <c:pt idx="444">
                  <c:v>32.200000000000003</c:v>
                </c:pt>
                <c:pt idx="445">
                  <c:v>32.200000000000003</c:v>
                </c:pt>
                <c:pt idx="446">
                  <c:v>32.200000000000003</c:v>
                </c:pt>
                <c:pt idx="447">
                  <c:v>32.200000000000003</c:v>
                </c:pt>
                <c:pt idx="448">
                  <c:v>32.200000000000003</c:v>
                </c:pt>
                <c:pt idx="449">
                  <c:v>32.200000000000003</c:v>
                </c:pt>
                <c:pt idx="450">
                  <c:v>32.200000000000003</c:v>
                </c:pt>
                <c:pt idx="451">
                  <c:v>32.200000000000003</c:v>
                </c:pt>
                <c:pt idx="452">
                  <c:v>32.200000000000003</c:v>
                </c:pt>
                <c:pt idx="453">
                  <c:v>32.200000000000003</c:v>
                </c:pt>
                <c:pt idx="454">
                  <c:v>32.200000000000003</c:v>
                </c:pt>
                <c:pt idx="455">
                  <c:v>32.200000000000003</c:v>
                </c:pt>
                <c:pt idx="456">
                  <c:v>32.299999999999997</c:v>
                </c:pt>
                <c:pt idx="457">
                  <c:v>32.299999999999997</c:v>
                </c:pt>
                <c:pt idx="458">
                  <c:v>32.299999999999997</c:v>
                </c:pt>
                <c:pt idx="459">
                  <c:v>32.299999999999997</c:v>
                </c:pt>
                <c:pt idx="460">
                  <c:v>32.299999999999997</c:v>
                </c:pt>
                <c:pt idx="461">
                  <c:v>32.299999999999997</c:v>
                </c:pt>
                <c:pt idx="462">
                  <c:v>32.299999999999997</c:v>
                </c:pt>
                <c:pt idx="463">
                  <c:v>32.299999999999997</c:v>
                </c:pt>
                <c:pt idx="464">
                  <c:v>32.299999999999997</c:v>
                </c:pt>
                <c:pt idx="465">
                  <c:v>32.299999999999997</c:v>
                </c:pt>
                <c:pt idx="466">
                  <c:v>32.299999999999997</c:v>
                </c:pt>
                <c:pt idx="467">
                  <c:v>32.299999999999997</c:v>
                </c:pt>
                <c:pt idx="468">
                  <c:v>32.299999999999997</c:v>
                </c:pt>
                <c:pt idx="469">
                  <c:v>32.299999999999997</c:v>
                </c:pt>
                <c:pt idx="470">
                  <c:v>32.299999999999997</c:v>
                </c:pt>
                <c:pt idx="471">
                  <c:v>32.299999999999997</c:v>
                </c:pt>
                <c:pt idx="472">
                  <c:v>32.299999999999997</c:v>
                </c:pt>
                <c:pt idx="473">
                  <c:v>32.299999999999997</c:v>
                </c:pt>
                <c:pt idx="474">
                  <c:v>32.299999999999997</c:v>
                </c:pt>
                <c:pt idx="475">
                  <c:v>32.4</c:v>
                </c:pt>
                <c:pt idx="476">
                  <c:v>32.4</c:v>
                </c:pt>
                <c:pt idx="477">
                  <c:v>32.4</c:v>
                </c:pt>
                <c:pt idx="478">
                  <c:v>32.4</c:v>
                </c:pt>
                <c:pt idx="479">
                  <c:v>32.4</c:v>
                </c:pt>
                <c:pt idx="480">
                  <c:v>32.4</c:v>
                </c:pt>
                <c:pt idx="481">
                  <c:v>32.4</c:v>
                </c:pt>
                <c:pt idx="482">
                  <c:v>32.4</c:v>
                </c:pt>
                <c:pt idx="483">
                  <c:v>32.4</c:v>
                </c:pt>
                <c:pt idx="484">
                  <c:v>32.4</c:v>
                </c:pt>
                <c:pt idx="485">
                  <c:v>32.4</c:v>
                </c:pt>
                <c:pt idx="486">
                  <c:v>32.4</c:v>
                </c:pt>
                <c:pt idx="487">
                  <c:v>32.4</c:v>
                </c:pt>
                <c:pt idx="488">
                  <c:v>32.4</c:v>
                </c:pt>
                <c:pt idx="489">
                  <c:v>32.4</c:v>
                </c:pt>
                <c:pt idx="490">
                  <c:v>32.4</c:v>
                </c:pt>
                <c:pt idx="491">
                  <c:v>32.4</c:v>
                </c:pt>
                <c:pt idx="492">
                  <c:v>32.4</c:v>
                </c:pt>
                <c:pt idx="493">
                  <c:v>32.4</c:v>
                </c:pt>
                <c:pt idx="494">
                  <c:v>32.4</c:v>
                </c:pt>
                <c:pt idx="495">
                  <c:v>32.4</c:v>
                </c:pt>
                <c:pt idx="496">
                  <c:v>32.4</c:v>
                </c:pt>
                <c:pt idx="497">
                  <c:v>32.4</c:v>
                </c:pt>
                <c:pt idx="498">
                  <c:v>32.4</c:v>
                </c:pt>
                <c:pt idx="499">
                  <c:v>32.4</c:v>
                </c:pt>
                <c:pt idx="500">
                  <c:v>32.5</c:v>
                </c:pt>
                <c:pt idx="501">
                  <c:v>32.5</c:v>
                </c:pt>
                <c:pt idx="502">
                  <c:v>32.5</c:v>
                </c:pt>
                <c:pt idx="503">
                  <c:v>32.5</c:v>
                </c:pt>
                <c:pt idx="504">
                  <c:v>32.5</c:v>
                </c:pt>
                <c:pt idx="505">
                  <c:v>32.5</c:v>
                </c:pt>
                <c:pt idx="506">
                  <c:v>32.5</c:v>
                </c:pt>
                <c:pt idx="507">
                  <c:v>32.5</c:v>
                </c:pt>
                <c:pt idx="508">
                  <c:v>32.5</c:v>
                </c:pt>
                <c:pt idx="509">
                  <c:v>32.5</c:v>
                </c:pt>
                <c:pt idx="510">
                  <c:v>32.5</c:v>
                </c:pt>
                <c:pt idx="511">
                  <c:v>32.5</c:v>
                </c:pt>
                <c:pt idx="512">
                  <c:v>32.5</c:v>
                </c:pt>
                <c:pt idx="513">
                  <c:v>32.5</c:v>
                </c:pt>
                <c:pt idx="514">
                  <c:v>32.5</c:v>
                </c:pt>
                <c:pt idx="515">
                  <c:v>32.5</c:v>
                </c:pt>
                <c:pt idx="516">
                  <c:v>32.5</c:v>
                </c:pt>
                <c:pt idx="517">
                  <c:v>32.5</c:v>
                </c:pt>
                <c:pt idx="518">
                  <c:v>32.5</c:v>
                </c:pt>
                <c:pt idx="519">
                  <c:v>32.5</c:v>
                </c:pt>
                <c:pt idx="520">
                  <c:v>32.5</c:v>
                </c:pt>
                <c:pt idx="521">
                  <c:v>32.5</c:v>
                </c:pt>
                <c:pt idx="522">
                  <c:v>32.5</c:v>
                </c:pt>
                <c:pt idx="523">
                  <c:v>32.5</c:v>
                </c:pt>
                <c:pt idx="524">
                  <c:v>32.5</c:v>
                </c:pt>
                <c:pt idx="525">
                  <c:v>32.5</c:v>
                </c:pt>
                <c:pt idx="526">
                  <c:v>32.5</c:v>
                </c:pt>
                <c:pt idx="527">
                  <c:v>32.5</c:v>
                </c:pt>
                <c:pt idx="528">
                  <c:v>32.5</c:v>
                </c:pt>
                <c:pt idx="529">
                  <c:v>32.5</c:v>
                </c:pt>
                <c:pt idx="530">
                  <c:v>32.5</c:v>
                </c:pt>
                <c:pt idx="531">
                  <c:v>32.5</c:v>
                </c:pt>
                <c:pt idx="532">
                  <c:v>32.5</c:v>
                </c:pt>
                <c:pt idx="533">
                  <c:v>32.5</c:v>
                </c:pt>
                <c:pt idx="534">
                  <c:v>32.5</c:v>
                </c:pt>
                <c:pt idx="535">
                  <c:v>32.5</c:v>
                </c:pt>
                <c:pt idx="536">
                  <c:v>32.5</c:v>
                </c:pt>
                <c:pt idx="537">
                  <c:v>32.5</c:v>
                </c:pt>
                <c:pt idx="538">
                  <c:v>32.5</c:v>
                </c:pt>
                <c:pt idx="539">
                  <c:v>32.5</c:v>
                </c:pt>
                <c:pt idx="540">
                  <c:v>32.5</c:v>
                </c:pt>
                <c:pt idx="541">
                  <c:v>32.5</c:v>
                </c:pt>
                <c:pt idx="542">
                  <c:v>32.5</c:v>
                </c:pt>
                <c:pt idx="543">
                  <c:v>32.5</c:v>
                </c:pt>
                <c:pt idx="544">
                  <c:v>32.5</c:v>
                </c:pt>
                <c:pt idx="545">
                  <c:v>32.5</c:v>
                </c:pt>
                <c:pt idx="546">
                  <c:v>32.5</c:v>
                </c:pt>
                <c:pt idx="547">
                  <c:v>32.5</c:v>
                </c:pt>
                <c:pt idx="548">
                  <c:v>32.5</c:v>
                </c:pt>
                <c:pt idx="549">
                  <c:v>32.5</c:v>
                </c:pt>
                <c:pt idx="550">
                  <c:v>32.5</c:v>
                </c:pt>
                <c:pt idx="551">
                  <c:v>32.5</c:v>
                </c:pt>
                <c:pt idx="552">
                  <c:v>32.5</c:v>
                </c:pt>
                <c:pt idx="553">
                  <c:v>32.5</c:v>
                </c:pt>
                <c:pt idx="554">
                  <c:v>32.5</c:v>
                </c:pt>
                <c:pt idx="555">
                  <c:v>32.5</c:v>
                </c:pt>
                <c:pt idx="556">
                  <c:v>32.5</c:v>
                </c:pt>
                <c:pt idx="557">
                  <c:v>32.5</c:v>
                </c:pt>
                <c:pt idx="558">
                  <c:v>32.5</c:v>
                </c:pt>
                <c:pt idx="559">
                  <c:v>32.5</c:v>
                </c:pt>
                <c:pt idx="560">
                  <c:v>32.5</c:v>
                </c:pt>
                <c:pt idx="561">
                  <c:v>32.5</c:v>
                </c:pt>
                <c:pt idx="562">
                  <c:v>32.5</c:v>
                </c:pt>
                <c:pt idx="563">
                  <c:v>32.5</c:v>
                </c:pt>
              </c:numCache>
            </c:numRef>
          </c:yVal>
          <c:smooth val="0"/>
        </c:ser>
        <c:ser>
          <c:idx val="4"/>
          <c:order val="3"/>
          <c:tx>
            <c:v>Dy 140gmm</c:v>
          </c:tx>
          <c:spPr>
            <a:ln w="38100" cap="rnd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[1]DynamRot_140gmm!$A$2:$A$124</c:f>
              <c:numCache>
                <c:formatCode>General</c:formatCode>
                <c:ptCount val="123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[1]DynamRot_140gmm!$C$2:$C$125</c:f>
              <c:numCache>
                <c:formatCode>General</c:formatCode>
                <c:ptCount val="124"/>
                <c:pt idx="0">
                  <c:v>23.7</c:v>
                </c:pt>
                <c:pt idx="1">
                  <c:v>24.1</c:v>
                </c:pt>
                <c:pt idx="2">
                  <c:v>24.4</c:v>
                </c:pt>
                <c:pt idx="3">
                  <c:v>24.7</c:v>
                </c:pt>
                <c:pt idx="4">
                  <c:v>25.1</c:v>
                </c:pt>
                <c:pt idx="5">
                  <c:v>25.4</c:v>
                </c:pt>
                <c:pt idx="6">
                  <c:v>25.7</c:v>
                </c:pt>
                <c:pt idx="7">
                  <c:v>26</c:v>
                </c:pt>
                <c:pt idx="8">
                  <c:v>26.3</c:v>
                </c:pt>
                <c:pt idx="9">
                  <c:v>26.6</c:v>
                </c:pt>
                <c:pt idx="10">
                  <c:v>26.9</c:v>
                </c:pt>
                <c:pt idx="11">
                  <c:v>27.1</c:v>
                </c:pt>
                <c:pt idx="12">
                  <c:v>27.4</c:v>
                </c:pt>
                <c:pt idx="13">
                  <c:v>27.7</c:v>
                </c:pt>
                <c:pt idx="14">
                  <c:v>27.9</c:v>
                </c:pt>
                <c:pt idx="15">
                  <c:v>28.1</c:v>
                </c:pt>
                <c:pt idx="16">
                  <c:v>28.4</c:v>
                </c:pt>
                <c:pt idx="17">
                  <c:v>28.6</c:v>
                </c:pt>
                <c:pt idx="18">
                  <c:v>28.8</c:v>
                </c:pt>
                <c:pt idx="19">
                  <c:v>29</c:v>
                </c:pt>
                <c:pt idx="20">
                  <c:v>29.2</c:v>
                </c:pt>
                <c:pt idx="21">
                  <c:v>29.4</c:v>
                </c:pt>
                <c:pt idx="22">
                  <c:v>29.6</c:v>
                </c:pt>
                <c:pt idx="23">
                  <c:v>29.8</c:v>
                </c:pt>
                <c:pt idx="24">
                  <c:v>30</c:v>
                </c:pt>
                <c:pt idx="25">
                  <c:v>30.2</c:v>
                </c:pt>
                <c:pt idx="26">
                  <c:v>30.4</c:v>
                </c:pt>
                <c:pt idx="27">
                  <c:v>30.5</c:v>
                </c:pt>
                <c:pt idx="28">
                  <c:v>30.7</c:v>
                </c:pt>
                <c:pt idx="29">
                  <c:v>30.8</c:v>
                </c:pt>
                <c:pt idx="30">
                  <c:v>31</c:v>
                </c:pt>
                <c:pt idx="31">
                  <c:v>31.1</c:v>
                </c:pt>
                <c:pt idx="32">
                  <c:v>31.3</c:v>
                </c:pt>
                <c:pt idx="33">
                  <c:v>31.4</c:v>
                </c:pt>
                <c:pt idx="34">
                  <c:v>31.6</c:v>
                </c:pt>
                <c:pt idx="35">
                  <c:v>31.7</c:v>
                </c:pt>
                <c:pt idx="36">
                  <c:v>31.8</c:v>
                </c:pt>
                <c:pt idx="37">
                  <c:v>31.9</c:v>
                </c:pt>
                <c:pt idx="38">
                  <c:v>32.1</c:v>
                </c:pt>
                <c:pt idx="39">
                  <c:v>32.200000000000003</c:v>
                </c:pt>
                <c:pt idx="40">
                  <c:v>32.299999999999997</c:v>
                </c:pt>
                <c:pt idx="41">
                  <c:v>32.4</c:v>
                </c:pt>
                <c:pt idx="42">
                  <c:v>32.5</c:v>
                </c:pt>
                <c:pt idx="43">
                  <c:v>32.6</c:v>
                </c:pt>
                <c:pt idx="44">
                  <c:v>32.700000000000003</c:v>
                </c:pt>
                <c:pt idx="45">
                  <c:v>32.799999999999997</c:v>
                </c:pt>
                <c:pt idx="46">
                  <c:v>32.9</c:v>
                </c:pt>
                <c:pt idx="47">
                  <c:v>33</c:v>
                </c:pt>
                <c:pt idx="48">
                  <c:v>33.1</c:v>
                </c:pt>
                <c:pt idx="49">
                  <c:v>33.200000000000003</c:v>
                </c:pt>
                <c:pt idx="50">
                  <c:v>33.200000000000003</c:v>
                </c:pt>
                <c:pt idx="51">
                  <c:v>33.299999999999997</c:v>
                </c:pt>
                <c:pt idx="52">
                  <c:v>33.4</c:v>
                </c:pt>
                <c:pt idx="53">
                  <c:v>33.5</c:v>
                </c:pt>
                <c:pt idx="54">
                  <c:v>33.6</c:v>
                </c:pt>
                <c:pt idx="55">
                  <c:v>33.6</c:v>
                </c:pt>
                <c:pt idx="56">
                  <c:v>33.700000000000003</c:v>
                </c:pt>
                <c:pt idx="57">
                  <c:v>33.799999999999997</c:v>
                </c:pt>
                <c:pt idx="58">
                  <c:v>33.9</c:v>
                </c:pt>
                <c:pt idx="59">
                  <c:v>33.9</c:v>
                </c:pt>
                <c:pt idx="60">
                  <c:v>34</c:v>
                </c:pt>
                <c:pt idx="61">
                  <c:v>34.1</c:v>
                </c:pt>
                <c:pt idx="62">
                  <c:v>34.200000000000003</c:v>
                </c:pt>
                <c:pt idx="63">
                  <c:v>34.200000000000003</c:v>
                </c:pt>
                <c:pt idx="64">
                  <c:v>34.299999999999997</c:v>
                </c:pt>
                <c:pt idx="65">
                  <c:v>34.4</c:v>
                </c:pt>
                <c:pt idx="66">
                  <c:v>34.4</c:v>
                </c:pt>
                <c:pt idx="67">
                  <c:v>34.5</c:v>
                </c:pt>
                <c:pt idx="68">
                  <c:v>34.6</c:v>
                </c:pt>
                <c:pt idx="69">
                  <c:v>34.6</c:v>
                </c:pt>
                <c:pt idx="70">
                  <c:v>34.700000000000003</c:v>
                </c:pt>
                <c:pt idx="71">
                  <c:v>34.700000000000003</c:v>
                </c:pt>
                <c:pt idx="72">
                  <c:v>34.799999999999997</c:v>
                </c:pt>
                <c:pt idx="73">
                  <c:v>34.9</c:v>
                </c:pt>
                <c:pt idx="74">
                  <c:v>34.9</c:v>
                </c:pt>
                <c:pt idx="75">
                  <c:v>35</c:v>
                </c:pt>
                <c:pt idx="76">
                  <c:v>35.1</c:v>
                </c:pt>
                <c:pt idx="77">
                  <c:v>35.1</c:v>
                </c:pt>
                <c:pt idx="78">
                  <c:v>35.200000000000003</c:v>
                </c:pt>
                <c:pt idx="79">
                  <c:v>35.299999999999997</c:v>
                </c:pt>
                <c:pt idx="80">
                  <c:v>35.299999999999997</c:v>
                </c:pt>
                <c:pt idx="81">
                  <c:v>35.4</c:v>
                </c:pt>
                <c:pt idx="82">
                  <c:v>35.5</c:v>
                </c:pt>
                <c:pt idx="83">
                  <c:v>35.5</c:v>
                </c:pt>
                <c:pt idx="84">
                  <c:v>35.6</c:v>
                </c:pt>
                <c:pt idx="85">
                  <c:v>35.700000000000003</c:v>
                </c:pt>
                <c:pt idx="86">
                  <c:v>35.700000000000003</c:v>
                </c:pt>
                <c:pt idx="87">
                  <c:v>35.799999999999997</c:v>
                </c:pt>
                <c:pt idx="88">
                  <c:v>35.9</c:v>
                </c:pt>
                <c:pt idx="89">
                  <c:v>35.9</c:v>
                </c:pt>
                <c:pt idx="90">
                  <c:v>36</c:v>
                </c:pt>
                <c:pt idx="91">
                  <c:v>36.1</c:v>
                </c:pt>
                <c:pt idx="92">
                  <c:v>36.1</c:v>
                </c:pt>
                <c:pt idx="93">
                  <c:v>36.200000000000003</c:v>
                </c:pt>
                <c:pt idx="94">
                  <c:v>36.299999999999997</c:v>
                </c:pt>
                <c:pt idx="95">
                  <c:v>36.4</c:v>
                </c:pt>
                <c:pt idx="96">
                  <c:v>36.4</c:v>
                </c:pt>
                <c:pt idx="97">
                  <c:v>36.5</c:v>
                </c:pt>
                <c:pt idx="98">
                  <c:v>36.6</c:v>
                </c:pt>
                <c:pt idx="99">
                  <c:v>36.700000000000003</c:v>
                </c:pt>
                <c:pt idx="100">
                  <c:v>36.799999999999997</c:v>
                </c:pt>
                <c:pt idx="101">
                  <c:v>36.799999999999997</c:v>
                </c:pt>
                <c:pt idx="102">
                  <c:v>36.9</c:v>
                </c:pt>
                <c:pt idx="103">
                  <c:v>37</c:v>
                </c:pt>
                <c:pt idx="104">
                  <c:v>37.1</c:v>
                </c:pt>
                <c:pt idx="105">
                  <c:v>37.200000000000003</c:v>
                </c:pt>
                <c:pt idx="106">
                  <c:v>37.299999999999997</c:v>
                </c:pt>
                <c:pt idx="107">
                  <c:v>37.4</c:v>
                </c:pt>
                <c:pt idx="108">
                  <c:v>37.5</c:v>
                </c:pt>
                <c:pt idx="109">
                  <c:v>37.6</c:v>
                </c:pt>
                <c:pt idx="110">
                  <c:v>37.700000000000003</c:v>
                </c:pt>
                <c:pt idx="111">
                  <c:v>37.799999999999997</c:v>
                </c:pt>
                <c:pt idx="112">
                  <c:v>37.9</c:v>
                </c:pt>
                <c:pt idx="113">
                  <c:v>38</c:v>
                </c:pt>
                <c:pt idx="114">
                  <c:v>38.1</c:v>
                </c:pt>
                <c:pt idx="115">
                  <c:v>38.200000000000003</c:v>
                </c:pt>
                <c:pt idx="116">
                  <c:v>38.299999999999997</c:v>
                </c:pt>
                <c:pt idx="117">
                  <c:v>38.4</c:v>
                </c:pt>
                <c:pt idx="118">
                  <c:v>38.5</c:v>
                </c:pt>
                <c:pt idx="119">
                  <c:v>38.6</c:v>
                </c:pt>
                <c:pt idx="120">
                  <c:v>38.799999999999997</c:v>
                </c:pt>
                <c:pt idx="121">
                  <c:v>38.9</c:v>
                </c:pt>
                <c:pt idx="122">
                  <c:v>39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496440"/>
        <c:axId val="241498008"/>
        <c:extLst/>
      </c:scatterChart>
      <c:valAx>
        <c:axId val="241496440"/>
        <c:scaling>
          <c:orientation val="minMax"/>
          <c:max val="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[s]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1498008"/>
        <c:crosses val="autoZero"/>
        <c:crossBetween val="midCat"/>
      </c:valAx>
      <c:valAx>
        <c:axId val="241498008"/>
        <c:scaling>
          <c:orientation val="minMax"/>
          <c:min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Amp [µm]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1496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523216491227591"/>
          <c:y val="0.62610547482617862"/>
          <c:w val="0.47222653311954399"/>
          <c:h val="0.1944601734892066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64458333333335"/>
          <c:y val="5.0789404777398385E-2"/>
          <c:w val="0.8392081944444445"/>
          <c:h val="0.81220532407407409"/>
        </c:manualLayout>
      </c:layout>
      <c:scatterChart>
        <c:scatterStyle val="lineMarker"/>
        <c:varyColors val="0"/>
        <c:ser>
          <c:idx val="1"/>
          <c:order val="0"/>
          <c:tx>
            <c:v>PhaX 120gmm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2499"/>
              <c:pt idx="1">
                <c:v>0.4</c:v>
              </c:pt>
              <c:pt idx="2">
                <c:v>0.8</c:v>
              </c:pt>
              <c:pt idx="3">
                <c:v>1.2</c:v>
              </c:pt>
              <c:pt idx="4">
                <c:v>1.6</c:v>
              </c:pt>
              <c:pt idx="5">
                <c:v>2</c:v>
              </c:pt>
              <c:pt idx="6">
                <c:v>2.4</c:v>
              </c:pt>
              <c:pt idx="7">
                <c:v>2.8</c:v>
              </c:pt>
              <c:pt idx="8">
                <c:v>3.2</c:v>
              </c:pt>
              <c:pt idx="9">
                <c:v>3.6</c:v>
              </c:pt>
              <c:pt idx="10">
                <c:v>4</c:v>
              </c:pt>
              <c:pt idx="11">
                <c:v>4.4000000000000004</c:v>
              </c:pt>
              <c:pt idx="12">
                <c:v>4.8</c:v>
              </c:pt>
              <c:pt idx="13">
                <c:v>5.2</c:v>
              </c:pt>
              <c:pt idx="14">
                <c:v>5.6</c:v>
              </c:pt>
              <c:pt idx="15">
                <c:v>6</c:v>
              </c:pt>
              <c:pt idx="16">
                <c:v>6.4</c:v>
              </c:pt>
              <c:pt idx="17">
                <c:v>6.8</c:v>
              </c:pt>
              <c:pt idx="18">
                <c:v>7.2</c:v>
              </c:pt>
              <c:pt idx="19">
                <c:v>7.6</c:v>
              </c:pt>
              <c:pt idx="20">
                <c:v>8</c:v>
              </c:pt>
              <c:pt idx="21">
                <c:v>8.4</c:v>
              </c:pt>
              <c:pt idx="22">
                <c:v>8.8000000000000007</c:v>
              </c:pt>
              <c:pt idx="23">
                <c:v>9.1999999999999993</c:v>
              </c:pt>
              <c:pt idx="24">
                <c:v>9.6</c:v>
              </c:pt>
              <c:pt idx="25">
                <c:v>10</c:v>
              </c:pt>
              <c:pt idx="26">
                <c:v>10.4</c:v>
              </c:pt>
              <c:pt idx="27">
                <c:v>10.8</c:v>
              </c:pt>
              <c:pt idx="28">
                <c:v>11.2</c:v>
              </c:pt>
              <c:pt idx="29">
                <c:v>11.6</c:v>
              </c:pt>
              <c:pt idx="30">
                <c:v>12</c:v>
              </c:pt>
              <c:pt idx="31">
                <c:v>12.4</c:v>
              </c:pt>
              <c:pt idx="32">
                <c:v>12.8</c:v>
              </c:pt>
              <c:pt idx="33">
                <c:v>13.2</c:v>
              </c:pt>
              <c:pt idx="34">
                <c:v>13.6</c:v>
              </c:pt>
              <c:pt idx="35">
                <c:v>14</c:v>
              </c:pt>
              <c:pt idx="36">
                <c:v>14.4</c:v>
              </c:pt>
              <c:pt idx="37">
                <c:v>14.8</c:v>
              </c:pt>
              <c:pt idx="38">
                <c:v>15.2</c:v>
              </c:pt>
              <c:pt idx="39">
                <c:v>15.6</c:v>
              </c:pt>
              <c:pt idx="40">
                <c:v>16</c:v>
              </c:pt>
              <c:pt idx="41">
                <c:v>16.399999999999999</c:v>
              </c:pt>
              <c:pt idx="42">
                <c:v>16.8</c:v>
              </c:pt>
              <c:pt idx="43">
                <c:v>17.2</c:v>
              </c:pt>
              <c:pt idx="44">
                <c:v>17.600000000000001</c:v>
              </c:pt>
              <c:pt idx="45">
                <c:v>18</c:v>
              </c:pt>
              <c:pt idx="46">
                <c:v>18.399999999999999</c:v>
              </c:pt>
              <c:pt idx="47">
                <c:v>18.8</c:v>
              </c:pt>
              <c:pt idx="48">
                <c:v>19.2</c:v>
              </c:pt>
              <c:pt idx="49">
                <c:v>19.600000000000001</c:v>
              </c:pt>
              <c:pt idx="50">
                <c:v>20</c:v>
              </c:pt>
              <c:pt idx="51">
                <c:v>20.399999999999999</c:v>
              </c:pt>
              <c:pt idx="52">
                <c:v>20.8</c:v>
              </c:pt>
              <c:pt idx="53">
                <c:v>21.2</c:v>
              </c:pt>
              <c:pt idx="54">
                <c:v>21.6</c:v>
              </c:pt>
              <c:pt idx="55">
                <c:v>22</c:v>
              </c:pt>
              <c:pt idx="56">
                <c:v>22.4</c:v>
              </c:pt>
              <c:pt idx="57">
                <c:v>22.8</c:v>
              </c:pt>
              <c:pt idx="58">
                <c:v>23.2</c:v>
              </c:pt>
              <c:pt idx="59">
                <c:v>23.6</c:v>
              </c:pt>
              <c:pt idx="60">
                <c:v>24</c:v>
              </c:pt>
              <c:pt idx="61">
                <c:v>24.4</c:v>
              </c:pt>
              <c:pt idx="62">
                <c:v>24.8</c:v>
              </c:pt>
              <c:pt idx="63">
                <c:v>25.2</c:v>
              </c:pt>
              <c:pt idx="64">
                <c:v>25.6</c:v>
              </c:pt>
              <c:pt idx="65">
                <c:v>26</c:v>
              </c:pt>
              <c:pt idx="66">
                <c:v>26.4</c:v>
              </c:pt>
              <c:pt idx="67">
                <c:v>26.8</c:v>
              </c:pt>
              <c:pt idx="68">
                <c:v>27.2</c:v>
              </c:pt>
              <c:pt idx="69">
                <c:v>27.6</c:v>
              </c:pt>
              <c:pt idx="70">
                <c:v>28</c:v>
              </c:pt>
              <c:pt idx="71">
                <c:v>28.4</c:v>
              </c:pt>
              <c:pt idx="72">
                <c:v>28.8</c:v>
              </c:pt>
              <c:pt idx="73">
                <c:v>29.2</c:v>
              </c:pt>
              <c:pt idx="74">
                <c:v>29.6</c:v>
              </c:pt>
              <c:pt idx="75">
                <c:v>30</c:v>
              </c:pt>
              <c:pt idx="76">
                <c:v>30.4</c:v>
              </c:pt>
              <c:pt idx="77">
                <c:v>30.8</c:v>
              </c:pt>
              <c:pt idx="78">
                <c:v>31.2</c:v>
              </c:pt>
              <c:pt idx="79">
                <c:v>31.6</c:v>
              </c:pt>
              <c:pt idx="80">
                <c:v>32</c:v>
              </c:pt>
              <c:pt idx="81">
                <c:v>32.4</c:v>
              </c:pt>
              <c:pt idx="82">
                <c:v>32.799999999999997</c:v>
              </c:pt>
              <c:pt idx="83">
                <c:v>33.200000000000003</c:v>
              </c:pt>
              <c:pt idx="84">
                <c:v>33.6</c:v>
              </c:pt>
              <c:pt idx="85">
                <c:v>34</c:v>
              </c:pt>
              <c:pt idx="86">
                <c:v>34.4</c:v>
              </c:pt>
              <c:pt idx="87">
                <c:v>34.799999999999997</c:v>
              </c:pt>
              <c:pt idx="88">
                <c:v>35.200000000000003</c:v>
              </c:pt>
              <c:pt idx="89">
                <c:v>35.6</c:v>
              </c:pt>
              <c:pt idx="90">
                <c:v>36</c:v>
              </c:pt>
              <c:pt idx="91">
                <c:v>36.4</c:v>
              </c:pt>
              <c:pt idx="92">
                <c:v>36.799999999999997</c:v>
              </c:pt>
              <c:pt idx="93">
                <c:v>37.200000000000003</c:v>
              </c:pt>
              <c:pt idx="94">
                <c:v>37.6</c:v>
              </c:pt>
              <c:pt idx="95">
                <c:v>38</c:v>
              </c:pt>
              <c:pt idx="96">
                <c:v>38.4</c:v>
              </c:pt>
              <c:pt idx="97">
                <c:v>38.799999999999997</c:v>
              </c:pt>
              <c:pt idx="98">
                <c:v>39.200000000000003</c:v>
              </c:pt>
              <c:pt idx="99">
                <c:v>39.6</c:v>
              </c:pt>
              <c:pt idx="100">
                <c:v>40</c:v>
              </c:pt>
              <c:pt idx="101">
                <c:v>40.4</c:v>
              </c:pt>
              <c:pt idx="102">
                <c:v>40.799999999999997</c:v>
              </c:pt>
              <c:pt idx="103">
                <c:v>41.2</c:v>
              </c:pt>
              <c:pt idx="104">
                <c:v>41.6</c:v>
              </c:pt>
              <c:pt idx="105">
                <c:v>42</c:v>
              </c:pt>
              <c:pt idx="106">
                <c:v>42.4</c:v>
              </c:pt>
              <c:pt idx="107">
                <c:v>42.8</c:v>
              </c:pt>
              <c:pt idx="108">
                <c:v>43.2</c:v>
              </c:pt>
              <c:pt idx="109">
                <c:v>43.6</c:v>
              </c:pt>
              <c:pt idx="110">
                <c:v>44</c:v>
              </c:pt>
              <c:pt idx="111">
                <c:v>44.4</c:v>
              </c:pt>
              <c:pt idx="112">
                <c:v>44.8</c:v>
              </c:pt>
              <c:pt idx="113">
                <c:v>45.2</c:v>
              </c:pt>
              <c:pt idx="114">
                <c:v>45.6</c:v>
              </c:pt>
              <c:pt idx="115">
                <c:v>46</c:v>
              </c:pt>
              <c:pt idx="116">
                <c:v>46.4</c:v>
              </c:pt>
              <c:pt idx="117">
                <c:v>46.8</c:v>
              </c:pt>
              <c:pt idx="118">
                <c:v>47.2</c:v>
              </c:pt>
              <c:pt idx="119">
                <c:v>47.6</c:v>
              </c:pt>
              <c:pt idx="120">
                <c:v>48</c:v>
              </c:pt>
              <c:pt idx="121">
                <c:v>48.4</c:v>
              </c:pt>
              <c:pt idx="122">
                <c:v>48.8</c:v>
              </c:pt>
              <c:pt idx="123">
                <c:v>49.2</c:v>
              </c:pt>
              <c:pt idx="124">
                <c:v>49.6</c:v>
              </c:pt>
              <c:pt idx="125">
                <c:v>50</c:v>
              </c:pt>
              <c:pt idx="126">
                <c:v>50.4</c:v>
              </c:pt>
              <c:pt idx="127">
                <c:v>50.8</c:v>
              </c:pt>
              <c:pt idx="128">
                <c:v>51.2</c:v>
              </c:pt>
              <c:pt idx="129">
                <c:v>51.6</c:v>
              </c:pt>
              <c:pt idx="130">
                <c:v>52</c:v>
              </c:pt>
              <c:pt idx="131">
                <c:v>52.4</c:v>
              </c:pt>
              <c:pt idx="132">
                <c:v>52.8</c:v>
              </c:pt>
              <c:pt idx="133">
                <c:v>53.2</c:v>
              </c:pt>
              <c:pt idx="134">
                <c:v>53.6</c:v>
              </c:pt>
              <c:pt idx="135">
                <c:v>54</c:v>
              </c:pt>
              <c:pt idx="136">
                <c:v>54.4</c:v>
              </c:pt>
              <c:pt idx="137">
                <c:v>54.8</c:v>
              </c:pt>
              <c:pt idx="138">
                <c:v>55.2</c:v>
              </c:pt>
              <c:pt idx="139">
                <c:v>55.6</c:v>
              </c:pt>
              <c:pt idx="140">
                <c:v>56</c:v>
              </c:pt>
              <c:pt idx="141">
                <c:v>56.4</c:v>
              </c:pt>
              <c:pt idx="142">
                <c:v>56.8</c:v>
              </c:pt>
              <c:pt idx="143">
                <c:v>57.2</c:v>
              </c:pt>
              <c:pt idx="144">
                <c:v>57.6</c:v>
              </c:pt>
              <c:pt idx="145">
                <c:v>58</c:v>
              </c:pt>
              <c:pt idx="146">
                <c:v>58.4</c:v>
              </c:pt>
              <c:pt idx="147">
                <c:v>58.8</c:v>
              </c:pt>
              <c:pt idx="148">
                <c:v>59.2</c:v>
              </c:pt>
              <c:pt idx="149">
                <c:v>59.6</c:v>
              </c:pt>
              <c:pt idx="150">
                <c:v>60</c:v>
              </c:pt>
              <c:pt idx="151">
                <c:v>60.4</c:v>
              </c:pt>
              <c:pt idx="152">
                <c:v>60.8</c:v>
              </c:pt>
              <c:pt idx="153">
                <c:v>61.2</c:v>
              </c:pt>
              <c:pt idx="154">
                <c:v>61.6</c:v>
              </c:pt>
              <c:pt idx="155">
                <c:v>62</c:v>
              </c:pt>
              <c:pt idx="156">
                <c:v>62.4</c:v>
              </c:pt>
              <c:pt idx="157">
                <c:v>62.8</c:v>
              </c:pt>
              <c:pt idx="158">
                <c:v>63.2</c:v>
              </c:pt>
              <c:pt idx="159">
                <c:v>63.6</c:v>
              </c:pt>
              <c:pt idx="160">
                <c:v>64</c:v>
              </c:pt>
              <c:pt idx="161">
                <c:v>64.400000000000006</c:v>
              </c:pt>
              <c:pt idx="162">
                <c:v>64.8</c:v>
              </c:pt>
              <c:pt idx="163">
                <c:v>65.2</c:v>
              </c:pt>
              <c:pt idx="164">
                <c:v>65.599999999999994</c:v>
              </c:pt>
              <c:pt idx="165">
                <c:v>66</c:v>
              </c:pt>
              <c:pt idx="166">
                <c:v>66.400000000000006</c:v>
              </c:pt>
              <c:pt idx="167">
                <c:v>66.8</c:v>
              </c:pt>
              <c:pt idx="168">
                <c:v>67.2</c:v>
              </c:pt>
              <c:pt idx="169">
                <c:v>67.599999999999994</c:v>
              </c:pt>
              <c:pt idx="170">
                <c:v>68</c:v>
              </c:pt>
              <c:pt idx="171">
                <c:v>68.400000000000006</c:v>
              </c:pt>
              <c:pt idx="172">
                <c:v>68.8</c:v>
              </c:pt>
              <c:pt idx="173">
                <c:v>69.2</c:v>
              </c:pt>
              <c:pt idx="174">
                <c:v>69.599999999999994</c:v>
              </c:pt>
              <c:pt idx="175">
                <c:v>70</c:v>
              </c:pt>
              <c:pt idx="176">
                <c:v>70.400000000000006</c:v>
              </c:pt>
              <c:pt idx="177">
                <c:v>70.8</c:v>
              </c:pt>
              <c:pt idx="178">
                <c:v>71.2</c:v>
              </c:pt>
              <c:pt idx="179">
                <c:v>71.599999999999994</c:v>
              </c:pt>
              <c:pt idx="180">
                <c:v>72</c:v>
              </c:pt>
              <c:pt idx="181">
                <c:v>72.400000000000006</c:v>
              </c:pt>
              <c:pt idx="182">
                <c:v>72.8</c:v>
              </c:pt>
              <c:pt idx="183">
                <c:v>73.2</c:v>
              </c:pt>
              <c:pt idx="184">
                <c:v>73.599999999999994</c:v>
              </c:pt>
              <c:pt idx="185">
                <c:v>74</c:v>
              </c:pt>
              <c:pt idx="186">
                <c:v>74.400000000000006</c:v>
              </c:pt>
              <c:pt idx="187">
                <c:v>74.8</c:v>
              </c:pt>
            </c:numLit>
          </c:xVal>
          <c:yVal>
            <c:numLit>
              <c:formatCode>General</c:formatCode>
              <c:ptCount val="2499"/>
              <c:pt idx="1">
                <c:v>16.600000000000001</c:v>
              </c:pt>
              <c:pt idx="2">
                <c:v>14.9</c:v>
              </c:pt>
              <c:pt idx="3">
                <c:v>14.2</c:v>
              </c:pt>
              <c:pt idx="4">
                <c:v>13.5</c:v>
              </c:pt>
              <c:pt idx="5">
                <c:v>12.8</c:v>
              </c:pt>
              <c:pt idx="6">
                <c:v>12.3</c:v>
              </c:pt>
              <c:pt idx="7">
                <c:v>11.7</c:v>
              </c:pt>
              <c:pt idx="8">
                <c:v>11.1</c:v>
              </c:pt>
              <c:pt idx="9">
                <c:v>10.6</c:v>
              </c:pt>
              <c:pt idx="10">
                <c:v>10.1</c:v>
              </c:pt>
              <c:pt idx="11">
                <c:v>9.6</c:v>
              </c:pt>
              <c:pt idx="12">
                <c:v>9.1999999999999993</c:v>
              </c:pt>
              <c:pt idx="13">
                <c:v>8.6999999999999993</c:v>
              </c:pt>
              <c:pt idx="14">
                <c:v>8.3000000000000007</c:v>
              </c:pt>
              <c:pt idx="15">
                <c:v>7.9</c:v>
              </c:pt>
              <c:pt idx="16">
                <c:v>7.5</c:v>
              </c:pt>
              <c:pt idx="17">
                <c:v>7.1</c:v>
              </c:pt>
              <c:pt idx="18">
                <c:v>6.8</c:v>
              </c:pt>
              <c:pt idx="19">
                <c:v>6.5</c:v>
              </c:pt>
              <c:pt idx="20">
                <c:v>6.2</c:v>
              </c:pt>
              <c:pt idx="21">
                <c:v>5.8</c:v>
              </c:pt>
              <c:pt idx="22">
                <c:v>5.5</c:v>
              </c:pt>
              <c:pt idx="23">
                <c:v>5.2</c:v>
              </c:pt>
              <c:pt idx="24">
                <c:v>5</c:v>
              </c:pt>
              <c:pt idx="25">
                <c:v>4.7</c:v>
              </c:pt>
              <c:pt idx="26">
                <c:v>4.5</c:v>
              </c:pt>
              <c:pt idx="27">
                <c:v>4.2</c:v>
              </c:pt>
              <c:pt idx="28">
                <c:v>4</c:v>
              </c:pt>
              <c:pt idx="29">
                <c:v>3.7</c:v>
              </c:pt>
              <c:pt idx="30">
                <c:v>3.5</c:v>
              </c:pt>
              <c:pt idx="31">
                <c:v>3.3</c:v>
              </c:pt>
              <c:pt idx="32">
                <c:v>3.1</c:v>
              </c:pt>
              <c:pt idx="33">
                <c:v>2.9</c:v>
              </c:pt>
              <c:pt idx="34">
                <c:v>2.7</c:v>
              </c:pt>
              <c:pt idx="35">
                <c:v>2.5</c:v>
              </c:pt>
              <c:pt idx="36">
                <c:v>2.2000000000000002</c:v>
              </c:pt>
              <c:pt idx="37">
                <c:v>2.1</c:v>
              </c:pt>
              <c:pt idx="38">
                <c:v>1.9</c:v>
              </c:pt>
              <c:pt idx="39">
                <c:v>1.4</c:v>
              </c:pt>
              <c:pt idx="40">
                <c:v>1.6</c:v>
              </c:pt>
              <c:pt idx="41">
                <c:v>1.4</c:v>
              </c:pt>
              <c:pt idx="42">
                <c:v>1.2</c:v>
              </c:pt>
              <c:pt idx="43">
                <c:v>1.1000000000000001</c:v>
              </c:pt>
              <c:pt idx="44">
                <c:v>0.9</c:v>
              </c:pt>
              <c:pt idx="45">
                <c:v>0.8</c:v>
              </c:pt>
              <c:pt idx="46">
                <c:v>0.6</c:v>
              </c:pt>
              <c:pt idx="47">
                <c:v>0.5</c:v>
              </c:pt>
              <c:pt idx="48">
                <c:v>0.4</c:v>
              </c:pt>
              <c:pt idx="49">
                <c:v>0.2</c:v>
              </c:pt>
              <c:pt idx="50">
                <c:v>0.1</c:v>
              </c:pt>
              <c:pt idx="51">
                <c:v>360</c:v>
              </c:pt>
              <c:pt idx="52">
                <c:v>359.7</c:v>
              </c:pt>
              <c:pt idx="53">
                <c:v>359.5</c:v>
              </c:pt>
              <c:pt idx="54">
                <c:v>359.4</c:v>
              </c:pt>
              <c:pt idx="55">
                <c:v>359.4</c:v>
              </c:pt>
              <c:pt idx="56">
                <c:v>359</c:v>
              </c:pt>
              <c:pt idx="57">
                <c:v>359.1</c:v>
              </c:pt>
              <c:pt idx="58">
                <c:v>358.8</c:v>
              </c:pt>
              <c:pt idx="59">
                <c:v>358.8</c:v>
              </c:pt>
              <c:pt idx="60">
                <c:v>358.6</c:v>
              </c:pt>
              <c:pt idx="61">
                <c:v>358.6</c:v>
              </c:pt>
              <c:pt idx="62">
                <c:v>358.4</c:v>
              </c:pt>
              <c:pt idx="63">
                <c:v>358.5</c:v>
              </c:pt>
              <c:pt idx="64">
                <c:v>358.4</c:v>
              </c:pt>
              <c:pt idx="65">
                <c:v>358.1</c:v>
              </c:pt>
              <c:pt idx="66">
                <c:v>358.2</c:v>
              </c:pt>
              <c:pt idx="67">
                <c:v>357.9</c:v>
              </c:pt>
              <c:pt idx="68">
                <c:v>358.1</c:v>
              </c:pt>
              <c:pt idx="69">
                <c:v>357.9</c:v>
              </c:pt>
              <c:pt idx="70">
                <c:v>357.8</c:v>
              </c:pt>
              <c:pt idx="71">
                <c:v>357.8</c:v>
              </c:pt>
              <c:pt idx="72">
                <c:v>357.5</c:v>
              </c:pt>
              <c:pt idx="73">
                <c:v>357.1</c:v>
              </c:pt>
              <c:pt idx="74">
                <c:v>357.1</c:v>
              </c:pt>
              <c:pt idx="75">
                <c:v>357</c:v>
              </c:pt>
              <c:pt idx="76">
                <c:v>356.9</c:v>
              </c:pt>
              <c:pt idx="77">
                <c:v>356.9</c:v>
              </c:pt>
              <c:pt idx="78">
                <c:v>356.8</c:v>
              </c:pt>
              <c:pt idx="79">
                <c:v>356.8</c:v>
              </c:pt>
              <c:pt idx="80">
                <c:v>356.8</c:v>
              </c:pt>
              <c:pt idx="81">
                <c:v>356.9</c:v>
              </c:pt>
              <c:pt idx="82">
                <c:v>356.8</c:v>
              </c:pt>
              <c:pt idx="83">
                <c:v>356.8</c:v>
              </c:pt>
              <c:pt idx="84">
                <c:v>356.7</c:v>
              </c:pt>
              <c:pt idx="85">
                <c:v>356.4</c:v>
              </c:pt>
              <c:pt idx="86">
                <c:v>356.6</c:v>
              </c:pt>
              <c:pt idx="87">
                <c:v>356.2</c:v>
              </c:pt>
              <c:pt idx="88">
                <c:v>356.4</c:v>
              </c:pt>
              <c:pt idx="89">
                <c:v>356.4</c:v>
              </c:pt>
              <c:pt idx="90">
                <c:v>356.3</c:v>
              </c:pt>
              <c:pt idx="91">
                <c:v>356.2</c:v>
              </c:pt>
              <c:pt idx="92">
                <c:v>356.2</c:v>
              </c:pt>
              <c:pt idx="93">
                <c:v>356.1</c:v>
              </c:pt>
              <c:pt idx="94">
                <c:v>356.1</c:v>
              </c:pt>
              <c:pt idx="95">
                <c:v>356</c:v>
              </c:pt>
              <c:pt idx="96">
                <c:v>356</c:v>
              </c:pt>
              <c:pt idx="97">
                <c:v>356</c:v>
              </c:pt>
              <c:pt idx="98">
                <c:v>355.9</c:v>
              </c:pt>
              <c:pt idx="99">
                <c:v>355.7</c:v>
              </c:pt>
              <c:pt idx="100">
                <c:v>355.8</c:v>
              </c:pt>
              <c:pt idx="101">
                <c:v>355.8</c:v>
              </c:pt>
              <c:pt idx="102">
                <c:v>355.7</c:v>
              </c:pt>
              <c:pt idx="103">
                <c:v>355.8</c:v>
              </c:pt>
              <c:pt idx="104">
                <c:v>355.6</c:v>
              </c:pt>
              <c:pt idx="105">
                <c:v>355.6</c:v>
              </c:pt>
              <c:pt idx="106">
                <c:v>355.5</c:v>
              </c:pt>
              <c:pt idx="107">
                <c:v>355.5</c:v>
              </c:pt>
              <c:pt idx="108">
                <c:v>355.4</c:v>
              </c:pt>
              <c:pt idx="109">
                <c:v>355.6</c:v>
              </c:pt>
              <c:pt idx="110">
                <c:v>355.3</c:v>
              </c:pt>
              <c:pt idx="111">
                <c:v>355.3</c:v>
              </c:pt>
              <c:pt idx="112">
                <c:v>355.2</c:v>
              </c:pt>
              <c:pt idx="113">
                <c:v>355.3</c:v>
              </c:pt>
              <c:pt idx="114">
                <c:v>355.3</c:v>
              </c:pt>
              <c:pt idx="115">
                <c:v>355.1</c:v>
              </c:pt>
              <c:pt idx="116">
                <c:v>355.1</c:v>
              </c:pt>
              <c:pt idx="117">
                <c:v>355.1</c:v>
              </c:pt>
              <c:pt idx="118">
                <c:v>355</c:v>
              </c:pt>
              <c:pt idx="119">
                <c:v>355.1</c:v>
              </c:pt>
              <c:pt idx="120">
                <c:v>354.7</c:v>
              </c:pt>
              <c:pt idx="121">
                <c:v>354.8</c:v>
              </c:pt>
              <c:pt idx="122">
                <c:v>354.8</c:v>
              </c:pt>
              <c:pt idx="123">
                <c:v>354.5</c:v>
              </c:pt>
              <c:pt idx="124">
                <c:v>354.7</c:v>
              </c:pt>
              <c:pt idx="125">
                <c:v>354.6</c:v>
              </c:pt>
              <c:pt idx="126">
                <c:v>354.6</c:v>
              </c:pt>
              <c:pt idx="127">
                <c:v>354.6</c:v>
              </c:pt>
              <c:pt idx="128">
                <c:v>354.5</c:v>
              </c:pt>
              <c:pt idx="129">
                <c:v>354.5</c:v>
              </c:pt>
              <c:pt idx="130">
                <c:v>354.4</c:v>
              </c:pt>
              <c:pt idx="131">
                <c:v>354.4</c:v>
              </c:pt>
              <c:pt idx="132">
                <c:v>354.4</c:v>
              </c:pt>
              <c:pt idx="133">
                <c:v>354.6</c:v>
              </c:pt>
              <c:pt idx="134">
                <c:v>354.3</c:v>
              </c:pt>
              <c:pt idx="135">
                <c:v>354.3</c:v>
              </c:pt>
              <c:pt idx="136">
                <c:v>354.2</c:v>
              </c:pt>
              <c:pt idx="137">
                <c:v>354.2</c:v>
              </c:pt>
              <c:pt idx="138">
                <c:v>354.3</c:v>
              </c:pt>
              <c:pt idx="139">
                <c:v>354.2</c:v>
              </c:pt>
              <c:pt idx="140">
                <c:v>354.1</c:v>
              </c:pt>
              <c:pt idx="141">
                <c:v>354.1</c:v>
              </c:pt>
              <c:pt idx="142">
                <c:v>354.1</c:v>
              </c:pt>
              <c:pt idx="143">
                <c:v>354</c:v>
              </c:pt>
              <c:pt idx="144">
                <c:v>354</c:v>
              </c:pt>
              <c:pt idx="145">
                <c:v>354</c:v>
              </c:pt>
              <c:pt idx="146">
                <c:v>354</c:v>
              </c:pt>
              <c:pt idx="147">
                <c:v>354</c:v>
              </c:pt>
              <c:pt idx="148">
                <c:v>353.9</c:v>
              </c:pt>
              <c:pt idx="149">
                <c:v>353.9</c:v>
              </c:pt>
              <c:pt idx="150">
                <c:v>353.8</c:v>
              </c:pt>
              <c:pt idx="151">
                <c:v>353.4</c:v>
              </c:pt>
              <c:pt idx="152">
                <c:v>353.4</c:v>
              </c:pt>
              <c:pt idx="153">
                <c:v>353.4</c:v>
              </c:pt>
              <c:pt idx="154">
                <c:v>353.3</c:v>
              </c:pt>
              <c:pt idx="155">
                <c:v>353.7</c:v>
              </c:pt>
              <c:pt idx="156">
                <c:v>353.2</c:v>
              </c:pt>
              <c:pt idx="157">
                <c:v>353.7</c:v>
              </c:pt>
              <c:pt idx="158">
                <c:v>353.1</c:v>
              </c:pt>
              <c:pt idx="159">
                <c:v>353.8</c:v>
              </c:pt>
              <c:pt idx="160">
                <c:v>353.5</c:v>
              </c:pt>
              <c:pt idx="161">
                <c:v>353</c:v>
              </c:pt>
              <c:pt idx="162">
                <c:v>353.5</c:v>
              </c:pt>
              <c:pt idx="163">
                <c:v>353.5</c:v>
              </c:pt>
              <c:pt idx="164">
                <c:v>353</c:v>
              </c:pt>
              <c:pt idx="165">
                <c:v>353.4</c:v>
              </c:pt>
              <c:pt idx="166">
                <c:v>352.9</c:v>
              </c:pt>
              <c:pt idx="167">
                <c:v>353.4</c:v>
              </c:pt>
              <c:pt idx="168">
                <c:v>352.9</c:v>
              </c:pt>
              <c:pt idx="169">
                <c:v>353.5</c:v>
              </c:pt>
              <c:pt idx="170">
                <c:v>353.5</c:v>
              </c:pt>
              <c:pt idx="171">
                <c:v>353.5</c:v>
              </c:pt>
              <c:pt idx="172">
                <c:v>353.5</c:v>
              </c:pt>
              <c:pt idx="173">
                <c:v>353.5</c:v>
              </c:pt>
              <c:pt idx="174">
                <c:v>353.5</c:v>
              </c:pt>
              <c:pt idx="175">
                <c:v>353.5</c:v>
              </c:pt>
              <c:pt idx="176">
                <c:v>353.5</c:v>
              </c:pt>
              <c:pt idx="177">
                <c:v>353.5</c:v>
              </c:pt>
              <c:pt idx="178">
                <c:v>353.4</c:v>
              </c:pt>
              <c:pt idx="179">
                <c:v>353.4</c:v>
              </c:pt>
              <c:pt idx="180">
                <c:v>353.4</c:v>
              </c:pt>
              <c:pt idx="181">
                <c:v>353.4</c:v>
              </c:pt>
              <c:pt idx="182">
                <c:v>353.4</c:v>
              </c:pt>
              <c:pt idx="183">
                <c:v>353.4</c:v>
              </c:pt>
              <c:pt idx="184">
                <c:v>353</c:v>
              </c:pt>
              <c:pt idx="185">
                <c:v>352.6</c:v>
              </c:pt>
              <c:pt idx="186">
                <c:v>353.3</c:v>
              </c:pt>
              <c:pt idx="187">
                <c:v>353.2</c:v>
              </c:pt>
            </c:numLit>
          </c:yVal>
          <c:smooth val="0"/>
        </c:ser>
        <c:ser>
          <c:idx val="2"/>
          <c:order val="1"/>
          <c:tx>
            <c:v>PhaX 140gmm</c:v>
          </c:tx>
          <c:spPr>
            <a:ln w="38100" cap="rnd" cmpd="sng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2499"/>
              <c:pt idx="1">
                <c:v>0.4</c:v>
              </c:pt>
              <c:pt idx="2">
                <c:v>0.8</c:v>
              </c:pt>
              <c:pt idx="3">
                <c:v>1.2</c:v>
              </c:pt>
              <c:pt idx="4">
                <c:v>1.6</c:v>
              </c:pt>
              <c:pt idx="5">
                <c:v>2</c:v>
              </c:pt>
              <c:pt idx="6">
                <c:v>2.4</c:v>
              </c:pt>
              <c:pt idx="7">
                <c:v>2.8</c:v>
              </c:pt>
              <c:pt idx="8">
                <c:v>3.2</c:v>
              </c:pt>
              <c:pt idx="9">
                <c:v>3.6</c:v>
              </c:pt>
              <c:pt idx="10">
                <c:v>4</c:v>
              </c:pt>
              <c:pt idx="11">
                <c:v>4.4000000000000004</c:v>
              </c:pt>
              <c:pt idx="12">
                <c:v>4.8</c:v>
              </c:pt>
              <c:pt idx="13">
                <c:v>5.2</c:v>
              </c:pt>
              <c:pt idx="14">
                <c:v>5.6</c:v>
              </c:pt>
              <c:pt idx="15">
                <c:v>6</c:v>
              </c:pt>
              <c:pt idx="16">
                <c:v>6.4</c:v>
              </c:pt>
              <c:pt idx="17">
                <c:v>6.8</c:v>
              </c:pt>
              <c:pt idx="18">
                <c:v>7.2</c:v>
              </c:pt>
              <c:pt idx="19">
                <c:v>7.6</c:v>
              </c:pt>
              <c:pt idx="20">
                <c:v>8</c:v>
              </c:pt>
              <c:pt idx="21">
                <c:v>8.4</c:v>
              </c:pt>
              <c:pt idx="22">
                <c:v>8.8000000000000007</c:v>
              </c:pt>
              <c:pt idx="23">
                <c:v>9.1999999999999993</c:v>
              </c:pt>
              <c:pt idx="24">
                <c:v>9.6</c:v>
              </c:pt>
              <c:pt idx="25">
                <c:v>10</c:v>
              </c:pt>
              <c:pt idx="26">
                <c:v>10.4</c:v>
              </c:pt>
              <c:pt idx="27">
                <c:v>10.8</c:v>
              </c:pt>
              <c:pt idx="28">
                <c:v>11.2</c:v>
              </c:pt>
              <c:pt idx="29">
                <c:v>11.6</c:v>
              </c:pt>
              <c:pt idx="30">
                <c:v>12</c:v>
              </c:pt>
              <c:pt idx="31">
                <c:v>12.4</c:v>
              </c:pt>
              <c:pt idx="32">
                <c:v>12.8</c:v>
              </c:pt>
              <c:pt idx="33">
                <c:v>13.2</c:v>
              </c:pt>
              <c:pt idx="34">
                <c:v>13.6</c:v>
              </c:pt>
              <c:pt idx="35">
                <c:v>14</c:v>
              </c:pt>
              <c:pt idx="36">
                <c:v>14.4</c:v>
              </c:pt>
              <c:pt idx="37">
                <c:v>14.8</c:v>
              </c:pt>
              <c:pt idx="38">
                <c:v>15.2</c:v>
              </c:pt>
              <c:pt idx="39">
                <c:v>15.6</c:v>
              </c:pt>
              <c:pt idx="40">
                <c:v>16</c:v>
              </c:pt>
              <c:pt idx="41">
                <c:v>16.399999999999999</c:v>
              </c:pt>
              <c:pt idx="42">
                <c:v>16.8</c:v>
              </c:pt>
              <c:pt idx="43">
                <c:v>17.2</c:v>
              </c:pt>
              <c:pt idx="44">
                <c:v>17.600000000000001</c:v>
              </c:pt>
              <c:pt idx="45">
                <c:v>18</c:v>
              </c:pt>
              <c:pt idx="46">
                <c:v>18.399999999999999</c:v>
              </c:pt>
              <c:pt idx="47">
                <c:v>18.8</c:v>
              </c:pt>
              <c:pt idx="48">
                <c:v>19.2</c:v>
              </c:pt>
              <c:pt idx="49">
                <c:v>19.600000000000001</c:v>
              </c:pt>
              <c:pt idx="50">
                <c:v>20</c:v>
              </c:pt>
              <c:pt idx="51">
                <c:v>20.399999999999999</c:v>
              </c:pt>
              <c:pt idx="52">
                <c:v>20.8</c:v>
              </c:pt>
              <c:pt idx="53">
                <c:v>21.2</c:v>
              </c:pt>
              <c:pt idx="54">
                <c:v>21.6</c:v>
              </c:pt>
              <c:pt idx="55">
                <c:v>22</c:v>
              </c:pt>
              <c:pt idx="56">
                <c:v>22.4</c:v>
              </c:pt>
              <c:pt idx="57">
                <c:v>22.8</c:v>
              </c:pt>
              <c:pt idx="58">
                <c:v>23.2</c:v>
              </c:pt>
              <c:pt idx="59">
                <c:v>23.6</c:v>
              </c:pt>
              <c:pt idx="60">
                <c:v>24</c:v>
              </c:pt>
              <c:pt idx="61">
                <c:v>24.4</c:v>
              </c:pt>
              <c:pt idx="62">
                <c:v>24.8</c:v>
              </c:pt>
              <c:pt idx="63">
                <c:v>25.2</c:v>
              </c:pt>
              <c:pt idx="64">
                <c:v>25.6</c:v>
              </c:pt>
              <c:pt idx="65">
                <c:v>26</c:v>
              </c:pt>
              <c:pt idx="66">
                <c:v>26.4</c:v>
              </c:pt>
              <c:pt idx="67">
                <c:v>26.8</c:v>
              </c:pt>
              <c:pt idx="68">
                <c:v>27.2</c:v>
              </c:pt>
              <c:pt idx="69">
                <c:v>27.6</c:v>
              </c:pt>
              <c:pt idx="70">
                <c:v>28</c:v>
              </c:pt>
              <c:pt idx="71">
                <c:v>28.4</c:v>
              </c:pt>
              <c:pt idx="72">
                <c:v>28.8</c:v>
              </c:pt>
              <c:pt idx="73">
                <c:v>29.2</c:v>
              </c:pt>
              <c:pt idx="74">
                <c:v>29.6</c:v>
              </c:pt>
              <c:pt idx="75">
                <c:v>30</c:v>
              </c:pt>
              <c:pt idx="76">
                <c:v>30.4</c:v>
              </c:pt>
              <c:pt idx="77">
                <c:v>30.8</c:v>
              </c:pt>
              <c:pt idx="78">
                <c:v>31.2</c:v>
              </c:pt>
              <c:pt idx="79">
                <c:v>31.6</c:v>
              </c:pt>
              <c:pt idx="80">
                <c:v>32</c:v>
              </c:pt>
              <c:pt idx="81">
                <c:v>32.4</c:v>
              </c:pt>
              <c:pt idx="82">
                <c:v>32.799999999999997</c:v>
              </c:pt>
              <c:pt idx="83">
                <c:v>33.200000000000003</c:v>
              </c:pt>
              <c:pt idx="84">
                <c:v>33.6</c:v>
              </c:pt>
              <c:pt idx="85">
                <c:v>34</c:v>
              </c:pt>
              <c:pt idx="86">
                <c:v>34.4</c:v>
              </c:pt>
              <c:pt idx="87">
                <c:v>34.799999999999997</c:v>
              </c:pt>
              <c:pt idx="88">
                <c:v>35.200000000000003</c:v>
              </c:pt>
              <c:pt idx="89">
                <c:v>35.6</c:v>
              </c:pt>
              <c:pt idx="90">
                <c:v>36</c:v>
              </c:pt>
              <c:pt idx="91">
                <c:v>36.4</c:v>
              </c:pt>
              <c:pt idx="92">
                <c:v>36.799999999999997</c:v>
              </c:pt>
              <c:pt idx="93">
                <c:v>37.200000000000003</c:v>
              </c:pt>
              <c:pt idx="94">
                <c:v>37.6</c:v>
              </c:pt>
              <c:pt idx="95">
                <c:v>38</c:v>
              </c:pt>
              <c:pt idx="96">
                <c:v>38.4</c:v>
              </c:pt>
              <c:pt idx="97">
                <c:v>38.799999999999997</c:v>
              </c:pt>
              <c:pt idx="98">
                <c:v>39.200000000000003</c:v>
              </c:pt>
              <c:pt idx="99">
                <c:v>39.6</c:v>
              </c:pt>
              <c:pt idx="100">
                <c:v>40</c:v>
              </c:pt>
              <c:pt idx="101">
                <c:v>40.4</c:v>
              </c:pt>
              <c:pt idx="102">
                <c:v>40.799999999999997</c:v>
              </c:pt>
              <c:pt idx="103">
                <c:v>41.2</c:v>
              </c:pt>
              <c:pt idx="104">
                <c:v>41.6</c:v>
              </c:pt>
              <c:pt idx="105">
                <c:v>42</c:v>
              </c:pt>
              <c:pt idx="106">
                <c:v>42.4</c:v>
              </c:pt>
              <c:pt idx="107">
                <c:v>42.8</c:v>
              </c:pt>
              <c:pt idx="108">
                <c:v>43.2</c:v>
              </c:pt>
              <c:pt idx="109">
                <c:v>43.6</c:v>
              </c:pt>
              <c:pt idx="110">
                <c:v>44</c:v>
              </c:pt>
              <c:pt idx="111">
                <c:v>44.4</c:v>
              </c:pt>
              <c:pt idx="112">
                <c:v>44.8</c:v>
              </c:pt>
              <c:pt idx="113">
                <c:v>45.2</c:v>
              </c:pt>
              <c:pt idx="114">
                <c:v>45.6</c:v>
              </c:pt>
              <c:pt idx="115">
                <c:v>46</c:v>
              </c:pt>
              <c:pt idx="116">
                <c:v>46.4</c:v>
              </c:pt>
              <c:pt idx="117">
                <c:v>46.8</c:v>
              </c:pt>
              <c:pt idx="118">
                <c:v>47.2</c:v>
              </c:pt>
              <c:pt idx="119">
                <c:v>47.6</c:v>
              </c:pt>
              <c:pt idx="120">
                <c:v>48</c:v>
              </c:pt>
              <c:pt idx="121">
                <c:v>48.4</c:v>
              </c:pt>
              <c:pt idx="122">
                <c:v>48.8</c:v>
              </c:pt>
            </c:numLit>
          </c:xVal>
          <c:yVal>
            <c:numLit>
              <c:formatCode>General</c:formatCode>
              <c:ptCount val="2499"/>
              <c:pt idx="1">
                <c:v>14.7</c:v>
              </c:pt>
              <c:pt idx="2">
                <c:v>13.3</c:v>
              </c:pt>
              <c:pt idx="3">
                <c:v>12.7</c:v>
              </c:pt>
              <c:pt idx="4">
                <c:v>11.9</c:v>
              </c:pt>
              <c:pt idx="5">
                <c:v>11.2</c:v>
              </c:pt>
              <c:pt idx="6">
                <c:v>10.7</c:v>
              </c:pt>
              <c:pt idx="7">
                <c:v>10.1</c:v>
              </c:pt>
              <c:pt idx="8">
                <c:v>9.6</c:v>
              </c:pt>
              <c:pt idx="9">
                <c:v>9.1999999999999993</c:v>
              </c:pt>
              <c:pt idx="10">
                <c:v>8.6999999999999993</c:v>
              </c:pt>
              <c:pt idx="11">
                <c:v>8.1999999999999993</c:v>
              </c:pt>
              <c:pt idx="12">
                <c:v>7.7</c:v>
              </c:pt>
              <c:pt idx="13">
                <c:v>7.4</c:v>
              </c:pt>
              <c:pt idx="14">
                <c:v>6.9</c:v>
              </c:pt>
              <c:pt idx="15">
                <c:v>6.5</c:v>
              </c:pt>
              <c:pt idx="16">
                <c:v>6.2</c:v>
              </c:pt>
              <c:pt idx="17">
                <c:v>5.8</c:v>
              </c:pt>
              <c:pt idx="18">
                <c:v>5.5</c:v>
              </c:pt>
              <c:pt idx="19">
                <c:v>5.0999999999999996</c:v>
              </c:pt>
              <c:pt idx="20">
                <c:v>4.8</c:v>
              </c:pt>
              <c:pt idx="21">
                <c:v>4.5</c:v>
              </c:pt>
              <c:pt idx="22">
                <c:v>4.2</c:v>
              </c:pt>
              <c:pt idx="23">
                <c:v>3.8</c:v>
              </c:pt>
              <c:pt idx="24">
                <c:v>3.3</c:v>
              </c:pt>
              <c:pt idx="25">
                <c:v>3.2</c:v>
              </c:pt>
              <c:pt idx="26">
                <c:v>3.1</c:v>
              </c:pt>
              <c:pt idx="27">
                <c:v>2.7</c:v>
              </c:pt>
              <c:pt idx="28">
                <c:v>2.5</c:v>
              </c:pt>
              <c:pt idx="29">
                <c:v>2.2000000000000002</c:v>
              </c:pt>
              <c:pt idx="30">
                <c:v>2.1</c:v>
              </c:pt>
              <c:pt idx="31">
                <c:v>2.1</c:v>
              </c:pt>
              <c:pt idx="32">
                <c:v>1.7</c:v>
              </c:pt>
              <c:pt idx="33">
                <c:v>1.5</c:v>
              </c:pt>
              <c:pt idx="34">
                <c:v>1.2</c:v>
              </c:pt>
              <c:pt idx="35">
                <c:v>0.9</c:v>
              </c:pt>
              <c:pt idx="36">
                <c:v>0.7</c:v>
              </c:pt>
              <c:pt idx="37">
                <c:v>0.5</c:v>
              </c:pt>
              <c:pt idx="38">
                <c:v>0.4</c:v>
              </c:pt>
              <c:pt idx="39">
                <c:v>0.2</c:v>
              </c:pt>
              <c:pt idx="40">
                <c:v>360</c:v>
              </c:pt>
              <c:pt idx="41">
                <c:v>359.9</c:v>
              </c:pt>
              <c:pt idx="42">
                <c:v>359.7</c:v>
              </c:pt>
              <c:pt idx="43">
                <c:v>359.5</c:v>
              </c:pt>
              <c:pt idx="44">
                <c:v>359.4</c:v>
              </c:pt>
              <c:pt idx="45">
                <c:v>359.2</c:v>
              </c:pt>
              <c:pt idx="46">
                <c:v>359.1</c:v>
              </c:pt>
              <c:pt idx="47">
                <c:v>358.9</c:v>
              </c:pt>
              <c:pt idx="48">
                <c:v>358.8</c:v>
              </c:pt>
              <c:pt idx="49">
                <c:v>358.7</c:v>
              </c:pt>
              <c:pt idx="50">
                <c:v>358.5</c:v>
              </c:pt>
              <c:pt idx="51">
                <c:v>358.4</c:v>
              </c:pt>
              <c:pt idx="52">
                <c:v>358.3</c:v>
              </c:pt>
              <c:pt idx="53">
                <c:v>358.1</c:v>
              </c:pt>
              <c:pt idx="54">
                <c:v>358.1</c:v>
              </c:pt>
              <c:pt idx="55">
                <c:v>357.9</c:v>
              </c:pt>
              <c:pt idx="56">
                <c:v>357.8</c:v>
              </c:pt>
              <c:pt idx="57">
                <c:v>357.7</c:v>
              </c:pt>
              <c:pt idx="58">
                <c:v>357.6</c:v>
              </c:pt>
              <c:pt idx="59">
                <c:v>357.5</c:v>
              </c:pt>
              <c:pt idx="60">
                <c:v>357.4</c:v>
              </c:pt>
              <c:pt idx="61">
                <c:v>357.4</c:v>
              </c:pt>
              <c:pt idx="62">
                <c:v>357.4</c:v>
              </c:pt>
              <c:pt idx="63">
                <c:v>357.3</c:v>
              </c:pt>
              <c:pt idx="64">
                <c:v>357.2</c:v>
              </c:pt>
              <c:pt idx="65">
                <c:v>357.2</c:v>
              </c:pt>
              <c:pt idx="66">
                <c:v>356.8</c:v>
              </c:pt>
              <c:pt idx="67">
                <c:v>356.9</c:v>
              </c:pt>
              <c:pt idx="68">
                <c:v>356.9</c:v>
              </c:pt>
              <c:pt idx="69">
                <c:v>356.4</c:v>
              </c:pt>
              <c:pt idx="70">
                <c:v>356.5</c:v>
              </c:pt>
              <c:pt idx="71">
                <c:v>356.4</c:v>
              </c:pt>
              <c:pt idx="72">
                <c:v>356.3</c:v>
              </c:pt>
              <c:pt idx="73">
                <c:v>356.3</c:v>
              </c:pt>
              <c:pt idx="74">
                <c:v>356.1</c:v>
              </c:pt>
              <c:pt idx="75">
                <c:v>356.1</c:v>
              </c:pt>
              <c:pt idx="76">
                <c:v>356</c:v>
              </c:pt>
              <c:pt idx="77">
                <c:v>356</c:v>
              </c:pt>
              <c:pt idx="78">
                <c:v>355.8</c:v>
              </c:pt>
              <c:pt idx="79">
                <c:v>355.8</c:v>
              </c:pt>
              <c:pt idx="80">
                <c:v>355.7</c:v>
              </c:pt>
              <c:pt idx="81">
                <c:v>355.7</c:v>
              </c:pt>
              <c:pt idx="82">
                <c:v>355.6</c:v>
              </c:pt>
              <c:pt idx="83">
                <c:v>355.5</c:v>
              </c:pt>
              <c:pt idx="84">
                <c:v>355.5</c:v>
              </c:pt>
              <c:pt idx="85">
                <c:v>355.5</c:v>
              </c:pt>
              <c:pt idx="86">
                <c:v>355.5</c:v>
              </c:pt>
              <c:pt idx="87">
                <c:v>355.4</c:v>
              </c:pt>
              <c:pt idx="88">
                <c:v>355.3</c:v>
              </c:pt>
              <c:pt idx="89">
                <c:v>355.3</c:v>
              </c:pt>
              <c:pt idx="90">
                <c:v>355.2</c:v>
              </c:pt>
              <c:pt idx="91">
                <c:v>355.1</c:v>
              </c:pt>
              <c:pt idx="92">
                <c:v>355</c:v>
              </c:pt>
              <c:pt idx="93">
                <c:v>355.1</c:v>
              </c:pt>
              <c:pt idx="94">
                <c:v>355.2</c:v>
              </c:pt>
              <c:pt idx="95">
                <c:v>354.9</c:v>
              </c:pt>
              <c:pt idx="96">
                <c:v>354.9</c:v>
              </c:pt>
              <c:pt idx="97">
                <c:v>354.9</c:v>
              </c:pt>
              <c:pt idx="98">
                <c:v>355</c:v>
              </c:pt>
              <c:pt idx="99">
                <c:v>355</c:v>
              </c:pt>
              <c:pt idx="100">
                <c:v>354.7</c:v>
              </c:pt>
              <c:pt idx="101">
                <c:v>354.8</c:v>
              </c:pt>
              <c:pt idx="102">
                <c:v>354.7</c:v>
              </c:pt>
              <c:pt idx="103">
                <c:v>354.8</c:v>
              </c:pt>
              <c:pt idx="104">
                <c:v>354.9</c:v>
              </c:pt>
              <c:pt idx="105">
                <c:v>354.6</c:v>
              </c:pt>
              <c:pt idx="106">
                <c:v>354.7</c:v>
              </c:pt>
              <c:pt idx="107">
                <c:v>354.7</c:v>
              </c:pt>
              <c:pt idx="108">
                <c:v>354.7</c:v>
              </c:pt>
              <c:pt idx="109">
                <c:v>354.7</c:v>
              </c:pt>
              <c:pt idx="110">
                <c:v>354.6</c:v>
              </c:pt>
              <c:pt idx="111">
                <c:v>354.7</c:v>
              </c:pt>
              <c:pt idx="112">
                <c:v>354.7</c:v>
              </c:pt>
              <c:pt idx="113">
                <c:v>354.7</c:v>
              </c:pt>
              <c:pt idx="114">
                <c:v>354.8</c:v>
              </c:pt>
              <c:pt idx="115">
                <c:v>354.8</c:v>
              </c:pt>
              <c:pt idx="116">
                <c:v>354.9</c:v>
              </c:pt>
              <c:pt idx="117">
                <c:v>354.9</c:v>
              </c:pt>
              <c:pt idx="118">
                <c:v>355</c:v>
              </c:pt>
              <c:pt idx="119">
                <c:v>355</c:v>
              </c:pt>
              <c:pt idx="120">
                <c:v>355.1</c:v>
              </c:pt>
              <c:pt idx="121">
                <c:v>355.2</c:v>
              </c:pt>
              <c:pt idx="122">
                <c:v>355.3</c:v>
              </c:pt>
            </c:numLit>
          </c:yVal>
          <c:smooth val="0"/>
        </c:ser>
        <c:ser>
          <c:idx val="0"/>
          <c:order val="2"/>
          <c:tx>
            <c:v>PhaY 120gmm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188"/>
              <c:pt idx="1">
                <c:v>0.4</c:v>
              </c:pt>
              <c:pt idx="2">
                <c:v>0.8</c:v>
              </c:pt>
              <c:pt idx="3">
                <c:v>1.2</c:v>
              </c:pt>
              <c:pt idx="4">
                <c:v>1.6</c:v>
              </c:pt>
              <c:pt idx="5">
                <c:v>2</c:v>
              </c:pt>
              <c:pt idx="6">
                <c:v>2.4</c:v>
              </c:pt>
              <c:pt idx="7">
                <c:v>2.8</c:v>
              </c:pt>
              <c:pt idx="8">
                <c:v>3.2</c:v>
              </c:pt>
              <c:pt idx="9">
                <c:v>3.6</c:v>
              </c:pt>
              <c:pt idx="10">
                <c:v>4</c:v>
              </c:pt>
              <c:pt idx="11">
                <c:v>4.4000000000000004</c:v>
              </c:pt>
              <c:pt idx="12">
                <c:v>4.8</c:v>
              </c:pt>
              <c:pt idx="13">
                <c:v>5.2</c:v>
              </c:pt>
              <c:pt idx="14">
                <c:v>5.6</c:v>
              </c:pt>
              <c:pt idx="15">
                <c:v>6</c:v>
              </c:pt>
              <c:pt idx="16">
                <c:v>6.4</c:v>
              </c:pt>
              <c:pt idx="17">
                <c:v>6.8</c:v>
              </c:pt>
              <c:pt idx="18">
                <c:v>7.2</c:v>
              </c:pt>
              <c:pt idx="19">
                <c:v>7.6</c:v>
              </c:pt>
              <c:pt idx="20">
                <c:v>8</c:v>
              </c:pt>
              <c:pt idx="21">
                <c:v>8.4</c:v>
              </c:pt>
              <c:pt idx="22">
                <c:v>8.8000000000000007</c:v>
              </c:pt>
              <c:pt idx="23">
                <c:v>9.1999999999999993</c:v>
              </c:pt>
              <c:pt idx="24">
                <c:v>9.6</c:v>
              </c:pt>
              <c:pt idx="25">
                <c:v>10</c:v>
              </c:pt>
              <c:pt idx="26">
                <c:v>10.4</c:v>
              </c:pt>
              <c:pt idx="27">
                <c:v>10.8</c:v>
              </c:pt>
              <c:pt idx="28">
                <c:v>11.2</c:v>
              </c:pt>
              <c:pt idx="29">
                <c:v>11.6</c:v>
              </c:pt>
              <c:pt idx="30">
                <c:v>12</c:v>
              </c:pt>
              <c:pt idx="31">
                <c:v>12.4</c:v>
              </c:pt>
              <c:pt idx="32">
                <c:v>12.8</c:v>
              </c:pt>
              <c:pt idx="33">
                <c:v>13.2</c:v>
              </c:pt>
              <c:pt idx="34">
                <c:v>13.6</c:v>
              </c:pt>
              <c:pt idx="35">
                <c:v>14</c:v>
              </c:pt>
              <c:pt idx="36">
                <c:v>14.4</c:v>
              </c:pt>
              <c:pt idx="37">
                <c:v>14.8</c:v>
              </c:pt>
              <c:pt idx="38">
                <c:v>15.2</c:v>
              </c:pt>
              <c:pt idx="39">
                <c:v>15.6</c:v>
              </c:pt>
              <c:pt idx="40">
                <c:v>16</c:v>
              </c:pt>
              <c:pt idx="41">
                <c:v>16.399999999999999</c:v>
              </c:pt>
              <c:pt idx="42">
                <c:v>16.8</c:v>
              </c:pt>
              <c:pt idx="43">
                <c:v>17.2</c:v>
              </c:pt>
              <c:pt idx="44">
                <c:v>17.600000000000001</c:v>
              </c:pt>
              <c:pt idx="45">
                <c:v>18</c:v>
              </c:pt>
              <c:pt idx="46">
                <c:v>18.399999999999999</c:v>
              </c:pt>
              <c:pt idx="47">
                <c:v>18.8</c:v>
              </c:pt>
              <c:pt idx="48">
                <c:v>19.2</c:v>
              </c:pt>
              <c:pt idx="49">
                <c:v>19.600000000000001</c:v>
              </c:pt>
              <c:pt idx="50">
                <c:v>20</c:v>
              </c:pt>
              <c:pt idx="51">
                <c:v>20.399999999999999</c:v>
              </c:pt>
              <c:pt idx="52">
                <c:v>20.8</c:v>
              </c:pt>
              <c:pt idx="53">
                <c:v>21.2</c:v>
              </c:pt>
              <c:pt idx="54">
                <c:v>21.6</c:v>
              </c:pt>
              <c:pt idx="55">
                <c:v>22</c:v>
              </c:pt>
              <c:pt idx="56">
                <c:v>22.4</c:v>
              </c:pt>
              <c:pt idx="57">
                <c:v>22.8</c:v>
              </c:pt>
              <c:pt idx="58">
                <c:v>23.2</c:v>
              </c:pt>
              <c:pt idx="59">
                <c:v>23.6</c:v>
              </c:pt>
              <c:pt idx="60">
                <c:v>24</c:v>
              </c:pt>
              <c:pt idx="61">
                <c:v>24.4</c:v>
              </c:pt>
              <c:pt idx="62">
                <c:v>24.8</c:v>
              </c:pt>
              <c:pt idx="63">
                <c:v>25.2</c:v>
              </c:pt>
              <c:pt idx="64">
                <c:v>25.6</c:v>
              </c:pt>
              <c:pt idx="65">
                <c:v>26</c:v>
              </c:pt>
              <c:pt idx="66">
                <c:v>26.4</c:v>
              </c:pt>
              <c:pt idx="67">
                <c:v>26.8</c:v>
              </c:pt>
              <c:pt idx="68">
                <c:v>27.2</c:v>
              </c:pt>
              <c:pt idx="69">
                <c:v>27.6</c:v>
              </c:pt>
              <c:pt idx="70">
                <c:v>28</c:v>
              </c:pt>
              <c:pt idx="71">
                <c:v>28.4</c:v>
              </c:pt>
              <c:pt idx="72">
                <c:v>28.8</c:v>
              </c:pt>
              <c:pt idx="73">
                <c:v>29.2</c:v>
              </c:pt>
              <c:pt idx="74">
                <c:v>29.6</c:v>
              </c:pt>
              <c:pt idx="75">
                <c:v>30</c:v>
              </c:pt>
              <c:pt idx="76">
                <c:v>30.4</c:v>
              </c:pt>
              <c:pt idx="77">
                <c:v>30.8</c:v>
              </c:pt>
              <c:pt idx="78">
                <c:v>31.2</c:v>
              </c:pt>
              <c:pt idx="79">
                <c:v>31.6</c:v>
              </c:pt>
              <c:pt idx="80">
                <c:v>32</c:v>
              </c:pt>
              <c:pt idx="81">
                <c:v>32.4</c:v>
              </c:pt>
              <c:pt idx="82">
                <c:v>32.799999999999997</c:v>
              </c:pt>
              <c:pt idx="83">
                <c:v>33.200000000000003</c:v>
              </c:pt>
              <c:pt idx="84">
                <c:v>33.6</c:v>
              </c:pt>
              <c:pt idx="85">
                <c:v>34</c:v>
              </c:pt>
              <c:pt idx="86">
                <c:v>34.4</c:v>
              </c:pt>
              <c:pt idx="87">
                <c:v>34.799999999999997</c:v>
              </c:pt>
              <c:pt idx="88">
                <c:v>35.200000000000003</c:v>
              </c:pt>
              <c:pt idx="89">
                <c:v>35.6</c:v>
              </c:pt>
              <c:pt idx="90">
                <c:v>36</c:v>
              </c:pt>
              <c:pt idx="91">
                <c:v>36.4</c:v>
              </c:pt>
              <c:pt idx="92">
                <c:v>36.799999999999997</c:v>
              </c:pt>
              <c:pt idx="93">
                <c:v>37.200000000000003</c:v>
              </c:pt>
              <c:pt idx="94">
                <c:v>37.6</c:v>
              </c:pt>
              <c:pt idx="95">
                <c:v>38</c:v>
              </c:pt>
              <c:pt idx="96">
                <c:v>38.4</c:v>
              </c:pt>
              <c:pt idx="97">
                <c:v>38.799999999999997</c:v>
              </c:pt>
              <c:pt idx="98">
                <c:v>39.200000000000003</c:v>
              </c:pt>
              <c:pt idx="99">
                <c:v>39.6</c:v>
              </c:pt>
              <c:pt idx="100">
                <c:v>40</c:v>
              </c:pt>
              <c:pt idx="101">
                <c:v>40.4</c:v>
              </c:pt>
              <c:pt idx="102">
                <c:v>40.799999999999997</c:v>
              </c:pt>
              <c:pt idx="103">
                <c:v>41.2</c:v>
              </c:pt>
              <c:pt idx="104">
                <c:v>41.6</c:v>
              </c:pt>
              <c:pt idx="105">
                <c:v>42</c:v>
              </c:pt>
              <c:pt idx="106">
                <c:v>42.4</c:v>
              </c:pt>
              <c:pt idx="107">
                <c:v>42.8</c:v>
              </c:pt>
              <c:pt idx="108">
                <c:v>43.2</c:v>
              </c:pt>
              <c:pt idx="109">
                <c:v>43.6</c:v>
              </c:pt>
              <c:pt idx="110">
                <c:v>44</c:v>
              </c:pt>
              <c:pt idx="111">
                <c:v>44.4</c:v>
              </c:pt>
              <c:pt idx="112">
                <c:v>44.8</c:v>
              </c:pt>
              <c:pt idx="113">
                <c:v>45.2</c:v>
              </c:pt>
              <c:pt idx="114">
                <c:v>45.6</c:v>
              </c:pt>
              <c:pt idx="115">
                <c:v>46</c:v>
              </c:pt>
              <c:pt idx="116">
                <c:v>46.4</c:v>
              </c:pt>
              <c:pt idx="117">
                <c:v>46.8</c:v>
              </c:pt>
              <c:pt idx="118">
                <c:v>47.2</c:v>
              </c:pt>
              <c:pt idx="119">
                <c:v>47.6</c:v>
              </c:pt>
              <c:pt idx="120">
                <c:v>48</c:v>
              </c:pt>
              <c:pt idx="121">
                <c:v>48.4</c:v>
              </c:pt>
              <c:pt idx="122">
                <c:v>48.8</c:v>
              </c:pt>
              <c:pt idx="123">
                <c:v>49.2</c:v>
              </c:pt>
              <c:pt idx="124">
                <c:v>49.6</c:v>
              </c:pt>
              <c:pt idx="125">
                <c:v>50</c:v>
              </c:pt>
              <c:pt idx="126">
                <c:v>50.4</c:v>
              </c:pt>
              <c:pt idx="127">
                <c:v>50.8</c:v>
              </c:pt>
              <c:pt idx="128">
                <c:v>51.2</c:v>
              </c:pt>
              <c:pt idx="129">
                <c:v>51.6</c:v>
              </c:pt>
              <c:pt idx="130">
                <c:v>52</c:v>
              </c:pt>
              <c:pt idx="131">
                <c:v>52.4</c:v>
              </c:pt>
              <c:pt idx="132">
                <c:v>52.8</c:v>
              </c:pt>
              <c:pt idx="133">
                <c:v>53.2</c:v>
              </c:pt>
              <c:pt idx="134">
                <c:v>53.6</c:v>
              </c:pt>
              <c:pt idx="135">
                <c:v>54</c:v>
              </c:pt>
              <c:pt idx="136">
                <c:v>54.4</c:v>
              </c:pt>
              <c:pt idx="137">
                <c:v>54.8</c:v>
              </c:pt>
              <c:pt idx="138">
                <c:v>55.2</c:v>
              </c:pt>
              <c:pt idx="139">
                <c:v>55.6</c:v>
              </c:pt>
              <c:pt idx="140">
                <c:v>56</c:v>
              </c:pt>
              <c:pt idx="141">
                <c:v>56.4</c:v>
              </c:pt>
              <c:pt idx="142">
                <c:v>56.8</c:v>
              </c:pt>
              <c:pt idx="143">
                <c:v>57.2</c:v>
              </c:pt>
              <c:pt idx="144">
                <c:v>57.6</c:v>
              </c:pt>
              <c:pt idx="145">
                <c:v>58</c:v>
              </c:pt>
              <c:pt idx="146">
                <c:v>58.4</c:v>
              </c:pt>
              <c:pt idx="147">
                <c:v>58.8</c:v>
              </c:pt>
              <c:pt idx="148">
                <c:v>59.2</c:v>
              </c:pt>
              <c:pt idx="149">
                <c:v>59.6</c:v>
              </c:pt>
              <c:pt idx="150">
                <c:v>60</c:v>
              </c:pt>
              <c:pt idx="151">
                <c:v>60.4</c:v>
              </c:pt>
              <c:pt idx="152">
                <c:v>60.8</c:v>
              </c:pt>
              <c:pt idx="153">
                <c:v>61.2</c:v>
              </c:pt>
              <c:pt idx="154">
                <c:v>61.6</c:v>
              </c:pt>
              <c:pt idx="155">
                <c:v>62</c:v>
              </c:pt>
              <c:pt idx="156">
                <c:v>62.4</c:v>
              </c:pt>
              <c:pt idx="157">
                <c:v>62.8</c:v>
              </c:pt>
              <c:pt idx="158">
                <c:v>63.2</c:v>
              </c:pt>
              <c:pt idx="159">
                <c:v>63.6</c:v>
              </c:pt>
              <c:pt idx="160">
                <c:v>64</c:v>
              </c:pt>
              <c:pt idx="161">
                <c:v>64.400000000000006</c:v>
              </c:pt>
              <c:pt idx="162">
                <c:v>64.8</c:v>
              </c:pt>
              <c:pt idx="163">
                <c:v>65.2</c:v>
              </c:pt>
              <c:pt idx="164">
                <c:v>65.599999999999994</c:v>
              </c:pt>
              <c:pt idx="165">
                <c:v>66</c:v>
              </c:pt>
              <c:pt idx="166">
                <c:v>66.400000000000006</c:v>
              </c:pt>
              <c:pt idx="167">
                <c:v>66.8</c:v>
              </c:pt>
              <c:pt idx="168">
                <c:v>67.2</c:v>
              </c:pt>
              <c:pt idx="169">
                <c:v>67.599999999999994</c:v>
              </c:pt>
              <c:pt idx="170">
                <c:v>68</c:v>
              </c:pt>
              <c:pt idx="171">
                <c:v>68.400000000000006</c:v>
              </c:pt>
              <c:pt idx="172">
                <c:v>68.8</c:v>
              </c:pt>
              <c:pt idx="173">
                <c:v>69.2</c:v>
              </c:pt>
              <c:pt idx="174">
                <c:v>69.599999999999994</c:v>
              </c:pt>
              <c:pt idx="175">
                <c:v>70</c:v>
              </c:pt>
              <c:pt idx="176">
                <c:v>70.400000000000006</c:v>
              </c:pt>
              <c:pt idx="177">
                <c:v>70.8</c:v>
              </c:pt>
              <c:pt idx="178">
                <c:v>71.2</c:v>
              </c:pt>
              <c:pt idx="179">
                <c:v>71.599999999999994</c:v>
              </c:pt>
              <c:pt idx="180">
                <c:v>72</c:v>
              </c:pt>
              <c:pt idx="181">
                <c:v>72.400000000000006</c:v>
              </c:pt>
              <c:pt idx="182">
                <c:v>72.8</c:v>
              </c:pt>
              <c:pt idx="183">
                <c:v>73.2</c:v>
              </c:pt>
              <c:pt idx="184">
                <c:v>73.599999999999994</c:v>
              </c:pt>
              <c:pt idx="185">
                <c:v>74</c:v>
              </c:pt>
              <c:pt idx="186">
                <c:v>74.400000000000006</c:v>
              </c:pt>
              <c:pt idx="187">
                <c:v>74.8</c:v>
              </c:pt>
            </c:numLit>
          </c:xVal>
          <c:yVal>
            <c:numLit>
              <c:formatCode>General</c:formatCode>
              <c:ptCount val="188"/>
              <c:pt idx="1">
                <c:v>272.39999999999998</c:v>
              </c:pt>
              <c:pt idx="2">
                <c:v>271.39999999999998</c:v>
              </c:pt>
              <c:pt idx="3">
                <c:v>270.8</c:v>
              </c:pt>
              <c:pt idx="4">
                <c:v>270.39999999999998</c:v>
              </c:pt>
              <c:pt idx="5">
                <c:v>270</c:v>
              </c:pt>
              <c:pt idx="6">
                <c:v>269.8</c:v>
              </c:pt>
              <c:pt idx="7">
                <c:v>269.3</c:v>
              </c:pt>
              <c:pt idx="8">
                <c:v>269.10000000000002</c:v>
              </c:pt>
              <c:pt idx="9">
                <c:v>268.89999999999998</c:v>
              </c:pt>
              <c:pt idx="10">
                <c:v>268.60000000000002</c:v>
              </c:pt>
              <c:pt idx="11">
                <c:v>268.3</c:v>
              </c:pt>
              <c:pt idx="12">
                <c:v>268.2</c:v>
              </c:pt>
              <c:pt idx="13">
                <c:v>267.89999999999998</c:v>
              </c:pt>
              <c:pt idx="14">
                <c:v>267.60000000000002</c:v>
              </c:pt>
              <c:pt idx="15">
                <c:v>267.5</c:v>
              </c:pt>
              <c:pt idx="16">
                <c:v>267.3</c:v>
              </c:pt>
              <c:pt idx="17">
                <c:v>266.89999999999998</c:v>
              </c:pt>
              <c:pt idx="18">
                <c:v>266.89999999999998</c:v>
              </c:pt>
              <c:pt idx="19">
                <c:v>266.8</c:v>
              </c:pt>
              <c:pt idx="20">
                <c:v>266.60000000000002</c:v>
              </c:pt>
              <c:pt idx="21">
                <c:v>266.39999999999998</c:v>
              </c:pt>
              <c:pt idx="22">
                <c:v>266.2</c:v>
              </c:pt>
              <c:pt idx="23">
                <c:v>266</c:v>
              </c:pt>
              <c:pt idx="24">
                <c:v>265.89999999999998</c:v>
              </c:pt>
              <c:pt idx="25">
                <c:v>265.7</c:v>
              </c:pt>
              <c:pt idx="26">
                <c:v>265.60000000000002</c:v>
              </c:pt>
              <c:pt idx="27">
                <c:v>265.39999999999998</c:v>
              </c:pt>
              <c:pt idx="28">
                <c:v>265.3</c:v>
              </c:pt>
              <c:pt idx="29">
                <c:v>265.10000000000002</c:v>
              </c:pt>
              <c:pt idx="30">
                <c:v>264.89999999999998</c:v>
              </c:pt>
              <c:pt idx="31">
                <c:v>264.8</c:v>
              </c:pt>
              <c:pt idx="32">
                <c:v>264.7</c:v>
              </c:pt>
              <c:pt idx="33">
                <c:v>264.60000000000002</c:v>
              </c:pt>
              <c:pt idx="34">
                <c:v>264.39999999999998</c:v>
              </c:pt>
              <c:pt idx="35">
                <c:v>264.3</c:v>
              </c:pt>
              <c:pt idx="36">
                <c:v>264.10000000000002</c:v>
              </c:pt>
              <c:pt idx="37">
                <c:v>264</c:v>
              </c:pt>
              <c:pt idx="38">
                <c:v>263.89999999999998</c:v>
              </c:pt>
              <c:pt idx="39">
                <c:v>263.8</c:v>
              </c:pt>
              <c:pt idx="40">
                <c:v>263.7</c:v>
              </c:pt>
              <c:pt idx="41">
                <c:v>263.60000000000002</c:v>
              </c:pt>
              <c:pt idx="42">
                <c:v>263.5</c:v>
              </c:pt>
              <c:pt idx="43">
                <c:v>263.39999999999998</c:v>
              </c:pt>
              <c:pt idx="44">
                <c:v>263.3</c:v>
              </c:pt>
              <c:pt idx="45">
                <c:v>263.2</c:v>
              </c:pt>
              <c:pt idx="46">
                <c:v>263.10000000000002</c:v>
              </c:pt>
              <c:pt idx="47">
                <c:v>263</c:v>
              </c:pt>
              <c:pt idx="48">
                <c:v>262.89999999999998</c:v>
              </c:pt>
              <c:pt idx="49">
                <c:v>262.8</c:v>
              </c:pt>
              <c:pt idx="50">
                <c:v>262.7</c:v>
              </c:pt>
              <c:pt idx="51">
                <c:v>262.60000000000002</c:v>
              </c:pt>
              <c:pt idx="52">
                <c:v>262.5</c:v>
              </c:pt>
              <c:pt idx="53">
                <c:v>262.3</c:v>
              </c:pt>
              <c:pt idx="54">
                <c:v>262.3</c:v>
              </c:pt>
              <c:pt idx="55">
                <c:v>262.2</c:v>
              </c:pt>
              <c:pt idx="56">
                <c:v>262</c:v>
              </c:pt>
              <c:pt idx="57">
                <c:v>262</c:v>
              </c:pt>
              <c:pt idx="58">
                <c:v>261.8</c:v>
              </c:pt>
              <c:pt idx="59">
                <c:v>261.8</c:v>
              </c:pt>
              <c:pt idx="60">
                <c:v>261.60000000000002</c:v>
              </c:pt>
              <c:pt idx="61">
                <c:v>261.7</c:v>
              </c:pt>
              <c:pt idx="62">
                <c:v>261.5</c:v>
              </c:pt>
              <c:pt idx="63">
                <c:v>261.60000000000002</c:v>
              </c:pt>
              <c:pt idx="64">
                <c:v>261.5</c:v>
              </c:pt>
              <c:pt idx="65">
                <c:v>261.3</c:v>
              </c:pt>
              <c:pt idx="66">
                <c:v>261.39999999999998</c:v>
              </c:pt>
              <c:pt idx="67">
                <c:v>261.10000000000002</c:v>
              </c:pt>
              <c:pt idx="68">
                <c:v>261.2</c:v>
              </c:pt>
              <c:pt idx="69">
                <c:v>261.2</c:v>
              </c:pt>
              <c:pt idx="70">
                <c:v>261.10000000000002</c:v>
              </c:pt>
              <c:pt idx="71">
                <c:v>261.10000000000002</c:v>
              </c:pt>
              <c:pt idx="72">
                <c:v>261</c:v>
              </c:pt>
              <c:pt idx="73">
                <c:v>260.7</c:v>
              </c:pt>
              <c:pt idx="74">
                <c:v>260.7</c:v>
              </c:pt>
              <c:pt idx="75">
                <c:v>260.60000000000002</c:v>
              </c:pt>
              <c:pt idx="76">
                <c:v>260.5</c:v>
              </c:pt>
              <c:pt idx="77">
                <c:v>260.39999999999998</c:v>
              </c:pt>
              <c:pt idx="78">
                <c:v>260.39999999999998</c:v>
              </c:pt>
              <c:pt idx="79">
                <c:v>260.39999999999998</c:v>
              </c:pt>
              <c:pt idx="80">
                <c:v>260.39999999999998</c:v>
              </c:pt>
              <c:pt idx="81">
                <c:v>260.39999999999998</c:v>
              </c:pt>
              <c:pt idx="82">
                <c:v>260.39999999999998</c:v>
              </c:pt>
              <c:pt idx="83">
                <c:v>260.3</c:v>
              </c:pt>
              <c:pt idx="84">
                <c:v>260.3</c:v>
              </c:pt>
              <c:pt idx="85">
                <c:v>259.89999999999998</c:v>
              </c:pt>
              <c:pt idx="86">
                <c:v>260.10000000000002</c:v>
              </c:pt>
              <c:pt idx="87">
                <c:v>259.8</c:v>
              </c:pt>
              <c:pt idx="88">
                <c:v>260</c:v>
              </c:pt>
              <c:pt idx="89">
                <c:v>260</c:v>
              </c:pt>
              <c:pt idx="90">
                <c:v>259.89999999999998</c:v>
              </c:pt>
              <c:pt idx="91">
                <c:v>259.89999999999998</c:v>
              </c:pt>
              <c:pt idx="92">
                <c:v>259.8</c:v>
              </c:pt>
              <c:pt idx="93">
                <c:v>259.8</c:v>
              </c:pt>
              <c:pt idx="94">
                <c:v>259.7</c:v>
              </c:pt>
              <c:pt idx="95">
                <c:v>259.7</c:v>
              </c:pt>
              <c:pt idx="96">
                <c:v>259.60000000000002</c:v>
              </c:pt>
              <c:pt idx="97">
                <c:v>259.5</c:v>
              </c:pt>
              <c:pt idx="98">
                <c:v>259.5</c:v>
              </c:pt>
              <c:pt idx="99">
                <c:v>259.39999999999998</c:v>
              </c:pt>
              <c:pt idx="100">
                <c:v>259.39999999999998</c:v>
              </c:pt>
              <c:pt idx="101">
                <c:v>259.3</c:v>
              </c:pt>
              <c:pt idx="102">
                <c:v>259.3</c:v>
              </c:pt>
              <c:pt idx="103">
                <c:v>259.3</c:v>
              </c:pt>
              <c:pt idx="104">
                <c:v>259.2</c:v>
              </c:pt>
              <c:pt idx="105">
                <c:v>259.2</c:v>
              </c:pt>
              <c:pt idx="106">
                <c:v>259.10000000000002</c:v>
              </c:pt>
              <c:pt idx="107">
                <c:v>259.10000000000002</c:v>
              </c:pt>
              <c:pt idx="108">
                <c:v>259</c:v>
              </c:pt>
              <c:pt idx="109">
                <c:v>259.10000000000002</c:v>
              </c:pt>
              <c:pt idx="110">
                <c:v>259</c:v>
              </c:pt>
              <c:pt idx="111">
                <c:v>258.89999999999998</c:v>
              </c:pt>
              <c:pt idx="112">
                <c:v>258.89999999999998</c:v>
              </c:pt>
              <c:pt idx="113">
                <c:v>258.89999999999998</c:v>
              </c:pt>
              <c:pt idx="114">
                <c:v>258.8</c:v>
              </c:pt>
              <c:pt idx="115">
                <c:v>258.8</c:v>
              </c:pt>
              <c:pt idx="116">
                <c:v>258.8</c:v>
              </c:pt>
              <c:pt idx="117">
                <c:v>258.8</c:v>
              </c:pt>
              <c:pt idx="118">
                <c:v>258.7</c:v>
              </c:pt>
              <c:pt idx="119">
                <c:v>258.60000000000002</c:v>
              </c:pt>
              <c:pt idx="120">
                <c:v>258.5</c:v>
              </c:pt>
              <c:pt idx="121">
                <c:v>258.5</c:v>
              </c:pt>
              <c:pt idx="122">
                <c:v>258.5</c:v>
              </c:pt>
              <c:pt idx="123">
                <c:v>258.3</c:v>
              </c:pt>
              <c:pt idx="124">
                <c:v>258.39999999999998</c:v>
              </c:pt>
              <c:pt idx="125">
                <c:v>258.3</c:v>
              </c:pt>
              <c:pt idx="126">
                <c:v>258.3</c:v>
              </c:pt>
              <c:pt idx="127">
                <c:v>258.3</c:v>
              </c:pt>
              <c:pt idx="128">
                <c:v>258.3</c:v>
              </c:pt>
              <c:pt idx="129">
                <c:v>258.3</c:v>
              </c:pt>
              <c:pt idx="130">
                <c:v>258.2</c:v>
              </c:pt>
              <c:pt idx="131">
                <c:v>258.10000000000002</c:v>
              </c:pt>
              <c:pt idx="132">
                <c:v>258.10000000000002</c:v>
              </c:pt>
              <c:pt idx="133">
                <c:v>258.10000000000002</c:v>
              </c:pt>
              <c:pt idx="134">
                <c:v>258</c:v>
              </c:pt>
              <c:pt idx="135">
                <c:v>258</c:v>
              </c:pt>
              <c:pt idx="136">
                <c:v>258.10000000000002</c:v>
              </c:pt>
              <c:pt idx="137">
                <c:v>257.89999999999998</c:v>
              </c:pt>
              <c:pt idx="138">
                <c:v>258</c:v>
              </c:pt>
              <c:pt idx="139">
                <c:v>257.89999999999998</c:v>
              </c:pt>
              <c:pt idx="140">
                <c:v>257.8</c:v>
              </c:pt>
              <c:pt idx="141">
                <c:v>257.8</c:v>
              </c:pt>
              <c:pt idx="142">
                <c:v>257.89999999999998</c:v>
              </c:pt>
              <c:pt idx="143">
                <c:v>257.7</c:v>
              </c:pt>
              <c:pt idx="144">
                <c:v>257.7</c:v>
              </c:pt>
              <c:pt idx="145">
                <c:v>257.7</c:v>
              </c:pt>
              <c:pt idx="146">
                <c:v>257.60000000000002</c:v>
              </c:pt>
              <c:pt idx="147">
                <c:v>257.60000000000002</c:v>
              </c:pt>
              <c:pt idx="148">
                <c:v>257.60000000000002</c:v>
              </c:pt>
              <c:pt idx="149">
                <c:v>257.60000000000002</c:v>
              </c:pt>
              <c:pt idx="150">
                <c:v>257.5</c:v>
              </c:pt>
              <c:pt idx="151">
                <c:v>257.39999999999998</c:v>
              </c:pt>
              <c:pt idx="152">
                <c:v>257.39999999999998</c:v>
              </c:pt>
              <c:pt idx="153">
                <c:v>257.3</c:v>
              </c:pt>
              <c:pt idx="154">
                <c:v>257.3</c:v>
              </c:pt>
              <c:pt idx="155">
                <c:v>257.5</c:v>
              </c:pt>
              <c:pt idx="156">
                <c:v>257.2</c:v>
              </c:pt>
              <c:pt idx="157">
                <c:v>257.39999999999998</c:v>
              </c:pt>
              <c:pt idx="158">
                <c:v>257.10000000000002</c:v>
              </c:pt>
              <c:pt idx="159">
                <c:v>257.3</c:v>
              </c:pt>
              <c:pt idx="160">
                <c:v>257.3</c:v>
              </c:pt>
              <c:pt idx="161">
                <c:v>257.10000000000002</c:v>
              </c:pt>
              <c:pt idx="162">
                <c:v>257.3</c:v>
              </c:pt>
              <c:pt idx="163">
                <c:v>257.2</c:v>
              </c:pt>
              <c:pt idx="164">
                <c:v>257</c:v>
              </c:pt>
              <c:pt idx="165">
                <c:v>257.2</c:v>
              </c:pt>
              <c:pt idx="166">
                <c:v>256.89999999999998</c:v>
              </c:pt>
              <c:pt idx="167">
                <c:v>257.10000000000002</c:v>
              </c:pt>
              <c:pt idx="168">
                <c:v>256.89999999999998</c:v>
              </c:pt>
              <c:pt idx="169">
                <c:v>257.10000000000002</c:v>
              </c:pt>
              <c:pt idx="170">
                <c:v>257.10000000000002</c:v>
              </c:pt>
              <c:pt idx="171">
                <c:v>257.10000000000002</c:v>
              </c:pt>
              <c:pt idx="172">
                <c:v>257.10000000000002</c:v>
              </c:pt>
              <c:pt idx="173">
                <c:v>257.10000000000002</c:v>
              </c:pt>
              <c:pt idx="174">
                <c:v>257.10000000000002</c:v>
              </c:pt>
              <c:pt idx="175">
                <c:v>257.10000000000002</c:v>
              </c:pt>
              <c:pt idx="176">
                <c:v>257.10000000000002</c:v>
              </c:pt>
              <c:pt idx="177">
                <c:v>257.10000000000002</c:v>
              </c:pt>
              <c:pt idx="178">
                <c:v>257</c:v>
              </c:pt>
              <c:pt idx="179">
                <c:v>257</c:v>
              </c:pt>
              <c:pt idx="180">
                <c:v>257</c:v>
              </c:pt>
              <c:pt idx="181">
                <c:v>257</c:v>
              </c:pt>
              <c:pt idx="182">
                <c:v>257</c:v>
              </c:pt>
              <c:pt idx="183">
                <c:v>257</c:v>
              </c:pt>
              <c:pt idx="184">
                <c:v>256.89999999999998</c:v>
              </c:pt>
              <c:pt idx="185">
                <c:v>256.60000000000002</c:v>
              </c:pt>
              <c:pt idx="186">
                <c:v>256.89999999999998</c:v>
              </c:pt>
              <c:pt idx="187">
                <c:v>256.8</c:v>
              </c:pt>
            </c:numLit>
          </c:yVal>
          <c:smooth val="0"/>
        </c:ser>
        <c:ser>
          <c:idx val="4"/>
          <c:order val="3"/>
          <c:tx>
            <c:v>PhaY 140gmm</c:v>
          </c:tx>
          <c:spPr>
            <a:ln w="38100" cap="rnd" cmpd="sng">
              <a:solidFill>
                <a:schemeClr val="accent5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Lit>
              <c:formatCode>General</c:formatCode>
              <c:ptCount val="564"/>
              <c:pt idx="1">
                <c:v>0.4</c:v>
              </c:pt>
              <c:pt idx="2">
                <c:v>0.8</c:v>
              </c:pt>
              <c:pt idx="3">
                <c:v>1.2</c:v>
              </c:pt>
              <c:pt idx="4">
                <c:v>1.6</c:v>
              </c:pt>
              <c:pt idx="5">
                <c:v>2</c:v>
              </c:pt>
              <c:pt idx="6">
                <c:v>2.4</c:v>
              </c:pt>
              <c:pt idx="7">
                <c:v>2.8</c:v>
              </c:pt>
              <c:pt idx="8">
                <c:v>3.2</c:v>
              </c:pt>
              <c:pt idx="9">
                <c:v>3.6</c:v>
              </c:pt>
              <c:pt idx="10">
                <c:v>4</c:v>
              </c:pt>
              <c:pt idx="11">
                <c:v>4.4000000000000004</c:v>
              </c:pt>
              <c:pt idx="12">
                <c:v>4.8</c:v>
              </c:pt>
              <c:pt idx="13">
                <c:v>5.2</c:v>
              </c:pt>
              <c:pt idx="14">
                <c:v>5.6</c:v>
              </c:pt>
              <c:pt idx="15">
                <c:v>6</c:v>
              </c:pt>
              <c:pt idx="16">
                <c:v>6.4</c:v>
              </c:pt>
              <c:pt idx="17">
                <c:v>6.8</c:v>
              </c:pt>
              <c:pt idx="18">
                <c:v>7.2</c:v>
              </c:pt>
              <c:pt idx="19">
                <c:v>7.6</c:v>
              </c:pt>
              <c:pt idx="20">
                <c:v>8</c:v>
              </c:pt>
              <c:pt idx="21">
                <c:v>8.4</c:v>
              </c:pt>
              <c:pt idx="22">
                <c:v>8.8000000000000007</c:v>
              </c:pt>
              <c:pt idx="23">
                <c:v>9.1999999999999993</c:v>
              </c:pt>
              <c:pt idx="24">
                <c:v>9.6</c:v>
              </c:pt>
              <c:pt idx="25">
                <c:v>10</c:v>
              </c:pt>
              <c:pt idx="26">
                <c:v>10.4</c:v>
              </c:pt>
              <c:pt idx="27">
                <c:v>10.8</c:v>
              </c:pt>
              <c:pt idx="28">
                <c:v>11.2</c:v>
              </c:pt>
              <c:pt idx="29">
                <c:v>11.6</c:v>
              </c:pt>
              <c:pt idx="30">
                <c:v>12</c:v>
              </c:pt>
              <c:pt idx="31">
                <c:v>12.4</c:v>
              </c:pt>
              <c:pt idx="32">
                <c:v>12.8</c:v>
              </c:pt>
              <c:pt idx="33">
                <c:v>13.2</c:v>
              </c:pt>
              <c:pt idx="34">
                <c:v>13.6</c:v>
              </c:pt>
              <c:pt idx="35">
                <c:v>14</c:v>
              </c:pt>
              <c:pt idx="36">
                <c:v>14.4</c:v>
              </c:pt>
              <c:pt idx="37">
                <c:v>14.8</c:v>
              </c:pt>
              <c:pt idx="38">
                <c:v>15.2</c:v>
              </c:pt>
              <c:pt idx="39">
                <c:v>15.6</c:v>
              </c:pt>
              <c:pt idx="40">
                <c:v>16</c:v>
              </c:pt>
              <c:pt idx="41">
                <c:v>16.399999999999999</c:v>
              </c:pt>
              <c:pt idx="42">
                <c:v>16.8</c:v>
              </c:pt>
              <c:pt idx="43">
                <c:v>17.2</c:v>
              </c:pt>
              <c:pt idx="44">
                <c:v>17.600000000000001</c:v>
              </c:pt>
              <c:pt idx="45">
                <c:v>18</c:v>
              </c:pt>
              <c:pt idx="46">
                <c:v>18.399999999999999</c:v>
              </c:pt>
              <c:pt idx="47">
                <c:v>18.8</c:v>
              </c:pt>
              <c:pt idx="48">
                <c:v>19.2</c:v>
              </c:pt>
              <c:pt idx="49">
                <c:v>19.600000000000001</c:v>
              </c:pt>
              <c:pt idx="50">
                <c:v>20</c:v>
              </c:pt>
              <c:pt idx="51">
                <c:v>20.399999999999999</c:v>
              </c:pt>
              <c:pt idx="52">
                <c:v>20.8</c:v>
              </c:pt>
              <c:pt idx="53">
                <c:v>21.2</c:v>
              </c:pt>
              <c:pt idx="54">
                <c:v>21.6</c:v>
              </c:pt>
              <c:pt idx="55">
                <c:v>22</c:v>
              </c:pt>
              <c:pt idx="56">
                <c:v>22.4</c:v>
              </c:pt>
              <c:pt idx="57">
                <c:v>22.8</c:v>
              </c:pt>
              <c:pt idx="58">
                <c:v>23.2</c:v>
              </c:pt>
              <c:pt idx="59">
                <c:v>23.6</c:v>
              </c:pt>
              <c:pt idx="60">
                <c:v>24</c:v>
              </c:pt>
              <c:pt idx="61">
                <c:v>24.4</c:v>
              </c:pt>
              <c:pt idx="62">
                <c:v>24.8</c:v>
              </c:pt>
              <c:pt idx="63">
                <c:v>25.2</c:v>
              </c:pt>
              <c:pt idx="64">
                <c:v>25.6</c:v>
              </c:pt>
              <c:pt idx="65">
                <c:v>26</c:v>
              </c:pt>
              <c:pt idx="66">
                <c:v>26.4</c:v>
              </c:pt>
              <c:pt idx="67">
                <c:v>26.8</c:v>
              </c:pt>
              <c:pt idx="68">
                <c:v>27.2</c:v>
              </c:pt>
              <c:pt idx="69">
                <c:v>27.6</c:v>
              </c:pt>
              <c:pt idx="70">
                <c:v>28</c:v>
              </c:pt>
              <c:pt idx="71">
                <c:v>28.4</c:v>
              </c:pt>
              <c:pt idx="72">
                <c:v>28.8</c:v>
              </c:pt>
              <c:pt idx="73">
                <c:v>29.2</c:v>
              </c:pt>
              <c:pt idx="74">
                <c:v>29.6</c:v>
              </c:pt>
              <c:pt idx="75">
                <c:v>30</c:v>
              </c:pt>
              <c:pt idx="76">
                <c:v>30.4</c:v>
              </c:pt>
              <c:pt idx="77">
                <c:v>30.8</c:v>
              </c:pt>
              <c:pt idx="78">
                <c:v>31.2</c:v>
              </c:pt>
              <c:pt idx="79">
                <c:v>31.6</c:v>
              </c:pt>
              <c:pt idx="80">
                <c:v>32</c:v>
              </c:pt>
              <c:pt idx="81">
                <c:v>32.4</c:v>
              </c:pt>
              <c:pt idx="82">
                <c:v>32.799999999999997</c:v>
              </c:pt>
              <c:pt idx="83">
                <c:v>33.200000000000003</c:v>
              </c:pt>
              <c:pt idx="84">
                <c:v>33.6</c:v>
              </c:pt>
              <c:pt idx="85">
                <c:v>34</c:v>
              </c:pt>
              <c:pt idx="86">
                <c:v>34.4</c:v>
              </c:pt>
              <c:pt idx="87">
                <c:v>34.799999999999997</c:v>
              </c:pt>
              <c:pt idx="88">
                <c:v>35.200000000000003</c:v>
              </c:pt>
              <c:pt idx="89">
                <c:v>35.6</c:v>
              </c:pt>
              <c:pt idx="90">
                <c:v>36</c:v>
              </c:pt>
              <c:pt idx="91">
                <c:v>36.4</c:v>
              </c:pt>
              <c:pt idx="92">
                <c:v>36.799999999999997</c:v>
              </c:pt>
              <c:pt idx="93">
                <c:v>37.200000000000003</c:v>
              </c:pt>
              <c:pt idx="94">
                <c:v>37.6</c:v>
              </c:pt>
              <c:pt idx="95">
                <c:v>38</c:v>
              </c:pt>
              <c:pt idx="96">
                <c:v>38.4</c:v>
              </c:pt>
              <c:pt idx="97">
                <c:v>38.799999999999997</c:v>
              </c:pt>
              <c:pt idx="98">
                <c:v>39.200000000000003</c:v>
              </c:pt>
              <c:pt idx="99">
                <c:v>39.6</c:v>
              </c:pt>
              <c:pt idx="100">
                <c:v>40</c:v>
              </c:pt>
              <c:pt idx="101">
                <c:v>40.4</c:v>
              </c:pt>
              <c:pt idx="102">
                <c:v>40.799999999999997</c:v>
              </c:pt>
              <c:pt idx="103">
                <c:v>41.2</c:v>
              </c:pt>
              <c:pt idx="104">
                <c:v>41.6</c:v>
              </c:pt>
              <c:pt idx="105">
                <c:v>42</c:v>
              </c:pt>
              <c:pt idx="106">
                <c:v>42.4</c:v>
              </c:pt>
              <c:pt idx="107">
                <c:v>42.8</c:v>
              </c:pt>
              <c:pt idx="108">
                <c:v>43.2</c:v>
              </c:pt>
              <c:pt idx="109">
                <c:v>43.6</c:v>
              </c:pt>
              <c:pt idx="110">
                <c:v>44</c:v>
              </c:pt>
              <c:pt idx="111">
                <c:v>44.4</c:v>
              </c:pt>
              <c:pt idx="112">
                <c:v>44.8</c:v>
              </c:pt>
              <c:pt idx="113">
                <c:v>45.2</c:v>
              </c:pt>
              <c:pt idx="114">
                <c:v>45.6</c:v>
              </c:pt>
              <c:pt idx="115">
                <c:v>46</c:v>
              </c:pt>
              <c:pt idx="116">
                <c:v>46.4</c:v>
              </c:pt>
              <c:pt idx="117">
                <c:v>46.8</c:v>
              </c:pt>
              <c:pt idx="118">
                <c:v>47.2</c:v>
              </c:pt>
              <c:pt idx="119">
                <c:v>47.6</c:v>
              </c:pt>
              <c:pt idx="120">
                <c:v>48</c:v>
              </c:pt>
              <c:pt idx="121">
                <c:v>48.4</c:v>
              </c:pt>
              <c:pt idx="122">
                <c:v>48.8</c:v>
              </c:pt>
            </c:numLit>
          </c:xVal>
          <c:yVal>
            <c:numLit>
              <c:formatCode>General</c:formatCode>
              <c:ptCount val="564"/>
              <c:pt idx="1">
                <c:v>273.89999999999998</c:v>
              </c:pt>
              <c:pt idx="2">
                <c:v>273.3</c:v>
              </c:pt>
              <c:pt idx="3">
                <c:v>273</c:v>
              </c:pt>
              <c:pt idx="4">
                <c:v>272.5</c:v>
              </c:pt>
              <c:pt idx="5">
                <c:v>272.3</c:v>
              </c:pt>
              <c:pt idx="6">
                <c:v>271.89999999999998</c:v>
              </c:pt>
              <c:pt idx="7">
                <c:v>271.60000000000002</c:v>
              </c:pt>
              <c:pt idx="8">
                <c:v>271.3</c:v>
              </c:pt>
              <c:pt idx="9">
                <c:v>271.10000000000002</c:v>
              </c:pt>
              <c:pt idx="10">
                <c:v>270.89999999999998</c:v>
              </c:pt>
              <c:pt idx="11">
                <c:v>270.60000000000002</c:v>
              </c:pt>
              <c:pt idx="12">
                <c:v>270.3</c:v>
              </c:pt>
              <c:pt idx="13">
                <c:v>270.2</c:v>
              </c:pt>
              <c:pt idx="14">
                <c:v>269.89999999999998</c:v>
              </c:pt>
              <c:pt idx="15">
                <c:v>269.7</c:v>
              </c:pt>
              <c:pt idx="16">
                <c:v>269.60000000000002</c:v>
              </c:pt>
              <c:pt idx="17">
                <c:v>269.3</c:v>
              </c:pt>
              <c:pt idx="18">
                <c:v>269.2</c:v>
              </c:pt>
              <c:pt idx="19">
                <c:v>269</c:v>
              </c:pt>
              <c:pt idx="20">
                <c:v>268.8</c:v>
              </c:pt>
              <c:pt idx="21">
                <c:v>268.7</c:v>
              </c:pt>
              <c:pt idx="22">
                <c:v>268.5</c:v>
              </c:pt>
              <c:pt idx="23">
                <c:v>268.39999999999998</c:v>
              </c:pt>
              <c:pt idx="24">
                <c:v>268.10000000000002</c:v>
              </c:pt>
              <c:pt idx="25">
                <c:v>268</c:v>
              </c:pt>
              <c:pt idx="26">
                <c:v>267.7</c:v>
              </c:pt>
              <c:pt idx="27">
                <c:v>267.8</c:v>
              </c:pt>
              <c:pt idx="28">
                <c:v>267.5</c:v>
              </c:pt>
              <c:pt idx="29">
                <c:v>267.3</c:v>
              </c:pt>
              <c:pt idx="30">
                <c:v>267.3</c:v>
              </c:pt>
              <c:pt idx="31">
                <c:v>267.2</c:v>
              </c:pt>
              <c:pt idx="32">
                <c:v>266.89999999999998</c:v>
              </c:pt>
              <c:pt idx="33">
                <c:v>266.8</c:v>
              </c:pt>
              <c:pt idx="34">
                <c:v>266.8</c:v>
              </c:pt>
              <c:pt idx="35">
                <c:v>266.60000000000002</c:v>
              </c:pt>
              <c:pt idx="36">
                <c:v>266.5</c:v>
              </c:pt>
              <c:pt idx="37">
                <c:v>266.39999999999998</c:v>
              </c:pt>
              <c:pt idx="38">
                <c:v>266.3</c:v>
              </c:pt>
              <c:pt idx="39">
                <c:v>266.2</c:v>
              </c:pt>
              <c:pt idx="40">
                <c:v>266.10000000000002</c:v>
              </c:pt>
              <c:pt idx="41">
                <c:v>265.89999999999998</c:v>
              </c:pt>
              <c:pt idx="42">
                <c:v>265.89999999999998</c:v>
              </c:pt>
              <c:pt idx="43">
                <c:v>265.8</c:v>
              </c:pt>
              <c:pt idx="44">
                <c:v>265.7</c:v>
              </c:pt>
              <c:pt idx="45">
                <c:v>265.60000000000002</c:v>
              </c:pt>
              <c:pt idx="46">
                <c:v>265.5</c:v>
              </c:pt>
              <c:pt idx="47">
                <c:v>265.39999999999998</c:v>
              </c:pt>
              <c:pt idx="48">
                <c:v>265.3</c:v>
              </c:pt>
              <c:pt idx="49">
                <c:v>265.2</c:v>
              </c:pt>
              <c:pt idx="50">
                <c:v>265.10000000000002</c:v>
              </c:pt>
              <c:pt idx="51">
                <c:v>265.10000000000002</c:v>
              </c:pt>
              <c:pt idx="52">
                <c:v>265</c:v>
              </c:pt>
              <c:pt idx="53">
                <c:v>264.89999999999998</c:v>
              </c:pt>
              <c:pt idx="54">
                <c:v>264.89999999999998</c:v>
              </c:pt>
              <c:pt idx="55">
                <c:v>264.7</c:v>
              </c:pt>
              <c:pt idx="56">
                <c:v>264.7</c:v>
              </c:pt>
              <c:pt idx="57">
                <c:v>264.7</c:v>
              </c:pt>
              <c:pt idx="58">
                <c:v>264.5</c:v>
              </c:pt>
              <c:pt idx="59">
                <c:v>264.5</c:v>
              </c:pt>
              <c:pt idx="60">
                <c:v>264.39999999999998</c:v>
              </c:pt>
              <c:pt idx="61">
                <c:v>264.5</c:v>
              </c:pt>
              <c:pt idx="62">
                <c:v>264.3</c:v>
              </c:pt>
              <c:pt idx="63">
                <c:v>264.2</c:v>
              </c:pt>
              <c:pt idx="64">
                <c:v>264.2</c:v>
              </c:pt>
              <c:pt idx="65">
                <c:v>264.10000000000002</c:v>
              </c:pt>
              <c:pt idx="66">
                <c:v>264.2</c:v>
              </c:pt>
              <c:pt idx="67">
                <c:v>264</c:v>
              </c:pt>
              <c:pt idx="68">
                <c:v>264</c:v>
              </c:pt>
              <c:pt idx="69">
                <c:v>264</c:v>
              </c:pt>
              <c:pt idx="70">
                <c:v>264</c:v>
              </c:pt>
              <c:pt idx="71">
                <c:v>264</c:v>
              </c:pt>
              <c:pt idx="72">
                <c:v>263.89999999999998</c:v>
              </c:pt>
              <c:pt idx="73">
                <c:v>263.89999999999998</c:v>
              </c:pt>
              <c:pt idx="74">
                <c:v>263.8</c:v>
              </c:pt>
              <c:pt idx="75">
                <c:v>263.8</c:v>
              </c:pt>
              <c:pt idx="76">
                <c:v>263.7</c:v>
              </c:pt>
              <c:pt idx="77">
                <c:v>263.8</c:v>
              </c:pt>
              <c:pt idx="78">
                <c:v>263.60000000000002</c:v>
              </c:pt>
              <c:pt idx="79">
                <c:v>263.7</c:v>
              </c:pt>
              <c:pt idx="80">
                <c:v>263.60000000000002</c:v>
              </c:pt>
              <c:pt idx="81">
                <c:v>263.60000000000002</c:v>
              </c:pt>
              <c:pt idx="82">
                <c:v>263.60000000000002</c:v>
              </c:pt>
              <c:pt idx="83">
                <c:v>263.5</c:v>
              </c:pt>
              <c:pt idx="84">
                <c:v>263.5</c:v>
              </c:pt>
              <c:pt idx="85">
                <c:v>263.5</c:v>
              </c:pt>
              <c:pt idx="86">
                <c:v>263.5</c:v>
              </c:pt>
              <c:pt idx="87">
                <c:v>263.5</c:v>
              </c:pt>
              <c:pt idx="88">
                <c:v>263.5</c:v>
              </c:pt>
              <c:pt idx="89">
                <c:v>263.5</c:v>
              </c:pt>
              <c:pt idx="90">
                <c:v>263.5</c:v>
              </c:pt>
              <c:pt idx="91">
                <c:v>263.5</c:v>
              </c:pt>
              <c:pt idx="92">
                <c:v>263.3</c:v>
              </c:pt>
              <c:pt idx="93">
                <c:v>263.39999999999998</c:v>
              </c:pt>
              <c:pt idx="94">
                <c:v>263.3</c:v>
              </c:pt>
              <c:pt idx="95">
                <c:v>263.3</c:v>
              </c:pt>
              <c:pt idx="96">
                <c:v>263.39999999999998</c:v>
              </c:pt>
              <c:pt idx="97">
                <c:v>263.39999999999998</c:v>
              </c:pt>
              <c:pt idx="98">
                <c:v>263.3</c:v>
              </c:pt>
              <c:pt idx="99">
                <c:v>263.3</c:v>
              </c:pt>
              <c:pt idx="100">
                <c:v>263.3</c:v>
              </c:pt>
              <c:pt idx="101">
                <c:v>263.39999999999998</c:v>
              </c:pt>
              <c:pt idx="102">
                <c:v>263.39999999999998</c:v>
              </c:pt>
              <c:pt idx="103">
                <c:v>263.3</c:v>
              </c:pt>
              <c:pt idx="104">
                <c:v>263.39999999999998</c:v>
              </c:pt>
              <c:pt idx="105">
                <c:v>263.39999999999998</c:v>
              </c:pt>
              <c:pt idx="106">
                <c:v>263.2</c:v>
              </c:pt>
              <c:pt idx="107">
                <c:v>263.39999999999998</c:v>
              </c:pt>
              <c:pt idx="108">
                <c:v>263.3</c:v>
              </c:pt>
              <c:pt idx="109">
                <c:v>263.5</c:v>
              </c:pt>
              <c:pt idx="110">
                <c:v>263.3</c:v>
              </c:pt>
              <c:pt idx="111">
                <c:v>263.60000000000002</c:v>
              </c:pt>
              <c:pt idx="112">
                <c:v>263.5</c:v>
              </c:pt>
              <c:pt idx="113">
                <c:v>263.60000000000002</c:v>
              </c:pt>
              <c:pt idx="114">
                <c:v>263.7</c:v>
              </c:pt>
              <c:pt idx="115">
                <c:v>263.7</c:v>
              </c:pt>
              <c:pt idx="116">
                <c:v>263.89999999999998</c:v>
              </c:pt>
              <c:pt idx="117">
                <c:v>263.89999999999998</c:v>
              </c:pt>
              <c:pt idx="118">
                <c:v>264</c:v>
              </c:pt>
              <c:pt idx="119">
                <c:v>264.10000000000002</c:v>
              </c:pt>
              <c:pt idx="120">
                <c:v>264.3</c:v>
              </c:pt>
              <c:pt idx="121">
                <c:v>264.5</c:v>
              </c:pt>
              <c:pt idx="122">
                <c:v>264.7</c:v>
              </c:pt>
            </c:numLit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504280"/>
        <c:axId val="547416728"/>
        <c:extLst/>
      </c:scatterChart>
      <c:valAx>
        <c:axId val="241504280"/>
        <c:scaling>
          <c:orientation val="minMax"/>
          <c:max val="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 [s]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47416728"/>
        <c:crosses val="autoZero"/>
        <c:crossBetween val="midCat"/>
      </c:valAx>
      <c:valAx>
        <c:axId val="547416728"/>
        <c:scaling>
          <c:orientation val="minMax"/>
          <c:max val="3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41504280"/>
        <c:crosses val="autoZero"/>
        <c:crossBetween val="midCat"/>
        <c:majorUnit val="6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6006888888888892"/>
          <c:y val="0.6426087962962963"/>
          <c:w val="0.50990638888888895"/>
          <c:h val="0.167666785423974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42472222222223"/>
          <c:y val="6.8979629629629627E-2"/>
          <c:w val="0.86265777777777775"/>
          <c:h val="0.75884537037037025"/>
        </c:manualLayout>
      </c:layout>
      <c:scatterChart>
        <c:scatterStyle val="lineMarker"/>
        <c:varyColors val="0"/>
        <c:ser>
          <c:idx val="1"/>
          <c:order val="0"/>
          <c:tx>
            <c:v>120gmm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[1]ThermRot_120gmm!$A$2:$A$566</c:f>
              <c:numCache>
                <c:formatCode>General</c:formatCode>
                <c:ptCount val="565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[1]ThermRot_120gmm!$B$2:$B$565</c:f>
              <c:numCache>
                <c:formatCode>General</c:formatCode>
                <c:ptCount val="564"/>
                <c:pt idx="0">
                  <c:v>3.8</c:v>
                </c:pt>
                <c:pt idx="1">
                  <c:v>3.9</c:v>
                </c:pt>
                <c:pt idx="2">
                  <c:v>4.0999999999999996</c:v>
                </c:pt>
                <c:pt idx="3">
                  <c:v>4.2</c:v>
                </c:pt>
                <c:pt idx="4">
                  <c:v>4.3</c:v>
                </c:pt>
                <c:pt idx="5">
                  <c:v>4.5</c:v>
                </c:pt>
                <c:pt idx="6">
                  <c:v>4.5999999999999996</c:v>
                </c:pt>
                <c:pt idx="7">
                  <c:v>4.7</c:v>
                </c:pt>
                <c:pt idx="8">
                  <c:v>4.9000000000000004</c:v>
                </c:pt>
                <c:pt idx="9">
                  <c:v>5</c:v>
                </c:pt>
                <c:pt idx="10">
                  <c:v>5.0999999999999996</c:v>
                </c:pt>
                <c:pt idx="11">
                  <c:v>5.2</c:v>
                </c:pt>
                <c:pt idx="12">
                  <c:v>5.3</c:v>
                </c:pt>
                <c:pt idx="13">
                  <c:v>5.4</c:v>
                </c:pt>
                <c:pt idx="14">
                  <c:v>5.5</c:v>
                </c:pt>
                <c:pt idx="15">
                  <c:v>5.7</c:v>
                </c:pt>
                <c:pt idx="16">
                  <c:v>5.8</c:v>
                </c:pt>
                <c:pt idx="17">
                  <c:v>5.9</c:v>
                </c:pt>
                <c:pt idx="18">
                  <c:v>5.9</c:v>
                </c:pt>
                <c:pt idx="19">
                  <c:v>6</c:v>
                </c:pt>
                <c:pt idx="20">
                  <c:v>6.1</c:v>
                </c:pt>
                <c:pt idx="21">
                  <c:v>6.2</c:v>
                </c:pt>
                <c:pt idx="22">
                  <c:v>6.3</c:v>
                </c:pt>
                <c:pt idx="23">
                  <c:v>6.4</c:v>
                </c:pt>
                <c:pt idx="24">
                  <c:v>6.5</c:v>
                </c:pt>
                <c:pt idx="25">
                  <c:v>6.6</c:v>
                </c:pt>
                <c:pt idx="26">
                  <c:v>6.6</c:v>
                </c:pt>
                <c:pt idx="27">
                  <c:v>6.7</c:v>
                </c:pt>
                <c:pt idx="28">
                  <c:v>6.8</c:v>
                </c:pt>
                <c:pt idx="29">
                  <c:v>6.9</c:v>
                </c:pt>
                <c:pt idx="30">
                  <c:v>6.9</c:v>
                </c:pt>
                <c:pt idx="31">
                  <c:v>7</c:v>
                </c:pt>
                <c:pt idx="32">
                  <c:v>7</c:v>
                </c:pt>
                <c:pt idx="33">
                  <c:v>7.1</c:v>
                </c:pt>
                <c:pt idx="34">
                  <c:v>7.2</c:v>
                </c:pt>
                <c:pt idx="35">
                  <c:v>7.2</c:v>
                </c:pt>
                <c:pt idx="36">
                  <c:v>7.3</c:v>
                </c:pt>
                <c:pt idx="37">
                  <c:v>7.3</c:v>
                </c:pt>
                <c:pt idx="38">
                  <c:v>7.4</c:v>
                </c:pt>
                <c:pt idx="39">
                  <c:v>7.4</c:v>
                </c:pt>
                <c:pt idx="40">
                  <c:v>7.5</c:v>
                </c:pt>
                <c:pt idx="41">
                  <c:v>7.5</c:v>
                </c:pt>
                <c:pt idx="42">
                  <c:v>7.6</c:v>
                </c:pt>
                <c:pt idx="43">
                  <c:v>7.6</c:v>
                </c:pt>
                <c:pt idx="44">
                  <c:v>7.7</c:v>
                </c:pt>
                <c:pt idx="45">
                  <c:v>7.7</c:v>
                </c:pt>
                <c:pt idx="46">
                  <c:v>7.8</c:v>
                </c:pt>
                <c:pt idx="47">
                  <c:v>7.8</c:v>
                </c:pt>
                <c:pt idx="48">
                  <c:v>7.8</c:v>
                </c:pt>
                <c:pt idx="49">
                  <c:v>7.9</c:v>
                </c:pt>
                <c:pt idx="50">
                  <c:v>7.9</c:v>
                </c:pt>
                <c:pt idx="51">
                  <c:v>7.9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8.1</c:v>
                </c:pt>
                <c:pt idx="56">
                  <c:v>8.1</c:v>
                </c:pt>
                <c:pt idx="57">
                  <c:v>8.1</c:v>
                </c:pt>
                <c:pt idx="58">
                  <c:v>8.1</c:v>
                </c:pt>
                <c:pt idx="59">
                  <c:v>8.1999999999999993</c:v>
                </c:pt>
                <c:pt idx="60">
                  <c:v>8.1999999999999993</c:v>
                </c:pt>
                <c:pt idx="61">
                  <c:v>8.1999999999999993</c:v>
                </c:pt>
                <c:pt idx="62">
                  <c:v>8.1999999999999993</c:v>
                </c:pt>
                <c:pt idx="63">
                  <c:v>8.1999999999999993</c:v>
                </c:pt>
                <c:pt idx="64">
                  <c:v>8.3000000000000007</c:v>
                </c:pt>
                <c:pt idx="65">
                  <c:v>8.3000000000000007</c:v>
                </c:pt>
                <c:pt idx="66">
                  <c:v>8.3000000000000007</c:v>
                </c:pt>
                <c:pt idx="67">
                  <c:v>8.3000000000000007</c:v>
                </c:pt>
                <c:pt idx="68">
                  <c:v>8.3000000000000007</c:v>
                </c:pt>
                <c:pt idx="69">
                  <c:v>8.4</c:v>
                </c:pt>
                <c:pt idx="70">
                  <c:v>8.4</c:v>
                </c:pt>
                <c:pt idx="71">
                  <c:v>8.4</c:v>
                </c:pt>
                <c:pt idx="72">
                  <c:v>8.4</c:v>
                </c:pt>
                <c:pt idx="73">
                  <c:v>8.4</c:v>
                </c:pt>
                <c:pt idx="74">
                  <c:v>8.5</c:v>
                </c:pt>
                <c:pt idx="75">
                  <c:v>8.5</c:v>
                </c:pt>
                <c:pt idx="76">
                  <c:v>8.5</c:v>
                </c:pt>
                <c:pt idx="77">
                  <c:v>8.5</c:v>
                </c:pt>
                <c:pt idx="78">
                  <c:v>8.5</c:v>
                </c:pt>
                <c:pt idx="79">
                  <c:v>8.5</c:v>
                </c:pt>
                <c:pt idx="80">
                  <c:v>8.5</c:v>
                </c:pt>
                <c:pt idx="81">
                  <c:v>8.6</c:v>
                </c:pt>
                <c:pt idx="82">
                  <c:v>8.6</c:v>
                </c:pt>
                <c:pt idx="83">
                  <c:v>8.6</c:v>
                </c:pt>
                <c:pt idx="84">
                  <c:v>8.6</c:v>
                </c:pt>
                <c:pt idx="85">
                  <c:v>8.6</c:v>
                </c:pt>
                <c:pt idx="86">
                  <c:v>8.6</c:v>
                </c:pt>
                <c:pt idx="87">
                  <c:v>8.6</c:v>
                </c:pt>
                <c:pt idx="88">
                  <c:v>8.6999999999999993</c:v>
                </c:pt>
                <c:pt idx="89">
                  <c:v>8.6999999999999993</c:v>
                </c:pt>
                <c:pt idx="90">
                  <c:v>8.6999999999999993</c:v>
                </c:pt>
                <c:pt idx="91">
                  <c:v>8.6999999999999993</c:v>
                </c:pt>
                <c:pt idx="92">
                  <c:v>8.6999999999999993</c:v>
                </c:pt>
                <c:pt idx="93">
                  <c:v>8.6999999999999993</c:v>
                </c:pt>
                <c:pt idx="94">
                  <c:v>8.6999999999999993</c:v>
                </c:pt>
                <c:pt idx="95">
                  <c:v>8.6999999999999993</c:v>
                </c:pt>
                <c:pt idx="96">
                  <c:v>8.8000000000000007</c:v>
                </c:pt>
                <c:pt idx="97">
                  <c:v>8.8000000000000007</c:v>
                </c:pt>
                <c:pt idx="98">
                  <c:v>8.8000000000000007</c:v>
                </c:pt>
                <c:pt idx="99">
                  <c:v>8.8000000000000007</c:v>
                </c:pt>
                <c:pt idx="100">
                  <c:v>8.8000000000000007</c:v>
                </c:pt>
                <c:pt idx="101">
                  <c:v>8.8000000000000007</c:v>
                </c:pt>
                <c:pt idx="102">
                  <c:v>8.8000000000000007</c:v>
                </c:pt>
                <c:pt idx="103">
                  <c:v>8.8000000000000007</c:v>
                </c:pt>
                <c:pt idx="104">
                  <c:v>8.8000000000000007</c:v>
                </c:pt>
                <c:pt idx="105">
                  <c:v>8.8000000000000007</c:v>
                </c:pt>
                <c:pt idx="106">
                  <c:v>8.9</c:v>
                </c:pt>
                <c:pt idx="107">
                  <c:v>8.9</c:v>
                </c:pt>
                <c:pt idx="108">
                  <c:v>8.9</c:v>
                </c:pt>
                <c:pt idx="109">
                  <c:v>8.9</c:v>
                </c:pt>
                <c:pt idx="110">
                  <c:v>8.9</c:v>
                </c:pt>
                <c:pt idx="111">
                  <c:v>8.9</c:v>
                </c:pt>
                <c:pt idx="112">
                  <c:v>8.9</c:v>
                </c:pt>
                <c:pt idx="113">
                  <c:v>8.9</c:v>
                </c:pt>
                <c:pt idx="114">
                  <c:v>8.9</c:v>
                </c:pt>
                <c:pt idx="115">
                  <c:v>8.9</c:v>
                </c:pt>
                <c:pt idx="116">
                  <c:v>8.9</c:v>
                </c:pt>
                <c:pt idx="117">
                  <c:v>8.9</c:v>
                </c:pt>
                <c:pt idx="118">
                  <c:v>9</c:v>
                </c:pt>
                <c:pt idx="119">
                  <c:v>9</c:v>
                </c:pt>
                <c:pt idx="120">
                  <c:v>9</c:v>
                </c:pt>
                <c:pt idx="121">
                  <c:v>9</c:v>
                </c:pt>
                <c:pt idx="122">
                  <c:v>9</c:v>
                </c:pt>
                <c:pt idx="123">
                  <c:v>9</c:v>
                </c:pt>
                <c:pt idx="124">
                  <c:v>9</c:v>
                </c:pt>
                <c:pt idx="125">
                  <c:v>9</c:v>
                </c:pt>
                <c:pt idx="126">
                  <c:v>9</c:v>
                </c:pt>
                <c:pt idx="127">
                  <c:v>9</c:v>
                </c:pt>
                <c:pt idx="128">
                  <c:v>9</c:v>
                </c:pt>
                <c:pt idx="129">
                  <c:v>9</c:v>
                </c:pt>
                <c:pt idx="130">
                  <c:v>9</c:v>
                </c:pt>
                <c:pt idx="131">
                  <c:v>9</c:v>
                </c:pt>
                <c:pt idx="132">
                  <c:v>9.1</c:v>
                </c:pt>
                <c:pt idx="133">
                  <c:v>9.1</c:v>
                </c:pt>
                <c:pt idx="134">
                  <c:v>9.1</c:v>
                </c:pt>
                <c:pt idx="135">
                  <c:v>9.1</c:v>
                </c:pt>
                <c:pt idx="136">
                  <c:v>9.1</c:v>
                </c:pt>
                <c:pt idx="137">
                  <c:v>9.1</c:v>
                </c:pt>
                <c:pt idx="138">
                  <c:v>9.1</c:v>
                </c:pt>
                <c:pt idx="139">
                  <c:v>9.1</c:v>
                </c:pt>
                <c:pt idx="140">
                  <c:v>9.1</c:v>
                </c:pt>
                <c:pt idx="141">
                  <c:v>9.1</c:v>
                </c:pt>
                <c:pt idx="142">
                  <c:v>9.1</c:v>
                </c:pt>
                <c:pt idx="143">
                  <c:v>9.1</c:v>
                </c:pt>
                <c:pt idx="144">
                  <c:v>9.1</c:v>
                </c:pt>
                <c:pt idx="145">
                  <c:v>9.1</c:v>
                </c:pt>
                <c:pt idx="146">
                  <c:v>9.1</c:v>
                </c:pt>
                <c:pt idx="147">
                  <c:v>9.1</c:v>
                </c:pt>
                <c:pt idx="148">
                  <c:v>9.1</c:v>
                </c:pt>
                <c:pt idx="149">
                  <c:v>9.1</c:v>
                </c:pt>
                <c:pt idx="150">
                  <c:v>9.1</c:v>
                </c:pt>
                <c:pt idx="151">
                  <c:v>9.1999999999999993</c:v>
                </c:pt>
                <c:pt idx="152">
                  <c:v>9.1999999999999993</c:v>
                </c:pt>
                <c:pt idx="153">
                  <c:v>9.1999999999999993</c:v>
                </c:pt>
                <c:pt idx="154">
                  <c:v>9.1999999999999993</c:v>
                </c:pt>
                <c:pt idx="155">
                  <c:v>9.1999999999999993</c:v>
                </c:pt>
                <c:pt idx="156">
                  <c:v>9.1999999999999993</c:v>
                </c:pt>
                <c:pt idx="157">
                  <c:v>9.1999999999999993</c:v>
                </c:pt>
                <c:pt idx="158">
                  <c:v>9.1999999999999993</c:v>
                </c:pt>
                <c:pt idx="159">
                  <c:v>9.1999999999999993</c:v>
                </c:pt>
                <c:pt idx="160">
                  <c:v>9.1999999999999993</c:v>
                </c:pt>
                <c:pt idx="161">
                  <c:v>9.1999999999999993</c:v>
                </c:pt>
                <c:pt idx="162">
                  <c:v>9.1999999999999993</c:v>
                </c:pt>
                <c:pt idx="163">
                  <c:v>9.1999999999999993</c:v>
                </c:pt>
                <c:pt idx="164">
                  <c:v>9.1999999999999993</c:v>
                </c:pt>
                <c:pt idx="165">
                  <c:v>9.1999999999999993</c:v>
                </c:pt>
                <c:pt idx="166">
                  <c:v>9.1999999999999993</c:v>
                </c:pt>
                <c:pt idx="167">
                  <c:v>9.1999999999999993</c:v>
                </c:pt>
                <c:pt idx="168">
                  <c:v>9.1999999999999993</c:v>
                </c:pt>
                <c:pt idx="169">
                  <c:v>9.1999999999999993</c:v>
                </c:pt>
                <c:pt idx="170">
                  <c:v>9.1999999999999993</c:v>
                </c:pt>
                <c:pt idx="171">
                  <c:v>9.1999999999999993</c:v>
                </c:pt>
                <c:pt idx="172">
                  <c:v>9.3000000000000007</c:v>
                </c:pt>
                <c:pt idx="173">
                  <c:v>9.3000000000000007</c:v>
                </c:pt>
                <c:pt idx="174">
                  <c:v>9.3000000000000007</c:v>
                </c:pt>
                <c:pt idx="175">
                  <c:v>9.3000000000000007</c:v>
                </c:pt>
                <c:pt idx="176">
                  <c:v>9.3000000000000007</c:v>
                </c:pt>
                <c:pt idx="177">
                  <c:v>9.3000000000000007</c:v>
                </c:pt>
                <c:pt idx="178">
                  <c:v>9.3000000000000007</c:v>
                </c:pt>
                <c:pt idx="179">
                  <c:v>9.3000000000000007</c:v>
                </c:pt>
                <c:pt idx="180">
                  <c:v>9.3000000000000007</c:v>
                </c:pt>
                <c:pt idx="181">
                  <c:v>9.3000000000000007</c:v>
                </c:pt>
                <c:pt idx="182">
                  <c:v>9.3000000000000007</c:v>
                </c:pt>
                <c:pt idx="183">
                  <c:v>9.3000000000000007</c:v>
                </c:pt>
                <c:pt idx="184">
                  <c:v>9.3000000000000007</c:v>
                </c:pt>
                <c:pt idx="185">
                  <c:v>9.3000000000000007</c:v>
                </c:pt>
                <c:pt idx="186">
                  <c:v>9.3000000000000007</c:v>
                </c:pt>
                <c:pt idx="187">
                  <c:v>9.3000000000000007</c:v>
                </c:pt>
                <c:pt idx="188">
                  <c:v>9.3000000000000007</c:v>
                </c:pt>
                <c:pt idx="189">
                  <c:v>9.3000000000000007</c:v>
                </c:pt>
                <c:pt idx="190">
                  <c:v>9.3000000000000007</c:v>
                </c:pt>
                <c:pt idx="191">
                  <c:v>9.3000000000000007</c:v>
                </c:pt>
                <c:pt idx="192">
                  <c:v>9.3000000000000007</c:v>
                </c:pt>
                <c:pt idx="193">
                  <c:v>9.3000000000000007</c:v>
                </c:pt>
                <c:pt idx="194">
                  <c:v>9.3000000000000007</c:v>
                </c:pt>
                <c:pt idx="195">
                  <c:v>9.3000000000000007</c:v>
                </c:pt>
                <c:pt idx="196">
                  <c:v>9.3000000000000007</c:v>
                </c:pt>
                <c:pt idx="197">
                  <c:v>9.3000000000000007</c:v>
                </c:pt>
                <c:pt idx="198">
                  <c:v>9.4</c:v>
                </c:pt>
                <c:pt idx="199">
                  <c:v>9.4</c:v>
                </c:pt>
                <c:pt idx="200">
                  <c:v>9.4</c:v>
                </c:pt>
                <c:pt idx="201">
                  <c:v>9.4</c:v>
                </c:pt>
                <c:pt idx="202">
                  <c:v>9.4</c:v>
                </c:pt>
                <c:pt idx="203">
                  <c:v>9.4</c:v>
                </c:pt>
                <c:pt idx="204">
                  <c:v>9.4</c:v>
                </c:pt>
                <c:pt idx="205">
                  <c:v>9.4</c:v>
                </c:pt>
                <c:pt idx="206">
                  <c:v>9.4</c:v>
                </c:pt>
                <c:pt idx="207">
                  <c:v>9.4</c:v>
                </c:pt>
                <c:pt idx="208">
                  <c:v>9.4</c:v>
                </c:pt>
                <c:pt idx="209">
                  <c:v>9.4</c:v>
                </c:pt>
                <c:pt idx="210">
                  <c:v>9.4</c:v>
                </c:pt>
                <c:pt idx="211">
                  <c:v>9.4</c:v>
                </c:pt>
                <c:pt idx="212">
                  <c:v>9.4</c:v>
                </c:pt>
                <c:pt idx="213">
                  <c:v>9.4</c:v>
                </c:pt>
                <c:pt idx="214">
                  <c:v>9.4</c:v>
                </c:pt>
                <c:pt idx="215">
                  <c:v>9.4</c:v>
                </c:pt>
                <c:pt idx="216">
                  <c:v>9.4</c:v>
                </c:pt>
                <c:pt idx="217">
                  <c:v>9.4</c:v>
                </c:pt>
                <c:pt idx="218">
                  <c:v>9.4</c:v>
                </c:pt>
                <c:pt idx="219">
                  <c:v>9.4</c:v>
                </c:pt>
                <c:pt idx="220">
                  <c:v>9.4</c:v>
                </c:pt>
                <c:pt idx="221">
                  <c:v>9.4</c:v>
                </c:pt>
                <c:pt idx="222">
                  <c:v>9.4</c:v>
                </c:pt>
                <c:pt idx="223">
                  <c:v>9.4</c:v>
                </c:pt>
                <c:pt idx="224">
                  <c:v>9.4</c:v>
                </c:pt>
                <c:pt idx="225">
                  <c:v>9.4</c:v>
                </c:pt>
                <c:pt idx="226">
                  <c:v>9.4</c:v>
                </c:pt>
                <c:pt idx="227">
                  <c:v>9.4</c:v>
                </c:pt>
                <c:pt idx="228">
                  <c:v>9.4</c:v>
                </c:pt>
                <c:pt idx="229">
                  <c:v>9.4</c:v>
                </c:pt>
                <c:pt idx="230">
                  <c:v>9.5</c:v>
                </c:pt>
                <c:pt idx="231">
                  <c:v>9.5</c:v>
                </c:pt>
                <c:pt idx="232">
                  <c:v>9.5</c:v>
                </c:pt>
                <c:pt idx="233">
                  <c:v>9.5</c:v>
                </c:pt>
                <c:pt idx="234">
                  <c:v>9.5</c:v>
                </c:pt>
                <c:pt idx="235">
                  <c:v>9.5</c:v>
                </c:pt>
                <c:pt idx="236">
                  <c:v>9.5</c:v>
                </c:pt>
                <c:pt idx="237">
                  <c:v>9.5</c:v>
                </c:pt>
                <c:pt idx="238">
                  <c:v>9.5</c:v>
                </c:pt>
                <c:pt idx="239">
                  <c:v>9.5</c:v>
                </c:pt>
                <c:pt idx="240">
                  <c:v>9.5</c:v>
                </c:pt>
                <c:pt idx="241">
                  <c:v>9.5</c:v>
                </c:pt>
                <c:pt idx="242">
                  <c:v>9.5</c:v>
                </c:pt>
                <c:pt idx="243">
                  <c:v>9.5</c:v>
                </c:pt>
                <c:pt idx="244">
                  <c:v>9.5</c:v>
                </c:pt>
                <c:pt idx="245">
                  <c:v>9.5</c:v>
                </c:pt>
                <c:pt idx="246">
                  <c:v>9.5</c:v>
                </c:pt>
                <c:pt idx="247">
                  <c:v>9.5</c:v>
                </c:pt>
                <c:pt idx="248">
                  <c:v>9.5</c:v>
                </c:pt>
                <c:pt idx="249">
                  <c:v>9.5</c:v>
                </c:pt>
                <c:pt idx="250">
                  <c:v>9.5</c:v>
                </c:pt>
                <c:pt idx="251">
                  <c:v>9.5</c:v>
                </c:pt>
                <c:pt idx="252">
                  <c:v>9.5</c:v>
                </c:pt>
                <c:pt idx="253">
                  <c:v>9.5</c:v>
                </c:pt>
                <c:pt idx="254">
                  <c:v>9.5</c:v>
                </c:pt>
                <c:pt idx="255">
                  <c:v>9.5</c:v>
                </c:pt>
                <c:pt idx="256">
                  <c:v>9.5</c:v>
                </c:pt>
                <c:pt idx="257">
                  <c:v>9.5</c:v>
                </c:pt>
                <c:pt idx="258">
                  <c:v>9.5</c:v>
                </c:pt>
                <c:pt idx="259">
                  <c:v>9.5</c:v>
                </c:pt>
                <c:pt idx="260">
                  <c:v>9.5</c:v>
                </c:pt>
                <c:pt idx="261">
                  <c:v>9.5</c:v>
                </c:pt>
                <c:pt idx="262">
                  <c:v>9.5</c:v>
                </c:pt>
                <c:pt idx="263">
                  <c:v>9.5</c:v>
                </c:pt>
                <c:pt idx="264">
                  <c:v>9.5</c:v>
                </c:pt>
                <c:pt idx="265">
                  <c:v>9.5</c:v>
                </c:pt>
                <c:pt idx="266">
                  <c:v>9.5</c:v>
                </c:pt>
                <c:pt idx="267">
                  <c:v>9.5</c:v>
                </c:pt>
                <c:pt idx="268">
                  <c:v>9.5</c:v>
                </c:pt>
                <c:pt idx="269">
                  <c:v>9.5</c:v>
                </c:pt>
                <c:pt idx="270">
                  <c:v>9.6</c:v>
                </c:pt>
                <c:pt idx="271">
                  <c:v>9.6</c:v>
                </c:pt>
                <c:pt idx="272">
                  <c:v>9.6</c:v>
                </c:pt>
                <c:pt idx="273">
                  <c:v>9.6</c:v>
                </c:pt>
                <c:pt idx="274">
                  <c:v>9.6</c:v>
                </c:pt>
                <c:pt idx="275">
                  <c:v>9.6</c:v>
                </c:pt>
                <c:pt idx="276">
                  <c:v>9.6</c:v>
                </c:pt>
                <c:pt idx="277">
                  <c:v>9.6</c:v>
                </c:pt>
                <c:pt idx="278">
                  <c:v>9.6</c:v>
                </c:pt>
                <c:pt idx="279">
                  <c:v>9.6</c:v>
                </c:pt>
                <c:pt idx="280">
                  <c:v>9.6</c:v>
                </c:pt>
                <c:pt idx="281">
                  <c:v>9.6</c:v>
                </c:pt>
                <c:pt idx="282">
                  <c:v>9.6</c:v>
                </c:pt>
                <c:pt idx="283">
                  <c:v>9.6</c:v>
                </c:pt>
                <c:pt idx="284">
                  <c:v>9.6</c:v>
                </c:pt>
                <c:pt idx="285">
                  <c:v>9.6</c:v>
                </c:pt>
                <c:pt idx="286">
                  <c:v>9.6</c:v>
                </c:pt>
                <c:pt idx="287">
                  <c:v>9.6</c:v>
                </c:pt>
                <c:pt idx="288">
                  <c:v>9.6</c:v>
                </c:pt>
                <c:pt idx="289">
                  <c:v>9.6</c:v>
                </c:pt>
                <c:pt idx="290">
                  <c:v>9.6</c:v>
                </c:pt>
                <c:pt idx="291">
                  <c:v>9.6</c:v>
                </c:pt>
                <c:pt idx="292">
                  <c:v>9.6</c:v>
                </c:pt>
                <c:pt idx="293">
                  <c:v>9.6</c:v>
                </c:pt>
                <c:pt idx="294">
                  <c:v>9.6</c:v>
                </c:pt>
                <c:pt idx="295">
                  <c:v>9.6</c:v>
                </c:pt>
                <c:pt idx="296">
                  <c:v>9.6</c:v>
                </c:pt>
                <c:pt idx="297">
                  <c:v>9.6</c:v>
                </c:pt>
                <c:pt idx="298">
                  <c:v>9.6</c:v>
                </c:pt>
                <c:pt idx="299">
                  <c:v>9.6</c:v>
                </c:pt>
                <c:pt idx="300">
                  <c:v>9.6</c:v>
                </c:pt>
                <c:pt idx="301">
                  <c:v>9.6</c:v>
                </c:pt>
                <c:pt idx="302">
                  <c:v>9.6</c:v>
                </c:pt>
                <c:pt idx="303">
                  <c:v>9.6</c:v>
                </c:pt>
                <c:pt idx="304">
                  <c:v>9.6</c:v>
                </c:pt>
                <c:pt idx="305">
                  <c:v>9.6</c:v>
                </c:pt>
                <c:pt idx="306">
                  <c:v>9.6</c:v>
                </c:pt>
                <c:pt idx="307">
                  <c:v>9.6</c:v>
                </c:pt>
                <c:pt idx="308">
                  <c:v>9.6</c:v>
                </c:pt>
                <c:pt idx="309">
                  <c:v>9.6</c:v>
                </c:pt>
                <c:pt idx="310">
                  <c:v>9.6</c:v>
                </c:pt>
                <c:pt idx="311">
                  <c:v>9.6</c:v>
                </c:pt>
                <c:pt idx="312">
                  <c:v>9.6</c:v>
                </c:pt>
                <c:pt idx="313">
                  <c:v>9.6</c:v>
                </c:pt>
                <c:pt idx="314">
                  <c:v>9.6</c:v>
                </c:pt>
                <c:pt idx="315">
                  <c:v>9.6</c:v>
                </c:pt>
                <c:pt idx="316">
                  <c:v>9.6999999999999993</c:v>
                </c:pt>
                <c:pt idx="317">
                  <c:v>9.6999999999999993</c:v>
                </c:pt>
                <c:pt idx="318">
                  <c:v>9.6999999999999993</c:v>
                </c:pt>
                <c:pt idx="319">
                  <c:v>9.6999999999999993</c:v>
                </c:pt>
                <c:pt idx="320">
                  <c:v>9.6999999999999993</c:v>
                </c:pt>
                <c:pt idx="321">
                  <c:v>9.6999999999999993</c:v>
                </c:pt>
                <c:pt idx="322">
                  <c:v>9.6999999999999993</c:v>
                </c:pt>
                <c:pt idx="323">
                  <c:v>9.6999999999999993</c:v>
                </c:pt>
                <c:pt idx="324">
                  <c:v>9.6999999999999993</c:v>
                </c:pt>
                <c:pt idx="325">
                  <c:v>9.6999999999999993</c:v>
                </c:pt>
                <c:pt idx="326">
                  <c:v>9.6999999999999993</c:v>
                </c:pt>
                <c:pt idx="327">
                  <c:v>9.6999999999999993</c:v>
                </c:pt>
                <c:pt idx="328">
                  <c:v>9.6999999999999993</c:v>
                </c:pt>
                <c:pt idx="329">
                  <c:v>9.6999999999999993</c:v>
                </c:pt>
                <c:pt idx="330">
                  <c:v>9.6999999999999993</c:v>
                </c:pt>
                <c:pt idx="331">
                  <c:v>9.6999999999999993</c:v>
                </c:pt>
                <c:pt idx="332">
                  <c:v>9.6999999999999993</c:v>
                </c:pt>
                <c:pt idx="333">
                  <c:v>9.6999999999999993</c:v>
                </c:pt>
                <c:pt idx="334">
                  <c:v>9.6999999999999993</c:v>
                </c:pt>
                <c:pt idx="335">
                  <c:v>9.6999999999999993</c:v>
                </c:pt>
                <c:pt idx="336">
                  <c:v>9.6999999999999993</c:v>
                </c:pt>
                <c:pt idx="337">
                  <c:v>9.6999999999999993</c:v>
                </c:pt>
                <c:pt idx="338">
                  <c:v>9.6999999999999993</c:v>
                </c:pt>
                <c:pt idx="339">
                  <c:v>9.6999999999999993</c:v>
                </c:pt>
                <c:pt idx="340">
                  <c:v>9.6999999999999993</c:v>
                </c:pt>
                <c:pt idx="341">
                  <c:v>9.6999999999999993</c:v>
                </c:pt>
                <c:pt idx="342">
                  <c:v>9.6999999999999993</c:v>
                </c:pt>
                <c:pt idx="343">
                  <c:v>9.6999999999999993</c:v>
                </c:pt>
                <c:pt idx="344">
                  <c:v>9.6999999999999993</c:v>
                </c:pt>
                <c:pt idx="345">
                  <c:v>9.6999999999999993</c:v>
                </c:pt>
                <c:pt idx="346">
                  <c:v>9.6999999999999993</c:v>
                </c:pt>
                <c:pt idx="347">
                  <c:v>9.6999999999999993</c:v>
                </c:pt>
                <c:pt idx="348">
                  <c:v>9.6999999999999993</c:v>
                </c:pt>
                <c:pt idx="349">
                  <c:v>9.6999999999999993</c:v>
                </c:pt>
                <c:pt idx="350">
                  <c:v>9.6999999999999993</c:v>
                </c:pt>
                <c:pt idx="351">
                  <c:v>9.6999999999999993</c:v>
                </c:pt>
                <c:pt idx="352">
                  <c:v>9.6999999999999993</c:v>
                </c:pt>
                <c:pt idx="353">
                  <c:v>9.6999999999999993</c:v>
                </c:pt>
                <c:pt idx="354">
                  <c:v>9.6999999999999993</c:v>
                </c:pt>
                <c:pt idx="355">
                  <c:v>9.6999999999999993</c:v>
                </c:pt>
                <c:pt idx="356">
                  <c:v>9.6999999999999993</c:v>
                </c:pt>
                <c:pt idx="357">
                  <c:v>9.6999999999999993</c:v>
                </c:pt>
                <c:pt idx="358">
                  <c:v>9.6999999999999993</c:v>
                </c:pt>
                <c:pt idx="359">
                  <c:v>9.6999999999999993</c:v>
                </c:pt>
                <c:pt idx="360">
                  <c:v>9.6999999999999993</c:v>
                </c:pt>
                <c:pt idx="361">
                  <c:v>9.6999999999999993</c:v>
                </c:pt>
                <c:pt idx="362">
                  <c:v>9.6999999999999993</c:v>
                </c:pt>
                <c:pt idx="363">
                  <c:v>9.6999999999999993</c:v>
                </c:pt>
                <c:pt idx="364">
                  <c:v>9.6999999999999993</c:v>
                </c:pt>
                <c:pt idx="365">
                  <c:v>9.6999999999999993</c:v>
                </c:pt>
                <c:pt idx="366">
                  <c:v>9.8000000000000007</c:v>
                </c:pt>
                <c:pt idx="367">
                  <c:v>9.8000000000000007</c:v>
                </c:pt>
                <c:pt idx="368">
                  <c:v>9.8000000000000007</c:v>
                </c:pt>
                <c:pt idx="369">
                  <c:v>9.8000000000000007</c:v>
                </c:pt>
                <c:pt idx="370">
                  <c:v>9.8000000000000007</c:v>
                </c:pt>
                <c:pt idx="371">
                  <c:v>9.8000000000000007</c:v>
                </c:pt>
                <c:pt idx="372">
                  <c:v>9.8000000000000007</c:v>
                </c:pt>
                <c:pt idx="373">
                  <c:v>9.8000000000000007</c:v>
                </c:pt>
                <c:pt idx="374">
                  <c:v>9.8000000000000007</c:v>
                </c:pt>
                <c:pt idx="375">
                  <c:v>9.8000000000000007</c:v>
                </c:pt>
                <c:pt idx="376">
                  <c:v>9.8000000000000007</c:v>
                </c:pt>
                <c:pt idx="377">
                  <c:v>9.8000000000000007</c:v>
                </c:pt>
                <c:pt idx="378">
                  <c:v>9.8000000000000007</c:v>
                </c:pt>
                <c:pt idx="379">
                  <c:v>9.8000000000000007</c:v>
                </c:pt>
                <c:pt idx="380">
                  <c:v>9.8000000000000007</c:v>
                </c:pt>
                <c:pt idx="381">
                  <c:v>9.8000000000000007</c:v>
                </c:pt>
                <c:pt idx="382">
                  <c:v>9.8000000000000007</c:v>
                </c:pt>
                <c:pt idx="383">
                  <c:v>9.8000000000000007</c:v>
                </c:pt>
                <c:pt idx="384">
                  <c:v>9.8000000000000007</c:v>
                </c:pt>
                <c:pt idx="385">
                  <c:v>9.8000000000000007</c:v>
                </c:pt>
                <c:pt idx="386">
                  <c:v>9.8000000000000007</c:v>
                </c:pt>
                <c:pt idx="387">
                  <c:v>9.8000000000000007</c:v>
                </c:pt>
                <c:pt idx="388">
                  <c:v>9.8000000000000007</c:v>
                </c:pt>
                <c:pt idx="389">
                  <c:v>9.8000000000000007</c:v>
                </c:pt>
                <c:pt idx="390">
                  <c:v>9.8000000000000007</c:v>
                </c:pt>
                <c:pt idx="391">
                  <c:v>9.8000000000000007</c:v>
                </c:pt>
                <c:pt idx="392">
                  <c:v>9.8000000000000007</c:v>
                </c:pt>
                <c:pt idx="393">
                  <c:v>9.8000000000000007</c:v>
                </c:pt>
                <c:pt idx="394">
                  <c:v>9.8000000000000007</c:v>
                </c:pt>
                <c:pt idx="395">
                  <c:v>9.8000000000000007</c:v>
                </c:pt>
                <c:pt idx="396">
                  <c:v>9.8000000000000007</c:v>
                </c:pt>
                <c:pt idx="397">
                  <c:v>9.8000000000000007</c:v>
                </c:pt>
                <c:pt idx="398">
                  <c:v>9.8000000000000007</c:v>
                </c:pt>
                <c:pt idx="399">
                  <c:v>9.8000000000000007</c:v>
                </c:pt>
                <c:pt idx="400">
                  <c:v>9.8000000000000007</c:v>
                </c:pt>
                <c:pt idx="401">
                  <c:v>9.8000000000000007</c:v>
                </c:pt>
                <c:pt idx="402">
                  <c:v>9.8000000000000007</c:v>
                </c:pt>
                <c:pt idx="403">
                  <c:v>9.8000000000000007</c:v>
                </c:pt>
                <c:pt idx="404">
                  <c:v>9.8000000000000007</c:v>
                </c:pt>
                <c:pt idx="405">
                  <c:v>9.8000000000000007</c:v>
                </c:pt>
                <c:pt idx="406">
                  <c:v>9.8000000000000007</c:v>
                </c:pt>
                <c:pt idx="407">
                  <c:v>9.8000000000000007</c:v>
                </c:pt>
                <c:pt idx="408">
                  <c:v>9.8000000000000007</c:v>
                </c:pt>
                <c:pt idx="409">
                  <c:v>9.8000000000000007</c:v>
                </c:pt>
                <c:pt idx="410">
                  <c:v>9.8000000000000007</c:v>
                </c:pt>
                <c:pt idx="411">
                  <c:v>9.9</c:v>
                </c:pt>
                <c:pt idx="412">
                  <c:v>9.9</c:v>
                </c:pt>
                <c:pt idx="413">
                  <c:v>9.9</c:v>
                </c:pt>
                <c:pt idx="414">
                  <c:v>9.9</c:v>
                </c:pt>
                <c:pt idx="415">
                  <c:v>9.9</c:v>
                </c:pt>
                <c:pt idx="416">
                  <c:v>9.9</c:v>
                </c:pt>
                <c:pt idx="417">
                  <c:v>9.9</c:v>
                </c:pt>
                <c:pt idx="418">
                  <c:v>9.9</c:v>
                </c:pt>
                <c:pt idx="419">
                  <c:v>9.9</c:v>
                </c:pt>
                <c:pt idx="420">
                  <c:v>9.9</c:v>
                </c:pt>
                <c:pt idx="421">
                  <c:v>9.9</c:v>
                </c:pt>
                <c:pt idx="422">
                  <c:v>9.9</c:v>
                </c:pt>
                <c:pt idx="423">
                  <c:v>9.9</c:v>
                </c:pt>
                <c:pt idx="424">
                  <c:v>9.9</c:v>
                </c:pt>
                <c:pt idx="425">
                  <c:v>9.9</c:v>
                </c:pt>
                <c:pt idx="426">
                  <c:v>9.9</c:v>
                </c:pt>
                <c:pt idx="427">
                  <c:v>9.9</c:v>
                </c:pt>
                <c:pt idx="428">
                  <c:v>9.9</c:v>
                </c:pt>
                <c:pt idx="429">
                  <c:v>9.9</c:v>
                </c:pt>
                <c:pt idx="430">
                  <c:v>9.9</c:v>
                </c:pt>
                <c:pt idx="431">
                  <c:v>9.9</c:v>
                </c:pt>
                <c:pt idx="432">
                  <c:v>9.9</c:v>
                </c:pt>
                <c:pt idx="433">
                  <c:v>9.9</c:v>
                </c:pt>
                <c:pt idx="434">
                  <c:v>9.9</c:v>
                </c:pt>
                <c:pt idx="435">
                  <c:v>9.9</c:v>
                </c:pt>
                <c:pt idx="436">
                  <c:v>9.9</c:v>
                </c:pt>
                <c:pt idx="437">
                  <c:v>9.9</c:v>
                </c:pt>
                <c:pt idx="438">
                  <c:v>9.9</c:v>
                </c:pt>
                <c:pt idx="439">
                  <c:v>9.9</c:v>
                </c:pt>
                <c:pt idx="440">
                  <c:v>9.9</c:v>
                </c:pt>
                <c:pt idx="441">
                  <c:v>9.9</c:v>
                </c:pt>
                <c:pt idx="442">
                  <c:v>9.9</c:v>
                </c:pt>
                <c:pt idx="443">
                  <c:v>9.9</c:v>
                </c:pt>
                <c:pt idx="444">
                  <c:v>10</c:v>
                </c:pt>
                <c:pt idx="445">
                  <c:v>10</c:v>
                </c:pt>
                <c:pt idx="446">
                  <c:v>10</c:v>
                </c:pt>
                <c:pt idx="447">
                  <c:v>10</c:v>
                </c:pt>
                <c:pt idx="448">
                  <c:v>10</c:v>
                </c:pt>
                <c:pt idx="449">
                  <c:v>10</c:v>
                </c:pt>
                <c:pt idx="450">
                  <c:v>10</c:v>
                </c:pt>
                <c:pt idx="451">
                  <c:v>10</c:v>
                </c:pt>
                <c:pt idx="452">
                  <c:v>10</c:v>
                </c:pt>
                <c:pt idx="453">
                  <c:v>10</c:v>
                </c:pt>
                <c:pt idx="454">
                  <c:v>10</c:v>
                </c:pt>
                <c:pt idx="455">
                  <c:v>10</c:v>
                </c:pt>
                <c:pt idx="456">
                  <c:v>10</c:v>
                </c:pt>
                <c:pt idx="457">
                  <c:v>10</c:v>
                </c:pt>
                <c:pt idx="458">
                  <c:v>10</c:v>
                </c:pt>
                <c:pt idx="459">
                  <c:v>10</c:v>
                </c:pt>
                <c:pt idx="460">
                  <c:v>10</c:v>
                </c:pt>
                <c:pt idx="461">
                  <c:v>10</c:v>
                </c:pt>
                <c:pt idx="462">
                  <c:v>10</c:v>
                </c:pt>
                <c:pt idx="463">
                  <c:v>10</c:v>
                </c:pt>
                <c:pt idx="464">
                  <c:v>10</c:v>
                </c:pt>
                <c:pt idx="465">
                  <c:v>10</c:v>
                </c:pt>
                <c:pt idx="466">
                  <c:v>10</c:v>
                </c:pt>
                <c:pt idx="467">
                  <c:v>10</c:v>
                </c:pt>
                <c:pt idx="468">
                  <c:v>10</c:v>
                </c:pt>
                <c:pt idx="469">
                  <c:v>10</c:v>
                </c:pt>
                <c:pt idx="470">
                  <c:v>10</c:v>
                </c:pt>
                <c:pt idx="471">
                  <c:v>10</c:v>
                </c:pt>
                <c:pt idx="472">
                  <c:v>10</c:v>
                </c:pt>
                <c:pt idx="473">
                  <c:v>10</c:v>
                </c:pt>
                <c:pt idx="474">
                  <c:v>10</c:v>
                </c:pt>
                <c:pt idx="475">
                  <c:v>10</c:v>
                </c:pt>
                <c:pt idx="476">
                  <c:v>10</c:v>
                </c:pt>
                <c:pt idx="477">
                  <c:v>10</c:v>
                </c:pt>
                <c:pt idx="478">
                  <c:v>10</c:v>
                </c:pt>
                <c:pt idx="479">
                  <c:v>10</c:v>
                </c:pt>
                <c:pt idx="480">
                  <c:v>10</c:v>
                </c:pt>
                <c:pt idx="481">
                  <c:v>10</c:v>
                </c:pt>
                <c:pt idx="482">
                  <c:v>10</c:v>
                </c:pt>
                <c:pt idx="483">
                  <c:v>10</c:v>
                </c:pt>
                <c:pt idx="484">
                  <c:v>10</c:v>
                </c:pt>
                <c:pt idx="485">
                  <c:v>10</c:v>
                </c:pt>
                <c:pt idx="486">
                  <c:v>10</c:v>
                </c:pt>
                <c:pt idx="487">
                  <c:v>10</c:v>
                </c:pt>
                <c:pt idx="488">
                  <c:v>10</c:v>
                </c:pt>
                <c:pt idx="489">
                  <c:v>10</c:v>
                </c:pt>
                <c:pt idx="490">
                  <c:v>10</c:v>
                </c:pt>
                <c:pt idx="491">
                  <c:v>10.1</c:v>
                </c:pt>
                <c:pt idx="492">
                  <c:v>10.1</c:v>
                </c:pt>
                <c:pt idx="493">
                  <c:v>10.1</c:v>
                </c:pt>
                <c:pt idx="494">
                  <c:v>10.1</c:v>
                </c:pt>
                <c:pt idx="495">
                  <c:v>10.1</c:v>
                </c:pt>
                <c:pt idx="496">
                  <c:v>10.1</c:v>
                </c:pt>
                <c:pt idx="497">
                  <c:v>10.1</c:v>
                </c:pt>
                <c:pt idx="498">
                  <c:v>10.1</c:v>
                </c:pt>
                <c:pt idx="499">
                  <c:v>10.1</c:v>
                </c:pt>
                <c:pt idx="500">
                  <c:v>10.1</c:v>
                </c:pt>
                <c:pt idx="501">
                  <c:v>10.1</c:v>
                </c:pt>
                <c:pt idx="502">
                  <c:v>10.1</c:v>
                </c:pt>
                <c:pt idx="503">
                  <c:v>10.1</c:v>
                </c:pt>
                <c:pt idx="504">
                  <c:v>10.1</c:v>
                </c:pt>
                <c:pt idx="505">
                  <c:v>10.1</c:v>
                </c:pt>
                <c:pt idx="506">
                  <c:v>10.1</c:v>
                </c:pt>
                <c:pt idx="507">
                  <c:v>10.1</c:v>
                </c:pt>
                <c:pt idx="508">
                  <c:v>10.1</c:v>
                </c:pt>
                <c:pt idx="509">
                  <c:v>10.1</c:v>
                </c:pt>
                <c:pt idx="510">
                  <c:v>10.1</c:v>
                </c:pt>
                <c:pt idx="511">
                  <c:v>10.1</c:v>
                </c:pt>
                <c:pt idx="512">
                  <c:v>10.1</c:v>
                </c:pt>
                <c:pt idx="513">
                  <c:v>10.1</c:v>
                </c:pt>
                <c:pt idx="514">
                  <c:v>10.1</c:v>
                </c:pt>
                <c:pt idx="515">
                  <c:v>10.1</c:v>
                </c:pt>
                <c:pt idx="516">
                  <c:v>10.1</c:v>
                </c:pt>
                <c:pt idx="517">
                  <c:v>10.1</c:v>
                </c:pt>
                <c:pt idx="518">
                  <c:v>10.1</c:v>
                </c:pt>
                <c:pt idx="519">
                  <c:v>10.1</c:v>
                </c:pt>
                <c:pt idx="520">
                  <c:v>10.1</c:v>
                </c:pt>
                <c:pt idx="521">
                  <c:v>10.1</c:v>
                </c:pt>
                <c:pt idx="522">
                  <c:v>10.1</c:v>
                </c:pt>
                <c:pt idx="523">
                  <c:v>10.1</c:v>
                </c:pt>
                <c:pt idx="524">
                  <c:v>10.1</c:v>
                </c:pt>
                <c:pt idx="525">
                  <c:v>10.1</c:v>
                </c:pt>
                <c:pt idx="526">
                  <c:v>10.1</c:v>
                </c:pt>
                <c:pt idx="527">
                  <c:v>10.1</c:v>
                </c:pt>
                <c:pt idx="528">
                  <c:v>10.1</c:v>
                </c:pt>
                <c:pt idx="529">
                  <c:v>10.1</c:v>
                </c:pt>
                <c:pt idx="530">
                  <c:v>10.1</c:v>
                </c:pt>
                <c:pt idx="531">
                  <c:v>10.1</c:v>
                </c:pt>
                <c:pt idx="532">
                  <c:v>10.1</c:v>
                </c:pt>
                <c:pt idx="533">
                  <c:v>10.1</c:v>
                </c:pt>
                <c:pt idx="534">
                  <c:v>10.1</c:v>
                </c:pt>
                <c:pt idx="535">
                  <c:v>10.1</c:v>
                </c:pt>
                <c:pt idx="536">
                  <c:v>10.1</c:v>
                </c:pt>
                <c:pt idx="537">
                  <c:v>10.1</c:v>
                </c:pt>
                <c:pt idx="538">
                  <c:v>10.1</c:v>
                </c:pt>
                <c:pt idx="539">
                  <c:v>10.1</c:v>
                </c:pt>
                <c:pt idx="540">
                  <c:v>10.1</c:v>
                </c:pt>
                <c:pt idx="541">
                  <c:v>10.1</c:v>
                </c:pt>
                <c:pt idx="542">
                  <c:v>10.1</c:v>
                </c:pt>
                <c:pt idx="543">
                  <c:v>10.1</c:v>
                </c:pt>
                <c:pt idx="544">
                  <c:v>10.1</c:v>
                </c:pt>
                <c:pt idx="545">
                  <c:v>10.1</c:v>
                </c:pt>
                <c:pt idx="546">
                  <c:v>10.1</c:v>
                </c:pt>
                <c:pt idx="547">
                  <c:v>10.1</c:v>
                </c:pt>
                <c:pt idx="548">
                  <c:v>10.1</c:v>
                </c:pt>
                <c:pt idx="549">
                  <c:v>10.1</c:v>
                </c:pt>
                <c:pt idx="550">
                  <c:v>10.1</c:v>
                </c:pt>
                <c:pt idx="551">
                  <c:v>10.1</c:v>
                </c:pt>
                <c:pt idx="552">
                  <c:v>10.1</c:v>
                </c:pt>
                <c:pt idx="553">
                  <c:v>10.1</c:v>
                </c:pt>
                <c:pt idx="554">
                  <c:v>10.1</c:v>
                </c:pt>
                <c:pt idx="555">
                  <c:v>10.1</c:v>
                </c:pt>
                <c:pt idx="556">
                  <c:v>10.1</c:v>
                </c:pt>
                <c:pt idx="557">
                  <c:v>10.1</c:v>
                </c:pt>
                <c:pt idx="558">
                  <c:v>10.1</c:v>
                </c:pt>
                <c:pt idx="559">
                  <c:v>10.1</c:v>
                </c:pt>
                <c:pt idx="560">
                  <c:v>10.1</c:v>
                </c:pt>
                <c:pt idx="561">
                  <c:v>10.1</c:v>
                </c:pt>
                <c:pt idx="562">
                  <c:v>10.1</c:v>
                </c:pt>
                <c:pt idx="563">
                  <c:v>10.1</c:v>
                </c:pt>
              </c:numCache>
            </c:numRef>
          </c:yVal>
          <c:smooth val="0"/>
        </c:ser>
        <c:ser>
          <c:idx val="2"/>
          <c:order val="1"/>
          <c:tx>
            <c:v>140gmm</c:v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[1]ThermRot_140gmm!$A$2:$A$124</c:f>
              <c:numCache>
                <c:formatCode>General</c:formatCode>
                <c:ptCount val="123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[1]ThermRot_140gmm!$B$2:$B$124</c:f>
              <c:numCache>
                <c:formatCode>General</c:formatCode>
                <c:ptCount val="123"/>
                <c:pt idx="0">
                  <c:v>4.0999999999999996</c:v>
                </c:pt>
                <c:pt idx="1">
                  <c:v>4.3</c:v>
                </c:pt>
                <c:pt idx="2">
                  <c:v>4.5</c:v>
                </c:pt>
                <c:pt idx="3">
                  <c:v>4.7</c:v>
                </c:pt>
                <c:pt idx="4">
                  <c:v>4.9000000000000004</c:v>
                </c:pt>
                <c:pt idx="5">
                  <c:v>5.0999999999999996</c:v>
                </c:pt>
                <c:pt idx="6">
                  <c:v>5.3</c:v>
                </c:pt>
                <c:pt idx="7">
                  <c:v>5.5</c:v>
                </c:pt>
                <c:pt idx="8">
                  <c:v>5.7</c:v>
                </c:pt>
                <c:pt idx="9">
                  <c:v>5.8</c:v>
                </c:pt>
                <c:pt idx="10">
                  <c:v>6</c:v>
                </c:pt>
                <c:pt idx="11">
                  <c:v>6.2</c:v>
                </c:pt>
                <c:pt idx="12">
                  <c:v>6.3</c:v>
                </c:pt>
                <c:pt idx="13">
                  <c:v>6.5</c:v>
                </c:pt>
                <c:pt idx="14">
                  <c:v>6.6</c:v>
                </c:pt>
                <c:pt idx="15">
                  <c:v>6.8</c:v>
                </c:pt>
                <c:pt idx="16">
                  <c:v>6.9</c:v>
                </c:pt>
                <c:pt idx="17">
                  <c:v>7.1</c:v>
                </c:pt>
                <c:pt idx="18">
                  <c:v>7.2</c:v>
                </c:pt>
                <c:pt idx="19">
                  <c:v>7.3</c:v>
                </c:pt>
                <c:pt idx="20">
                  <c:v>7.5</c:v>
                </c:pt>
                <c:pt idx="21">
                  <c:v>7.6</c:v>
                </c:pt>
                <c:pt idx="22">
                  <c:v>7.7</c:v>
                </c:pt>
                <c:pt idx="23">
                  <c:v>7.8</c:v>
                </c:pt>
                <c:pt idx="24">
                  <c:v>7.9</c:v>
                </c:pt>
                <c:pt idx="25">
                  <c:v>8.1</c:v>
                </c:pt>
                <c:pt idx="26">
                  <c:v>8.1999999999999993</c:v>
                </c:pt>
                <c:pt idx="27">
                  <c:v>8.3000000000000007</c:v>
                </c:pt>
                <c:pt idx="28">
                  <c:v>8.4</c:v>
                </c:pt>
                <c:pt idx="29">
                  <c:v>8.5</c:v>
                </c:pt>
                <c:pt idx="30">
                  <c:v>8.6</c:v>
                </c:pt>
                <c:pt idx="31">
                  <c:v>8.6999999999999993</c:v>
                </c:pt>
                <c:pt idx="32">
                  <c:v>8.8000000000000007</c:v>
                </c:pt>
                <c:pt idx="33">
                  <c:v>8.8000000000000007</c:v>
                </c:pt>
                <c:pt idx="34">
                  <c:v>8.9</c:v>
                </c:pt>
                <c:pt idx="35">
                  <c:v>9</c:v>
                </c:pt>
                <c:pt idx="36">
                  <c:v>9.1</c:v>
                </c:pt>
                <c:pt idx="37">
                  <c:v>9.1999999999999993</c:v>
                </c:pt>
                <c:pt idx="38">
                  <c:v>9.1999999999999993</c:v>
                </c:pt>
                <c:pt idx="39">
                  <c:v>9.3000000000000007</c:v>
                </c:pt>
                <c:pt idx="40">
                  <c:v>9.4</c:v>
                </c:pt>
                <c:pt idx="41">
                  <c:v>9.5</c:v>
                </c:pt>
                <c:pt idx="42">
                  <c:v>9.5</c:v>
                </c:pt>
                <c:pt idx="43">
                  <c:v>9.6</c:v>
                </c:pt>
                <c:pt idx="44">
                  <c:v>9.6999999999999993</c:v>
                </c:pt>
                <c:pt idx="45">
                  <c:v>9.6999999999999993</c:v>
                </c:pt>
                <c:pt idx="46">
                  <c:v>9.8000000000000007</c:v>
                </c:pt>
                <c:pt idx="47">
                  <c:v>9.8000000000000007</c:v>
                </c:pt>
                <c:pt idx="48">
                  <c:v>9.9</c:v>
                </c:pt>
                <c:pt idx="49">
                  <c:v>9.9</c:v>
                </c:pt>
                <c:pt idx="50">
                  <c:v>10</c:v>
                </c:pt>
                <c:pt idx="51">
                  <c:v>10.1</c:v>
                </c:pt>
                <c:pt idx="52">
                  <c:v>10.1</c:v>
                </c:pt>
                <c:pt idx="53">
                  <c:v>10.1</c:v>
                </c:pt>
                <c:pt idx="54">
                  <c:v>10.199999999999999</c:v>
                </c:pt>
                <c:pt idx="55">
                  <c:v>10.199999999999999</c:v>
                </c:pt>
                <c:pt idx="56">
                  <c:v>10.3</c:v>
                </c:pt>
                <c:pt idx="57">
                  <c:v>10.3</c:v>
                </c:pt>
                <c:pt idx="58">
                  <c:v>10.4</c:v>
                </c:pt>
                <c:pt idx="59">
                  <c:v>10.4</c:v>
                </c:pt>
                <c:pt idx="60">
                  <c:v>10.4</c:v>
                </c:pt>
                <c:pt idx="61">
                  <c:v>10.5</c:v>
                </c:pt>
                <c:pt idx="62">
                  <c:v>10.5</c:v>
                </c:pt>
                <c:pt idx="63">
                  <c:v>10.6</c:v>
                </c:pt>
                <c:pt idx="64">
                  <c:v>10.6</c:v>
                </c:pt>
                <c:pt idx="65">
                  <c:v>10.6</c:v>
                </c:pt>
                <c:pt idx="66">
                  <c:v>10.7</c:v>
                </c:pt>
                <c:pt idx="67">
                  <c:v>10.7</c:v>
                </c:pt>
                <c:pt idx="68">
                  <c:v>10.7</c:v>
                </c:pt>
                <c:pt idx="69">
                  <c:v>10.8</c:v>
                </c:pt>
                <c:pt idx="70">
                  <c:v>10.8</c:v>
                </c:pt>
                <c:pt idx="71">
                  <c:v>10.8</c:v>
                </c:pt>
                <c:pt idx="72">
                  <c:v>10.9</c:v>
                </c:pt>
                <c:pt idx="73">
                  <c:v>10.9</c:v>
                </c:pt>
                <c:pt idx="74">
                  <c:v>10.9</c:v>
                </c:pt>
                <c:pt idx="75">
                  <c:v>11</c:v>
                </c:pt>
                <c:pt idx="76">
                  <c:v>11</c:v>
                </c:pt>
                <c:pt idx="77">
                  <c:v>11</c:v>
                </c:pt>
                <c:pt idx="78">
                  <c:v>11</c:v>
                </c:pt>
                <c:pt idx="79">
                  <c:v>11.1</c:v>
                </c:pt>
                <c:pt idx="80">
                  <c:v>11.1</c:v>
                </c:pt>
                <c:pt idx="81">
                  <c:v>11.1</c:v>
                </c:pt>
                <c:pt idx="82">
                  <c:v>11.2</c:v>
                </c:pt>
                <c:pt idx="83">
                  <c:v>11.2</c:v>
                </c:pt>
                <c:pt idx="84">
                  <c:v>11.2</c:v>
                </c:pt>
                <c:pt idx="85">
                  <c:v>11.3</c:v>
                </c:pt>
                <c:pt idx="86">
                  <c:v>11.3</c:v>
                </c:pt>
                <c:pt idx="87">
                  <c:v>11.3</c:v>
                </c:pt>
                <c:pt idx="88">
                  <c:v>11.4</c:v>
                </c:pt>
                <c:pt idx="89">
                  <c:v>11.4</c:v>
                </c:pt>
                <c:pt idx="90">
                  <c:v>11.4</c:v>
                </c:pt>
                <c:pt idx="91">
                  <c:v>11.5</c:v>
                </c:pt>
                <c:pt idx="92">
                  <c:v>11.5</c:v>
                </c:pt>
                <c:pt idx="93">
                  <c:v>11.5</c:v>
                </c:pt>
                <c:pt idx="94">
                  <c:v>11.6</c:v>
                </c:pt>
                <c:pt idx="95">
                  <c:v>11.6</c:v>
                </c:pt>
                <c:pt idx="96">
                  <c:v>11.6</c:v>
                </c:pt>
                <c:pt idx="97">
                  <c:v>11.7</c:v>
                </c:pt>
                <c:pt idx="98">
                  <c:v>11.7</c:v>
                </c:pt>
                <c:pt idx="99">
                  <c:v>11.8</c:v>
                </c:pt>
                <c:pt idx="100">
                  <c:v>11.8</c:v>
                </c:pt>
                <c:pt idx="101">
                  <c:v>11.9</c:v>
                </c:pt>
                <c:pt idx="102">
                  <c:v>11.9</c:v>
                </c:pt>
                <c:pt idx="103">
                  <c:v>11.9</c:v>
                </c:pt>
                <c:pt idx="104">
                  <c:v>12</c:v>
                </c:pt>
                <c:pt idx="105">
                  <c:v>12</c:v>
                </c:pt>
                <c:pt idx="106">
                  <c:v>12.1</c:v>
                </c:pt>
                <c:pt idx="107">
                  <c:v>12.1</c:v>
                </c:pt>
                <c:pt idx="108">
                  <c:v>12.2</c:v>
                </c:pt>
                <c:pt idx="109">
                  <c:v>12.3</c:v>
                </c:pt>
                <c:pt idx="110">
                  <c:v>12.3</c:v>
                </c:pt>
                <c:pt idx="111">
                  <c:v>12.4</c:v>
                </c:pt>
                <c:pt idx="112">
                  <c:v>12.4</c:v>
                </c:pt>
                <c:pt idx="113">
                  <c:v>12.5</c:v>
                </c:pt>
                <c:pt idx="114">
                  <c:v>12.6</c:v>
                </c:pt>
                <c:pt idx="115">
                  <c:v>12.6</c:v>
                </c:pt>
                <c:pt idx="116">
                  <c:v>12.7</c:v>
                </c:pt>
                <c:pt idx="117">
                  <c:v>12.8</c:v>
                </c:pt>
                <c:pt idx="118">
                  <c:v>12.8</c:v>
                </c:pt>
                <c:pt idx="119">
                  <c:v>12.9</c:v>
                </c:pt>
                <c:pt idx="120">
                  <c:v>13</c:v>
                </c:pt>
                <c:pt idx="121">
                  <c:v>13.1</c:v>
                </c:pt>
                <c:pt idx="122">
                  <c:v>13.2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417120"/>
        <c:axId val="547415944"/>
        <c:extLst/>
      </c:scatterChart>
      <c:valAx>
        <c:axId val="547417120"/>
        <c:scaling>
          <c:orientation val="minMax"/>
          <c:max val="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Temps [s]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47415944"/>
        <c:crosses val="autoZero"/>
        <c:crossBetween val="midCat"/>
      </c:valAx>
      <c:valAx>
        <c:axId val="547415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Température </a:t>
                </a:r>
                <a:r>
                  <a:rPr lang="fr-FR" dirty="0"/>
                  <a:t>[°C]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47417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0013416666666666"/>
          <c:y val="0.67479674796747968"/>
          <c:w val="0.4580408333333334"/>
          <c:h val="8.37912638968909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64611111111111"/>
          <c:y val="7.1717986471203296E-2"/>
          <c:w val="0.82765847222222222"/>
          <c:h val="0.76956490194823213"/>
        </c:manualLayout>
      </c:layout>
      <c:scatterChart>
        <c:scatterStyle val="lineMarker"/>
        <c:varyColors val="0"/>
        <c:ser>
          <c:idx val="1"/>
          <c:order val="0"/>
          <c:tx>
            <c:v>120gmm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[1]DynamRot_120gmm!$A$2:$A$565</c:f>
              <c:numCache>
                <c:formatCode>General</c:formatCode>
                <c:ptCount val="564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[1]ThermRot_120gmm!$C$2:$C$565</c:f>
              <c:numCache>
                <c:formatCode>General</c:formatCode>
                <c:ptCount val="564"/>
                <c:pt idx="0">
                  <c:v>330.2</c:v>
                </c:pt>
                <c:pt idx="1">
                  <c:v>330.8</c:v>
                </c:pt>
                <c:pt idx="2">
                  <c:v>331.1</c:v>
                </c:pt>
                <c:pt idx="3">
                  <c:v>331.1</c:v>
                </c:pt>
                <c:pt idx="4">
                  <c:v>331.1</c:v>
                </c:pt>
                <c:pt idx="5">
                  <c:v>331.1</c:v>
                </c:pt>
                <c:pt idx="6">
                  <c:v>331.1</c:v>
                </c:pt>
                <c:pt idx="7">
                  <c:v>330.9</c:v>
                </c:pt>
                <c:pt idx="8">
                  <c:v>330.7</c:v>
                </c:pt>
                <c:pt idx="9">
                  <c:v>330.5</c:v>
                </c:pt>
                <c:pt idx="10">
                  <c:v>330.3</c:v>
                </c:pt>
                <c:pt idx="11">
                  <c:v>330.4</c:v>
                </c:pt>
                <c:pt idx="12">
                  <c:v>330.1</c:v>
                </c:pt>
                <c:pt idx="13">
                  <c:v>329.9</c:v>
                </c:pt>
                <c:pt idx="14">
                  <c:v>329.8</c:v>
                </c:pt>
                <c:pt idx="15">
                  <c:v>329.7</c:v>
                </c:pt>
                <c:pt idx="16">
                  <c:v>329.5</c:v>
                </c:pt>
                <c:pt idx="17">
                  <c:v>329.3</c:v>
                </c:pt>
                <c:pt idx="18">
                  <c:v>329.1</c:v>
                </c:pt>
                <c:pt idx="19">
                  <c:v>329</c:v>
                </c:pt>
                <c:pt idx="20">
                  <c:v>328.8</c:v>
                </c:pt>
                <c:pt idx="21">
                  <c:v>328.7</c:v>
                </c:pt>
                <c:pt idx="22">
                  <c:v>328.6</c:v>
                </c:pt>
                <c:pt idx="23">
                  <c:v>328.5</c:v>
                </c:pt>
                <c:pt idx="24">
                  <c:v>328.4</c:v>
                </c:pt>
                <c:pt idx="25">
                  <c:v>328.2</c:v>
                </c:pt>
                <c:pt idx="26">
                  <c:v>328.1</c:v>
                </c:pt>
                <c:pt idx="27">
                  <c:v>327.9</c:v>
                </c:pt>
                <c:pt idx="28">
                  <c:v>327.8</c:v>
                </c:pt>
                <c:pt idx="29">
                  <c:v>327.7</c:v>
                </c:pt>
                <c:pt idx="30">
                  <c:v>327.60000000000002</c:v>
                </c:pt>
                <c:pt idx="31">
                  <c:v>327.5</c:v>
                </c:pt>
                <c:pt idx="32">
                  <c:v>327.39999999999998</c:v>
                </c:pt>
                <c:pt idx="33">
                  <c:v>327.3</c:v>
                </c:pt>
                <c:pt idx="34">
                  <c:v>327.2</c:v>
                </c:pt>
                <c:pt idx="35">
                  <c:v>327.10000000000002</c:v>
                </c:pt>
                <c:pt idx="36">
                  <c:v>326.89999999999998</c:v>
                </c:pt>
                <c:pt idx="37">
                  <c:v>326.8</c:v>
                </c:pt>
                <c:pt idx="38">
                  <c:v>326.7</c:v>
                </c:pt>
                <c:pt idx="39">
                  <c:v>326.60000000000002</c:v>
                </c:pt>
                <c:pt idx="40">
                  <c:v>326.39999999999998</c:v>
                </c:pt>
                <c:pt idx="41">
                  <c:v>326.3</c:v>
                </c:pt>
                <c:pt idx="42">
                  <c:v>326.2</c:v>
                </c:pt>
                <c:pt idx="43">
                  <c:v>326.10000000000002</c:v>
                </c:pt>
                <c:pt idx="44">
                  <c:v>326</c:v>
                </c:pt>
                <c:pt idx="45">
                  <c:v>325.89999999999998</c:v>
                </c:pt>
                <c:pt idx="46">
                  <c:v>325.8</c:v>
                </c:pt>
                <c:pt idx="47">
                  <c:v>325.7</c:v>
                </c:pt>
                <c:pt idx="48">
                  <c:v>325.60000000000002</c:v>
                </c:pt>
                <c:pt idx="49">
                  <c:v>325.5</c:v>
                </c:pt>
                <c:pt idx="50">
                  <c:v>325.39999999999998</c:v>
                </c:pt>
                <c:pt idx="51">
                  <c:v>325.3</c:v>
                </c:pt>
                <c:pt idx="52">
                  <c:v>325.2</c:v>
                </c:pt>
                <c:pt idx="53">
                  <c:v>325.10000000000002</c:v>
                </c:pt>
                <c:pt idx="54">
                  <c:v>325</c:v>
                </c:pt>
                <c:pt idx="55">
                  <c:v>324.89999999999998</c:v>
                </c:pt>
                <c:pt idx="56">
                  <c:v>324.8</c:v>
                </c:pt>
                <c:pt idx="57">
                  <c:v>324.8</c:v>
                </c:pt>
                <c:pt idx="58">
                  <c:v>324.7</c:v>
                </c:pt>
                <c:pt idx="59">
                  <c:v>324.60000000000002</c:v>
                </c:pt>
                <c:pt idx="60">
                  <c:v>324.5</c:v>
                </c:pt>
                <c:pt idx="61">
                  <c:v>324.39999999999998</c:v>
                </c:pt>
                <c:pt idx="62">
                  <c:v>324.3</c:v>
                </c:pt>
                <c:pt idx="63">
                  <c:v>324.2</c:v>
                </c:pt>
                <c:pt idx="64">
                  <c:v>324.2</c:v>
                </c:pt>
                <c:pt idx="65">
                  <c:v>324.10000000000002</c:v>
                </c:pt>
                <c:pt idx="66">
                  <c:v>324</c:v>
                </c:pt>
                <c:pt idx="67">
                  <c:v>324</c:v>
                </c:pt>
                <c:pt idx="68">
                  <c:v>323.89999999999998</c:v>
                </c:pt>
                <c:pt idx="69">
                  <c:v>323.8</c:v>
                </c:pt>
                <c:pt idx="70">
                  <c:v>323.7</c:v>
                </c:pt>
                <c:pt idx="71">
                  <c:v>323.7</c:v>
                </c:pt>
                <c:pt idx="72">
                  <c:v>323.60000000000002</c:v>
                </c:pt>
                <c:pt idx="73">
                  <c:v>323.5</c:v>
                </c:pt>
                <c:pt idx="74">
                  <c:v>323.5</c:v>
                </c:pt>
                <c:pt idx="75">
                  <c:v>323.39999999999998</c:v>
                </c:pt>
                <c:pt idx="76">
                  <c:v>323.3</c:v>
                </c:pt>
                <c:pt idx="77">
                  <c:v>323.3</c:v>
                </c:pt>
                <c:pt idx="78">
                  <c:v>323.2</c:v>
                </c:pt>
                <c:pt idx="79">
                  <c:v>323.10000000000002</c:v>
                </c:pt>
                <c:pt idx="80">
                  <c:v>323</c:v>
                </c:pt>
                <c:pt idx="81">
                  <c:v>323</c:v>
                </c:pt>
                <c:pt idx="82">
                  <c:v>322.89999999999998</c:v>
                </c:pt>
                <c:pt idx="83">
                  <c:v>322.8</c:v>
                </c:pt>
                <c:pt idx="84">
                  <c:v>322.8</c:v>
                </c:pt>
                <c:pt idx="85">
                  <c:v>322.8</c:v>
                </c:pt>
                <c:pt idx="86">
                  <c:v>322.7</c:v>
                </c:pt>
                <c:pt idx="87">
                  <c:v>322.7</c:v>
                </c:pt>
                <c:pt idx="88">
                  <c:v>322.60000000000002</c:v>
                </c:pt>
                <c:pt idx="89">
                  <c:v>322.5</c:v>
                </c:pt>
                <c:pt idx="90">
                  <c:v>322.5</c:v>
                </c:pt>
                <c:pt idx="91">
                  <c:v>322.39999999999998</c:v>
                </c:pt>
                <c:pt idx="92">
                  <c:v>322.3</c:v>
                </c:pt>
                <c:pt idx="93">
                  <c:v>322.3</c:v>
                </c:pt>
                <c:pt idx="94">
                  <c:v>322.2</c:v>
                </c:pt>
                <c:pt idx="95">
                  <c:v>322.2</c:v>
                </c:pt>
                <c:pt idx="96">
                  <c:v>322.10000000000002</c:v>
                </c:pt>
                <c:pt idx="97">
                  <c:v>322</c:v>
                </c:pt>
                <c:pt idx="98">
                  <c:v>322</c:v>
                </c:pt>
                <c:pt idx="99">
                  <c:v>321.89999999999998</c:v>
                </c:pt>
                <c:pt idx="100">
                  <c:v>321.89999999999998</c:v>
                </c:pt>
                <c:pt idx="101">
                  <c:v>321.89999999999998</c:v>
                </c:pt>
                <c:pt idx="102">
                  <c:v>321.8</c:v>
                </c:pt>
                <c:pt idx="103">
                  <c:v>321.7</c:v>
                </c:pt>
                <c:pt idx="104">
                  <c:v>321.7</c:v>
                </c:pt>
                <c:pt idx="105">
                  <c:v>321.60000000000002</c:v>
                </c:pt>
                <c:pt idx="106">
                  <c:v>321.60000000000002</c:v>
                </c:pt>
                <c:pt idx="107">
                  <c:v>321.60000000000002</c:v>
                </c:pt>
                <c:pt idx="108">
                  <c:v>321.5</c:v>
                </c:pt>
                <c:pt idx="109">
                  <c:v>321.5</c:v>
                </c:pt>
                <c:pt idx="110">
                  <c:v>321.5</c:v>
                </c:pt>
                <c:pt idx="111">
                  <c:v>321.39999999999998</c:v>
                </c:pt>
                <c:pt idx="112">
                  <c:v>321.39999999999998</c:v>
                </c:pt>
                <c:pt idx="113">
                  <c:v>321.3</c:v>
                </c:pt>
                <c:pt idx="114">
                  <c:v>321.2</c:v>
                </c:pt>
                <c:pt idx="115">
                  <c:v>321.2</c:v>
                </c:pt>
                <c:pt idx="116">
                  <c:v>321.10000000000002</c:v>
                </c:pt>
                <c:pt idx="117">
                  <c:v>321.10000000000002</c:v>
                </c:pt>
                <c:pt idx="118">
                  <c:v>321.10000000000002</c:v>
                </c:pt>
                <c:pt idx="119">
                  <c:v>321</c:v>
                </c:pt>
                <c:pt idx="120">
                  <c:v>321</c:v>
                </c:pt>
                <c:pt idx="121">
                  <c:v>320.89999999999998</c:v>
                </c:pt>
                <c:pt idx="122">
                  <c:v>320.8</c:v>
                </c:pt>
                <c:pt idx="123">
                  <c:v>320.8</c:v>
                </c:pt>
                <c:pt idx="124">
                  <c:v>320.7</c:v>
                </c:pt>
                <c:pt idx="125">
                  <c:v>320.7</c:v>
                </c:pt>
                <c:pt idx="126">
                  <c:v>320.7</c:v>
                </c:pt>
                <c:pt idx="127">
                  <c:v>320.60000000000002</c:v>
                </c:pt>
                <c:pt idx="128">
                  <c:v>320.60000000000002</c:v>
                </c:pt>
                <c:pt idx="129">
                  <c:v>320.60000000000002</c:v>
                </c:pt>
                <c:pt idx="130">
                  <c:v>320.60000000000002</c:v>
                </c:pt>
                <c:pt idx="131">
                  <c:v>320.5</c:v>
                </c:pt>
                <c:pt idx="132">
                  <c:v>320.5</c:v>
                </c:pt>
                <c:pt idx="133">
                  <c:v>320.5</c:v>
                </c:pt>
                <c:pt idx="134">
                  <c:v>320.39999999999998</c:v>
                </c:pt>
                <c:pt idx="135">
                  <c:v>320.39999999999998</c:v>
                </c:pt>
                <c:pt idx="136">
                  <c:v>320.3</c:v>
                </c:pt>
                <c:pt idx="137">
                  <c:v>320.3</c:v>
                </c:pt>
                <c:pt idx="138">
                  <c:v>320.3</c:v>
                </c:pt>
                <c:pt idx="139">
                  <c:v>320.3</c:v>
                </c:pt>
                <c:pt idx="140">
                  <c:v>320.3</c:v>
                </c:pt>
                <c:pt idx="141">
                  <c:v>320.2</c:v>
                </c:pt>
                <c:pt idx="142">
                  <c:v>320.2</c:v>
                </c:pt>
                <c:pt idx="143">
                  <c:v>320.10000000000002</c:v>
                </c:pt>
                <c:pt idx="144">
                  <c:v>320.10000000000002</c:v>
                </c:pt>
                <c:pt idx="145">
                  <c:v>320</c:v>
                </c:pt>
                <c:pt idx="146">
                  <c:v>320</c:v>
                </c:pt>
                <c:pt idx="147">
                  <c:v>320</c:v>
                </c:pt>
                <c:pt idx="148">
                  <c:v>320</c:v>
                </c:pt>
                <c:pt idx="149">
                  <c:v>320</c:v>
                </c:pt>
                <c:pt idx="150">
                  <c:v>320</c:v>
                </c:pt>
                <c:pt idx="151">
                  <c:v>319.89999999999998</c:v>
                </c:pt>
                <c:pt idx="152">
                  <c:v>319.8</c:v>
                </c:pt>
                <c:pt idx="153">
                  <c:v>319.8</c:v>
                </c:pt>
                <c:pt idx="154">
                  <c:v>319.8</c:v>
                </c:pt>
                <c:pt idx="155">
                  <c:v>319.7</c:v>
                </c:pt>
                <c:pt idx="156">
                  <c:v>319.7</c:v>
                </c:pt>
                <c:pt idx="157">
                  <c:v>319.8</c:v>
                </c:pt>
                <c:pt idx="158">
                  <c:v>319.8</c:v>
                </c:pt>
                <c:pt idx="159">
                  <c:v>319.7</c:v>
                </c:pt>
                <c:pt idx="160">
                  <c:v>319.7</c:v>
                </c:pt>
                <c:pt idx="161">
                  <c:v>319.7</c:v>
                </c:pt>
                <c:pt idx="162">
                  <c:v>319.60000000000002</c:v>
                </c:pt>
                <c:pt idx="163">
                  <c:v>319.60000000000002</c:v>
                </c:pt>
                <c:pt idx="164">
                  <c:v>319.5</c:v>
                </c:pt>
                <c:pt idx="165">
                  <c:v>319.39999999999998</c:v>
                </c:pt>
                <c:pt idx="166">
                  <c:v>319.39999999999998</c:v>
                </c:pt>
                <c:pt idx="167">
                  <c:v>319.3</c:v>
                </c:pt>
                <c:pt idx="168">
                  <c:v>319.3</c:v>
                </c:pt>
                <c:pt idx="169">
                  <c:v>319.3</c:v>
                </c:pt>
                <c:pt idx="170">
                  <c:v>319.3</c:v>
                </c:pt>
                <c:pt idx="171">
                  <c:v>319.3</c:v>
                </c:pt>
                <c:pt idx="172">
                  <c:v>319.2</c:v>
                </c:pt>
                <c:pt idx="173">
                  <c:v>319.2</c:v>
                </c:pt>
                <c:pt idx="174">
                  <c:v>319.2</c:v>
                </c:pt>
                <c:pt idx="175">
                  <c:v>319.10000000000002</c:v>
                </c:pt>
                <c:pt idx="176">
                  <c:v>319</c:v>
                </c:pt>
                <c:pt idx="177">
                  <c:v>319</c:v>
                </c:pt>
                <c:pt idx="178">
                  <c:v>319</c:v>
                </c:pt>
                <c:pt idx="179">
                  <c:v>319</c:v>
                </c:pt>
                <c:pt idx="180">
                  <c:v>319</c:v>
                </c:pt>
                <c:pt idx="181">
                  <c:v>319</c:v>
                </c:pt>
                <c:pt idx="182">
                  <c:v>319</c:v>
                </c:pt>
                <c:pt idx="183">
                  <c:v>319</c:v>
                </c:pt>
                <c:pt idx="184">
                  <c:v>319</c:v>
                </c:pt>
                <c:pt idx="185">
                  <c:v>319</c:v>
                </c:pt>
                <c:pt idx="186">
                  <c:v>318.89999999999998</c:v>
                </c:pt>
                <c:pt idx="187">
                  <c:v>318.8</c:v>
                </c:pt>
                <c:pt idx="188">
                  <c:v>318.8</c:v>
                </c:pt>
                <c:pt idx="189">
                  <c:v>318.7</c:v>
                </c:pt>
                <c:pt idx="190">
                  <c:v>318.7</c:v>
                </c:pt>
                <c:pt idx="191">
                  <c:v>318.8</c:v>
                </c:pt>
                <c:pt idx="192">
                  <c:v>318.8</c:v>
                </c:pt>
                <c:pt idx="193">
                  <c:v>318.8</c:v>
                </c:pt>
                <c:pt idx="194">
                  <c:v>318.8</c:v>
                </c:pt>
                <c:pt idx="195">
                  <c:v>318.7</c:v>
                </c:pt>
                <c:pt idx="196">
                  <c:v>318.7</c:v>
                </c:pt>
                <c:pt idx="197">
                  <c:v>318.60000000000002</c:v>
                </c:pt>
                <c:pt idx="198">
                  <c:v>318.5</c:v>
                </c:pt>
                <c:pt idx="199">
                  <c:v>318.5</c:v>
                </c:pt>
                <c:pt idx="200">
                  <c:v>318.5</c:v>
                </c:pt>
                <c:pt idx="201">
                  <c:v>318.5</c:v>
                </c:pt>
                <c:pt idx="202">
                  <c:v>318.5</c:v>
                </c:pt>
                <c:pt idx="203">
                  <c:v>318.5</c:v>
                </c:pt>
                <c:pt idx="204">
                  <c:v>318.5</c:v>
                </c:pt>
                <c:pt idx="205">
                  <c:v>318.5</c:v>
                </c:pt>
                <c:pt idx="206">
                  <c:v>318.5</c:v>
                </c:pt>
                <c:pt idx="207">
                  <c:v>318.5</c:v>
                </c:pt>
                <c:pt idx="208">
                  <c:v>318.5</c:v>
                </c:pt>
                <c:pt idx="209">
                  <c:v>318.5</c:v>
                </c:pt>
                <c:pt idx="210">
                  <c:v>318.5</c:v>
                </c:pt>
                <c:pt idx="211">
                  <c:v>318.39999999999998</c:v>
                </c:pt>
                <c:pt idx="212">
                  <c:v>318.39999999999998</c:v>
                </c:pt>
                <c:pt idx="213">
                  <c:v>318.5</c:v>
                </c:pt>
                <c:pt idx="214">
                  <c:v>318.5</c:v>
                </c:pt>
                <c:pt idx="215">
                  <c:v>318.5</c:v>
                </c:pt>
                <c:pt idx="216">
                  <c:v>318.5</c:v>
                </c:pt>
                <c:pt idx="217">
                  <c:v>318.5</c:v>
                </c:pt>
                <c:pt idx="218">
                  <c:v>318.5</c:v>
                </c:pt>
                <c:pt idx="219">
                  <c:v>318.5</c:v>
                </c:pt>
                <c:pt idx="220">
                  <c:v>318.5</c:v>
                </c:pt>
                <c:pt idx="221">
                  <c:v>318.5</c:v>
                </c:pt>
                <c:pt idx="222">
                  <c:v>318.39999999999998</c:v>
                </c:pt>
                <c:pt idx="223">
                  <c:v>318.39999999999998</c:v>
                </c:pt>
                <c:pt idx="224">
                  <c:v>318.3</c:v>
                </c:pt>
                <c:pt idx="225">
                  <c:v>318.3</c:v>
                </c:pt>
                <c:pt idx="226">
                  <c:v>318.2</c:v>
                </c:pt>
                <c:pt idx="227">
                  <c:v>318.2</c:v>
                </c:pt>
                <c:pt idx="228">
                  <c:v>318.2</c:v>
                </c:pt>
                <c:pt idx="229">
                  <c:v>318.2</c:v>
                </c:pt>
                <c:pt idx="230">
                  <c:v>318.2</c:v>
                </c:pt>
                <c:pt idx="231">
                  <c:v>318.2</c:v>
                </c:pt>
                <c:pt idx="232">
                  <c:v>318.2</c:v>
                </c:pt>
                <c:pt idx="233">
                  <c:v>318.3</c:v>
                </c:pt>
                <c:pt idx="234">
                  <c:v>318.3</c:v>
                </c:pt>
                <c:pt idx="235">
                  <c:v>318.3</c:v>
                </c:pt>
                <c:pt idx="236">
                  <c:v>318.3</c:v>
                </c:pt>
                <c:pt idx="237">
                  <c:v>318.3</c:v>
                </c:pt>
                <c:pt idx="238">
                  <c:v>318.3</c:v>
                </c:pt>
                <c:pt idx="239">
                  <c:v>318.3</c:v>
                </c:pt>
                <c:pt idx="240">
                  <c:v>318.3</c:v>
                </c:pt>
                <c:pt idx="241">
                  <c:v>318.3</c:v>
                </c:pt>
                <c:pt idx="242">
                  <c:v>318.3</c:v>
                </c:pt>
                <c:pt idx="243">
                  <c:v>318.3</c:v>
                </c:pt>
                <c:pt idx="244">
                  <c:v>318.2</c:v>
                </c:pt>
                <c:pt idx="245">
                  <c:v>318.2</c:v>
                </c:pt>
                <c:pt idx="246">
                  <c:v>318.2</c:v>
                </c:pt>
                <c:pt idx="247">
                  <c:v>318.2</c:v>
                </c:pt>
                <c:pt idx="248">
                  <c:v>318.2</c:v>
                </c:pt>
                <c:pt idx="249">
                  <c:v>318.2</c:v>
                </c:pt>
                <c:pt idx="250">
                  <c:v>318.2</c:v>
                </c:pt>
                <c:pt idx="251">
                  <c:v>318.2</c:v>
                </c:pt>
                <c:pt idx="252">
                  <c:v>318.2</c:v>
                </c:pt>
                <c:pt idx="253">
                  <c:v>318.10000000000002</c:v>
                </c:pt>
                <c:pt idx="254">
                  <c:v>318.10000000000002</c:v>
                </c:pt>
                <c:pt idx="255">
                  <c:v>318</c:v>
                </c:pt>
                <c:pt idx="256">
                  <c:v>318</c:v>
                </c:pt>
                <c:pt idx="257">
                  <c:v>318</c:v>
                </c:pt>
                <c:pt idx="258">
                  <c:v>318</c:v>
                </c:pt>
                <c:pt idx="259">
                  <c:v>318</c:v>
                </c:pt>
                <c:pt idx="260">
                  <c:v>318</c:v>
                </c:pt>
                <c:pt idx="261">
                  <c:v>318</c:v>
                </c:pt>
                <c:pt idx="262">
                  <c:v>318</c:v>
                </c:pt>
                <c:pt idx="263">
                  <c:v>318</c:v>
                </c:pt>
                <c:pt idx="264">
                  <c:v>318</c:v>
                </c:pt>
                <c:pt idx="265">
                  <c:v>318</c:v>
                </c:pt>
                <c:pt idx="266">
                  <c:v>318</c:v>
                </c:pt>
                <c:pt idx="267">
                  <c:v>318</c:v>
                </c:pt>
                <c:pt idx="268">
                  <c:v>318</c:v>
                </c:pt>
                <c:pt idx="269">
                  <c:v>318</c:v>
                </c:pt>
                <c:pt idx="270">
                  <c:v>318</c:v>
                </c:pt>
                <c:pt idx="271">
                  <c:v>318</c:v>
                </c:pt>
                <c:pt idx="272">
                  <c:v>318</c:v>
                </c:pt>
                <c:pt idx="273">
                  <c:v>318</c:v>
                </c:pt>
                <c:pt idx="274">
                  <c:v>318</c:v>
                </c:pt>
                <c:pt idx="275">
                  <c:v>318</c:v>
                </c:pt>
                <c:pt idx="276">
                  <c:v>318</c:v>
                </c:pt>
                <c:pt idx="277">
                  <c:v>318</c:v>
                </c:pt>
                <c:pt idx="278">
                  <c:v>318</c:v>
                </c:pt>
                <c:pt idx="279">
                  <c:v>318</c:v>
                </c:pt>
                <c:pt idx="280">
                  <c:v>318</c:v>
                </c:pt>
                <c:pt idx="281">
                  <c:v>318</c:v>
                </c:pt>
                <c:pt idx="282">
                  <c:v>318</c:v>
                </c:pt>
                <c:pt idx="283">
                  <c:v>318</c:v>
                </c:pt>
                <c:pt idx="284">
                  <c:v>318</c:v>
                </c:pt>
                <c:pt idx="285">
                  <c:v>318</c:v>
                </c:pt>
                <c:pt idx="286">
                  <c:v>318</c:v>
                </c:pt>
                <c:pt idx="287">
                  <c:v>318</c:v>
                </c:pt>
                <c:pt idx="288">
                  <c:v>318</c:v>
                </c:pt>
                <c:pt idx="289">
                  <c:v>318</c:v>
                </c:pt>
                <c:pt idx="290">
                  <c:v>318</c:v>
                </c:pt>
                <c:pt idx="291">
                  <c:v>318</c:v>
                </c:pt>
                <c:pt idx="292">
                  <c:v>318</c:v>
                </c:pt>
                <c:pt idx="293">
                  <c:v>318</c:v>
                </c:pt>
                <c:pt idx="294">
                  <c:v>318</c:v>
                </c:pt>
                <c:pt idx="295">
                  <c:v>318</c:v>
                </c:pt>
                <c:pt idx="296">
                  <c:v>318</c:v>
                </c:pt>
                <c:pt idx="297">
                  <c:v>318</c:v>
                </c:pt>
                <c:pt idx="298">
                  <c:v>318</c:v>
                </c:pt>
                <c:pt idx="299">
                  <c:v>318</c:v>
                </c:pt>
                <c:pt idx="300">
                  <c:v>318</c:v>
                </c:pt>
                <c:pt idx="301">
                  <c:v>318</c:v>
                </c:pt>
                <c:pt idx="302">
                  <c:v>318</c:v>
                </c:pt>
                <c:pt idx="303">
                  <c:v>318</c:v>
                </c:pt>
                <c:pt idx="304">
                  <c:v>318</c:v>
                </c:pt>
                <c:pt idx="305">
                  <c:v>318</c:v>
                </c:pt>
                <c:pt idx="306">
                  <c:v>318</c:v>
                </c:pt>
                <c:pt idx="307">
                  <c:v>318</c:v>
                </c:pt>
                <c:pt idx="308">
                  <c:v>318</c:v>
                </c:pt>
                <c:pt idx="309">
                  <c:v>318</c:v>
                </c:pt>
                <c:pt idx="310">
                  <c:v>318</c:v>
                </c:pt>
                <c:pt idx="311">
                  <c:v>318</c:v>
                </c:pt>
                <c:pt idx="312">
                  <c:v>318</c:v>
                </c:pt>
                <c:pt idx="313">
                  <c:v>318</c:v>
                </c:pt>
                <c:pt idx="314">
                  <c:v>318</c:v>
                </c:pt>
                <c:pt idx="315">
                  <c:v>318</c:v>
                </c:pt>
                <c:pt idx="316">
                  <c:v>318</c:v>
                </c:pt>
                <c:pt idx="317">
                  <c:v>318</c:v>
                </c:pt>
                <c:pt idx="318">
                  <c:v>318</c:v>
                </c:pt>
                <c:pt idx="319">
                  <c:v>318</c:v>
                </c:pt>
                <c:pt idx="320">
                  <c:v>317.89999999999998</c:v>
                </c:pt>
                <c:pt idx="321">
                  <c:v>317.89999999999998</c:v>
                </c:pt>
                <c:pt idx="322">
                  <c:v>317.89999999999998</c:v>
                </c:pt>
                <c:pt idx="323">
                  <c:v>318</c:v>
                </c:pt>
                <c:pt idx="324">
                  <c:v>318</c:v>
                </c:pt>
                <c:pt idx="325">
                  <c:v>318</c:v>
                </c:pt>
                <c:pt idx="326">
                  <c:v>318</c:v>
                </c:pt>
                <c:pt idx="327">
                  <c:v>318</c:v>
                </c:pt>
                <c:pt idx="328">
                  <c:v>318</c:v>
                </c:pt>
                <c:pt idx="329">
                  <c:v>318</c:v>
                </c:pt>
                <c:pt idx="330">
                  <c:v>318</c:v>
                </c:pt>
                <c:pt idx="331">
                  <c:v>318</c:v>
                </c:pt>
                <c:pt idx="332">
                  <c:v>318</c:v>
                </c:pt>
                <c:pt idx="333">
                  <c:v>318</c:v>
                </c:pt>
                <c:pt idx="334">
                  <c:v>318</c:v>
                </c:pt>
                <c:pt idx="335">
                  <c:v>318</c:v>
                </c:pt>
                <c:pt idx="336">
                  <c:v>318</c:v>
                </c:pt>
                <c:pt idx="337">
                  <c:v>318</c:v>
                </c:pt>
                <c:pt idx="338">
                  <c:v>318</c:v>
                </c:pt>
                <c:pt idx="339">
                  <c:v>318</c:v>
                </c:pt>
                <c:pt idx="340">
                  <c:v>318</c:v>
                </c:pt>
                <c:pt idx="341">
                  <c:v>318</c:v>
                </c:pt>
                <c:pt idx="342">
                  <c:v>318</c:v>
                </c:pt>
                <c:pt idx="343">
                  <c:v>318</c:v>
                </c:pt>
                <c:pt idx="344">
                  <c:v>318</c:v>
                </c:pt>
                <c:pt idx="345">
                  <c:v>318</c:v>
                </c:pt>
                <c:pt idx="346">
                  <c:v>318</c:v>
                </c:pt>
                <c:pt idx="347">
                  <c:v>318</c:v>
                </c:pt>
                <c:pt idx="348">
                  <c:v>318</c:v>
                </c:pt>
                <c:pt idx="349">
                  <c:v>318</c:v>
                </c:pt>
                <c:pt idx="350">
                  <c:v>318</c:v>
                </c:pt>
                <c:pt idx="351">
                  <c:v>318</c:v>
                </c:pt>
                <c:pt idx="352">
                  <c:v>317.89999999999998</c:v>
                </c:pt>
                <c:pt idx="353">
                  <c:v>317.89999999999998</c:v>
                </c:pt>
                <c:pt idx="354">
                  <c:v>317.89999999999998</c:v>
                </c:pt>
                <c:pt idx="355">
                  <c:v>317.89999999999998</c:v>
                </c:pt>
                <c:pt idx="356">
                  <c:v>318</c:v>
                </c:pt>
                <c:pt idx="357">
                  <c:v>317.89999999999998</c:v>
                </c:pt>
                <c:pt idx="358">
                  <c:v>317.8</c:v>
                </c:pt>
                <c:pt idx="359">
                  <c:v>317.89999999999998</c:v>
                </c:pt>
                <c:pt idx="360">
                  <c:v>318</c:v>
                </c:pt>
                <c:pt idx="361">
                  <c:v>317.89999999999998</c:v>
                </c:pt>
                <c:pt idx="362">
                  <c:v>317.8</c:v>
                </c:pt>
                <c:pt idx="363">
                  <c:v>317.89999999999998</c:v>
                </c:pt>
                <c:pt idx="364">
                  <c:v>318</c:v>
                </c:pt>
                <c:pt idx="365">
                  <c:v>317.8</c:v>
                </c:pt>
                <c:pt idx="366">
                  <c:v>317.8</c:v>
                </c:pt>
                <c:pt idx="367">
                  <c:v>317.89999999999998</c:v>
                </c:pt>
                <c:pt idx="368">
                  <c:v>317.89999999999998</c:v>
                </c:pt>
                <c:pt idx="369">
                  <c:v>317.8</c:v>
                </c:pt>
                <c:pt idx="370">
                  <c:v>317.89999999999998</c:v>
                </c:pt>
                <c:pt idx="371">
                  <c:v>318</c:v>
                </c:pt>
                <c:pt idx="372">
                  <c:v>318</c:v>
                </c:pt>
                <c:pt idx="373">
                  <c:v>318</c:v>
                </c:pt>
                <c:pt idx="374">
                  <c:v>318</c:v>
                </c:pt>
                <c:pt idx="375">
                  <c:v>318</c:v>
                </c:pt>
                <c:pt idx="376">
                  <c:v>318</c:v>
                </c:pt>
                <c:pt idx="377">
                  <c:v>317.89999999999998</c:v>
                </c:pt>
                <c:pt idx="378">
                  <c:v>317.89999999999998</c:v>
                </c:pt>
                <c:pt idx="379">
                  <c:v>318</c:v>
                </c:pt>
                <c:pt idx="380">
                  <c:v>318</c:v>
                </c:pt>
                <c:pt idx="381">
                  <c:v>318</c:v>
                </c:pt>
                <c:pt idx="382">
                  <c:v>317.89999999999998</c:v>
                </c:pt>
                <c:pt idx="383">
                  <c:v>317.89999999999998</c:v>
                </c:pt>
                <c:pt idx="384">
                  <c:v>317.89999999999998</c:v>
                </c:pt>
                <c:pt idx="385">
                  <c:v>317.8</c:v>
                </c:pt>
                <c:pt idx="386">
                  <c:v>317.8</c:v>
                </c:pt>
                <c:pt idx="387">
                  <c:v>317.7</c:v>
                </c:pt>
                <c:pt idx="388">
                  <c:v>317.7</c:v>
                </c:pt>
                <c:pt idx="389">
                  <c:v>317.7</c:v>
                </c:pt>
                <c:pt idx="390">
                  <c:v>317.7</c:v>
                </c:pt>
                <c:pt idx="391">
                  <c:v>317.8</c:v>
                </c:pt>
                <c:pt idx="392">
                  <c:v>317.8</c:v>
                </c:pt>
                <c:pt idx="393">
                  <c:v>317.89999999999998</c:v>
                </c:pt>
                <c:pt idx="394">
                  <c:v>317.89999999999998</c:v>
                </c:pt>
                <c:pt idx="395">
                  <c:v>318</c:v>
                </c:pt>
                <c:pt idx="396">
                  <c:v>318</c:v>
                </c:pt>
                <c:pt idx="397">
                  <c:v>318</c:v>
                </c:pt>
                <c:pt idx="398">
                  <c:v>318</c:v>
                </c:pt>
                <c:pt idx="399">
                  <c:v>318</c:v>
                </c:pt>
                <c:pt idx="400">
                  <c:v>318</c:v>
                </c:pt>
                <c:pt idx="401">
                  <c:v>317.89999999999998</c:v>
                </c:pt>
                <c:pt idx="402">
                  <c:v>317.89999999999998</c:v>
                </c:pt>
                <c:pt idx="403">
                  <c:v>317.89999999999998</c:v>
                </c:pt>
                <c:pt idx="404">
                  <c:v>317.89999999999998</c:v>
                </c:pt>
                <c:pt idx="405">
                  <c:v>317.89999999999998</c:v>
                </c:pt>
                <c:pt idx="406">
                  <c:v>317.89999999999998</c:v>
                </c:pt>
                <c:pt idx="407">
                  <c:v>317.89999999999998</c:v>
                </c:pt>
                <c:pt idx="408">
                  <c:v>318</c:v>
                </c:pt>
                <c:pt idx="409">
                  <c:v>318</c:v>
                </c:pt>
                <c:pt idx="410">
                  <c:v>318</c:v>
                </c:pt>
                <c:pt idx="411">
                  <c:v>318</c:v>
                </c:pt>
                <c:pt idx="412">
                  <c:v>318</c:v>
                </c:pt>
                <c:pt idx="413">
                  <c:v>318</c:v>
                </c:pt>
                <c:pt idx="414">
                  <c:v>318</c:v>
                </c:pt>
                <c:pt idx="415">
                  <c:v>318</c:v>
                </c:pt>
                <c:pt idx="416">
                  <c:v>318</c:v>
                </c:pt>
                <c:pt idx="417">
                  <c:v>318</c:v>
                </c:pt>
                <c:pt idx="418">
                  <c:v>318.10000000000002</c:v>
                </c:pt>
                <c:pt idx="419">
                  <c:v>317.89999999999998</c:v>
                </c:pt>
                <c:pt idx="420">
                  <c:v>317.8</c:v>
                </c:pt>
                <c:pt idx="421">
                  <c:v>318.2</c:v>
                </c:pt>
                <c:pt idx="422">
                  <c:v>317.8</c:v>
                </c:pt>
                <c:pt idx="423">
                  <c:v>318.2</c:v>
                </c:pt>
                <c:pt idx="424">
                  <c:v>317.8</c:v>
                </c:pt>
                <c:pt idx="425">
                  <c:v>318</c:v>
                </c:pt>
                <c:pt idx="426">
                  <c:v>317.8</c:v>
                </c:pt>
                <c:pt idx="427">
                  <c:v>317.7</c:v>
                </c:pt>
                <c:pt idx="428">
                  <c:v>317.8</c:v>
                </c:pt>
                <c:pt idx="429">
                  <c:v>317.8</c:v>
                </c:pt>
                <c:pt idx="430">
                  <c:v>317.89999999999998</c:v>
                </c:pt>
                <c:pt idx="431">
                  <c:v>318</c:v>
                </c:pt>
                <c:pt idx="432">
                  <c:v>318</c:v>
                </c:pt>
                <c:pt idx="433">
                  <c:v>318</c:v>
                </c:pt>
                <c:pt idx="434">
                  <c:v>318</c:v>
                </c:pt>
                <c:pt idx="435">
                  <c:v>318</c:v>
                </c:pt>
                <c:pt idx="436">
                  <c:v>318</c:v>
                </c:pt>
                <c:pt idx="437">
                  <c:v>317.89999999999998</c:v>
                </c:pt>
                <c:pt idx="438">
                  <c:v>317.89999999999998</c:v>
                </c:pt>
                <c:pt idx="439">
                  <c:v>317.89999999999998</c:v>
                </c:pt>
                <c:pt idx="440">
                  <c:v>318</c:v>
                </c:pt>
                <c:pt idx="441">
                  <c:v>318</c:v>
                </c:pt>
                <c:pt idx="442">
                  <c:v>318</c:v>
                </c:pt>
                <c:pt idx="443">
                  <c:v>318</c:v>
                </c:pt>
                <c:pt idx="444">
                  <c:v>318</c:v>
                </c:pt>
                <c:pt idx="445">
                  <c:v>318</c:v>
                </c:pt>
                <c:pt idx="446">
                  <c:v>318</c:v>
                </c:pt>
                <c:pt idx="447">
                  <c:v>318</c:v>
                </c:pt>
                <c:pt idx="448">
                  <c:v>318</c:v>
                </c:pt>
                <c:pt idx="449">
                  <c:v>318</c:v>
                </c:pt>
                <c:pt idx="450">
                  <c:v>317.89999999999998</c:v>
                </c:pt>
                <c:pt idx="451">
                  <c:v>317.89999999999998</c:v>
                </c:pt>
                <c:pt idx="452">
                  <c:v>317.89999999999998</c:v>
                </c:pt>
                <c:pt idx="453">
                  <c:v>317.89999999999998</c:v>
                </c:pt>
                <c:pt idx="454">
                  <c:v>317.89999999999998</c:v>
                </c:pt>
                <c:pt idx="455">
                  <c:v>317.89999999999998</c:v>
                </c:pt>
                <c:pt idx="456">
                  <c:v>317.89999999999998</c:v>
                </c:pt>
                <c:pt idx="457">
                  <c:v>317.89999999999998</c:v>
                </c:pt>
                <c:pt idx="458">
                  <c:v>317.8</c:v>
                </c:pt>
                <c:pt idx="459">
                  <c:v>317.8</c:v>
                </c:pt>
                <c:pt idx="460">
                  <c:v>317.8</c:v>
                </c:pt>
                <c:pt idx="461">
                  <c:v>317.8</c:v>
                </c:pt>
                <c:pt idx="462">
                  <c:v>317.8</c:v>
                </c:pt>
                <c:pt idx="463">
                  <c:v>317.8</c:v>
                </c:pt>
                <c:pt idx="464">
                  <c:v>317.8</c:v>
                </c:pt>
                <c:pt idx="465">
                  <c:v>317.89999999999998</c:v>
                </c:pt>
                <c:pt idx="466">
                  <c:v>317.89999999999998</c:v>
                </c:pt>
                <c:pt idx="467">
                  <c:v>318</c:v>
                </c:pt>
                <c:pt idx="468">
                  <c:v>318</c:v>
                </c:pt>
                <c:pt idx="469">
                  <c:v>318</c:v>
                </c:pt>
                <c:pt idx="470">
                  <c:v>318</c:v>
                </c:pt>
                <c:pt idx="471">
                  <c:v>318</c:v>
                </c:pt>
                <c:pt idx="472">
                  <c:v>318</c:v>
                </c:pt>
                <c:pt idx="473">
                  <c:v>318</c:v>
                </c:pt>
                <c:pt idx="474">
                  <c:v>318</c:v>
                </c:pt>
                <c:pt idx="475">
                  <c:v>318</c:v>
                </c:pt>
                <c:pt idx="476">
                  <c:v>318</c:v>
                </c:pt>
                <c:pt idx="477">
                  <c:v>318</c:v>
                </c:pt>
                <c:pt idx="478">
                  <c:v>318</c:v>
                </c:pt>
                <c:pt idx="479">
                  <c:v>318</c:v>
                </c:pt>
                <c:pt idx="480">
                  <c:v>318</c:v>
                </c:pt>
                <c:pt idx="481">
                  <c:v>318</c:v>
                </c:pt>
                <c:pt idx="482">
                  <c:v>318</c:v>
                </c:pt>
                <c:pt idx="483">
                  <c:v>318</c:v>
                </c:pt>
                <c:pt idx="484">
                  <c:v>318</c:v>
                </c:pt>
                <c:pt idx="485">
                  <c:v>318</c:v>
                </c:pt>
                <c:pt idx="486">
                  <c:v>318</c:v>
                </c:pt>
                <c:pt idx="487">
                  <c:v>318</c:v>
                </c:pt>
                <c:pt idx="488">
                  <c:v>318</c:v>
                </c:pt>
                <c:pt idx="489">
                  <c:v>318</c:v>
                </c:pt>
                <c:pt idx="490">
                  <c:v>318</c:v>
                </c:pt>
                <c:pt idx="491">
                  <c:v>318</c:v>
                </c:pt>
                <c:pt idx="492">
                  <c:v>318</c:v>
                </c:pt>
                <c:pt idx="493">
                  <c:v>318</c:v>
                </c:pt>
                <c:pt idx="494">
                  <c:v>318</c:v>
                </c:pt>
                <c:pt idx="495">
                  <c:v>318</c:v>
                </c:pt>
                <c:pt idx="496">
                  <c:v>318</c:v>
                </c:pt>
                <c:pt idx="497">
                  <c:v>318</c:v>
                </c:pt>
                <c:pt idx="498">
                  <c:v>318</c:v>
                </c:pt>
                <c:pt idx="499">
                  <c:v>318</c:v>
                </c:pt>
                <c:pt idx="500">
                  <c:v>318</c:v>
                </c:pt>
                <c:pt idx="501">
                  <c:v>318</c:v>
                </c:pt>
                <c:pt idx="502">
                  <c:v>318</c:v>
                </c:pt>
                <c:pt idx="503">
                  <c:v>318</c:v>
                </c:pt>
                <c:pt idx="504">
                  <c:v>318</c:v>
                </c:pt>
                <c:pt idx="505">
                  <c:v>318</c:v>
                </c:pt>
                <c:pt idx="506">
                  <c:v>318</c:v>
                </c:pt>
                <c:pt idx="507">
                  <c:v>318</c:v>
                </c:pt>
                <c:pt idx="508">
                  <c:v>318</c:v>
                </c:pt>
                <c:pt idx="509">
                  <c:v>318</c:v>
                </c:pt>
                <c:pt idx="510">
                  <c:v>318</c:v>
                </c:pt>
                <c:pt idx="511">
                  <c:v>318</c:v>
                </c:pt>
                <c:pt idx="512">
                  <c:v>318.10000000000002</c:v>
                </c:pt>
                <c:pt idx="513">
                  <c:v>318.10000000000002</c:v>
                </c:pt>
                <c:pt idx="514">
                  <c:v>318.10000000000002</c:v>
                </c:pt>
                <c:pt idx="515">
                  <c:v>318.10000000000002</c:v>
                </c:pt>
                <c:pt idx="516">
                  <c:v>318.10000000000002</c:v>
                </c:pt>
                <c:pt idx="517">
                  <c:v>318.10000000000002</c:v>
                </c:pt>
                <c:pt idx="518">
                  <c:v>318.10000000000002</c:v>
                </c:pt>
                <c:pt idx="519">
                  <c:v>318.2</c:v>
                </c:pt>
                <c:pt idx="520">
                  <c:v>318.2</c:v>
                </c:pt>
                <c:pt idx="521">
                  <c:v>318.3</c:v>
                </c:pt>
                <c:pt idx="522">
                  <c:v>318.3</c:v>
                </c:pt>
                <c:pt idx="523">
                  <c:v>318.3</c:v>
                </c:pt>
                <c:pt idx="524">
                  <c:v>318.2</c:v>
                </c:pt>
                <c:pt idx="525">
                  <c:v>318.2</c:v>
                </c:pt>
                <c:pt idx="526">
                  <c:v>318.2</c:v>
                </c:pt>
                <c:pt idx="527">
                  <c:v>318.2</c:v>
                </c:pt>
                <c:pt idx="528">
                  <c:v>318.2</c:v>
                </c:pt>
                <c:pt idx="529">
                  <c:v>318.2</c:v>
                </c:pt>
                <c:pt idx="530">
                  <c:v>318.2</c:v>
                </c:pt>
                <c:pt idx="531">
                  <c:v>318.2</c:v>
                </c:pt>
                <c:pt idx="532">
                  <c:v>318.2</c:v>
                </c:pt>
                <c:pt idx="533">
                  <c:v>318.2</c:v>
                </c:pt>
                <c:pt idx="534">
                  <c:v>318.2</c:v>
                </c:pt>
                <c:pt idx="535">
                  <c:v>318.2</c:v>
                </c:pt>
                <c:pt idx="536">
                  <c:v>318.3</c:v>
                </c:pt>
                <c:pt idx="537">
                  <c:v>318.3</c:v>
                </c:pt>
                <c:pt idx="538">
                  <c:v>318.3</c:v>
                </c:pt>
                <c:pt idx="539">
                  <c:v>318.3</c:v>
                </c:pt>
                <c:pt idx="540">
                  <c:v>318.3</c:v>
                </c:pt>
                <c:pt idx="541">
                  <c:v>318.3</c:v>
                </c:pt>
                <c:pt idx="542">
                  <c:v>318.3</c:v>
                </c:pt>
                <c:pt idx="543">
                  <c:v>318.3</c:v>
                </c:pt>
                <c:pt idx="544">
                  <c:v>318.3</c:v>
                </c:pt>
                <c:pt idx="545">
                  <c:v>318.3</c:v>
                </c:pt>
                <c:pt idx="546">
                  <c:v>318.3</c:v>
                </c:pt>
                <c:pt idx="547">
                  <c:v>318.3</c:v>
                </c:pt>
                <c:pt idx="548">
                  <c:v>318.3</c:v>
                </c:pt>
                <c:pt idx="549">
                  <c:v>318.2</c:v>
                </c:pt>
                <c:pt idx="550">
                  <c:v>318.2</c:v>
                </c:pt>
                <c:pt idx="551">
                  <c:v>318.2</c:v>
                </c:pt>
                <c:pt idx="552">
                  <c:v>318.2</c:v>
                </c:pt>
                <c:pt idx="553">
                  <c:v>318.2</c:v>
                </c:pt>
                <c:pt idx="554">
                  <c:v>318.2</c:v>
                </c:pt>
                <c:pt idx="555">
                  <c:v>318.2</c:v>
                </c:pt>
                <c:pt idx="556">
                  <c:v>318.2</c:v>
                </c:pt>
                <c:pt idx="557">
                  <c:v>318.2</c:v>
                </c:pt>
                <c:pt idx="558">
                  <c:v>318.2</c:v>
                </c:pt>
                <c:pt idx="559">
                  <c:v>318.2</c:v>
                </c:pt>
                <c:pt idx="560">
                  <c:v>318.2</c:v>
                </c:pt>
                <c:pt idx="561">
                  <c:v>318.3</c:v>
                </c:pt>
                <c:pt idx="562">
                  <c:v>318.3</c:v>
                </c:pt>
                <c:pt idx="563">
                  <c:v>318.3</c:v>
                </c:pt>
              </c:numCache>
            </c:numRef>
          </c:yVal>
          <c:smooth val="0"/>
        </c:ser>
        <c:ser>
          <c:idx val="2"/>
          <c:order val="1"/>
          <c:tx>
            <c:v>140gmm</c:v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[1]ThermRot_140gmm!$A$2:$A$124</c:f>
              <c:numCache>
                <c:formatCode>General</c:formatCode>
                <c:ptCount val="123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[1]ThermRot_140gmm!$C$2:$C$125</c:f>
              <c:numCache>
                <c:formatCode>General</c:formatCode>
                <c:ptCount val="124"/>
                <c:pt idx="0">
                  <c:v>335</c:v>
                </c:pt>
                <c:pt idx="1">
                  <c:v>335</c:v>
                </c:pt>
                <c:pt idx="2">
                  <c:v>334.8</c:v>
                </c:pt>
                <c:pt idx="3">
                  <c:v>334.7</c:v>
                </c:pt>
                <c:pt idx="4">
                  <c:v>334.6</c:v>
                </c:pt>
                <c:pt idx="5">
                  <c:v>334.4</c:v>
                </c:pt>
                <c:pt idx="6">
                  <c:v>334.3</c:v>
                </c:pt>
                <c:pt idx="7">
                  <c:v>334.1</c:v>
                </c:pt>
                <c:pt idx="8">
                  <c:v>334</c:v>
                </c:pt>
                <c:pt idx="9">
                  <c:v>333.8</c:v>
                </c:pt>
                <c:pt idx="10">
                  <c:v>333.6</c:v>
                </c:pt>
                <c:pt idx="11">
                  <c:v>333.4</c:v>
                </c:pt>
                <c:pt idx="12">
                  <c:v>333.2</c:v>
                </c:pt>
                <c:pt idx="13">
                  <c:v>333</c:v>
                </c:pt>
                <c:pt idx="14">
                  <c:v>332.8</c:v>
                </c:pt>
                <c:pt idx="15">
                  <c:v>332.6</c:v>
                </c:pt>
                <c:pt idx="16">
                  <c:v>332.4</c:v>
                </c:pt>
                <c:pt idx="17">
                  <c:v>332.1</c:v>
                </c:pt>
                <c:pt idx="18">
                  <c:v>331.9</c:v>
                </c:pt>
                <c:pt idx="19">
                  <c:v>331.7</c:v>
                </c:pt>
                <c:pt idx="20">
                  <c:v>331.5</c:v>
                </c:pt>
                <c:pt idx="21">
                  <c:v>331.3</c:v>
                </c:pt>
                <c:pt idx="22">
                  <c:v>331</c:v>
                </c:pt>
                <c:pt idx="23">
                  <c:v>330.8</c:v>
                </c:pt>
                <c:pt idx="24">
                  <c:v>330.6</c:v>
                </c:pt>
                <c:pt idx="25">
                  <c:v>330.4</c:v>
                </c:pt>
                <c:pt idx="26">
                  <c:v>330.2</c:v>
                </c:pt>
                <c:pt idx="27">
                  <c:v>330</c:v>
                </c:pt>
                <c:pt idx="28">
                  <c:v>329.7</c:v>
                </c:pt>
                <c:pt idx="29">
                  <c:v>329.5</c:v>
                </c:pt>
                <c:pt idx="30">
                  <c:v>329.3</c:v>
                </c:pt>
                <c:pt idx="31">
                  <c:v>329.1</c:v>
                </c:pt>
                <c:pt idx="32">
                  <c:v>328.9</c:v>
                </c:pt>
                <c:pt idx="33">
                  <c:v>328.7</c:v>
                </c:pt>
                <c:pt idx="34">
                  <c:v>328.5</c:v>
                </c:pt>
                <c:pt idx="35">
                  <c:v>328.4</c:v>
                </c:pt>
                <c:pt idx="36">
                  <c:v>328.2</c:v>
                </c:pt>
                <c:pt idx="37">
                  <c:v>328</c:v>
                </c:pt>
                <c:pt idx="38">
                  <c:v>327.8</c:v>
                </c:pt>
                <c:pt idx="39">
                  <c:v>327.7</c:v>
                </c:pt>
                <c:pt idx="40">
                  <c:v>327.5</c:v>
                </c:pt>
                <c:pt idx="41">
                  <c:v>327.3</c:v>
                </c:pt>
                <c:pt idx="42">
                  <c:v>327.2</c:v>
                </c:pt>
                <c:pt idx="43">
                  <c:v>327</c:v>
                </c:pt>
                <c:pt idx="44">
                  <c:v>326.89999999999998</c:v>
                </c:pt>
                <c:pt idx="45">
                  <c:v>326.7</c:v>
                </c:pt>
                <c:pt idx="46">
                  <c:v>326.60000000000002</c:v>
                </c:pt>
                <c:pt idx="47">
                  <c:v>326.5</c:v>
                </c:pt>
                <c:pt idx="48">
                  <c:v>326.3</c:v>
                </c:pt>
                <c:pt idx="49">
                  <c:v>326.2</c:v>
                </c:pt>
                <c:pt idx="50">
                  <c:v>326.10000000000002</c:v>
                </c:pt>
                <c:pt idx="51">
                  <c:v>325.89999999999998</c:v>
                </c:pt>
                <c:pt idx="52">
                  <c:v>325.8</c:v>
                </c:pt>
                <c:pt idx="53">
                  <c:v>325.7</c:v>
                </c:pt>
                <c:pt idx="54">
                  <c:v>325.60000000000002</c:v>
                </c:pt>
                <c:pt idx="55">
                  <c:v>325.5</c:v>
                </c:pt>
                <c:pt idx="56">
                  <c:v>325.39999999999998</c:v>
                </c:pt>
                <c:pt idx="57">
                  <c:v>325.3</c:v>
                </c:pt>
                <c:pt idx="58">
                  <c:v>325.2</c:v>
                </c:pt>
                <c:pt idx="59">
                  <c:v>325.10000000000002</c:v>
                </c:pt>
                <c:pt idx="60">
                  <c:v>325</c:v>
                </c:pt>
                <c:pt idx="61">
                  <c:v>324.89999999999998</c:v>
                </c:pt>
                <c:pt idx="62">
                  <c:v>324.8</c:v>
                </c:pt>
                <c:pt idx="63">
                  <c:v>324.7</c:v>
                </c:pt>
                <c:pt idx="64">
                  <c:v>324.60000000000002</c:v>
                </c:pt>
                <c:pt idx="65">
                  <c:v>324.60000000000002</c:v>
                </c:pt>
                <c:pt idx="66">
                  <c:v>324.5</c:v>
                </c:pt>
                <c:pt idx="67">
                  <c:v>324.39999999999998</c:v>
                </c:pt>
                <c:pt idx="68">
                  <c:v>324.3</c:v>
                </c:pt>
                <c:pt idx="69">
                  <c:v>324.3</c:v>
                </c:pt>
                <c:pt idx="70">
                  <c:v>324.2</c:v>
                </c:pt>
                <c:pt idx="71">
                  <c:v>324.2</c:v>
                </c:pt>
                <c:pt idx="72">
                  <c:v>324.10000000000002</c:v>
                </c:pt>
                <c:pt idx="73">
                  <c:v>324</c:v>
                </c:pt>
                <c:pt idx="74">
                  <c:v>324</c:v>
                </c:pt>
                <c:pt idx="75">
                  <c:v>323.89999999999998</c:v>
                </c:pt>
                <c:pt idx="76">
                  <c:v>323.89999999999998</c:v>
                </c:pt>
                <c:pt idx="77">
                  <c:v>323.8</c:v>
                </c:pt>
                <c:pt idx="78">
                  <c:v>323.8</c:v>
                </c:pt>
                <c:pt idx="79">
                  <c:v>323.8</c:v>
                </c:pt>
                <c:pt idx="80">
                  <c:v>323.7</c:v>
                </c:pt>
                <c:pt idx="81">
                  <c:v>323.7</c:v>
                </c:pt>
                <c:pt idx="82">
                  <c:v>323.60000000000002</c:v>
                </c:pt>
                <c:pt idx="83">
                  <c:v>323.60000000000002</c:v>
                </c:pt>
                <c:pt idx="84">
                  <c:v>323.60000000000002</c:v>
                </c:pt>
                <c:pt idx="85">
                  <c:v>323.5</c:v>
                </c:pt>
                <c:pt idx="86">
                  <c:v>323.5</c:v>
                </c:pt>
                <c:pt idx="87">
                  <c:v>323.5</c:v>
                </c:pt>
                <c:pt idx="88">
                  <c:v>323.5</c:v>
                </c:pt>
                <c:pt idx="89">
                  <c:v>323.39999999999998</c:v>
                </c:pt>
                <c:pt idx="90">
                  <c:v>323.39999999999998</c:v>
                </c:pt>
                <c:pt idx="91">
                  <c:v>323.39999999999998</c:v>
                </c:pt>
                <c:pt idx="92">
                  <c:v>323.39999999999998</c:v>
                </c:pt>
                <c:pt idx="93">
                  <c:v>323.39999999999998</c:v>
                </c:pt>
                <c:pt idx="94">
                  <c:v>323.39999999999998</c:v>
                </c:pt>
                <c:pt idx="95">
                  <c:v>323.39999999999998</c:v>
                </c:pt>
                <c:pt idx="96">
                  <c:v>323.3</c:v>
                </c:pt>
                <c:pt idx="97">
                  <c:v>323.3</c:v>
                </c:pt>
                <c:pt idx="98">
                  <c:v>323.3</c:v>
                </c:pt>
                <c:pt idx="99">
                  <c:v>323.3</c:v>
                </c:pt>
                <c:pt idx="100">
                  <c:v>323.39999999999998</c:v>
                </c:pt>
                <c:pt idx="101">
                  <c:v>323.39999999999998</c:v>
                </c:pt>
                <c:pt idx="102">
                  <c:v>323.39999999999998</c:v>
                </c:pt>
                <c:pt idx="103">
                  <c:v>323.39999999999998</c:v>
                </c:pt>
                <c:pt idx="104">
                  <c:v>323.5</c:v>
                </c:pt>
                <c:pt idx="105">
                  <c:v>323.5</c:v>
                </c:pt>
                <c:pt idx="106">
                  <c:v>323.60000000000002</c:v>
                </c:pt>
                <c:pt idx="107">
                  <c:v>323.60000000000002</c:v>
                </c:pt>
                <c:pt idx="108">
                  <c:v>323.7</c:v>
                </c:pt>
                <c:pt idx="109">
                  <c:v>323.8</c:v>
                </c:pt>
                <c:pt idx="110">
                  <c:v>323.89999999999998</c:v>
                </c:pt>
                <c:pt idx="111">
                  <c:v>324</c:v>
                </c:pt>
                <c:pt idx="112">
                  <c:v>324.10000000000002</c:v>
                </c:pt>
                <c:pt idx="113">
                  <c:v>324.3</c:v>
                </c:pt>
                <c:pt idx="114">
                  <c:v>324.39999999999998</c:v>
                </c:pt>
                <c:pt idx="115">
                  <c:v>324.60000000000002</c:v>
                </c:pt>
                <c:pt idx="116">
                  <c:v>324.7</c:v>
                </c:pt>
                <c:pt idx="117">
                  <c:v>324.89999999999998</c:v>
                </c:pt>
                <c:pt idx="118">
                  <c:v>325.10000000000002</c:v>
                </c:pt>
                <c:pt idx="119">
                  <c:v>325.3</c:v>
                </c:pt>
                <c:pt idx="120">
                  <c:v>325.60000000000002</c:v>
                </c:pt>
                <c:pt idx="121">
                  <c:v>325.8</c:v>
                </c:pt>
                <c:pt idx="122">
                  <c:v>326.10000000000002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411632"/>
        <c:axId val="547410064"/>
        <c:extLst/>
      </c:scatterChart>
      <c:valAx>
        <c:axId val="547411632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Temps [s]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47410064"/>
        <c:crosses val="autoZero"/>
        <c:crossBetween val="midCat"/>
      </c:valAx>
      <c:valAx>
        <c:axId val="54741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47411632"/>
        <c:crosses val="autoZero"/>
        <c:crossBetween val="midCat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9076652777777785"/>
          <c:y val="0.74254742547425479"/>
          <c:w val="0.43687416666666667"/>
          <c:h val="6.21110470947229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64652777777777"/>
          <c:y val="6.4686484982772144E-2"/>
          <c:w val="0.86661874999999999"/>
          <c:h val="0.77689842504188877"/>
        </c:manualLayout>
      </c:layout>
      <c:scatterChart>
        <c:scatterStyle val="lineMarker"/>
        <c:varyColors val="0"/>
        <c:ser>
          <c:idx val="1"/>
          <c:order val="0"/>
          <c:tx>
            <c:v>120gmm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[1]ThermRot_120gmm!$A$2:$A$565</c:f>
              <c:numCache>
                <c:formatCode>General</c:formatCode>
                <c:ptCount val="564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[1]ThermRot_120gmm!$J$2:$J$565</c:f>
              <c:numCache>
                <c:formatCode>General</c:formatCode>
                <c:ptCount val="564"/>
                <c:pt idx="0">
                  <c:v>52</c:v>
                </c:pt>
                <c:pt idx="1">
                  <c:v>52.4</c:v>
                </c:pt>
                <c:pt idx="2">
                  <c:v>52.8</c:v>
                </c:pt>
                <c:pt idx="3">
                  <c:v>53.1</c:v>
                </c:pt>
                <c:pt idx="4">
                  <c:v>53.3</c:v>
                </c:pt>
                <c:pt idx="5">
                  <c:v>53.5</c:v>
                </c:pt>
                <c:pt idx="6">
                  <c:v>53.7</c:v>
                </c:pt>
                <c:pt idx="7">
                  <c:v>53.9</c:v>
                </c:pt>
                <c:pt idx="8">
                  <c:v>54</c:v>
                </c:pt>
                <c:pt idx="9">
                  <c:v>54.1</c:v>
                </c:pt>
                <c:pt idx="10">
                  <c:v>54.2</c:v>
                </c:pt>
                <c:pt idx="11">
                  <c:v>54.3</c:v>
                </c:pt>
                <c:pt idx="12">
                  <c:v>54.4</c:v>
                </c:pt>
                <c:pt idx="13">
                  <c:v>54.5</c:v>
                </c:pt>
                <c:pt idx="14">
                  <c:v>54.6</c:v>
                </c:pt>
                <c:pt idx="15">
                  <c:v>54.7</c:v>
                </c:pt>
                <c:pt idx="16">
                  <c:v>54.8</c:v>
                </c:pt>
                <c:pt idx="17">
                  <c:v>54.9</c:v>
                </c:pt>
                <c:pt idx="18">
                  <c:v>55</c:v>
                </c:pt>
                <c:pt idx="19">
                  <c:v>55.1</c:v>
                </c:pt>
                <c:pt idx="20">
                  <c:v>55.2</c:v>
                </c:pt>
                <c:pt idx="21">
                  <c:v>55.3</c:v>
                </c:pt>
                <c:pt idx="22">
                  <c:v>55.3</c:v>
                </c:pt>
                <c:pt idx="23">
                  <c:v>55.4</c:v>
                </c:pt>
                <c:pt idx="24">
                  <c:v>55.5</c:v>
                </c:pt>
                <c:pt idx="25">
                  <c:v>55.6</c:v>
                </c:pt>
                <c:pt idx="26">
                  <c:v>55.6</c:v>
                </c:pt>
                <c:pt idx="27">
                  <c:v>55.7</c:v>
                </c:pt>
                <c:pt idx="28">
                  <c:v>55.8</c:v>
                </c:pt>
                <c:pt idx="29">
                  <c:v>55.9</c:v>
                </c:pt>
                <c:pt idx="30">
                  <c:v>55.9</c:v>
                </c:pt>
                <c:pt idx="31">
                  <c:v>56</c:v>
                </c:pt>
                <c:pt idx="32">
                  <c:v>56.1</c:v>
                </c:pt>
                <c:pt idx="33">
                  <c:v>56.1</c:v>
                </c:pt>
                <c:pt idx="34">
                  <c:v>56.2</c:v>
                </c:pt>
                <c:pt idx="35">
                  <c:v>56.3</c:v>
                </c:pt>
                <c:pt idx="36">
                  <c:v>56.3</c:v>
                </c:pt>
                <c:pt idx="37">
                  <c:v>56.4</c:v>
                </c:pt>
                <c:pt idx="38">
                  <c:v>56.5</c:v>
                </c:pt>
                <c:pt idx="39">
                  <c:v>56.5</c:v>
                </c:pt>
                <c:pt idx="40">
                  <c:v>56.6</c:v>
                </c:pt>
                <c:pt idx="41">
                  <c:v>56.7</c:v>
                </c:pt>
                <c:pt idx="42">
                  <c:v>56.7</c:v>
                </c:pt>
                <c:pt idx="43">
                  <c:v>56.8</c:v>
                </c:pt>
                <c:pt idx="44">
                  <c:v>56.9</c:v>
                </c:pt>
                <c:pt idx="45">
                  <c:v>56.9</c:v>
                </c:pt>
                <c:pt idx="46">
                  <c:v>57</c:v>
                </c:pt>
                <c:pt idx="47">
                  <c:v>57</c:v>
                </c:pt>
                <c:pt idx="48">
                  <c:v>57.1</c:v>
                </c:pt>
                <c:pt idx="49">
                  <c:v>57.2</c:v>
                </c:pt>
                <c:pt idx="50">
                  <c:v>57.2</c:v>
                </c:pt>
                <c:pt idx="51">
                  <c:v>57.3</c:v>
                </c:pt>
                <c:pt idx="52">
                  <c:v>57.3</c:v>
                </c:pt>
                <c:pt idx="53">
                  <c:v>57.4</c:v>
                </c:pt>
                <c:pt idx="54">
                  <c:v>57.4</c:v>
                </c:pt>
                <c:pt idx="55">
                  <c:v>57.5</c:v>
                </c:pt>
                <c:pt idx="56">
                  <c:v>57.5</c:v>
                </c:pt>
                <c:pt idx="57">
                  <c:v>57.6</c:v>
                </c:pt>
                <c:pt idx="58">
                  <c:v>57.7</c:v>
                </c:pt>
                <c:pt idx="59">
                  <c:v>57.7</c:v>
                </c:pt>
                <c:pt idx="60">
                  <c:v>57.8</c:v>
                </c:pt>
                <c:pt idx="61">
                  <c:v>57.8</c:v>
                </c:pt>
                <c:pt idx="62">
                  <c:v>57.9</c:v>
                </c:pt>
                <c:pt idx="63">
                  <c:v>57.9</c:v>
                </c:pt>
                <c:pt idx="64">
                  <c:v>58</c:v>
                </c:pt>
                <c:pt idx="65">
                  <c:v>58</c:v>
                </c:pt>
                <c:pt idx="66">
                  <c:v>58.1</c:v>
                </c:pt>
                <c:pt idx="67">
                  <c:v>58.1</c:v>
                </c:pt>
                <c:pt idx="68">
                  <c:v>58.2</c:v>
                </c:pt>
                <c:pt idx="69">
                  <c:v>58.2</c:v>
                </c:pt>
                <c:pt idx="70">
                  <c:v>58.3</c:v>
                </c:pt>
                <c:pt idx="71">
                  <c:v>58.3</c:v>
                </c:pt>
                <c:pt idx="72">
                  <c:v>58.4</c:v>
                </c:pt>
                <c:pt idx="73">
                  <c:v>58.4</c:v>
                </c:pt>
                <c:pt idx="74">
                  <c:v>58.5</c:v>
                </c:pt>
                <c:pt idx="75">
                  <c:v>58.5</c:v>
                </c:pt>
                <c:pt idx="76">
                  <c:v>58.6</c:v>
                </c:pt>
                <c:pt idx="77">
                  <c:v>58.6</c:v>
                </c:pt>
                <c:pt idx="78">
                  <c:v>58.7</c:v>
                </c:pt>
                <c:pt idx="79">
                  <c:v>58.7</c:v>
                </c:pt>
                <c:pt idx="80">
                  <c:v>58.8</c:v>
                </c:pt>
                <c:pt idx="81">
                  <c:v>58.8</c:v>
                </c:pt>
                <c:pt idx="82">
                  <c:v>58.8</c:v>
                </c:pt>
                <c:pt idx="83">
                  <c:v>58.9</c:v>
                </c:pt>
                <c:pt idx="84">
                  <c:v>58.9</c:v>
                </c:pt>
                <c:pt idx="85">
                  <c:v>59</c:v>
                </c:pt>
                <c:pt idx="86">
                  <c:v>59</c:v>
                </c:pt>
                <c:pt idx="87">
                  <c:v>59.1</c:v>
                </c:pt>
                <c:pt idx="88">
                  <c:v>59.1</c:v>
                </c:pt>
                <c:pt idx="89">
                  <c:v>59.2</c:v>
                </c:pt>
                <c:pt idx="90">
                  <c:v>59.2</c:v>
                </c:pt>
                <c:pt idx="91">
                  <c:v>59.2</c:v>
                </c:pt>
                <c:pt idx="92">
                  <c:v>59.3</c:v>
                </c:pt>
                <c:pt idx="93">
                  <c:v>59.3</c:v>
                </c:pt>
                <c:pt idx="94">
                  <c:v>59.4</c:v>
                </c:pt>
                <c:pt idx="95">
                  <c:v>59.4</c:v>
                </c:pt>
                <c:pt idx="96">
                  <c:v>59.5</c:v>
                </c:pt>
                <c:pt idx="97">
                  <c:v>59.5</c:v>
                </c:pt>
                <c:pt idx="98">
                  <c:v>59.5</c:v>
                </c:pt>
                <c:pt idx="99">
                  <c:v>59.6</c:v>
                </c:pt>
                <c:pt idx="100">
                  <c:v>59.6</c:v>
                </c:pt>
                <c:pt idx="101">
                  <c:v>59.7</c:v>
                </c:pt>
                <c:pt idx="102">
                  <c:v>59.7</c:v>
                </c:pt>
                <c:pt idx="103">
                  <c:v>59.7</c:v>
                </c:pt>
                <c:pt idx="104">
                  <c:v>59.8</c:v>
                </c:pt>
                <c:pt idx="105">
                  <c:v>59.8</c:v>
                </c:pt>
                <c:pt idx="106">
                  <c:v>59.9</c:v>
                </c:pt>
                <c:pt idx="107">
                  <c:v>59.9</c:v>
                </c:pt>
                <c:pt idx="108">
                  <c:v>59.9</c:v>
                </c:pt>
                <c:pt idx="109">
                  <c:v>60</c:v>
                </c:pt>
                <c:pt idx="110">
                  <c:v>60</c:v>
                </c:pt>
                <c:pt idx="111">
                  <c:v>60</c:v>
                </c:pt>
                <c:pt idx="112">
                  <c:v>60.1</c:v>
                </c:pt>
                <c:pt idx="113">
                  <c:v>60.1</c:v>
                </c:pt>
                <c:pt idx="114">
                  <c:v>60.2</c:v>
                </c:pt>
                <c:pt idx="115">
                  <c:v>60.2</c:v>
                </c:pt>
                <c:pt idx="116">
                  <c:v>60.2</c:v>
                </c:pt>
                <c:pt idx="117">
                  <c:v>60.3</c:v>
                </c:pt>
                <c:pt idx="118">
                  <c:v>60.3</c:v>
                </c:pt>
                <c:pt idx="119">
                  <c:v>60.3</c:v>
                </c:pt>
                <c:pt idx="120">
                  <c:v>60.4</c:v>
                </c:pt>
                <c:pt idx="121">
                  <c:v>60.4</c:v>
                </c:pt>
                <c:pt idx="122">
                  <c:v>60.5</c:v>
                </c:pt>
                <c:pt idx="123">
                  <c:v>60.5</c:v>
                </c:pt>
                <c:pt idx="124">
                  <c:v>60.5</c:v>
                </c:pt>
                <c:pt idx="125">
                  <c:v>60.6</c:v>
                </c:pt>
                <c:pt idx="126">
                  <c:v>60.6</c:v>
                </c:pt>
                <c:pt idx="127">
                  <c:v>60.6</c:v>
                </c:pt>
                <c:pt idx="128">
                  <c:v>60.7</c:v>
                </c:pt>
                <c:pt idx="129">
                  <c:v>60.7</c:v>
                </c:pt>
                <c:pt idx="130">
                  <c:v>60.7</c:v>
                </c:pt>
                <c:pt idx="131">
                  <c:v>60.8</c:v>
                </c:pt>
                <c:pt idx="132">
                  <c:v>60.8</c:v>
                </c:pt>
                <c:pt idx="133">
                  <c:v>60.8</c:v>
                </c:pt>
                <c:pt idx="134">
                  <c:v>60.9</c:v>
                </c:pt>
                <c:pt idx="135">
                  <c:v>60.9</c:v>
                </c:pt>
                <c:pt idx="136">
                  <c:v>60.9</c:v>
                </c:pt>
                <c:pt idx="137">
                  <c:v>61</c:v>
                </c:pt>
                <c:pt idx="138">
                  <c:v>61</c:v>
                </c:pt>
                <c:pt idx="139">
                  <c:v>61</c:v>
                </c:pt>
                <c:pt idx="140">
                  <c:v>61.1</c:v>
                </c:pt>
                <c:pt idx="141">
                  <c:v>61.1</c:v>
                </c:pt>
                <c:pt idx="142">
                  <c:v>61.1</c:v>
                </c:pt>
                <c:pt idx="143">
                  <c:v>61.1</c:v>
                </c:pt>
                <c:pt idx="144">
                  <c:v>61.2</c:v>
                </c:pt>
                <c:pt idx="145">
                  <c:v>61.2</c:v>
                </c:pt>
                <c:pt idx="146">
                  <c:v>61.2</c:v>
                </c:pt>
                <c:pt idx="147">
                  <c:v>61.3</c:v>
                </c:pt>
                <c:pt idx="148">
                  <c:v>61.3</c:v>
                </c:pt>
                <c:pt idx="149">
                  <c:v>61.3</c:v>
                </c:pt>
                <c:pt idx="150">
                  <c:v>61.4</c:v>
                </c:pt>
                <c:pt idx="151">
                  <c:v>61.4</c:v>
                </c:pt>
                <c:pt idx="152">
                  <c:v>61.4</c:v>
                </c:pt>
                <c:pt idx="153">
                  <c:v>61.5</c:v>
                </c:pt>
                <c:pt idx="154">
                  <c:v>61.5</c:v>
                </c:pt>
                <c:pt idx="155">
                  <c:v>61.5</c:v>
                </c:pt>
                <c:pt idx="156">
                  <c:v>61.5</c:v>
                </c:pt>
                <c:pt idx="157">
                  <c:v>61.6</c:v>
                </c:pt>
                <c:pt idx="158">
                  <c:v>61.6</c:v>
                </c:pt>
                <c:pt idx="159">
                  <c:v>61.6</c:v>
                </c:pt>
                <c:pt idx="160">
                  <c:v>61.7</c:v>
                </c:pt>
                <c:pt idx="161">
                  <c:v>61.7</c:v>
                </c:pt>
                <c:pt idx="162">
                  <c:v>61.7</c:v>
                </c:pt>
                <c:pt idx="163">
                  <c:v>61.7</c:v>
                </c:pt>
                <c:pt idx="164">
                  <c:v>61.8</c:v>
                </c:pt>
                <c:pt idx="165">
                  <c:v>61.8</c:v>
                </c:pt>
                <c:pt idx="166">
                  <c:v>61.8</c:v>
                </c:pt>
                <c:pt idx="167">
                  <c:v>61.9</c:v>
                </c:pt>
                <c:pt idx="168">
                  <c:v>61.9</c:v>
                </c:pt>
                <c:pt idx="169">
                  <c:v>61.9</c:v>
                </c:pt>
                <c:pt idx="170">
                  <c:v>62</c:v>
                </c:pt>
                <c:pt idx="171">
                  <c:v>62</c:v>
                </c:pt>
                <c:pt idx="172">
                  <c:v>62</c:v>
                </c:pt>
                <c:pt idx="173">
                  <c:v>62</c:v>
                </c:pt>
                <c:pt idx="174">
                  <c:v>62.1</c:v>
                </c:pt>
                <c:pt idx="175">
                  <c:v>62.1</c:v>
                </c:pt>
                <c:pt idx="176">
                  <c:v>62.1</c:v>
                </c:pt>
                <c:pt idx="177">
                  <c:v>62.2</c:v>
                </c:pt>
                <c:pt idx="178">
                  <c:v>62.2</c:v>
                </c:pt>
                <c:pt idx="179">
                  <c:v>62.2</c:v>
                </c:pt>
                <c:pt idx="180">
                  <c:v>62.2</c:v>
                </c:pt>
                <c:pt idx="181">
                  <c:v>62.3</c:v>
                </c:pt>
                <c:pt idx="182">
                  <c:v>62.3</c:v>
                </c:pt>
                <c:pt idx="183">
                  <c:v>62.3</c:v>
                </c:pt>
                <c:pt idx="184">
                  <c:v>62.3</c:v>
                </c:pt>
                <c:pt idx="185">
                  <c:v>62.4</c:v>
                </c:pt>
                <c:pt idx="186">
                  <c:v>62.4</c:v>
                </c:pt>
                <c:pt idx="187">
                  <c:v>62.4</c:v>
                </c:pt>
                <c:pt idx="188">
                  <c:v>62.4</c:v>
                </c:pt>
                <c:pt idx="189">
                  <c:v>62.5</c:v>
                </c:pt>
                <c:pt idx="190">
                  <c:v>62.5</c:v>
                </c:pt>
                <c:pt idx="191">
                  <c:v>62.5</c:v>
                </c:pt>
                <c:pt idx="192">
                  <c:v>62.5</c:v>
                </c:pt>
                <c:pt idx="193">
                  <c:v>62.6</c:v>
                </c:pt>
                <c:pt idx="194">
                  <c:v>62.6</c:v>
                </c:pt>
                <c:pt idx="195">
                  <c:v>62.6</c:v>
                </c:pt>
                <c:pt idx="196">
                  <c:v>62.6</c:v>
                </c:pt>
                <c:pt idx="197">
                  <c:v>62.7</c:v>
                </c:pt>
                <c:pt idx="198">
                  <c:v>62.7</c:v>
                </c:pt>
                <c:pt idx="199">
                  <c:v>62.7</c:v>
                </c:pt>
                <c:pt idx="200">
                  <c:v>62.7</c:v>
                </c:pt>
                <c:pt idx="201">
                  <c:v>62.8</c:v>
                </c:pt>
                <c:pt idx="202">
                  <c:v>62.8</c:v>
                </c:pt>
                <c:pt idx="203">
                  <c:v>62.8</c:v>
                </c:pt>
                <c:pt idx="204">
                  <c:v>62.8</c:v>
                </c:pt>
                <c:pt idx="205">
                  <c:v>62.9</c:v>
                </c:pt>
                <c:pt idx="206">
                  <c:v>62.9</c:v>
                </c:pt>
                <c:pt idx="207">
                  <c:v>62.9</c:v>
                </c:pt>
                <c:pt idx="208">
                  <c:v>62.9</c:v>
                </c:pt>
                <c:pt idx="209">
                  <c:v>62.9</c:v>
                </c:pt>
                <c:pt idx="210">
                  <c:v>63</c:v>
                </c:pt>
                <c:pt idx="211">
                  <c:v>63</c:v>
                </c:pt>
                <c:pt idx="212">
                  <c:v>63</c:v>
                </c:pt>
                <c:pt idx="213">
                  <c:v>63</c:v>
                </c:pt>
                <c:pt idx="214">
                  <c:v>63</c:v>
                </c:pt>
                <c:pt idx="215">
                  <c:v>63.1</c:v>
                </c:pt>
                <c:pt idx="216">
                  <c:v>63.1</c:v>
                </c:pt>
                <c:pt idx="217">
                  <c:v>63.1</c:v>
                </c:pt>
                <c:pt idx="218">
                  <c:v>63.1</c:v>
                </c:pt>
                <c:pt idx="219">
                  <c:v>63.1</c:v>
                </c:pt>
                <c:pt idx="220">
                  <c:v>63.2</c:v>
                </c:pt>
                <c:pt idx="221">
                  <c:v>63.2</c:v>
                </c:pt>
                <c:pt idx="222">
                  <c:v>63.2</c:v>
                </c:pt>
                <c:pt idx="223">
                  <c:v>63.2</c:v>
                </c:pt>
                <c:pt idx="224">
                  <c:v>63.3</c:v>
                </c:pt>
                <c:pt idx="225">
                  <c:v>63.3</c:v>
                </c:pt>
                <c:pt idx="226">
                  <c:v>63.3</c:v>
                </c:pt>
                <c:pt idx="227">
                  <c:v>63.3</c:v>
                </c:pt>
                <c:pt idx="228">
                  <c:v>63.3</c:v>
                </c:pt>
                <c:pt idx="229">
                  <c:v>63.4</c:v>
                </c:pt>
                <c:pt idx="230">
                  <c:v>63.4</c:v>
                </c:pt>
                <c:pt idx="231">
                  <c:v>63.4</c:v>
                </c:pt>
                <c:pt idx="232">
                  <c:v>63.4</c:v>
                </c:pt>
                <c:pt idx="233">
                  <c:v>63.4</c:v>
                </c:pt>
                <c:pt idx="234">
                  <c:v>63.4</c:v>
                </c:pt>
                <c:pt idx="235">
                  <c:v>63.5</c:v>
                </c:pt>
                <c:pt idx="236">
                  <c:v>63.5</c:v>
                </c:pt>
                <c:pt idx="237">
                  <c:v>63.5</c:v>
                </c:pt>
                <c:pt idx="238">
                  <c:v>63.5</c:v>
                </c:pt>
                <c:pt idx="239">
                  <c:v>63.5</c:v>
                </c:pt>
                <c:pt idx="240">
                  <c:v>63.5</c:v>
                </c:pt>
                <c:pt idx="241">
                  <c:v>63.6</c:v>
                </c:pt>
                <c:pt idx="242">
                  <c:v>63.6</c:v>
                </c:pt>
                <c:pt idx="243">
                  <c:v>63.6</c:v>
                </c:pt>
                <c:pt idx="244">
                  <c:v>63.6</c:v>
                </c:pt>
                <c:pt idx="245">
                  <c:v>63.6</c:v>
                </c:pt>
                <c:pt idx="246">
                  <c:v>63.7</c:v>
                </c:pt>
                <c:pt idx="247">
                  <c:v>63.7</c:v>
                </c:pt>
                <c:pt idx="248">
                  <c:v>63.7</c:v>
                </c:pt>
                <c:pt idx="249">
                  <c:v>63.7</c:v>
                </c:pt>
                <c:pt idx="250">
                  <c:v>63.7</c:v>
                </c:pt>
                <c:pt idx="251">
                  <c:v>63.7</c:v>
                </c:pt>
                <c:pt idx="252">
                  <c:v>63.8</c:v>
                </c:pt>
                <c:pt idx="253">
                  <c:v>63.8</c:v>
                </c:pt>
                <c:pt idx="254">
                  <c:v>63.8</c:v>
                </c:pt>
                <c:pt idx="255">
                  <c:v>63.8</c:v>
                </c:pt>
                <c:pt idx="256">
                  <c:v>63.8</c:v>
                </c:pt>
                <c:pt idx="257">
                  <c:v>63.8</c:v>
                </c:pt>
                <c:pt idx="258">
                  <c:v>63.9</c:v>
                </c:pt>
                <c:pt idx="259">
                  <c:v>63.9</c:v>
                </c:pt>
                <c:pt idx="260">
                  <c:v>63.9</c:v>
                </c:pt>
                <c:pt idx="261">
                  <c:v>63.9</c:v>
                </c:pt>
                <c:pt idx="262">
                  <c:v>63.9</c:v>
                </c:pt>
                <c:pt idx="263">
                  <c:v>63.9</c:v>
                </c:pt>
                <c:pt idx="264">
                  <c:v>64</c:v>
                </c:pt>
                <c:pt idx="265">
                  <c:v>64</c:v>
                </c:pt>
                <c:pt idx="266">
                  <c:v>64</c:v>
                </c:pt>
                <c:pt idx="267">
                  <c:v>64</c:v>
                </c:pt>
                <c:pt idx="268">
                  <c:v>64</c:v>
                </c:pt>
                <c:pt idx="269">
                  <c:v>64</c:v>
                </c:pt>
                <c:pt idx="270">
                  <c:v>64.099999999999994</c:v>
                </c:pt>
                <c:pt idx="271">
                  <c:v>64.099999999999994</c:v>
                </c:pt>
                <c:pt idx="272">
                  <c:v>64.099999999999994</c:v>
                </c:pt>
                <c:pt idx="273">
                  <c:v>64.099999999999994</c:v>
                </c:pt>
                <c:pt idx="274">
                  <c:v>64.099999999999994</c:v>
                </c:pt>
                <c:pt idx="275">
                  <c:v>64.099999999999994</c:v>
                </c:pt>
                <c:pt idx="276">
                  <c:v>64.099999999999994</c:v>
                </c:pt>
                <c:pt idx="277">
                  <c:v>64.2</c:v>
                </c:pt>
                <c:pt idx="278">
                  <c:v>64.2</c:v>
                </c:pt>
                <c:pt idx="279">
                  <c:v>64.2</c:v>
                </c:pt>
                <c:pt idx="280">
                  <c:v>64.2</c:v>
                </c:pt>
                <c:pt idx="281">
                  <c:v>64.2</c:v>
                </c:pt>
                <c:pt idx="282">
                  <c:v>64.2</c:v>
                </c:pt>
                <c:pt idx="283">
                  <c:v>64.3</c:v>
                </c:pt>
                <c:pt idx="284">
                  <c:v>64.3</c:v>
                </c:pt>
                <c:pt idx="285">
                  <c:v>64.3</c:v>
                </c:pt>
                <c:pt idx="286">
                  <c:v>64.3</c:v>
                </c:pt>
                <c:pt idx="287">
                  <c:v>64.3</c:v>
                </c:pt>
                <c:pt idx="288">
                  <c:v>64.3</c:v>
                </c:pt>
                <c:pt idx="289">
                  <c:v>64.3</c:v>
                </c:pt>
                <c:pt idx="290">
                  <c:v>64.400000000000006</c:v>
                </c:pt>
                <c:pt idx="291">
                  <c:v>64.400000000000006</c:v>
                </c:pt>
                <c:pt idx="292">
                  <c:v>64.400000000000006</c:v>
                </c:pt>
                <c:pt idx="293">
                  <c:v>64.400000000000006</c:v>
                </c:pt>
                <c:pt idx="294">
                  <c:v>64.400000000000006</c:v>
                </c:pt>
                <c:pt idx="295">
                  <c:v>64.400000000000006</c:v>
                </c:pt>
                <c:pt idx="296">
                  <c:v>64.400000000000006</c:v>
                </c:pt>
                <c:pt idx="297">
                  <c:v>64.5</c:v>
                </c:pt>
                <c:pt idx="298">
                  <c:v>64.5</c:v>
                </c:pt>
                <c:pt idx="299">
                  <c:v>64.5</c:v>
                </c:pt>
                <c:pt idx="300">
                  <c:v>64.5</c:v>
                </c:pt>
                <c:pt idx="301">
                  <c:v>64.5</c:v>
                </c:pt>
                <c:pt idx="302">
                  <c:v>64.5</c:v>
                </c:pt>
                <c:pt idx="303">
                  <c:v>64.5</c:v>
                </c:pt>
                <c:pt idx="304">
                  <c:v>64.599999999999994</c:v>
                </c:pt>
                <c:pt idx="305">
                  <c:v>64.599999999999994</c:v>
                </c:pt>
                <c:pt idx="306">
                  <c:v>64.599999999999994</c:v>
                </c:pt>
                <c:pt idx="307">
                  <c:v>64.599999999999994</c:v>
                </c:pt>
                <c:pt idx="308">
                  <c:v>64.599999999999994</c:v>
                </c:pt>
                <c:pt idx="309">
                  <c:v>64.599999999999994</c:v>
                </c:pt>
                <c:pt idx="310">
                  <c:v>64.599999999999994</c:v>
                </c:pt>
                <c:pt idx="311">
                  <c:v>64.599999999999994</c:v>
                </c:pt>
                <c:pt idx="312">
                  <c:v>64.7</c:v>
                </c:pt>
                <c:pt idx="313">
                  <c:v>64.7</c:v>
                </c:pt>
                <c:pt idx="314">
                  <c:v>64.7</c:v>
                </c:pt>
                <c:pt idx="315">
                  <c:v>64.7</c:v>
                </c:pt>
                <c:pt idx="316">
                  <c:v>64.7</c:v>
                </c:pt>
                <c:pt idx="317">
                  <c:v>64.7</c:v>
                </c:pt>
                <c:pt idx="318">
                  <c:v>64.7</c:v>
                </c:pt>
                <c:pt idx="319">
                  <c:v>64.8</c:v>
                </c:pt>
                <c:pt idx="320">
                  <c:v>64.8</c:v>
                </c:pt>
                <c:pt idx="321">
                  <c:v>64.8</c:v>
                </c:pt>
                <c:pt idx="322">
                  <c:v>64.8</c:v>
                </c:pt>
                <c:pt idx="323">
                  <c:v>64.8</c:v>
                </c:pt>
                <c:pt idx="324">
                  <c:v>64.8</c:v>
                </c:pt>
                <c:pt idx="325">
                  <c:v>64.8</c:v>
                </c:pt>
                <c:pt idx="326">
                  <c:v>64.8</c:v>
                </c:pt>
                <c:pt idx="327">
                  <c:v>64.8</c:v>
                </c:pt>
                <c:pt idx="328">
                  <c:v>64.900000000000006</c:v>
                </c:pt>
                <c:pt idx="329">
                  <c:v>64.900000000000006</c:v>
                </c:pt>
                <c:pt idx="330">
                  <c:v>64.900000000000006</c:v>
                </c:pt>
                <c:pt idx="331">
                  <c:v>64.900000000000006</c:v>
                </c:pt>
                <c:pt idx="332">
                  <c:v>64.900000000000006</c:v>
                </c:pt>
                <c:pt idx="333">
                  <c:v>64.900000000000006</c:v>
                </c:pt>
                <c:pt idx="334">
                  <c:v>64.900000000000006</c:v>
                </c:pt>
                <c:pt idx="335">
                  <c:v>65</c:v>
                </c:pt>
                <c:pt idx="336">
                  <c:v>65</c:v>
                </c:pt>
                <c:pt idx="337">
                  <c:v>65</c:v>
                </c:pt>
                <c:pt idx="338">
                  <c:v>65</c:v>
                </c:pt>
                <c:pt idx="339">
                  <c:v>65</c:v>
                </c:pt>
                <c:pt idx="340">
                  <c:v>65</c:v>
                </c:pt>
                <c:pt idx="341">
                  <c:v>65</c:v>
                </c:pt>
                <c:pt idx="342">
                  <c:v>65</c:v>
                </c:pt>
                <c:pt idx="343">
                  <c:v>65</c:v>
                </c:pt>
                <c:pt idx="344">
                  <c:v>65.099999999999994</c:v>
                </c:pt>
                <c:pt idx="345">
                  <c:v>65.099999999999994</c:v>
                </c:pt>
                <c:pt idx="346">
                  <c:v>65.099999999999994</c:v>
                </c:pt>
                <c:pt idx="347">
                  <c:v>65.099999999999994</c:v>
                </c:pt>
                <c:pt idx="348">
                  <c:v>65.099999999999994</c:v>
                </c:pt>
                <c:pt idx="349">
                  <c:v>65.099999999999994</c:v>
                </c:pt>
                <c:pt idx="350">
                  <c:v>65.099999999999994</c:v>
                </c:pt>
                <c:pt idx="351">
                  <c:v>65.099999999999994</c:v>
                </c:pt>
                <c:pt idx="352">
                  <c:v>65.2</c:v>
                </c:pt>
                <c:pt idx="353">
                  <c:v>65.2</c:v>
                </c:pt>
                <c:pt idx="354">
                  <c:v>65.2</c:v>
                </c:pt>
                <c:pt idx="355">
                  <c:v>65.2</c:v>
                </c:pt>
                <c:pt idx="356">
                  <c:v>65.2</c:v>
                </c:pt>
                <c:pt idx="357">
                  <c:v>65.2</c:v>
                </c:pt>
                <c:pt idx="358">
                  <c:v>65.2</c:v>
                </c:pt>
                <c:pt idx="359">
                  <c:v>65.2</c:v>
                </c:pt>
                <c:pt idx="360">
                  <c:v>65.2</c:v>
                </c:pt>
                <c:pt idx="361">
                  <c:v>65.2</c:v>
                </c:pt>
                <c:pt idx="362">
                  <c:v>65.3</c:v>
                </c:pt>
                <c:pt idx="363">
                  <c:v>65.3</c:v>
                </c:pt>
                <c:pt idx="364">
                  <c:v>65.3</c:v>
                </c:pt>
                <c:pt idx="365">
                  <c:v>65.3</c:v>
                </c:pt>
                <c:pt idx="366">
                  <c:v>65.3</c:v>
                </c:pt>
                <c:pt idx="367">
                  <c:v>65.3</c:v>
                </c:pt>
                <c:pt idx="368">
                  <c:v>65.3</c:v>
                </c:pt>
                <c:pt idx="369">
                  <c:v>65.3</c:v>
                </c:pt>
                <c:pt idx="370">
                  <c:v>65.3</c:v>
                </c:pt>
                <c:pt idx="371">
                  <c:v>65.400000000000006</c:v>
                </c:pt>
                <c:pt idx="372">
                  <c:v>65.400000000000006</c:v>
                </c:pt>
                <c:pt idx="373">
                  <c:v>65.400000000000006</c:v>
                </c:pt>
                <c:pt idx="374">
                  <c:v>65.400000000000006</c:v>
                </c:pt>
                <c:pt idx="375">
                  <c:v>65.400000000000006</c:v>
                </c:pt>
                <c:pt idx="376">
                  <c:v>65.400000000000006</c:v>
                </c:pt>
                <c:pt idx="377">
                  <c:v>65.400000000000006</c:v>
                </c:pt>
                <c:pt idx="378">
                  <c:v>65.400000000000006</c:v>
                </c:pt>
                <c:pt idx="379">
                  <c:v>65.400000000000006</c:v>
                </c:pt>
                <c:pt idx="380">
                  <c:v>65.400000000000006</c:v>
                </c:pt>
                <c:pt idx="381">
                  <c:v>65.400000000000006</c:v>
                </c:pt>
                <c:pt idx="382">
                  <c:v>65.5</c:v>
                </c:pt>
                <c:pt idx="383">
                  <c:v>65.5</c:v>
                </c:pt>
                <c:pt idx="384">
                  <c:v>65.5</c:v>
                </c:pt>
                <c:pt idx="385">
                  <c:v>65.5</c:v>
                </c:pt>
                <c:pt idx="386">
                  <c:v>65.5</c:v>
                </c:pt>
                <c:pt idx="387">
                  <c:v>65.5</c:v>
                </c:pt>
                <c:pt idx="388">
                  <c:v>65.5</c:v>
                </c:pt>
                <c:pt idx="389">
                  <c:v>65.5</c:v>
                </c:pt>
                <c:pt idx="390">
                  <c:v>65.5</c:v>
                </c:pt>
                <c:pt idx="391">
                  <c:v>65.5</c:v>
                </c:pt>
                <c:pt idx="392">
                  <c:v>65.599999999999994</c:v>
                </c:pt>
                <c:pt idx="393">
                  <c:v>65.599999999999994</c:v>
                </c:pt>
                <c:pt idx="394">
                  <c:v>65.599999999999994</c:v>
                </c:pt>
                <c:pt idx="395">
                  <c:v>65.599999999999994</c:v>
                </c:pt>
                <c:pt idx="396">
                  <c:v>65.599999999999994</c:v>
                </c:pt>
                <c:pt idx="397">
                  <c:v>65.599999999999994</c:v>
                </c:pt>
                <c:pt idx="398">
                  <c:v>65.599999999999994</c:v>
                </c:pt>
                <c:pt idx="399">
                  <c:v>65.599999999999994</c:v>
                </c:pt>
                <c:pt idx="400">
                  <c:v>65.599999999999994</c:v>
                </c:pt>
                <c:pt idx="401">
                  <c:v>65.599999999999994</c:v>
                </c:pt>
                <c:pt idx="402">
                  <c:v>65.7</c:v>
                </c:pt>
                <c:pt idx="403">
                  <c:v>65.7</c:v>
                </c:pt>
                <c:pt idx="404">
                  <c:v>65.7</c:v>
                </c:pt>
                <c:pt idx="405">
                  <c:v>65.7</c:v>
                </c:pt>
                <c:pt idx="406">
                  <c:v>65.7</c:v>
                </c:pt>
                <c:pt idx="407">
                  <c:v>65.7</c:v>
                </c:pt>
                <c:pt idx="408">
                  <c:v>65.8</c:v>
                </c:pt>
                <c:pt idx="409">
                  <c:v>65.8</c:v>
                </c:pt>
                <c:pt idx="410">
                  <c:v>65.8</c:v>
                </c:pt>
                <c:pt idx="411">
                  <c:v>65.8</c:v>
                </c:pt>
                <c:pt idx="412">
                  <c:v>65.8</c:v>
                </c:pt>
                <c:pt idx="413">
                  <c:v>65.8</c:v>
                </c:pt>
                <c:pt idx="414">
                  <c:v>65.900000000000006</c:v>
                </c:pt>
                <c:pt idx="415">
                  <c:v>65.900000000000006</c:v>
                </c:pt>
                <c:pt idx="416">
                  <c:v>65.900000000000006</c:v>
                </c:pt>
                <c:pt idx="417">
                  <c:v>65.900000000000006</c:v>
                </c:pt>
                <c:pt idx="418">
                  <c:v>65.900000000000006</c:v>
                </c:pt>
                <c:pt idx="419">
                  <c:v>65.900000000000006</c:v>
                </c:pt>
                <c:pt idx="420">
                  <c:v>66</c:v>
                </c:pt>
                <c:pt idx="421">
                  <c:v>66</c:v>
                </c:pt>
                <c:pt idx="422">
                  <c:v>66</c:v>
                </c:pt>
                <c:pt idx="423">
                  <c:v>66</c:v>
                </c:pt>
                <c:pt idx="424">
                  <c:v>66</c:v>
                </c:pt>
                <c:pt idx="425">
                  <c:v>66</c:v>
                </c:pt>
                <c:pt idx="426">
                  <c:v>66.099999999999994</c:v>
                </c:pt>
                <c:pt idx="427">
                  <c:v>66.099999999999994</c:v>
                </c:pt>
                <c:pt idx="428">
                  <c:v>66.099999999999994</c:v>
                </c:pt>
                <c:pt idx="429">
                  <c:v>66.099999999999994</c:v>
                </c:pt>
                <c:pt idx="430">
                  <c:v>66.099999999999994</c:v>
                </c:pt>
                <c:pt idx="431">
                  <c:v>66.099999999999994</c:v>
                </c:pt>
                <c:pt idx="432">
                  <c:v>66.099999999999994</c:v>
                </c:pt>
                <c:pt idx="433">
                  <c:v>66.099999999999994</c:v>
                </c:pt>
                <c:pt idx="434">
                  <c:v>66.2</c:v>
                </c:pt>
                <c:pt idx="435">
                  <c:v>66.2</c:v>
                </c:pt>
                <c:pt idx="436">
                  <c:v>66.2</c:v>
                </c:pt>
                <c:pt idx="437">
                  <c:v>66.2</c:v>
                </c:pt>
                <c:pt idx="438">
                  <c:v>66.2</c:v>
                </c:pt>
                <c:pt idx="439">
                  <c:v>66.2</c:v>
                </c:pt>
                <c:pt idx="440">
                  <c:v>66.2</c:v>
                </c:pt>
                <c:pt idx="441">
                  <c:v>66.2</c:v>
                </c:pt>
                <c:pt idx="442">
                  <c:v>66.3</c:v>
                </c:pt>
                <c:pt idx="443">
                  <c:v>66.3</c:v>
                </c:pt>
                <c:pt idx="444">
                  <c:v>66.3</c:v>
                </c:pt>
                <c:pt idx="445">
                  <c:v>66.3</c:v>
                </c:pt>
                <c:pt idx="446">
                  <c:v>66.3</c:v>
                </c:pt>
                <c:pt idx="447">
                  <c:v>66.3</c:v>
                </c:pt>
                <c:pt idx="448">
                  <c:v>66.3</c:v>
                </c:pt>
                <c:pt idx="449">
                  <c:v>66.3</c:v>
                </c:pt>
                <c:pt idx="450">
                  <c:v>66.3</c:v>
                </c:pt>
                <c:pt idx="451">
                  <c:v>66.400000000000006</c:v>
                </c:pt>
                <c:pt idx="452">
                  <c:v>66.400000000000006</c:v>
                </c:pt>
                <c:pt idx="453">
                  <c:v>66.400000000000006</c:v>
                </c:pt>
                <c:pt idx="454">
                  <c:v>66.400000000000006</c:v>
                </c:pt>
                <c:pt idx="455">
                  <c:v>66.400000000000006</c:v>
                </c:pt>
                <c:pt idx="456">
                  <c:v>66.400000000000006</c:v>
                </c:pt>
                <c:pt idx="457">
                  <c:v>66.400000000000006</c:v>
                </c:pt>
                <c:pt idx="458">
                  <c:v>66.400000000000006</c:v>
                </c:pt>
                <c:pt idx="459">
                  <c:v>66.5</c:v>
                </c:pt>
                <c:pt idx="460">
                  <c:v>66.5</c:v>
                </c:pt>
                <c:pt idx="461">
                  <c:v>66.5</c:v>
                </c:pt>
                <c:pt idx="462">
                  <c:v>66.5</c:v>
                </c:pt>
                <c:pt idx="463">
                  <c:v>66.5</c:v>
                </c:pt>
                <c:pt idx="464">
                  <c:v>66.5</c:v>
                </c:pt>
                <c:pt idx="465">
                  <c:v>66.5</c:v>
                </c:pt>
                <c:pt idx="466">
                  <c:v>66.5</c:v>
                </c:pt>
                <c:pt idx="467">
                  <c:v>66.5</c:v>
                </c:pt>
                <c:pt idx="468">
                  <c:v>66.599999999999994</c:v>
                </c:pt>
                <c:pt idx="469">
                  <c:v>66.599999999999994</c:v>
                </c:pt>
                <c:pt idx="470">
                  <c:v>66.599999999999994</c:v>
                </c:pt>
                <c:pt idx="471">
                  <c:v>66.599999999999994</c:v>
                </c:pt>
                <c:pt idx="472">
                  <c:v>66.599999999999994</c:v>
                </c:pt>
                <c:pt idx="473">
                  <c:v>66.599999999999994</c:v>
                </c:pt>
                <c:pt idx="474">
                  <c:v>66.599999999999994</c:v>
                </c:pt>
                <c:pt idx="475">
                  <c:v>66.599999999999994</c:v>
                </c:pt>
                <c:pt idx="476">
                  <c:v>66.599999999999994</c:v>
                </c:pt>
                <c:pt idx="477">
                  <c:v>66.599999999999994</c:v>
                </c:pt>
                <c:pt idx="478">
                  <c:v>66.7</c:v>
                </c:pt>
                <c:pt idx="479">
                  <c:v>66.7</c:v>
                </c:pt>
                <c:pt idx="480">
                  <c:v>66.7</c:v>
                </c:pt>
                <c:pt idx="481">
                  <c:v>66.7</c:v>
                </c:pt>
                <c:pt idx="482">
                  <c:v>66.7</c:v>
                </c:pt>
                <c:pt idx="483">
                  <c:v>66.7</c:v>
                </c:pt>
                <c:pt idx="484">
                  <c:v>66.7</c:v>
                </c:pt>
                <c:pt idx="485">
                  <c:v>66.7</c:v>
                </c:pt>
                <c:pt idx="486">
                  <c:v>66.7</c:v>
                </c:pt>
                <c:pt idx="487">
                  <c:v>66.7</c:v>
                </c:pt>
                <c:pt idx="488">
                  <c:v>66.7</c:v>
                </c:pt>
                <c:pt idx="489">
                  <c:v>66.8</c:v>
                </c:pt>
                <c:pt idx="490">
                  <c:v>66.8</c:v>
                </c:pt>
                <c:pt idx="491">
                  <c:v>66.8</c:v>
                </c:pt>
                <c:pt idx="492">
                  <c:v>66.8</c:v>
                </c:pt>
                <c:pt idx="493">
                  <c:v>66.8</c:v>
                </c:pt>
                <c:pt idx="494">
                  <c:v>66.8</c:v>
                </c:pt>
                <c:pt idx="495">
                  <c:v>66.8</c:v>
                </c:pt>
                <c:pt idx="496">
                  <c:v>66.8</c:v>
                </c:pt>
                <c:pt idx="497">
                  <c:v>66.8</c:v>
                </c:pt>
                <c:pt idx="498">
                  <c:v>66.8</c:v>
                </c:pt>
                <c:pt idx="499">
                  <c:v>66.8</c:v>
                </c:pt>
                <c:pt idx="500">
                  <c:v>66.8</c:v>
                </c:pt>
                <c:pt idx="501">
                  <c:v>66.900000000000006</c:v>
                </c:pt>
                <c:pt idx="502">
                  <c:v>66.900000000000006</c:v>
                </c:pt>
                <c:pt idx="503">
                  <c:v>66.900000000000006</c:v>
                </c:pt>
                <c:pt idx="504">
                  <c:v>66.900000000000006</c:v>
                </c:pt>
                <c:pt idx="505">
                  <c:v>66.900000000000006</c:v>
                </c:pt>
                <c:pt idx="506">
                  <c:v>66.900000000000006</c:v>
                </c:pt>
                <c:pt idx="507">
                  <c:v>66.900000000000006</c:v>
                </c:pt>
                <c:pt idx="508">
                  <c:v>66.900000000000006</c:v>
                </c:pt>
                <c:pt idx="509">
                  <c:v>66.900000000000006</c:v>
                </c:pt>
                <c:pt idx="510">
                  <c:v>66.900000000000006</c:v>
                </c:pt>
                <c:pt idx="511">
                  <c:v>66.900000000000006</c:v>
                </c:pt>
                <c:pt idx="512">
                  <c:v>66.900000000000006</c:v>
                </c:pt>
                <c:pt idx="513">
                  <c:v>66.900000000000006</c:v>
                </c:pt>
                <c:pt idx="514">
                  <c:v>66.900000000000006</c:v>
                </c:pt>
                <c:pt idx="515">
                  <c:v>66.900000000000006</c:v>
                </c:pt>
                <c:pt idx="516">
                  <c:v>67</c:v>
                </c:pt>
                <c:pt idx="517">
                  <c:v>66.900000000000006</c:v>
                </c:pt>
                <c:pt idx="518">
                  <c:v>67</c:v>
                </c:pt>
                <c:pt idx="519">
                  <c:v>66.900000000000006</c:v>
                </c:pt>
                <c:pt idx="520">
                  <c:v>67</c:v>
                </c:pt>
                <c:pt idx="521">
                  <c:v>67</c:v>
                </c:pt>
                <c:pt idx="522">
                  <c:v>67</c:v>
                </c:pt>
                <c:pt idx="523">
                  <c:v>67</c:v>
                </c:pt>
                <c:pt idx="524">
                  <c:v>67</c:v>
                </c:pt>
                <c:pt idx="525">
                  <c:v>67</c:v>
                </c:pt>
                <c:pt idx="526">
                  <c:v>67</c:v>
                </c:pt>
                <c:pt idx="527">
                  <c:v>67</c:v>
                </c:pt>
                <c:pt idx="528">
                  <c:v>67</c:v>
                </c:pt>
                <c:pt idx="529">
                  <c:v>67</c:v>
                </c:pt>
                <c:pt idx="530">
                  <c:v>67</c:v>
                </c:pt>
                <c:pt idx="531">
                  <c:v>67</c:v>
                </c:pt>
                <c:pt idx="532">
                  <c:v>67</c:v>
                </c:pt>
                <c:pt idx="533">
                  <c:v>67.099999999999994</c:v>
                </c:pt>
                <c:pt idx="534">
                  <c:v>67</c:v>
                </c:pt>
                <c:pt idx="535">
                  <c:v>67.099999999999994</c:v>
                </c:pt>
                <c:pt idx="536">
                  <c:v>67.099999999999994</c:v>
                </c:pt>
                <c:pt idx="537">
                  <c:v>67.099999999999994</c:v>
                </c:pt>
                <c:pt idx="538">
                  <c:v>67.099999999999994</c:v>
                </c:pt>
                <c:pt idx="539">
                  <c:v>67.099999999999994</c:v>
                </c:pt>
                <c:pt idx="540">
                  <c:v>67.099999999999994</c:v>
                </c:pt>
                <c:pt idx="541">
                  <c:v>67.099999999999994</c:v>
                </c:pt>
                <c:pt idx="542">
                  <c:v>67.099999999999994</c:v>
                </c:pt>
                <c:pt idx="543">
                  <c:v>67.099999999999994</c:v>
                </c:pt>
                <c:pt idx="544">
                  <c:v>67.099999999999994</c:v>
                </c:pt>
                <c:pt idx="545">
                  <c:v>67.099999999999994</c:v>
                </c:pt>
                <c:pt idx="546">
                  <c:v>67.099999999999994</c:v>
                </c:pt>
                <c:pt idx="547">
                  <c:v>67.099999999999994</c:v>
                </c:pt>
                <c:pt idx="548">
                  <c:v>67.099999999999994</c:v>
                </c:pt>
                <c:pt idx="549">
                  <c:v>67.099999999999994</c:v>
                </c:pt>
                <c:pt idx="550">
                  <c:v>67.099999999999994</c:v>
                </c:pt>
                <c:pt idx="551">
                  <c:v>67.099999999999994</c:v>
                </c:pt>
                <c:pt idx="552">
                  <c:v>67.2</c:v>
                </c:pt>
                <c:pt idx="553">
                  <c:v>67.2</c:v>
                </c:pt>
                <c:pt idx="554">
                  <c:v>67.2</c:v>
                </c:pt>
                <c:pt idx="555">
                  <c:v>67.2</c:v>
                </c:pt>
                <c:pt idx="556">
                  <c:v>67.2</c:v>
                </c:pt>
                <c:pt idx="557">
                  <c:v>67.2</c:v>
                </c:pt>
                <c:pt idx="558">
                  <c:v>67.2</c:v>
                </c:pt>
                <c:pt idx="559">
                  <c:v>67.2</c:v>
                </c:pt>
                <c:pt idx="560">
                  <c:v>67.2</c:v>
                </c:pt>
                <c:pt idx="561">
                  <c:v>67.2</c:v>
                </c:pt>
                <c:pt idx="562">
                  <c:v>67.2</c:v>
                </c:pt>
                <c:pt idx="563">
                  <c:v>67.2</c:v>
                </c:pt>
              </c:numCache>
            </c:numRef>
          </c:yVal>
          <c:smooth val="0"/>
        </c:ser>
        <c:ser>
          <c:idx val="2"/>
          <c:order val="1"/>
          <c:tx>
            <c:v>140gmm</c:v>
          </c:tx>
          <c:spPr>
            <a:ln w="38100" cap="rnd">
              <a:solidFill>
                <a:schemeClr val="accent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[1]ThermRot_140gmm!$A$2:$A$124</c:f>
              <c:numCache>
                <c:formatCode>General</c:formatCode>
                <c:ptCount val="123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[1]ThermRot_140gmm!$J$2:$J$124</c:f>
              <c:numCache>
                <c:formatCode>General</c:formatCode>
                <c:ptCount val="123"/>
                <c:pt idx="0">
                  <c:v>52</c:v>
                </c:pt>
                <c:pt idx="1">
                  <c:v>52.5</c:v>
                </c:pt>
                <c:pt idx="2">
                  <c:v>52.9</c:v>
                </c:pt>
                <c:pt idx="3">
                  <c:v>53.3</c:v>
                </c:pt>
                <c:pt idx="4">
                  <c:v>53.5</c:v>
                </c:pt>
                <c:pt idx="5">
                  <c:v>53.7</c:v>
                </c:pt>
                <c:pt idx="6">
                  <c:v>53.9</c:v>
                </c:pt>
                <c:pt idx="7">
                  <c:v>54.1</c:v>
                </c:pt>
                <c:pt idx="8">
                  <c:v>54.2</c:v>
                </c:pt>
                <c:pt idx="9">
                  <c:v>54.4</c:v>
                </c:pt>
                <c:pt idx="10">
                  <c:v>54.5</c:v>
                </c:pt>
                <c:pt idx="11">
                  <c:v>54.6</c:v>
                </c:pt>
                <c:pt idx="12">
                  <c:v>54.7</c:v>
                </c:pt>
                <c:pt idx="13">
                  <c:v>54.8</c:v>
                </c:pt>
                <c:pt idx="14">
                  <c:v>55</c:v>
                </c:pt>
                <c:pt idx="15">
                  <c:v>55.1</c:v>
                </c:pt>
                <c:pt idx="16">
                  <c:v>55.2</c:v>
                </c:pt>
                <c:pt idx="17">
                  <c:v>55.3</c:v>
                </c:pt>
                <c:pt idx="18">
                  <c:v>55.4</c:v>
                </c:pt>
                <c:pt idx="19">
                  <c:v>55.5</c:v>
                </c:pt>
                <c:pt idx="20">
                  <c:v>55.6</c:v>
                </c:pt>
                <c:pt idx="21">
                  <c:v>55.7</c:v>
                </c:pt>
                <c:pt idx="22">
                  <c:v>55.8</c:v>
                </c:pt>
                <c:pt idx="23">
                  <c:v>55.9</c:v>
                </c:pt>
                <c:pt idx="24">
                  <c:v>56</c:v>
                </c:pt>
                <c:pt idx="25">
                  <c:v>56.1</c:v>
                </c:pt>
                <c:pt idx="26">
                  <c:v>56.2</c:v>
                </c:pt>
                <c:pt idx="27">
                  <c:v>56.3</c:v>
                </c:pt>
                <c:pt idx="28">
                  <c:v>56.4</c:v>
                </c:pt>
                <c:pt idx="29">
                  <c:v>56.5</c:v>
                </c:pt>
                <c:pt idx="30">
                  <c:v>56.5</c:v>
                </c:pt>
                <c:pt idx="31">
                  <c:v>56.6</c:v>
                </c:pt>
                <c:pt idx="32">
                  <c:v>56.7</c:v>
                </c:pt>
                <c:pt idx="33">
                  <c:v>56.8</c:v>
                </c:pt>
                <c:pt idx="34">
                  <c:v>56.9</c:v>
                </c:pt>
                <c:pt idx="35">
                  <c:v>57</c:v>
                </c:pt>
                <c:pt idx="36">
                  <c:v>57.1</c:v>
                </c:pt>
                <c:pt idx="37">
                  <c:v>57.2</c:v>
                </c:pt>
                <c:pt idx="38">
                  <c:v>57.3</c:v>
                </c:pt>
                <c:pt idx="39">
                  <c:v>57.4</c:v>
                </c:pt>
                <c:pt idx="40">
                  <c:v>57.4</c:v>
                </c:pt>
                <c:pt idx="41">
                  <c:v>57.5</c:v>
                </c:pt>
                <c:pt idx="42">
                  <c:v>57.6</c:v>
                </c:pt>
                <c:pt idx="43">
                  <c:v>57.7</c:v>
                </c:pt>
                <c:pt idx="44">
                  <c:v>57.8</c:v>
                </c:pt>
                <c:pt idx="45">
                  <c:v>57.9</c:v>
                </c:pt>
                <c:pt idx="46">
                  <c:v>58</c:v>
                </c:pt>
                <c:pt idx="47">
                  <c:v>58</c:v>
                </c:pt>
                <c:pt idx="48">
                  <c:v>58.1</c:v>
                </c:pt>
                <c:pt idx="49">
                  <c:v>58.2</c:v>
                </c:pt>
                <c:pt idx="50">
                  <c:v>58.3</c:v>
                </c:pt>
                <c:pt idx="51">
                  <c:v>58.4</c:v>
                </c:pt>
                <c:pt idx="52">
                  <c:v>58.5</c:v>
                </c:pt>
                <c:pt idx="53">
                  <c:v>58.5</c:v>
                </c:pt>
                <c:pt idx="54">
                  <c:v>58.6</c:v>
                </c:pt>
                <c:pt idx="55">
                  <c:v>58.7</c:v>
                </c:pt>
                <c:pt idx="56">
                  <c:v>58.8</c:v>
                </c:pt>
                <c:pt idx="57">
                  <c:v>58.9</c:v>
                </c:pt>
                <c:pt idx="58">
                  <c:v>58.9</c:v>
                </c:pt>
                <c:pt idx="59">
                  <c:v>59</c:v>
                </c:pt>
                <c:pt idx="60">
                  <c:v>59.1</c:v>
                </c:pt>
                <c:pt idx="61">
                  <c:v>59.2</c:v>
                </c:pt>
                <c:pt idx="62">
                  <c:v>59.2</c:v>
                </c:pt>
                <c:pt idx="63">
                  <c:v>59.3</c:v>
                </c:pt>
                <c:pt idx="64">
                  <c:v>59.4</c:v>
                </c:pt>
                <c:pt idx="65">
                  <c:v>59.5</c:v>
                </c:pt>
                <c:pt idx="66">
                  <c:v>59.5</c:v>
                </c:pt>
                <c:pt idx="67">
                  <c:v>59.6</c:v>
                </c:pt>
                <c:pt idx="68">
                  <c:v>59.7</c:v>
                </c:pt>
                <c:pt idx="69">
                  <c:v>59.8</c:v>
                </c:pt>
                <c:pt idx="70">
                  <c:v>59.9</c:v>
                </c:pt>
                <c:pt idx="71">
                  <c:v>59.9</c:v>
                </c:pt>
                <c:pt idx="72">
                  <c:v>60</c:v>
                </c:pt>
                <c:pt idx="73">
                  <c:v>60.1</c:v>
                </c:pt>
                <c:pt idx="74">
                  <c:v>60.2</c:v>
                </c:pt>
                <c:pt idx="75">
                  <c:v>60.2</c:v>
                </c:pt>
                <c:pt idx="76">
                  <c:v>60.3</c:v>
                </c:pt>
                <c:pt idx="77">
                  <c:v>60.4</c:v>
                </c:pt>
                <c:pt idx="78">
                  <c:v>60.5</c:v>
                </c:pt>
                <c:pt idx="79">
                  <c:v>60.5</c:v>
                </c:pt>
                <c:pt idx="80">
                  <c:v>60.6</c:v>
                </c:pt>
                <c:pt idx="81">
                  <c:v>60.7</c:v>
                </c:pt>
                <c:pt idx="82">
                  <c:v>60.8</c:v>
                </c:pt>
                <c:pt idx="83">
                  <c:v>60.8</c:v>
                </c:pt>
                <c:pt idx="84">
                  <c:v>60.9</c:v>
                </c:pt>
                <c:pt idx="85">
                  <c:v>61</c:v>
                </c:pt>
                <c:pt idx="86">
                  <c:v>61.1</c:v>
                </c:pt>
                <c:pt idx="87">
                  <c:v>61.1</c:v>
                </c:pt>
                <c:pt idx="88">
                  <c:v>61.2</c:v>
                </c:pt>
                <c:pt idx="89">
                  <c:v>61.3</c:v>
                </c:pt>
                <c:pt idx="90">
                  <c:v>61.4</c:v>
                </c:pt>
                <c:pt idx="91">
                  <c:v>61.4</c:v>
                </c:pt>
                <c:pt idx="92">
                  <c:v>61.5</c:v>
                </c:pt>
                <c:pt idx="93">
                  <c:v>61.6</c:v>
                </c:pt>
                <c:pt idx="94">
                  <c:v>61.7</c:v>
                </c:pt>
                <c:pt idx="95">
                  <c:v>61.7</c:v>
                </c:pt>
                <c:pt idx="96">
                  <c:v>61.8</c:v>
                </c:pt>
                <c:pt idx="97">
                  <c:v>61.9</c:v>
                </c:pt>
                <c:pt idx="98">
                  <c:v>61.9</c:v>
                </c:pt>
                <c:pt idx="99">
                  <c:v>62</c:v>
                </c:pt>
                <c:pt idx="100">
                  <c:v>62.1</c:v>
                </c:pt>
                <c:pt idx="101">
                  <c:v>62.2</c:v>
                </c:pt>
                <c:pt idx="102">
                  <c:v>62.3</c:v>
                </c:pt>
                <c:pt idx="103">
                  <c:v>62.3</c:v>
                </c:pt>
                <c:pt idx="104">
                  <c:v>62.4</c:v>
                </c:pt>
                <c:pt idx="105">
                  <c:v>62.5</c:v>
                </c:pt>
                <c:pt idx="106">
                  <c:v>62.6</c:v>
                </c:pt>
                <c:pt idx="107">
                  <c:v>62.6</c:v>
                </c:pt>
                <c:pt idx="108">
                  <c:v>62.7</c:v>
                </c:pt>
                <c:pt idx="109">
                  <c:v>62.8</c:v>
                </c:pt>
                <c:pt idx="110">
                  <c:v>62.9</c:v>
                </c:pt>
                <c:pt idx="111">
                  <c:v>63</c:v>
                </c:pt>
                <c:pt idx="112">
                  <c:v>63</c:v>
                </c:pt>
                <c:pt idx="113">
                  <c:v>63.1</c:v>
                </c:pt>
                <c:pt idx="114">
                  <c:v>63.2</c:v>
                </c:pt>
                <c:pt idx="115">
                  <c:v>63.3</c:v>
                </c:pt>
                <c:pt idx="116">
                  <c:v>63.3</c:v>
                </c:pt>
                <c:pt idx="117">
                  <c:v>63.4</c:v>
                </c:pt>
                <c:pt idx="118">
                  <c:v>63.5</c:v>
                </c:pt>
                <c:pt idx="119">
                  <c:v>63.6</c:v>
                </c:pt>
                <c:pt idx="120">
                  <c:v>63.7</c:v>
                </c:pt>
                <c:pt idx="121">
                  <c:v>63.8</c:v>
                </c:pt>
                <c:pt idx="122">
                  <c:v>63.9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412808"/>
        <c:axId val="547413200"/>
        <c:extLst/>
      </c:scatterChart>
      <c:valAx>
        <c:axId val="547412808"/>
        <c:scaling>
          <c:orientation val="minMax"/>
          <c:max val="5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smtClean="0"/>
                  <a:t>Temps [s]</a:t>
                </a:r>
                <a:endParaRPr lang="fr-FR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47413200"/>
        <c:crosses val="autoZero"/>
        <c:crossBetween val="midCat"/>
      </c:valAx>
      <c:valAx>
        <c:axId val="547413200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Temperature [°C]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47412808"/>
        <c:crosses val="autoZero"/>
        <c:crossBetween val="midCat"/>
        <c:majorUnit val="5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712722222222222"/>
          <c:y val="0.70591548679063165"/>
          <c:w val="0.44910916666666667"/>
          <c:h val="7.70773548280701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864305555555558"/>
          <c:y val="5.5294368691718422E-2"/>
          <c:w val="0.84238333333333337"/>
          <c:h val="0.80265475961846222"/>
        </c:manualLayout>
      </c:layout>
      <c:scatterChart>
        <c:scatterStyle val="lineMarker"/>
        <c:varyColors val="0"/>
        <c:ser>
          <c:idx val="1"/>
          <c:order val="0"/>
          <c:tx>
            <c:v> </c:v>
          </c:tx>
          <c:spPr>
            <a:ln w="19050" cap="rnd">
              <a:solidFill>
                <a:schemeClr val="accent1">
                  <a:alpha val="0"/>
                </a:schemeClr>
              </a:solidFill>
              <a:round/>
            </a:ln>
            <a:effectLst/>
          </c:spPr>
          <c:marker>
            <c:symbol val="none"/>
          </c:marker>
          <c:trendline>
            <c:name>120 gmm</c:name>
            <c:spPr>
              <a:ln w="38100" cap="rnd" cmpd="sng">
                <a:solidFill>
                  <a:schemeClr val="accent2"/>
                </a:solidFill>
                <a:prstDash val="solid"/>
              </a:ln>
              <a:effectLst/>
            </c:spPr>
            <c:trendlineType val="poly"/>
            <c:order val="6"/>
            <c:dispRSqr val="0"/>
            <c:dispEq val="0"/>
          </c:trendline>
          <c:xVal>
            <c:numRef>
              <c:f>[1]ThermRot_120gmm!$A$2:$A$567</c:f>
              <c:numCache>
                <c:formatCode>General</c:formatCode>
                <c:ptCount val="566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  <c:pt idx="123">
                  <c:v>49.2</c:v>
                </c:pt>
                <c:pt idx="124">
                  <c:v>49.6</c:v>
                </c:pt>
                <c:pt idx="125">
                  <c:v>50</c:v>
                </c:pt>
                <c:pt idx="126">
                  <c:v>50.4</c:v>
                </c:pt>
                <c:pt idx="127">
                  <c:v>50.8</c:v>
                </c:pt>
                <c:pt idx="128">
                  <c:v>51.2</c:v>
                </c:pt>
                <c:pt idx="129">
                  <c:v>51.6</c:v>
                </c:pt>
                <c:pt idx="130">
                  <c:v>52</c:v>
                </c:pt>
                <c:pt idx="131">
                  <c:v>52.4</c:v>
                </c:pt>
                <c:pt idx="132">
                  <c:v>52.8</c:v>
                </c:pt>
                <c:pt idx="133">
                  <c:v>53.2</c:v>
                </c:pt>
                <c:pt idx="134">
                  <c:v>53.6</c:v>
                </c:pt>
                <c:pt idx="135">
                  <c:v>54</c:v>
                </c:pt>
                <c:pt idx="136">
                  <c:v>54.4</c:v>
                </c:pt>
                <c:pt idx="137">
                  <c:v>54.8</c:v>
                </c:pt>
                <c:pt idx="138">
                  <c:v>55.2</c:v>
                </c:pt>
                <c:pt idx="139">
                  <c:v>55.6</c:v>
                </c:pt>
                <c:pt idx="140">
                  <c:v>56</c:v>
                </c:pt>
                <c:pt idx="141">
                  <c:v>56.4</c:v>
                </c:pt>
                <c:pt idx="142">
                  <c:v>56.8</c:v>
                </c:pt>
                <c:pt idx="143">
                  <c:v>57.2</c:v>
                </c:pt>
                <c:pt idx="144">
                  <c:v>57.6</c:v>
                </c:pt>
                <c:pt idx="145">
                  <c:v>58</c:v>
                </c:pt>
                <c:pt idx="146">
                  <c:v>58.4</c:v>
                </c:pt>
                <c:pt idx="147">
                  <c:v>58.8</c:v>
                </c:pt>
                <c:pt idx="148">
                  <c:v>59.2</c:v>
                </c:pt>
                <c:pt idx="149">
                  <c:v>59.6</c:v>
                </c:pt>
                <c:pt idx="150">
                  <c:v>60</c:v>
                </c:pt>
                <c:pt idx="151">
                  <c:v>60.4</c:v>
                </c:pt>
                <c:pt idx="152">
                  <c:v>60.8</c:v>
                </c:pt>
                <c:pt idx="153">
                  <c:v>61.2</c:v>
                </c:pt>
                <c:pt idx="154">
                  <c:v>61.6</c:v>
                </c:pt>
                <c:pt idx="155">
                  <c:v>62</c:v>
                </c:pt>
                <c:pt idx="156">
                  <c:v>62.4</c:v>
                </c:pt>
                <c:pt idx="157">
                  <c:v>62.8</c:v>
                </c:pt>
                <c:pt idx="158">
                  <c:v>63.2</c:v>
                </c:pt>
                <c:pt idx="159">
                  <c:v>63.6</c:v>
                </c:pt>
                <c:pt idx="160">
                  <c:v>64</c:v>
                </c:pt>
                <c:pt idx="161">
                  <c:v>64.400000000000006</c:v>
                </c:pt>
                <c:pt idx="162">
                  <c:v>64.8</c:v>
                </c:pt>
                <c:pt idx="163">
                  <c:v>65.2</c:v>
                </c:pt>
                <c:pt idx="164">
                  <c:v>65.599999999999994</c:v>
                </c:pt>
                <c:pt idx="165">
                  <c:v>66</c:v>
                </c:pt>
                <c:pt idx="166">
                  <c:v>66.400000000000006</c:v>
                </c:pt>
                <c:pt idx="167">
                  <c:v>66.8</c:v>
                </c:pt>
                <c:pt idx="168">
                  <c:v>67.2</c:v>
                </c:pt>
                <c:pt idx="169">
                  <c:v>67.599999999999994</c:v>
                </c:pt>
                <c:pt idx="170">
                  <c:v>68</c:v>
                </c:pt>
                <c:pt idx="171">
                  <c:v>68.400000000000006</c:v>
                </c:pt>
                <c:pt idx="172">
                  <c:v>68.8</c:v>
                </c:pt>
                <c:pt idx="173">
                  <c:v>69.2</c:v>
                </c:pt>
                <c:pt idx="174">
                  <c:v>69.599999999999994</c:v>
                </c:pt>
                <c:pt idx="175">
                  <c:v>70</c:v>
                </c:pt>
                <c:pt idx="176">
                  <c:v>70.400000000000006</c:v>
                </c:pt>
                <c:pt idx="177">
                  <c:v>70.8</c:v>
                </c:pt>
                <c:pt idx="178">
                  <c:v>71.2</c:v>
                </c:pt>
                <c:pt idx="179">
                  <c:v>71.599999999999994</c:v>
                </c:pt>
                <c:pt idx="180">
                  <c:v>72</c:v>
                </c:pt>
                <c:pt idx="181">
                  <c:v>72.400000000000006</c:v>
                </c:pt>
                <c:pt idx="182">
                  <c:v>72.8</c:v>
                </c:pt>
                <c:pt idx="183">
                  <c:v>73.2</c:v>
                </c:pt>
                <c:pt idx="184">
                  <c:v>73.599999999999994</c:v>
                </c:pt>
                <c:pt idx="185">
                  <c:v>74</c:v>
                </c:pt>
                <c:pt idx="186">
                  <c:v>74.400000000000006</c:v>
                </c:pt>
                <c:pt idx="187">
                  <c:v>74.8</c:v>
                </c:pt>
                <c:pt idx="188">
                  <c:v>75.2</c:v>
                </c:pt>
                <c:pt idx="189">
                  <c:v>75.599999999999994</c:v>
                </c:pt>
                <c:pt idx="190">
                  <c:v>76</c:v>
                </c:pt>
                <c:pt idx="191">
                  <c:v>76.400000000000006</c:v>
                </c:pt>
                <c:pt idx="192">
                  <c:v>76.8</c:v>
                </c:pt>
                <c:pt idx="193">
                  <c:v>77.2</c:v>
                </c:pt>
                <c:pt idx="194">
                  <c:v>77.599999999999994</c:v>
                </c:pt>
                <c:pt idx="195">
                  <c:v>78</c:v>
                </c:pt>
                <c:pt idx="196">
                  <c:v>78.400000000000006</c:v>
                </c:pt>
                <c:pt idx="197">
                  <c:v>78.8</c:v>
                </c:pt>
                <c:pt idx="198">
                  <c:v>79.2</c:v>
                </c:pt>
                <c:pt idx="199">
                  <c:v>79.599999999999994</c:v>
                </c:pt>
                <c:pt idx="200">
                  <c:v>80</c:v>
                </c:pt>
                <c:pt idx="201">
                  <c:v>80.400000000000006</c:v>
                </c:pt>
                <c:pt idx="202">
                  <c:v>80.8</c:v>
                </c:pt>
                <c:pt idx="203">
                  <c:v>81.2</c:v>
                </c:pt>
                <c:pt idx="204">
                  <c:v>81.599999999999994</c:v>
                </c:pt>
                <c:pt idx="205">
                  <c:v>82</c:v>
                </c:pt>
                <c:pt idx="206">
                  <c:v>82.4</c:v>
                </c:pt>
                <c:pt idx="207">
                  <c:v>82.8</c:v>
                </c:pt>
                <c:pt idx="208">
                  <c:v>83.2</c:v>
                </c:pt>
                <c:pt idx="209">
                  <c:v>83.6</c:v>
                </c:pt>
                <c:pt idx="210">
                  <c:v>84</c:v>
                </c:pt>
                <c:pt idx="211">
                  <c:v>84.4</c:v>
                </c:pt>
                <c:pt idx="212">
                  <c:v>84.8</c:v>
                </c:pt>
                <c:pt idx="213">
                  <c:v>85.2</c:v>
                </c:pt>
                <c:pt idx="214">
                  <c:v>85.6</c:v>
                </c:pt>
                <c:pt idx="215">
                  <c:v>86</c:v>
                </c:pt>
                <c:pt idx="216">
                  <c:v>86.4</c:v>
                </c:pt>
                <c:pt idx="217">
                  <c:v>86.8</c:v>
                </c:pt>
                <c:pt idx="218">
                  <c:v>87.2</c:v>
                </c:pt>
                <c:pt idx="219">
                  <c:v>87.6</c:v>
                </c:pt>
                <c:pt idx="220">
                  <c:v>88</c:v>
                </c:pt>
                <c:pt idx="221">
                  <c:v>88.4</c:v>
                </c:pt>
                <c:pt idx="222">
                  <c:v>88.8</c:v>
                </c:pt>
                <c:pt idx="223">
                  <c:v>89.2</c:v>
                </c:pt>
                <c:pt idx="224">
                  <c:v>89.6</c:v>
                </c:pt>
                <c:pt idx="225">
                  <c:v>90</c:v>
                </c:pt>
                <c:pt idx="226">
                  <c:v>90.4</c:v>
                </c:pt>
                <c:pt idx="227">
                  <c:v>90.8</c:v>
                </c:pt>
                <c:pt idx="228">
                  <c:v>91.2</c:v>
                </c:pt>
                <c:pt idx="229">
                  <c:v>91.6</c:v>
                </c:pt>
                <c:pt idx="230">
                  <c:v>92</c:v>
                </c:pt>
                <c:pt idx="231">
                  <c:v>92.4</c:v>
                </c:pt>
                <c:pt idx="232">
                  <c:v>92.8</c:v>
                </c:pt>
                <c:pt idx="233">
                  <c:v>93.2</c:v>
                </c:pt>
                <c:pt idx="234">
                  <c:v>93.6</c:v>
                </c:pt>
                <c:pt idx="235">
                  <c:v>94</c:v>
                </c:pt>
                <c:pt idx="236">
                  <c:v>94.4</c:v>
                </c:pt>
                <c:pt idx="237">
                  <c:v>94.8</c:v>
                </c:pt>
                <c:pt idx="238">
                  <c:v>95.2</c:v>
                </c:pt>
                <c:pt idx="239">
                  <c:v>95.6</c:v>
                </c:pt>
                <c:pt idx="240">
                  <c:v>96</c:v>
                </c:pt>
                <c:pt idx="241">
                  <c:v>96.4</c:v>
                </c:pt>
                <c:pt idx="242">
                  <c:v>96.8</c:v>
                </c:pt>
                <c:pt idx="243">
                  <c:v>97.2</c:v>
                </c:pt>
                <c:pt idx="244">
                  <c:v>97.6</c:v>
                </c:pt>
                <c:pt idx="245">
                  <c:v>98</c:v>
                </c:pt>
                <c:pt idx="246">
                  <c:v>98.4</c:v>
                </c:pt>
                <c:pt idx="247">
                  <c:v>98.8</c:v>
                </c:pt>
                <c:pt idx="248">
                  <c:v>99.2</c:v>
                </c:pt>
                <c:pt idx="249">
                  <c:v>99.6</c:v>
                </c:pt>
                <c:pt idx="250">
                  <c:v>100</c:v>
                </c:pt>
                <c:pt idx="251">
                  <c:v>100.4</c:v>
                </c:pt>
                <c:pt idx="252">
                  <c:v>100.8</c:v>
                </c:pt>
                <c:pt idx="253">
                  <c:v>101.2</c:v>
                </c:pt>
                <c:pt idx="254">
                  <c:v>101.6</c:v>
                </c:pt>
                <c:pt idx="255">
                  <c:v>102</c:v>
                </c:pt>
                <c:pt idx="256">
                  <c:v>102.4</c:v>
                </c:pt>
                <c:pt idx="257">
                  <c:v>102.8</c:v>
                </c:pt>
                <c:pt idx="258">
                  <c:v>103.2</c:v>
                </c:pt>
                <c:pt idx="259">
                  <c:v>103.6</c:v>
                </c:pt>
                <c:pt idx="260">
                  <c:v>104</c:v>
                </c:pt>
                <c:pt idx="261">
                  <c:v>104.4</c:v>
                </c:pt>
                <c:pt idx="262">
                  <c:v>104.8</c:v>
                </c:pt>
                <c:pt idx="263">
                  <c:v>105.2</c:v>
                </c:pt>
                <c:pt idx="264">
                  <c:v>105.6</c:v>
                </c:pt>
                <c:pt idx="265">
                  <c:v>106</c:v>
                </c:pt>
                <c:pt idx="266">
                  <c:v>106.4</c:v>
                </c:pt>
                <c:pt idx="267">
                  <c:v>106.8</c:v>
                </c:pt>
                <c:pt idx="268">
                  <c:v>107.2</c:v>
                </c:pt>
                <c:pt idx="269">
                  <c:v>107.6</c:v>
                </c:pt>
                <c:pt idx="270">
                  <c:v>108</c:v>
                </c:pt>
                <c:pt idx="271">
                  <c:v>108.4</c:v>
                </c:pt>
                <c:pt idx="272">
                  <c:v>108.8</c:v>
                </c:pt>
                <c:pt idx="273">
                  <c:v>109.2</c:v>
                </c:pt>
                <c:pt idx="274">
                  <c:v>109.6</c:v>
                </c:pt>
                <c:pt idx="275">
                  <c:v>110</c:v>
                </c:pt>
                <c:pt idx="276">
                  <c:v>110.4</c:v>
                </c:pt>
                <c:pt idx="277">
                  <c:v>110.8</c:v>
                </c:pt>
                <c:pt idx="278">
                  <c:v>111.2</c:v>
                </c:pt>
                <c:pt idx="279">
                  <c:v>111.6</c:v>
                </c:pt>
                <c:pt idx="280">
                  <c:v>112</c:v>
                </c:pt>
                <c:pt idx="281">
                  <c:v>112.4</c:v>
                </c:pt>
                <c:pt idx="282">
                  <c:v>112.8</c:v>
                </c:pt>
                <c:pt idx="283">
                  <c:v>113.2</c:v>
                </c:pt>
                <c:pt idx="284">
                  <c:v>113.6</c:v>
                </c:pt>
                <c:pt idx="285">
                  <c:v>114</c:v>
                </c:pt>
                <c:pt idx="286">
                  <c:v>114.4</c:v>
                </c:pt>
                <c:pt idx="287">
                  <c:v>114.8</c:v>
                </c:pt>
                <c:pt idx="288">
                  <c:v>115.2</c:v>
                </c:pt>
                <c:pt idx="289">
                  <c:v>115.6</c:v>
                </c:pt>
                <c:pt idx="290">
                  <c:v>116</c:v>
                </c:pt>
                <c:pt idx="291">
                  <c:v>116.4</c:v>
                </c:pt>
                <c:pt idx="292">
                  <c:v>116.8</c:v>
                </c:pt>
                <c:pt idx="293">
                  <c:v>117.2</c:v>
                </c:pt>
                <c:pt idx="294">
                  <c:v>117.6</c:v>
                </c:pt>
                <c:pt idx="295">
                  <c:v>118</c:v>
                </c:pt>
                <c:pt idx="296">
                  <c:v>118.4</c:v>
                </c:pt>
                <c:pt idx="297">
                  <c:v>118.8</c:v>
                </c:pt>
                <c:pt idx="298">
                  <c:v>119.2</c:v>
                </c:pt>
                <c:pt idx="299">
                  <c:v>119.6</c:v>
                </c:pt>
                <c:pt idx="300">
                  <c:v>120</c:v>
                </c:pt>
                <c:pt idx="301">
                  <c:v>120.4</c:v>
                </c:pt>
                <c:pt idx="302">
                  <c:v>120.8</c:v>
                </c:pt>
                <c:pt idx="303">
                  <c:v>121.2</c:v>
                </c:pt>
                <c:pt idx="304">
                  <c:v>121.6</c:v>
                </c:pt>
                <c:pt idx="305">
                  <c:v>122</c:v>
                </c:pt>
                <c:pt idx="306">
                  <c:v>122.4</c:v>
                </c:pt>
                <c:pt idx="307">
                  <c:v>122.8</c:v>
                </c:pt>
                <c:pt idx="308">
                  <c:v>123.2</c:v>
                </c:pt>
                <c:pt idx="309">
                  <c:v>123.6</c:v>
                </c:pt>
                <c:pt idx="310">
                  <c:v>124</c:v>
                </c:pt>
                <c:pt idx="311">
                  <c:v>124.4</c:v>
                </c:pt>
                <c:pt idx="312">
                  <c:v>124.8</c:v>
                </c:pt>
                <c:pt idx="313">
                  <c:v>125.2</c:v>
                </c:pt>
                <c:pt idx="314">
                  <c:v>125.6</c:v>
                </c:pt>
                <c:pt idx="315">
                  <c:v>126</c:v>
                </c:pt>
                <c:pt idx="316">
                  <c:v>126.4</c:v>
                </c:pt>
                <c:pt idx="317">
                  <c:v>126.8</c:v>
                </c:pt>
                <c:pt idx="318">
                  <c:v>127.2</c:v>
                </c:pt>
                <c:pt idx="319">
                  <c:v>127.6</c:v>
                </c:pt>
                <c:pt idx="320">
                  <c:v>128</c:v>
                </c:pt>
                <c:pt idx="321">
                  <c:v>128.4</c:v>
                </c:pt>
                <c:pt idx="322">
                  <c:v>128.80000000000001</c:v>
                </c:pt>
                <c:pt idx="323">
                  <c:v>129.19999999999999</c:v>
                </c:pt>
                <c:pt idx="324">
                  <c:v>129.6</c:v>
                </c:pt>
                <c:pt idx="325">
                  <c:v>130</c:v>
                </c:pt>
                <c:pt idx="326">
                  <c:v>130.4</c:v>
                </c:pt>
                <c:pt idx="327">
                  <c:v>130.80000000000001</c:v>
                </c:pt>
                <c:pt idx="328">
                  <c:v>131.19999999999999</c:v>
                </c:pt>
                <c:pt idx="329">
                  <c:v>131.6</c:v>
                </c:pt>
                <c:pt idx="330">
                  <c:v>132</c:v>
                </c:pt>
                <c:pt idx="331">
                  <c:v>132.4</c:v>
                </c:pt>
                <c:pt idx="332">
                  <c:v>132.80000000000001</c:v>
                </c:pt>
                <c:pt idx="333">
                  <c:v>133.19999999999999</c:v>
                </c:pt>
                <c:pt idx="334">
                  <c:v>133.6</c:v>
                </c:pt>
                <c:pt idx="335">
                  <c:v>134</c:v>
                </c:pt>
                <c:pt idx="336">
                  <c:v>134.4</c:v>
                </c:pt>
                <c:pt idx="337">
                  <c:v>134.80000000000001</c:v>
                </c:pt>
                <c:pt idx="338">
                  <c:v>135.19999999999999</c:v>
                </c:pt>
                <c:pt idx="339">
                  <c:v>135.6</c:v>
                </c:pt>
                <c:pt idx="340">
                  <c:v>136</c:v>
                </c:pt>
                <c:pt idx="341">
                  <c:v>136.4</c:v>
                </c:pt>
                <c:pt idx="342">
                  <c:v>136.80000000000001</c:v>
                </c:pt>
                <c:pt idx="343">
                  <c:v>137.19999999999999</c:v>
                </c:pt>
                <c:pt idx="344">
                  <c:v>137.6</c:v>
                </c:pt>
                <c:pt idx="345">
                  <c:v>138</c:v>
                </c:pt>
                <c:pt idx="346">
                  <c:v>138.4</c:v>
                </c:pt>
                <c:pt idx="347">
                  <c:v>138.80000000000001</c:v>
                </c:pt>
                <c:pt idx="348">
                  <c:v>139.19999999999999</c:v>
                </c:pt>
                <c:pt idx="349">
                  <c:v>139.6</c:v>
                </c:pt>
                <c:pt idx="350">
                  <c:v>140</c:v>
                </c:pt>
                <c:pt idx="351">
                  <c:v>140.4</c:v>
                </c:pt>
                <c:pt idx="352">
                  <c:v>140.80000000000001</c:v>
                </c:pt>
                <c:pt idx="353">
                  <c:v>141.19999999999999</c:v>
                </c:pt>
                <c:pt idx="354">
                  <c:v>141.6</c:v>
                </c:pt>
                <c:pt idx="355">
                  <c:v>142</c:v>
                </c:pt>
                <c:pt idx="356">
                  <c:v>142.4</c:v>
                </c:pt>
                <c:pt idx="357">
                  <c:v>142.80000000000001</c:v>
                </c:pt>
                <c:pt idx="358">
                  <c:v>143.19999999999999</c:v>
                </c:pt>
                <c:pt idx="359">
                  <c:v>143.6</c:v>
                </c:pt>
                <c:pt idx="360">
                  <c:v>144</c:v>
                </c:pt>
                <c:pt idx="361">
                  <c:v>144.4</c:v>
                </c:pt>
                <c:pt idx="362">
                  <c:v>144.80000000000001</c:v>
                </c:pt>
                <c:pt idx="363">
                  <c:v>145.19999999999999</c:v>
                </c:pt>
                <c:pt idx="364">
                  <c:v>145.6</c:v>
                </c:pt>
                <c:pt idx="365">
                  <c:v>146</c:v>
                </c:pt>
                <c:pt idx="366">
                  <c:v>146.4</c:v>
                </c:pt>
                <c:pt idx="367">
                  <c:v>146.80000000000001</c:v>
                </c:pt>
                <c:pt idx="368">
                  <c:v>147.19999999999999</c:v>
                </c:pt>
                <c:pt idx="369">
                  <c:v>147.6</c:v>
                </c:pt>
                <c:pt idx="370">
                  <c:v>148</c:v>
                </c:pt>
                <c:pt idx="371">
                  <c:v>148.4</c:v>
                </c:pt>
                <c:pt idx="372">
                  <c:v>148.80000000000001</c:v>
                </c:pt>
                <c:pt idx="373">
                  <c:v>149.19999999999999</c:v>
                </c:pt>
                <c:pt idx="374">
                  <c:v>149.6</c:v>
                </c:pt>
                <c:pt idx="375">
                  <c:v>150</c:v>
                </c:pt>
                <c:pt idx="376">
                  <c:v>150.4</c:v>
                </c:pt>
                <c:pt idx="377">
                  <c:v>150.80000000000001</c:v>
                </c:pt>
                <c:pt idx="378">
                  <c:v>151.19999999999999</c:v>
                </c:pt>
                <c:pt idx="379">
                  <c:v>151.6</c:v>
                </c:pt>
                <c:pt idx="380">
                  <c:v>152</c:v>
                </c:pt>
                <c:pt idx="381">
                  <c:v>152.4</c:v>
                </c:pt>
                <c:pt idx="382">
                  <c:v>152.80000000000001</c:v>
                </c:pt>
                <c:pt idx="383">
                  <c:v>153.19999999999999</c:v>
                </c:pt>
                <c:pt idx="384">
                  <c:v>153.6</c:v>
                </c:pt>
                <c:pt idx="385">
                  <c:v>154</c:v>
                </c:pt>
                <c:pt idx="386">
                  <c:v>154.4</c:v>
                </c:pt>
                <c:pt idx="387">
                  <c:v>154.80000000000001</c:v>
                </c:pt>
                <c:pt idx="388">
                  <c:v>155.19999999999999</c:v>
                </c:pt>
                <c:pt idx="389">
                  <c:v>155.6</c:v>
                </c:pt>
                <c:pt idx="390">
                  <c:v>156</c:v>
                </c:pt>
                <c:pt idx="391">
                  <c:v>156.4</c:v>
                </c:pt>
                <c:pt idx="392">
                  <c:v>156.80000000000001</c:v>
                </c:pt>
                <c:pt idx="393">
                  <c:v>157.19999999999999</c:v>
                </c:pt>
                <c:pt idx="394">
                  <c:v>157.6</c:v>
                </c:pt>
                <c:pt idx="395">
                  <c:v>158</c:v>
                </c:pt>
                <c:pt idx="396">
                  <c:v>158.4</c:v>
                </c:pt>
                <c:pt idx="397">
                  <c:v>158.80000000000001</c:v>
                </c:pt>
                <c:pt idx="398">
                  <c:v>159.19999999999999</c:v>
                </c:pt>
                <c:pt idx="399">
                  <c:v>159.6</c:v>
                </c:pt>
                <c:pt idx="400">
                  <c:v>160</c:v>
                </c:pt>
                <c:pt idx="401">
                  <c:v>160.80000000000001</c:v>
                </c:pt>
                <c:pt idx="402">
                  <c:v>161.6</c:v>
                </c:pt>
                <c:pt idx="403">
                  <c:v>162.4</c:v>
                </c:pt>
                <c:pt idx="404">
                  <c:v>163.19999999999999</c:v>
                </c:pt>
                <c:pt idx="405">
                  <c:v>164</c:v>
                </c:pt>
                <c:pt idx="406">
                  <c:v>164.8</c:v>
                </c:pt>
                <c:pt idx="407">
                  <c:v>165.6</c:v>
                </c:pt>
                <c:pt idx="408">
                  <c:v>166.4</c:v>
                </c:pt>
                <c:pt idx="409">
                  <c:v>167.2</c:v>
                </c:pt>
                <c:pt idx="410">
                  <c:v>168</c:v>
                </c:pt>
                <c:pt idx="411">
                  <c:v>168.8</c:v>
                </c:pt>
                <c:pt idx="412">
                  <c:v>169.6</c:v>
                </c:pt>
                <c:pt idx="413">
                  <c:v>170.4</c:v>
                </c:pt>
                <c:pt idx="414">
                  <c:v>171.2</c:v>
                </c:pt>
                <c:pt idx="415">
                  <c:v>172</c:v>
                </c:pt>
                <c:pt idx="416">
                  <c:v>172.8</c:v>
                </c:pt>
                <c:pt idx="417">
                  <c:v>173.6</c:v>
                </c:pt>
                <c:pt idx="418">
                  <c:v>174.4</c:v>
                </c:pt>
                <c:pt idx="419">
                  <c:v>175.2</c:v>
                </c:pt>
                <c:pt idx="420">
                  <c:v>176</c:v>
                </c:pt>
                <c:pt idx="421">
                  <c:v>176.8</c:v>
                </c:pt>
                <c:pt idx="422">
                  <c:v>177.6</c:v>
                </c:pt>
                <c:pt idx="423">
                  <c:v>178.4</c:v>
                </c:pt>
                <c:pt idx="424">
                  <c:v>179.2</c:v>
                </c:pt>
                <c:pt idx="425">
                  <c:v>180</c:v>
                </c:pt>
                <c:pt idx="426">
                  <c:v>180.8</c:v>
                </c:pt>
                <c:pt idx="427">
                  <c:v>181.6</c:v>
                </c:pt>
                <c:pt idx="428">
                  <c:v>182.4</c:v>
                </c:pt>
                <c:pt idx="429">
                  <c:v>183.2</c:v>
                </c:pt>
                <c:pt idx="430">
                  <c:v>184</c:v>
                </c:pt>
                <c:pt idx="431">
                  <c:v>184.8</c:v>
                </c:pt>
                <c:pt idx="432">
                  <c:v>185.6</c:v>
                </c:pt>
                <c:pt idx="433">
                  <c:v>186.4</c:v>
                </c:pt>
                <c:pt idx="434">
                  <c:v>187.2</c:v>
                </c:pt>
                <c:pt idx="435">
                  <c:v>188</c:v>
                </c:pt>
                <c:pt idx="436">
                  <c:v>188.8</c:v>
                </c:pt>
                <c:pt idx="437">
                  <c:v>189.6</c:v>
                </c:pt>
                <c:pt idx="438">
                  <c:v>190.4</c:v>
                </c:pt>
                <c:pt idx="439">
                  <c:v>191.2</c:v>
                </c:pt>
                <c:pt idx="440">
                  <c:v>192</c:v>
                </c:pt>
                <c:pt idx="441">
                  <c:v>192.8</c:v>
                </c:pt>
                <c:pt idx="442">
                  <c:v>193.6</c:v>
                </c:pt>
                <c:pt idx="443">
                  <c:v>194.4</c:v>
                </c:pt>
                <c:pt idx="444">
                  <c:v>195.2</c:v>
                </c:pt>
                <c:pt idx="445">
                  <c:v>196</c:v>
                </c:pt>
                <c:pt idx="446">
                  <c:v>196.8</c:v>
                </c:pt>
                <c:pt idx="447">
                  <c:v>197.6</c:v>
                </c:pt>
                <c:pt idx="448">
                  <c:v>198.4</c:v>
                </c:pt>
                <c:pt idx="449">
                  <c:v>199.2</c:v>
                </c:pt>
                <c:pt idx="450">
                  <c:v>200</c:v>
                </c:pt>
                <c:pt idx="451">
                  <c:v>200.8</c:v>
                </c:pt>
                <c:pt idx="452">
                  <c:v>201.6</c:v>
                </c:pt>
                <c:pt idx="453">
                  <c:v>202.4</c:v>
                </c:pt>
                <c:pt idx="454">
                  <c:v>203.2</c:v>
                </c:pt>
                <c:pt idx="455">
                  <c:v>204</c:v>
                </c:pt>
                <c:pt idx="456">
                  <c:v>204.8</c:v>
                </c:pt>
                <c:pt idx="457">
                  <c:v>205.6</c:v>
                </c:pt>
                <c:pt idx="458">
                  <c:v>206.4</c:v>
                </c:pt>
                <c:pt idx="459">
                  <c:v>207.2</c:v>
                </c:pt>
                <c:pt idx="460">
                  <c:v>208</c:v>
                </c:pt>
                <c:pt idx="461">
                  <c:v>208.8</c:v>
                </c:pt>
                <c:pt idx="462">
                  <c:v>209.6</c:v>
                </c:pt>
                <c:pt idx="463">
                  <c:v>210.4</c:v>
                </c:pt>
                <c:pt idx="464">
                  <c:v>211.2</c:v>
                </c:pt>
                <c:pt idx="465">
                  <c:v>212</c:v>
                </c:pt>
                <c:pt idx="466">
                  <c:v>212.8</c:v>
                </c:pt>
                <c:pt idx="467">
                  <c:v>213.6</c:v>
                </c:pt>
                <c:pt idx="468">
                  <c:v>214.4</c:v>
                </c:pt>
                <c:pt idx="469">
                  <c:v>215.2</c:v>
                </c:pt>
                <c:pt idx="470">
                  <c:v>216</c:v>
                </c:pt>
                <c:pt idx="471">
                  <c:v>216.8</c:v>
                </c:pt>
                <c:pt idx="472">
                  <c:v>217.6</c:v>
                </c:pt>
                <c:pt idx="473">
                  <c:v>218.4</c:v>
                </c:pt>
                <c:pt idx="474">
                  <c:v>219.2</c:v>
                </c:pt>
                <c:pt idx="475">
                  <c:v>220</c:v>
                </c:pt>
                <c:pt idx="476">
                  <c:v>220.8</c:v>
                </c:pt>
                <c:pt idx="477">
                  <c:v>221.6</c:v>
                </c:pt>
                <c:pt idx="478">
                  <c:v>222.4</c:v>
                </c:pt>
                <c:pt idx="479">
                  <c:v>223.2</c:v>
                </c:pt>
                <c:pt idx="480">
                  <c:v>224</c:v>
                </c:pt>
                <c:pt idx="481">
                  <c:v>224.8</c:v>
                </c:pt>
                <c:pt idx="482">
                  <c:v>225.6</c:v>
                </c:pt>
                <c:pt idx="483">
                  <c:v>226.4</c:v>
                </c:pt>
                <c:pt idx="484">
                  <c:v>227.2</c:v>
                </c:pt>
                <c:pt idx="485">
                  <c:v>228</c:v>
                </c:pt>
                <c:pt idx="486">
                  <c:v>228.8</c:v>
                </c:pt>
                <c:pt idx="487">
                  <c:v>229.6</c:v>
                </c:pt>
                <c:pt idx="488">
                  <c:v>230.4</c:v>
                </c:pt>
                <c:pt idx="489">
                  <c:v>231.2</c:v>
                </c:pt>
                <c:pt idx="490">
                  <c:v>232</c:v>
                </c:pt>
                <c:pt idx="491">
                  <c:v>232.8</c:v>
                </c:pt>
                <c:pt idx="492">
                  <c:v>233.6</c:v>
                </c:pt>
                <c:pt idx="493">
                  <c:v>234.4</c:v>
                </c:pt>
                <c:pt idx="494">
                  <c:v>235.2</c:v>
                </c:pt>
                <c:pt idx="495">
                  <c:v>236</c:v>
                </c:pt>
                <c:pt idx="496">
                  <c:v>236.8</c:v>
                </c:pt>
                <c:pt idx="497">
                  <c:v>237.6</c:v>
                </c:pt>
                <c:pt idx="498">
                  <c:v>238.4</c:v>
                </c:pt>
                <c:pt idx="499">
                  <c:v>239.2</c:v>
                </c:pt>
                <c:pt idx="500">
                  <c:v>240</c:v>
                </c:pt>
                <c:pt idx="501">
                  <c:v>240.8</c:v>
                </c:pt>
                <c:pt idx="502">
                  <c:v>241.6</c:v>
                </c:pt>
                <c:pt idx="503">
                  <c:v>242.4</c:v>
                </c:pt>
                <c:pt idx="504">
                  <c:v>243.2</c:v>
                </c:pt>
                <c:pt idx="505">
                  <c:v>244</c:v>
                </c:pt>
                <c:pt idx="506">
                  <c:v>244.8</c:v>
                </c:pt>
                <c:pt idx="507">
                  <c:v>245.6</c:v>
                </c:pt>
                <c:pt idx="508">
                  <c:v>246.4</c:v>
                </c:pt>
                <c:pt idx="509">
                  <c:v>247.2</c:v>
                </c:pt>
                <c:pt idx="510">
                  <c:v>248</c:v>
                </c:pt>
                <c:pt idx="511">
                  <c:v>248.8</c:v>
                </c:pt>
                <c:pt idx="512">
                  <c:v>249.6</c:v>
                </c:pt>
                <c:pt idx="513">
                  <c:v>250.4</c:v>
                </c:pt>
                <c:pt idx="514">
                  <c:v>251.2</c:v>
                </c:pt>
                <c:pt idx="515">
                  <c:v>252</c:v>
                </c:pt>
                <c:pt idx="516">
                  <c:v>252.8</c:v>
                </c:pt>
                <c:pt idx="517">
                  <c:v>253.6</c:v>
                </c:pt>
                <c:pt idx="518">
                  <c:v>254.4</c:v>
                </c:pt>
                <c:pt idx="519">
                  <c:v>255.2</c:v>
                </c:pt>
                <c:pt idx="520">
                  <c:v>256</c:v>
                </c:pt>
                <c:pt idx="521">
                  <c:v>256.8</c:v>
                </c:pt>
                <c:pt idx="522">
                  <c:v>257.60000000000002</c:v>
                </c:pt>
                <c:pt idx="523">
                  <c:v>258.39999999999998</c:v>
                </c:pt>
                <c:pt idx="524">
                  <c:v>259.2</c:v>
                </c:pt>
                <c:pt idx="525">
                  <c:v>260</c:v>
                </c:pt>
                <c:pt idx="526">
                  <c:v>260.8</c:v>
                </c:pt>
                <c:pt idx="527">
                  <c:v>261.60000000000002</c:v>
                </c:pt>
                <c:pt idx="528">
                  <c:v>262.39999999999998</c:v>
                </c:pt>
                <c:pt idx="529">
                  <c:v>263.2</c:v>
                </c:pt>
                <c:pt idx="530">
                  <c:v>264</c:v>
                </c:pt>
                <c:pt idx="531">
                  <c:v>264.8</c:v>
                </c:pt>
                <c:pt idx="532">
                  <c:v>265.60000000000002</c:v>
                </c:pt>
                <c:pt idx="533">
                  <c:v>266.39999999999998</c:v>
                </c:pt>
                <c:pt idx="534">
                  <c:v>267.2</c:v>
                </c:pt>
                <c:pt idx="535">
                  <c:v>268</c:v>
                </c:pt>
                <c:pt idx="536">
                  <c:v>268.8</c:v>
                </c:pt>
                <c:pt idx="537">
                  <c:v>269.60000000000002</c:v>
                </c:pt>
                <c:pt idx="538">
                  <c:v>270.39999999999998</c:v>
                </c:pt>
                <c:pt idx="539">
                  <c:v>271.2</c:v>
                </c:pt>
                <c:pt idx="540">
                  <c:v>272</c:v>
                </c:pt>
                <c:pt idx="541">
                  <c:v>272.8</c:v>
                </c:pt>
                <c:pt idx="542">
                  <c:v>273.60000000000002</c:v>
                </c:pt>
                <c:pt idx="543">
                  <c:v>274.39999999999998</c:v>
                </c:pt>
                <c:pt idx="544">
                  <c:v>275.2</c:v>
                </c:pt>
                <c:pt idx="545">
                  <c:v>276</c:v>
                </c:pt>
                <c:pt idx="546">
                  <c:v>276.8</c:v>
                </c:pt>
                <c:pt idx="547">
                  <c:v>277.60000000000002</c:v>
                </c:pt>
                <c:pt idx="548">
                  <c:v>278.39999999999998</c:v>
                </c:pt>
                <c:pt idx="549">
                  <c:v>279.2</c:v>
                </c:pt>
                <c:pt idx="550">
                  <c:v>280</c:v>
                </c:pt>
                <c:pt idx="551">
                  <c:v>280.8</c:v>
                </c:pt>
                <c:pt idx="552">
                  <c:v>281.60000000000002</c:v>
                </c:pt>
                <c:pt idx="553">
                  <c:v>282.39999999999998</c:v>
                </c:pt>
                <c:pt idx="554">
                  <c:v>283.2</c:v>
                </c:pt>
                <c:pt idx="555">
                  <c:v>284</c:v>
                </c:pt>
                <c:pt idx="556">
                  <c:v>284.8</c:v>
                </c:pt>
                <c:pt idx="557">
                  <c:v>285.60000000000002</c:v>
                </c:pt>
                <c:pt idx="558">
                  <c:v>286.39999999999998</c:v>
                </c:pt>
                <c:pt idx="559">
                  <c:v>287.2</c:v>
                </c:pt>
                <c:pt idx="560">
                  <c:v>288</c:v>
                </c:pt>
                <c:pt idx="561">
                  <c:v>288.8</c:v>
                </c:pt>
                <c:pt idx="562">
                  <c:v>289.60000000000002</c:v>
                </c:pt>
                <c:pt idx="563">
                  <c:v>290.39999999999998</c:v>
                </c:pt>
              </c:numCache>
            </c:numRef>
          </c:xVal>
          <c:yVal>
            <c:numRef>
              <c:f>[1]ThermRot_120gmm!$D$2:$D$566</c:f>
              <c:numCache>
                <c:formatCode>General</c:formatCode>
                <c:ptCount val="565"/>
                <c:pt idx="0">
                  <c:v>-15.5</c:v>
                </c:pt>
                <c:pt idx="1">
                  <c:v>-15.9</c:v>
                </c:pt>
                <c:pt idx="2">
                  <c:v>-14.7</c:v>
                </c:pt>
                <c:pt idx="3">
                  <c:v>-14.4</c:v>
                </c:pt>
                <c:pt idx="4">
                  <c:v>-14.1</c:v>
                </c:pt>
                <c:pt idx="5">
                  <c:v>-13.9</c:v>
                </c:pt>
                <c:pt idx="6">
                  <c:v>-14.1</c:v>
                </c:pt>
                <c:pt idx="7">
                  <c:v>-13.8</c:v>
                </c:pt>
                <c:pt idx="8">
                  <c:v>-14.2</c:v>
                </c:pt>
                <c:pt idx="9">
                  <c:v>-14.4</c:v>
                </c:pt>
                <c:pt idx="10">
                  <c:v>-14.3</c:v>
                </c:pt>
                <c:pt idx="11">
                  <c:v>-14.7</c:v>
                </c:pt>
                <c:pt idx="12">
                  <c:v>-14.6</c:v>
                </c:pt>
                <c:pt idx="13">
                  <c:v>-14.5</c:v>
                </c:pt>
                <c:pt idx="14">
                  <c:v>-14.7</c:v>
                </c:pt>
                <c:pt idx="15">
                  <c:v>-15.1</c:v>
                </c:pt>
                <c:pt idx="16">
                  <c:v>-15.1</c:v>
                </c:pt>
                <c:pt idx="17">
                  <c:v>-14.9</c:v>
                </c:pt>
                <c:pt idx="18">
                  <c:v>-15</c:v>
                </c:pt>
                <c:pt idx="19">
                  <c:v>-15.6</c:v>
                </c:pt>
                <c:pt idx="20">
                  <c:v>-15.5</c:v>
                </c:pt>
                <c:pt idx="21">
                  <c:v>-15.5</c:v>
                </c:pt>
                <c:pt idx="22">
                  <c:v>-15.6</c:v>
                </c:pt>
                <c:pt idx="23">
                  <c:v>-15.7</c:v>
                </c:pt>
                <c:pt idx="24">
                  <c:v>-15.7</c:v>
                </c:pt>
                <c:pt idx="25">
                  <c:v>-15.9</c:v>
                </c:pt>
                <c:pt idx="26">
                  <c:v>-16.100000000000001</c:v>
                </c:pt>
                <c:pt idx="27">
                  <c:v>-16.2</c:v>
                </c:pt>
                <c:pt idx="28">
                  <c:v>-16.2</c:v>
                </c:pt>
                <c:pt idx="29">
                  <c:v>-16</c:v>
                </c:pt>
                <c:pt idx="30">
                  <c:v>-16.3</c:v>
                </c:pt>
                <c:pt idx="31">
                  <c:v>-16.5</c:v>
                </c:pt>
                <c:pt idx="32">
                  <c:v>-16.5</c:v>
                </c:pt>
                <c:pt idx="33">
                  <c:v>-16.5</c:v>
                </c:pt>
                <c:pt idx="34">
                  <c:v>-16.5</c:v>
                </c:pt>
                <c:pt idx="35">
                  <c:v>-16.5</c:v>
                </c:pt>
                <c:pt idx="36">
                  <c:v>-16.600000000000001</c:v>
                </c:pt>
                <c:pt idx="37">
                  <c:v>-16.7</c:v>
                </c:pt>
                <c:pt idx="38">
                  <c:v>-16.8</c:v>
                </c:pt>
                <c:pt idx="39">
                  <c:v>-16.8</c:v>
                </c:pt>
                <c:pt idx="40">
                  <c:v>-16.600000000000001</c:v>
                </c:pt>
                <c:pt idx="41">
                  <c:v>-17.100000000000001</c:v>
                </c:pt>
                <c:pt idx="42">
                  <c:v>-17.100000000000001</c:v>
                </c:pt>
                <c:pt idx="43">
                  <c:v>-17</c:v>
                </c:pt>
                <c:pt idx="44">
                  <c:v>-17.3</c:v>
                </c:pt>
                <c:pt idx="45">
                  <c:v>-17.100000000000001</c:v>
                </c:pt>
                <c:pt idx="46">
                  <c:v>-17.3</c:v>
                </c:pt>
                <c:pt idx="47">
                  <c:v>-17.5</c:v>
                </c:pt>
                <c:pt idx="48">
                  <c:v>-17.3</c:v>
                </c:pt>
                <c:pt idx="49">
                  <c:v>-17.3</c:v>
                </c:pt>
                <c:pt idx="50">
                  <c:v>-17.399999999999999</c:v>
                </c:pt>
                <c:pt idx="51">
                  <c:v>-17.5</c:v>
                </c:pt>
                <c:pt idx="52">
                  <c:v>-17.5</c:v>
                </c:pt>
                <c:pt idx="53">
                  <c:v>-17.600000000000001</c:v>
                </c:pt>
                <c:pt idx="54">
                  <c:v>-17.600000000000001</c:v>
                </c:pt>
                <c:pt idx="55">
                  <c:v>-17.7</c:v>
                </c:pt>
                <c:pt idx="56">
                  <c:v>-17.7</c:v>
                </c:pt>
                <c:pt idx="57">
                  <c:v>-17.8</c:v>
                </c:pt>
                <c:pt idx="58">
                  <c:v>-17.899999999999999</c:v>
                </c:pt>
                <c:pt idx="59">
                  <c:v>-17.899999999999999</c:v>
                </c:pt>
                <c:pt idx="60">
                  <c:v>-17.899999999999999</c:v>
                </c:pt>
                <c:pt idx="61">
                  <c:v>-17.899999999999999</c:v>
                </c:pt>
                <c:pt idx="62">
                  <c:v>-17.899999999999999</c:v>
                </c:pt>
                <c:pt idx="63">
                  <c:v>-17.899999999999999</c:v>
                </c:pt>
                <c:pt idx="64">
                  <c:v>-17.899999999999999</c:v>
                </c:pt>
                <c:pt idx="65">
                  <c:v>-17.899999999999999</c:v>
                </c:pt>
                <c:pt idx="66">
                  <c:v>-17.899999999999999</c:v>
                </c:pt>
                <c:pt idx="67">
                  <c:v>-18</c:v>
                </c:pt>
                <c:pt idx="68">
                  <c:v>-18</c:v>
                </c:pt>
                <c:pt idx="69">
                  <c:v>-18.100000000000001</c:v>
                </c:pt>
                <c:pt idx="70">
                  <c:v>-18.100000000000001</c:v>
                </c:pt>
                <c:pt idx="71">
                  <c:v>-18.100000000000001</c:v>
                </c:pt>
                <c:pt idx="72">
                  <c:v>-18.2</c:v>
                </c:pt>
                <c:pt idx="73">
                  <c:v>-18.2</c:v>
                </c:pt>
                <c:pt idx="74">
                  <c:v>-18.3</c:v>
                </c:pt>
                <c:pt idx="75">
                  <c:v>-18.3</c:v>
                </c:pt>
                <c:pt idx="76">
                  <c:v>-18.399999999999999</c:v>
                </c:pt>
                <c:pt idx="77">
                  <c:v>-18.399999999999999</c:v>
                </c:pt>
                <c:pt idx="78">
                  <c:v>-18.399999999999999</c:v>
                </c:pt>
                <c:pt idx="79">
                  <c:v>-18.3</c:v>
                </c:pt>
                <c:pt idx="80">
                  <c:v>-18.3</c:v>
                </c:pt>
                <c:pt idx="81">
                  <c:v>-18.3</c:v>
                </c:pt>
                <c:pt idx="82">
                  <c:v>-18.3</c:v>
                </c:pt>
                <c:pt idx="83">
                  <c:v>-18.3</c:v>
                </c:pt>
                <c:pt idx="84">
                  <c:v>-18.3</c:v>
                </c:pt>
                <c:pt idx="85">
                  <c:v>-18.3</c:v>
                </c:pt>
                <c:pt idx="86">
                  <c:v>-18.3</c:v>
                </c:pt>
                <c:pt idx="87">
                  <c:v>-18.399999999999999</c:v>
                </c:pt>
                <c:pt idx="88">
                  <c:v>-18.399999999999999</c:v>
                </c:pt>
                <c:pt idx="89">
                  <c:v>-18.399999999999999</c:v>
                </c:pt>
                <c:pt idx="90">
                  <c:v>-18.5</c:v>
                </c:pt>
                <c:pt idx="91">
                  <c:v>-18.5</c:v>
                </c:pt>
                <c:pt idx="92">
                  <c:v>-18.600000000000001</c:v>
                </c:pt>
                <c:pt idx="93">
                  <c:v>-18.600000000000001</c:v>
                </c:pt>
                <c:pt idx="94">
                  <c:v>-18.600000000000001</c:v>
                </c:pt>
                <c:pt idx="95">
                  <c:v>-18.600000000000001</c:v>
                </c:pt>
                <c:pt idx="96">
                  <c:v>-18.7</c:v>
                </c:pt>
                <c:pt idx="97">
                  <c:v>-18.7</c:v>
                </c:pt>
                <c:pt idx="98">
                  <c:v>-18.7</c:v>
                </c:pt>
                <c:pt idx="99">
                  <c:v>-18.7</c:v>
                </c:pt>
                <c:pt idx="100">
                  <c:v>-18.7</c:v>
                </c:pt>
                <c:pt idx="101">
                  <c:v>-18.7</c:v>
                </c:pt>
                <c:pt idx="102">
                  <c:v>-18.7</c:v>
                </c:pt>
                <c:pt idx="103">
                  <c:v>-18.8</c:v>
                </c:pt>
                <c:pt idx="104">
                  <c:v>-18.8</c:v>
                </c:pt>
                <c:pt idx="105">
                  <c:v>-18.899999999999999</c:v>
                </c:pt>
                <c:pt idx="106">
                  <c:v>-18.8</c:v>
                </c:pt>
                <c:pt idx="107">
                  <c:v>-18.7</c:v>
                </c:pt>
                <c:pt idx="108">
                  <c:v>-18.600000000000001</c:v>
                </c:pt>
                <c:pt idx="109">
                  <c:v>-18.5</c:v>
                </c:pt>
                <c:pt idx="110">
                  <c:v>-18.600000000000001</c:v>
                </c:pt>
                <c:pt idx="111">
                  <c:v>-18.7</c:v>
                </c:pt>
                <c:pt idx="112">
                  <c:v>-18.600000000000001</c:v>
                </c:pt>
                <c:pt idx="113">
                  <c:v>-18.600000000000001</c:v>
                </c:pt>
                <c:pt idx="114">
                  <c:v>-18.8</c:v>
                </c:pt>
                <c:pt idx="115">
                  <c:v>-19</c:v>
                </c:pt>
                <c:pt idx="116">
                  <c:v>-19</c:v>
                </c:pt>
                <c:pt idx="117">
                  <c:v>-18.899999999999999</c:v>
                </c:pt>
                <c:pt idx="118">
                  <c:v>-18.8</c:v>
                </c:pt>
                <c:pt idx="119">
                  <c:v>-18.8</c:v>
                </c:pt>
                <c:pt idx="120">
                  <c:v>-18.8</c:v>
                </c:pt>
                <c:pt idx="121">
                  <c:v>-18.899999999999999</c:v>
                </c:pt>
                <c:pt idx="122">
                  <c:v>-18.899999999999999</c:v>
                </c:pt>
                <c:pt idx="123">
                  <c:v>-18.899999999999999</c:v>
                </c:pt>
                <c:pt idx="124">
                  <c:v>-19</c:v>
                </c:pt>
                <c:pt idx="125">
                  <c:v>-19</c:v>
                </c:pt>
                <c:pt idx="126">
                  <c:v>-19</c:v>
                </c:pt>
                <c:pt idx="127">
                  <c:v>-19</c:v>
                </c:pt>
                <c:pt idx="128">
                  <c:v>-18.899999999999999</c:v>
                </c:pt>
                <c:pt idx="129">
                  <c:v>-18.899999999999999</c:v>
                </c:pt>
                <c:pt idx="130">
                  <c:v>-18.8</c:v>
                </c:pt>
                <c:pt idx="131">
                  <c:v>-18.7</c:v>
                </c:pt>
                <c:pt idx="132">
                  <c:v>-18.600000000000001</c:v>
                </c:pt>
                <c:pt idx="133">
                  <c:v>-18.600000000000001</c:v>
                </c:pt>
                <c:pt idx="134">
                  <c:v>-18.600000000000001</c:v>
                </c:pt>
                <c:pt idx="135">
                  <c:v>-18.600000000000001</c:v>
                </c:pt>
                <c:pt idx="136">
                  <c:v>-18.600000000000001</c:v>
                </c:pt>
                <c:pt idx="137">
                  <c:v>-18.7</c:v>
                </c:pt>
                <c:pt idx="138">
                  <c:v>-18.600000000000001</c:v>
                </c:pt>
                <c:pt idx="139">
                  <c:v>-18.600000000000001</c:v>
                </c:pt>
                <c:pt idx="140">
                  <c:v>-18.600000000000001</c:v>
                </c:pt>
                <c:pt idx="141">
                  <c:v>-18.600000000000001</c:v>
                </c:pt>
                <c:pt idx="142">
                  <c:v>-18.600000000000001</c:v>
                </c:pt>
                <c:pt idx="143">
                  <c:v>-18.600000000000001</c:v>
                </c:pt>
                <c:pt idx="144">
                  <c:v>-18.7</c:v>
                </c:pt>
                <c:pt idx="145">
                  <c:v>-18.7</c:v>
                </c:pt>
                <c:pt idx="146">
                  <c:v>-18.7</c:v>
                </c:pt>
                <c:pt idx="147">
                  <c:v>-18.7</c:v>
                </c:pt>
                <c:pt idx="148">
                  <c:v>-18.7</c:v>
                </c:pt>
                <c:pt idx="149">
                  <c:v>-18.600000000000001</c:v>
                </c:pt>
                <c:pt idx="150">
                  <c:v>-18.600000000000001</c:v>
                </c:pt>
                <c:pt idx="151">
                  <c:v>-18.5</c:v>
                </c:pt>
                <c:pt idx="152">
                  <c:v>-18.600000000000001</c:v>
                </c:pt>
                <c:pt idx="153">
                  <c:v>-18.8</c:v>
                </c:pt>
                <c:pt idx="154">
                  <c:v>-18.8</c:v>
                </c:pt>
                <c:pt idx="155">
                  <c:v>-18.8</c:v>
                </c:pt>
                <c:pt idx="156">
                  <c:v>-18.7</c:v>
                </c:pt>
                <c:pt idx="157">
                  <c:v>-18.7</c:v>
                </c:pt>
                <c:pt idx="158">
                  <c:v>-18.7</c:v>
                </c:pt>
                <c:pt idx="159">
                  <c:v>-18.7</c:v>
                </c:pt>
                <c:pt idx="160">
                  <c:v>-18.7</c:v>
                </c:pt>
                <c:pt idx="161">
                  <c:v>-18.7</c:v>
                </c:pt>
                <c:pt idx="162">
                  <c:v>-18.7</c:v>
                </c:pt>
                <c:pt idx="163">
                  <c:v>-18.8</c:v>
                </c:pt>
                <c:pt idx="164">
                  <c:v>-18.899999999999999</c:v>
                </c:pt>
                <c:pt idx="165">
                  <c:v>-19</c:v>
                </c:pt>
                <c:pt idx="166">
                  <c:v>-19.100000000000001</c:v>
                </c:pt>
                <c:pt idx="167">
                  <c:v>-19.2</c:v>
                </c:pt>
                <c:pt idx="168">
                  <c:v>-19.2</c:v>
                </c:pt>
                <c:pt idx="169">
                  <c:v>-19.2</c:v>
                </c:pt>
                <c:pt idx="170">
                  <c:v>-19.2</c:v>
                </c:pt>
                <c:pt idx="171">
                  <c:v>-19.2</c:v>
                </c:pt>
                <c:pt idx="172">
                  <c:v>-19.2</c:v>
                </c:pt>
                <c:pt idx="173">
                  <c:v>-19.2</c:v>
                </c:pt>
                <c:pt idx="174">
                  <c:v>-19.2</c:v>
                </c:pt>
                <c:pt idx="175">
                  <c:v>-19.3</c:v>
                </c:pt>
                <c:pt idx="176">
                  <c:v>-19.3</c:v>
                </c:pt>
                <c:pt idx="177">
                  <c:v>-19.3</c:v>
                </c:pt>
                <c:pt idx="178">
                  <c:v>-19.3</c:v>
                </c:pt>
                <c:pt idx="179">
                  <c:v>-19.3</c:v>
                </c:pt>
                <c:pt idx="180">
                  <c:v>-19.2</c:v>
                </c:pt>
                <c:pt idx="181">
                  <c:v>-19.2</c:v>
                </c:pt>
                <c:pt idx="182">
                  <c:v>-19.100000000000001</c:v>
                </c:pt>
                <c:pt idx="183">
                  <c:v>-19.100000000000001</c:v>
                </c:pt>
                <c:pt idx="184">
                  <c:v>-19</c:v>
                </c:pt>
                <c:pt idx="185">
                  <c:v>-19</c:v>
                </c:pt>
                <c:pt idx="186">
                  <c:v>-19</c:v>
                </c:pt>
                <c:pt idx="187">
                  <c:v>-19.100000000000001</c:v>
                </c:pt>
                <c:pt idx="188">
                  <c:v>-19.100000000000001</c:v>
                </c:pt>
                <c:pt idx="189">
                  <c:v>-19.2</c:v>
                </c:pt>
                <c:pt idx="190">
                  <c:v>-19.100000000000001</c:v>
                </c:pt>
                <c:pt idx="191">
                  <c:v>-19.100000000000001</c:v>
                </c:pt>
                <c:pt idx="192">
                  <c:v>-19.100000000000001</c:v>
                </c:pt>
                <c:pt idx="193">
                  <c:v>-19.100000000000001</c:v>
                </c:pt>
                <c:pt idx="194">
                  <c:v>-19.2</c:v>
                </c:pt>
                <c:pt idx="195">
                  <c:v>-19.2</c:v>
                </c:pt>
                <c:pt idx="196">
                  <c:v>-19.3</c:v>
                </c:pt>
                <c:pt idx="197">
                  <c:v>-19.399999999999999</c:v>
                </c:pt>
                <c:pt idx="198">
                  <c:v>-19.399999999999999</c:v>
                </c:pt>
                <c:pt idx="199">
                  <c:v>-19.3</c:v>
                </c:pt>
                <c:pt idx="200">
                  <c:v>-19.2</c:v>
                </c:pt>
                <c:pt idx="201">
                  <c:v>-19.100000000000001</c:v>
                </c:pt>
                <c:pt idx="202">
                  <c:v>-19.100000000000001</c:v>
                </c:pt>
                <c:pt idx="203">
                  <c:v>-19</c:v>
                </c:pt>
                <c:pt idx="204">
                  <c:v>-19</c:v>
                </c:pt>
                <c:pt idx="205">
                  <c:v>-19</c:v>
                </c:pt>
                <c:pt idx="206">
                  <c:v>-19</c:v>
                </c:pt>
                <c:pt idx="207">
                  <c:v>-19</c:v>
                </c:pt>
                <c:pt idx="208">
                  <c:v>-19</c:v>
                </c:pt>
                <c:pt idx="209">
                  <c:v>-18.899999999999999</c:v>
                </c:pt>
                <c:pt idx="210">
                  <c:v>-18.8</c:v>
                </c:pt>
                <c:pt idx="211">
                  <c:v>-18.8</c:v>
                </c:pt>
                <c:pt idx="212">
                  <c:v>-18.8</c:v>
                </c:pt>
                <c:pt idx="213">
                  <c:v>-18.7</c:v>
                </c:pt>
                <c:pt idx="214">
                  <c:v>-18.7</c:v>
                </c:pt>
                <c:pt idx="215">
                  <c:v>-18.600000000000001</c:v>
                </c:pt>
                <c:pt idx="216">
                  <c:v>-18.5</c:v>
                </c:pt>
                <c:pt idx="217">
                  <c:v>-18.5</c:v>
                </c:pt>
                <c:pt idx="218">
                  <c:v>-18.5</c:v>
                </c:pt>
                <c:pt idx="219">
                  <c:v>-18.5</c:v>
                </c:pt>
                <c:pt idx="220">
                  <c:v>-18.5</c:v>
                </c:pt>
                <c:pt idx="221">
                  <c:v>-18.600000000000001</c:v>
                </c:pt>
                <c:pt idx="222">
                  <c:v>-18.5</c:v>
                </c:pt>
                <c:pt idx="223">
                  <c:v>-18.5</c:v>
                </c:pt>
                <c:pt idx="224">
                  <c:v>-18.899999999999999</c:v>
                </c:pt>
                <c:pt idx="225">
                  <c:v>-18.7</c:v>
                </c:pt>
                <c:pt idx="226">
                  <c:v>-18.899999999999999</c:v>
                </c:pt>
                <c:pt idx="227">
                  <c:v>-18.7</c:v>
                </c:pt>
                <c:pt idx="228">
                  <c:v>-19</c:v>
                </c:pt>
                <c:pt idx="229">
                  <c:v>-18.399999999999999</c:v>
                </c:pt>
                <c:pt idx="230">
                  <c:v>-18.2</c:v>
                </c:pt>
                <c:pt idx="231">
                  <c:v>-18.100000000000001</c:v>
                </c:pt>
                <c:pt idx="232">
                  <c:v>-18.100000000000001</c:v>
                </c:pt>
                <c:pt idx="233">
                  <c:v>-18</c:v>
                </c:pt>
                <c:pt idx="234">
                  <c:v>-18</c:v>
                </c:pt>
                <c:pt idx="235">
                  <c:v>-18</c:v>
                </c:pt>
                <c:pt idx="236">
                  <c:v>-18</c:v>
                </c:pt>
                <c:pt idx="237">
                  <c:v>-18</c:v>
                </c:pt>
                <c:pt idx="238">
                  <c:v>-18</c:v>
                </c:pt>
                <c:pt idx="239">
                  <c:v>-18</c:v>
                </c:pt>
                <c:pt idx="240">
                  <c:v>-18</c:v>
                </c:pt>
                <c:pt idx="241">
                  <c:v>-18</c:v>
                </c:pt>
                <c:pt idx="242">
                  <c:v>-18</c:v>
                </c:pt>
                <c:pt idx="243">
                  <c:v>-18</c:v>
                </c:pt>
                <c:pt idx="244">
                  <c:v>-18</c:v>
                </c:pt>
                <c:pt idx="245">
                  <c:v>-18</c:v>
                </c:pt>
                <c:pt idx="246">
                  <c:v>-18</c:v>
                </c:pt>
                <c:pt idx="247">
                  <c:v>-18</c:v>
                </c:pt>
                <c:pt idx="248">
                  <c:v>-18</c:v>
                </c:pt>
                <c:pt idx="249">
                  <c:v>-18</c:v>
                </c:pt>
                <c:pt idx="250">
                  <c:v>-18</c:v>
                </c:pt>
                <c:pt idx="251">
                  <c:v>-18</c:v>
                </c:pt>
                <c:pt idx="252">
                  <c:v>-18</c:v>
                </c:pt>
                <c:pt idx="253">
                  <c:v>-18</c:v>
                </c:pt>
                <c:pt idx="254">
                  <c:v>-18.100000000000001</c:v>
                </c:pt>
                <c:pt idx="255">
                  <c:v>-18.100000000000001</c:v>
                </c:pt>
                <c:pt idx="256">
                  <c:v>-18.2</c:v>
                </c:pt>
                <c:pt idx="257">
                  <c:v>-18.2</c:v>
                </c:pt>
                <c:pt idx="258">
                  <c:v>-18.2</c:v>
                </c:pt>
                <c:pt idx="259">
                  <c:v>-18.100000000000001</c:v>
                </c:pt>
                <c:pt idx="260">
                  <c:v>-18.100000000000001</c:v>
                </c:pt>
                <c:pt idx="261">
                  <c:v>-18.100000000000001</c:v>
                </c:pt>
                <c:pt idx="262">
                  <c:v>-18.100000000000001</c:v>
                </c:pt>
                <c:pt idx="263">
                  <c:v>-18.100000000000001</c:v>
                </c:pt>
                <c:pt idx="264">
                  <c:v>-18.100000000000001</c:v>
                </c:pt>
                <c:pt idx="265">
                  <c:v>-18.100000000000001</c:v>
                </c:pt>
                <c:pt idx="266">
                  <c:v>-18.100000000000001</c:v>
                </c:pt>
                <c:pt idx="267">
                  <c:v>-18.100000000000001</c:v>
                </c:pt>
                <c:pt idx="268">
                  <c:v>-18.100000000000001</c:v>
                </c:pt>
                <c:pt idx="269">
                  <c:v>-18.100000000000001</c:v>
                </c:pt>
                <c:pt idx="270">
                  <c:v>-18</c:v>
                </c:pt>
                <c:pt idx="271">
                  <c:v>-18</c:v>
                </c:pt>
                <c:pt idx="272">
                  <c:v>-18</c:v>
                </c:pt>
                <c:pt idx="273">
                  <c:v>-18</c:v>
                </c:pt>
                <c:pt idx="274">
                  <c:v>-18</c:v>
                </c:pt>
                <c:pt idx="275">
                  <c:v>-18</c:v>
                </c:pt>
                <c:pt idx="276">
                  <c:v>-18</c:v>
                </c:pt>
                <c:pt idx="277">
                  <c:v>-18</c:v>
                </c:pt>
                <c:pt idx="278">
                  <c:v>-18</c:v>
                </c:pt>
                <c:pt idx="279">
                  <c:v>-18.100000000000001</c:v>
                </c:pt>
                <c:pt idx="280">
                  <c:v>-18.5</c:v>
                </c:pt>
                <c:pt idx="281">
                  <c:v>-18</c:v>
                </c:pt>
                <c:pt idx="282">
                  <c:v>-18.100000000000001</c:v>
                </c:pt>
                <c:pt idx="283">
                  <c:v>-18.5</c:v>
                </c:pt>
                <c:pt idx="284">
                  <c:v>-18.100000000000001</c:v>
                </c:pt>
                <c:pt idx="285">
                  <c:v>-18.3</c:v>
                </c:pt>
                <c:pt idx="286">
                  <c:v>-18</c:v>
                </c:pt>
                <c:pt idx="287">
                  <c:v>-17.899999999999999</c:v>
                </c:pt>
                <c:pt idx="288">
                  <c:v>-18</c:v>
                </c:pt>
                <c:pt idx="289">
                  <c:v>-18.100000000000001</c:v>
                </c:pt>
                <c:pt idx="290">
                  <c:v>-18</c:v>
                </c:pt>
                <c:pt idx="291">
                  <c:v>-17.899999999999999</c:v>
                </c:pt>
                <c:pt idx="292">
                  <c:v>-17.899999999999999</c:v>
                </c:pt>
                <c:pt idx="293">
                  <c:v>-17.899999999999999</c:v>
                </c:pt>
                <c:pt idx="294">
                  <c:v>-17.899999999999999</c:v>
                </c:pt>
                <c:pt idx="295">
                  <c:v>-17.899999999999999</c:v>
                </c:pt>
                <c:pt idx="296">
                  <c:v>-18</c:v>
                </c:pt>
                <c:pt idx="297">
                  <c:v>-18</c:v>
                </c:pt>
                <c:pt idx="298">
                  <c:v>-18</c:v>
                </c:pt>
                <c:pt idx="299">
                  <c:v>-18</c:v>
                </c:pt>
                <c:pt idx="300">
                  <c:v>-18</c:v>
                </c:pt>
                <c:pt idx="301">
                  <c:v>-18</c:v>
                </c:pt>
                <c:pt idx="302">
                  <c:v>-17.899999999999999</c:v>
                </c:pt>
                <c:pt idx="303">
                  <c:v>-17.8</c:v>
                </c:pt>
                <c:pt idx="304">
                  <c:v>-17.8</c:v>
                </c:pt>
                <c:pt idx="305">
                  <c:v>-17.8</c:v>
                </c:pt>
                <c:pt idx="306">
                  <c:v>-17.8</c:v>
                </c:pt>
                <c:pt idx="307">
                  <c:v>-17.8</c:v>
                </c:pt>
                <c:pt idx="308">
                  <c:v>-17.8</c:v>
                </c:pt>
                <c:pt idx="309">
                  <c:v>-17.8</c:v>
                </c:pt>
                <c:pt idx="310">
                  <c:v>-17.8</c:v>
                </c:pt>
                <c:pt idx="311">
                  <c:v>-17.8</c:v>
                </c:pt>
                <c:pt idx="312">
                  <c:v>-17.8</c:v>
                </c:pt>
                <c:pt idx="313">
                  <c:v>-17.8</c:v>
                </c:pt>
                <c:pt idx="314">
                  <c:v>-17.8</c:v>
                </c:pt>
                <c:pt idx="315">
                  <c:v>-17.8</c:v>
                </c:pt>
                <c:pt idx="316">
                  <c:v>-17.899999999999999</c:v>
                </c:pt>
                <c:pt idx="317">
                  <c:v>-17.899999999999999</c:v>
                </c:pt>
                <c:pt idx="318">
                  <c:v>-18</c:v>
                </c:pt>
                <c:pt idx="319">
                  <c:v>-18.3</c:v>
                </c:pt>
                <c:pt idx="320">
                  <c:v>-18.399999999999999</c:v>
                </c:pt>
                <c:pt idx="321">
                  <c:v>-18.100000000000001</c:v>
                </c:pt>
                <c:pt idx="322">
                  <c:v>-18.3</c:v>
                </c:pt>
                <c:pt idx="323">
                  <c:v>-17.8</c:v>
                </c:pt>
                <c:pt idx="324">
                  <c:v>-17.899999999999999</c:v>
                </c:pt>
                <c:pt idx="325">
                  <c:v>-18</c:v>
                </c:pt>
                <c:pt idx="326">
                  <c:v>-18</c:v>
                </c:pt>
                <c:pt idx="327">
                  <c:v>-18</c:v>
                </c:pt>
                <c:pt idx="328">
                  <c:v>-18.2</c:v>
                </c:pt>
                <c:pt idx="329">
                  <c:v>-18.399999999999999</c:v>
                </c:pt>
                <c:pt idx="330">
                  <c:v>-18.3</c:v>
                </c:pt>
                <c:pt idx="331">
                  <c:v>-18.2</c:v>
                </c:pt>
                <c:pt idx="332">
                  <c:v>-18.2</c:v>
                </c:pt>
                <c:pt idx="333">
                  <c:v>-18.399999999999999</c:v>
                </c:pt>
                <c:pt idx="334">
                  <c:v>-18.3</c:v>
                </c:pt>
                <c:pt idx="335">
                  <c:v>-18.2</c:v>
                </c:pt>
                <c:pt idx="336">
                  <c:v>-18.2</c:v>
                </c:pt>
                <c:pt idx="337">
                  <c:v>-18.2</c:v>
                </c:pt>
                <c:pt idx="338">
                  <c:v>-18.2</c:v>
                </c:pt>
                <c:pt idx="339">
                  <c:v>-18.2</c:v>
                </c:pt>
                <c:pt idx="340">
                  <c:v>-18.3</c:v>
                </c:pt>
                <c:pt idx="341">
                  <c:v>-18.3</c:v>
                </c:pt>
                <c:pt idx="342">
                  <c:v>-18.3</c:v>
                </c:pt>
                <c:pt idx="343">
                  <c:v>-18.3</c:v>
                </c:pt>
                <c:pt idx="344">
                  <c:v>-18.2</c:v>
                </c:pt>
                <c:pt idx="345">
                  <c:v>-18.2</c:v>
                </c:pt>
                <c:pt idx="346">
                  <c:v>-18.2</c:v>
                </c:pt>
                <c:pt idx="347">
                  <c:v>-18.2</c:v>
                </c:pt>
                <c:pt idx="348">
                  <c:v>-18.2</c:v>
                </c:pt>
                <c:pt idx="349">
                  <c:v>-18.399999999999999</c:v>
                </c:pt>
                <c:pt idx="350">
                  <c:v>-18.399999999999999</c:v>
                </c:pt>
                <c:pt idx="351">
                  <c:v>-18.5</c:v>
                </c:pt>
                <c:pt idx="352">
                  <c:v>-18.5</c:v>
                </c:pt>
                <c:pt idx="353">
                  <c:v>-18.5</c:v>
                </c:pt>
                <c:pt idx="354">
                  <c:v>-18.5</c:v>
                </c:pt>
                <c:pt idx="355">
                  <c:v>-18.5</c:v>
                </c:pt>
                <c:pt idx="356">
                  <c:v>-18.399999999999999</c:v>
                </c:pt>
                <c:pt idx="357">
                  <c:v>-18.5</c:v>
                </c:pt>
                <c:pt idx="358">
                  <c:v>-18.600000000000001</c:v>
                </c:pt>
                <c:pt idx="359">
                  <c:v>-18.5</c:v>
                </c:pt>
                <c:pt idx="360">
                  <c:v>-18.399999999999999</c:v>
                </c:pt>
                <c:pt idx="361">
                  <c:v>-18.5</c:v>
                </c:pt>
                <c:pt idx="362">
                  <c:v>-18.600000000000001</c:v>
                </c:pt>
                <c:pt idx="363">
                  <c:v>-18.5</c:v>
                </c:pt>
                <c:pt idx="364">
                  <c:v>-18.399999999999999</c:v>
                </c:pt>
                <c:pt idx="365">
                  <c:v>-18.600000000000001</c:v>
                </c:pt>
                <c:pt idx="366">
                  <c:v>-18.600000000000001</c:v>
                </c:pt>
                <c:pt idx="367">
                  <c:v>-18.5</c:v>
                </c:pt>
                <c:pt idx="368">
                  <c:v>-18.600000000000001</c:v>
                </c:pt>
                <c:pt idx="369">
                  <c:v>-18.5</c:v>
                </c:pt>
                <c:pt idx="370">
                  <c:v>-17.899999999999999</c:v>
                </c:pt>
                <c:pt idx="371">
                  <c:v>-18.100000000000001</c:v>
                </c:pt>
                <c:pt idx="372">
                  <c:v>-17.8</c:v>
                </c:pt>
                <c:pt idx="373">
                  <c:v>-18</c:v>
                </c:pt>
                <c:pt idx="374">
                  <c:v>-17.8</c:v>
                </c:pt>
                <c:pt idx="375">
                  <c:v>-18</c:v>
                </c:pt>
                <c:pt idx="376">
                  <c:v>-17.8</c:v>
                </c:pt>
                <c:pt idx="377">
                  <c:v>-18.3</c:v>
                </c:pt>
                <c:pt idx="378">
                  <c:v>-18.5</c:v>
                </c:pt>
                <c:pt idx="379">
                  <c:v>-17.8</c:v>
                </c:pt>
                <c:pt idx="380">
                  <c:v>-17.899999999999999</c:v>
                </c:pt>
                <c:pt idx="381">
                  <c:v>-18.2</c:v>
                </c:pt>
                <c:pt idx="382">
                  <c:v>-18.399999999999999</c:v>
                </c:pt>
                <c:pt idx="383">
                  <c:v>-18.5</c:v>
                </c:pt>
                <c:pt idx="384">
                  <c:v>-18.5</c:v>
                </c:pt>
                <c:pt idx="385">
                  <c:v>-18.600000000000001</c:v>
                </c:pt>
                <c:pt idx="386">
                  <c:v>-18.600000000000001</c:v>
                </c:pt>
                <c:pt idx="387">
                  <c:v>-18.600000000000001</c:v>
                </c:pt>
                <c:pt idx="388">
                  <c:v>-18.7</c:v>
                </c:pt>
                <c:pt idx="389">
                  <c:v>-18.7</c:v>
                </c:pt>
                <c:pt idx="390">
                  <c:v>-18.7</c:v>
                </c:pt>
                <c:pt idx="391">
                  <c:v>-18.600000000000001</c:v>
                </c:pt>
                <c:pt idx="392">
                  <c:v>-18.600000000000001</c:v>
                </c:pt>
                <c:pt idx="393">
                  <c:v>-18.600000000000001</c:v>
                </c:pt>
                <c:pt idx="394">
                  <c:v>-18.5</c:v>
                </c:pt>
                <c:pt idx="395">
                  <c:v>-18.5</c:v>
                </c:pt>
                <c:pt idx="396">
                  <c:v>-18.399999999999999</c:v>
                </c:pt>
                <c:pt idx="397">
                  <c:v>-18.399999999999999</c:v>
                </c:pt>
                <c:pt idx="398">
                  <c:v>-18.399999999999999</c:v>
                </c:pt>
                <c:pt idx="399">
                  <c:v>-18.399999999999999</c:v>
                </c:pt>
                <c:pt idx="400">
                  <c:v>-18.3</c:v>
                </c:pt>
                <c:pt idx="401">
                  <c:v>-18.3</c:v>
                </c:pt>
                <c:pt idx="402">
                  <c:v>-18.3</c:v>
                </c:pt>
                <c:pt idx="403">
                  <c:v>-18.3</c:v>
                </c:pt>
                <c:pt idx="404">
                  <c:v>-18.2</c:v>
                </c:pt>
                <c:pt idx="405">
                  <c:v>-18.2</c:v>
                </c:pt>
                <c:pt idx="406">
                  <c:v>-18.100000000000001</c:v>
                </c:pt>
                <c:pt idx="407">
                  <c:v>-18.100000000000001</c:v>
                </c:pt>
                <c:pt idx="408">
                  <c:v>-18.100000000000001</c:v>
                </c:pt>
                <c:pt idx="409">
                  <c:v>-18.100000000000001</c:v>
                </c:pt>
                <c:pt idx="410">
                  <c:v>-18</c:v>
                </c:pt>
                <c:pt idx="411">
                  <c:v>-18</c:v>
                </c:pt>
                <c:pt idx="412">
                  <c:v>-18</c:v>
                </c:pt>
                <c:pt idx="413">
                  <c:v>-18.100000000000001</c:v>
                </c:pt>
                <c:pt idx="414">
                  <c:v>-18.100000000000001</c:v>
                </c:pt>
                <c:pt idx="415">
                  <c:v>-18.100000000000001</c:v>
                </c:pt>
                <c:pt idx="416">
                  <c:v>-18.100000000000001</c:v>
                </c:pt>
                <c:pt idx="417">
                  <c:v>-18.100000000000001</c:v>
                </c:pt>
                <c:pt idx="418">
                  <c:v>-18</c:v>
                </c:pt>
                <c:pt idx="419">
                  <c:v>-18.2</c:v>
                </c:pt>
                <c:pt idx="420">
                  <c:v>-18.600000000000001</c:v>
                </c:pt>
                <c:pt idx="421">
                  <c:v>-17.899999999999999</c:v>
                </c:pt>
                <c:pt idx="422">
                  <c:v>-18.8</c:v>
                </c:pt>
                <c:pt idx="423">
                  <c:v>-17.899999999999999</c:v>
                </c:pt>
                <c:pt idx="424">
                  <c:v>-18.8</c:v>
                </c:pt>
                <c:pt idx="425">
                  <c:v>-18.2</c:v>
                </c:pt>
                <c:pt idx="426">
                  <c:v>-18.5</c:v>
                </c:pt>
                <c:pt idx="427">
                  <c:v>-18.399999999999999</c:v>
                </c:pt>
                <c:pt idx="428">
                  <c:v>-18.2</c:v>
                </c:pt>
                <c:pt idx="429">
                  <c:v>-18.5</c:v>
                </c:pt>
                <c:pt idx="430">
                  <c:v>-18.3</c:v>
                </c:pt>
                <c:pt idx="431">
                  <c:v>-18</c:v>
                </c:pt>
                <c:pt idx="432">
                  <c:v>-17.899999999999999</c:v>
                </c:pt>
                <c:pt idx="433">
                  <c:v>-17.899999999999999</c:v>
                </c:pt>
                <c:pt idx="434">
                  <c:v>-17.899999999999999</c:v>
                </c:pt>
                <c:pt idx="435">
                  <c:v>-17.899999999999999</c:v>
                </c:pt>
                <c:pt idx="436">
                  <c:v>-17.899999999999999</c:v>
                </c:pt>
                <c:pt idx="437">
                  <c:v>-17.899999999999999</c:v>
                </c:pt>
                <c:pt idx="438">
                  <c:v>-18</c:v>
                </c:pt>
                <c:pt idx="439">
                  <c:v>-17.899999999999999</c:v>
                </c:pt>
                <c:pt idx="440">
                  <c:v>-17.8</c:v>
                </c:pt>
                <c:pt idx="441">
                  <c:v>-17.899999999999999</c:v>
                </c:pt>
                <c:pt idx="442">
                  <c:v>-18.2</c:v>
                </c:pt>
                <c:pt idx="443">
                  <c:v>-17.8</c:v>
                </c:pt>
                <c:pt idx="444">
                  <c:v>-18.2</c:v>
                </c:pt>
                <c:pt idx="445">
                  <c:v>-17.8</c:v>
                </c:pt>
                <c:pt idx="446">
                  <c:v>-17.7</c:v>
                </c:pt>
                <c:pt idx="447">
                  <c:v>-17.8</c:v>
                </c:pt>
                <c:pt idx="448">
                  <c:v>-17.8</c:v>
                </c:pt>
                <c:pt idx="449">
                  <c:v>-17.899999999999999</c:v>
                </c:pt>
                <c:pt idx="450">
                  <c:v>-18.3</c:v>
                </c:pt>
                <c:pt idx="451">
                  <c:v>-18.7</c:v>
                </c:pt>
                <c:pt idx="452">
                  <c:v>-18.399999999999999</c:v>
                </c:pt>
                <c:pt idx="453">
                  <c:v>-18.8</c:v>
                </c:pt>
                <c:pt idx="454">
                  <c:v>-18.399999999999999</c:v>
                </c:pt>
                <c:pt idx="455">
                  <c:v>-18.7</c:v>
                </c:pt>
                <c:pt idx="456">
                  <c:v>-18.399999999999999</c:v>
                </c:pt>
                <c:pt idx="457">
                  <c:v>-18.7</c:v>
                </c:pt>
                <c:pt idx="458">
                  <c:v>-18.600000000000001</c:v>
                </c:pt>
                <c:pt idx="459">
                  <c:v>-18.7</c:v>
                </c:pt>
                <c:pt idx="460">
                  <c:v>-18.899999999999999</c:v>
                </c:pt>
                <c:pt idx="461">
                  <c:v>-19</c:v>
                </c:pt>
                <c:pt idx="462">
                  <c:v>-18.899999999999999</c:v>
                </c:pt>
                <c:pt idx="463">
                  <c:v>-18.8</c:v>
                </c:pt>
                <c:pt idx="464">
                  <c:v>-18.8</c:v>
                </c:pt>
                <c:pt idx="465">
                  <c:v>-18.2</c:v>
                </c:pt>
                <c:pt idx="466">
                  <c:v>-18.3</c:v>
                </c:pt>
                <c:pt idx="467">
                  <c:v>-18.2</c:v>
                </c:pt>
                <c:pt idx="468">
                  <c:v>-18.100000000000001</c:v>
                </c:pt>
                <c:pt idx="469">
                  <c:v>-18</c:v>
                </c:pt>
                <c:pt idx="470">
                  <c:v>-17.899999999999999</c:v>
                </c:pt>
                <c:pt idx="471">
                  <c:v>-17.899999999999999</c:v>
                </c:pt>
                <c:pt idx="472">
                  <c:v>-18</c:v>
                </c:pt>
                <c:pt idx="473">
                  <c:v>-18</c:v>
                </c:pt>
                <c:pt idx="474">
                  <c:v>-18</c:v>
                </c:pt>
                <c:pt idx="475">
                  <c:v>-18.100000000000001</c:v>
                </c:pt>
                <c:pt idx="476">
                  <c:v>-18.100000000000001</c:v>
                </c:pt>
                <c:pt idx="477">
                  <c:v>-18</c:v>
                </c:pt>
                <c:pt idx="478">
                  <c:v>-18</c:v>
                </c:pt>
                <c:pt idx="479">
                  <c:v>-18</c:v>
                </c:pt>
                <c:pt idx="480">
                  <c:v>-18</c:v>
                </c:pt>
                <c:pt idx="481">
                  <c:v>-18.2</c:v>
                </c:pt>
                <c:pt idx="482">
                  <c:v>-18.3</c:v>
                </c:pt>
                <c:pt idx="483">
                  <c:v>-18.100000000000001</c:v>
                </c:pt>
                <c:pt idx="484">
                  <c:v>-18.399999999999999</c:v>
                </c:pt>
                <c:pt idx="485">
                  <c:v>-18</c:v>
                </c:pt>
                <c:pt idx="486">
                  <c:v>-18.100000000000001</c:v>
                </c:pt>
                <c:pt idx="487">
                  <c:v>-18.399999999999999</c:v>
                </c:pt>
                <c:pt idx="488">
                  <c:v>-18.100000000000001</c:v>
                </c:pt>
                <c:pt idx="489">
                  <c:v>-18.100000000000001</c:v>
                </c:pt>
                <c:pt idx="490">
                  <c:v>-18.3</c:v>
                </c:pt>
                <c:pt idx="491">
                  <c:v>-18.3</c:v>
                </c:pt>
                <c:pt idx="492">
                  <c:v>-18</c:v>
                </c:pt>
                <c:pt idx="493">
                  <c:v>-18.3</c:v>
                </c:pt>
                <c:pt idx="494">
                  <c:v>-18.5</c:v>
                </c:pt>
                <c:pt idx="495">
                  <c:v>-18.399999999999999</c:v>
                </c:pt>
                <c:pt idx="496">
                  <c:v>-18.3</c:v>
                </c:pt>
                <c:pt idx="497">
                  <c:v>-18.3</c:v>
                </c:pt>
                <c:pt idx="498">
                  <c:v>-18.3</c:v>
                </c:pt>
                <c:pt idx="499">
                  <c:v>-18.3</c:v>
                </c:pt>
                <c:pt idx="500">
                  <c:v>-18.3</c:v>
                </c:pt>
                <c:pt idx="501">
                  <c:v>-18.3</c:v>
                </c:pt>
                <c:pt idx="502">
                  <c:v>-18.3</c:v>
                </c:pt>
                <c:pt idx="503">
                  <c:v>-18.3</c:v>
                </c:pt>
                <c:pt idx="504">
                  <c:v>-18.3</c:v>
                </c:pt>
                <c:pt idx="505">
                  <c:v>-18.3</c:v>
                </c:pt>
                <c:pt idx="506">
                  <c:v>-18.3</c:v>
                </c:pt>
                <c:pt idx="507">
                  <c:v>-18.3</c:v>
                </c:pt>
                <c:pt idx="508">
                  <c:v>-18.3</c:v>
                </c:pt>
                <c:pt idx="509">
                  <c:v>-18.2</c:v>
                </c:pt>
                <c:pt idx="510">
                  <c:v>-18.2</c:v>
                </c:pt>
                <c:pt idx="511">
                  <c:v>-18.2</c:v>
                </c:pt>
                <c:pt idx="512">
                  <c:v>-18.2</c:v>
                </c:pt>
                <c:pt idx="513">
                  <c:v>-18.2</c:v>
                </c:pt>
                <c:pt idx="514">
                  <c:v>-18</c:v>
                </c:pt>
                <c:pt idx="515">
                  <c:v>-17.899999999999999</c:v>
                </c:pt>
                <c:pt idx="516">
                  <c:v>-18.2</c:v>
                </c:pt>
                <c:pt idx="517">
                  <c:v>-17.899999999999999</c:v>
                </c:pt>
                <c:pt idx="518">
                  <c:v>-18.2</c:v>
                </c:pt>
                <c:pt idx="519">
                  <c:v>-17.8</c:v>
                </c:pt>
                <c:pt idx="520">
                  <c:v>-18.100000000000001</c:v>
                </c:pt>
                <c:pt idx="521">
                  <c:v>-17.8</c:v>
                </c:pt>
                <c:pt idx="522">
                  <c:v>-18</c:v>
                </c:pt>
                <c:pt idx="523">
                  <c:v>-18.100000000000001</c:v>
                </c:pt>
                <c:pt idx="524">
                  <c:v>-18.100000000000001</c:v>
                </c:pt>
                <c:pt idx="525">
                  <c:v>-18.100000000000001</c:v>
                </c:pt>
                <c:pt idx="526">
                  <c:v>-18.100000000000001</c:v>
                </c:pt>
                <c:pt idx="527">
                  <c:v>-18.100000000000001</c:v>
                </c:pt>
                <c:pt idx="528">
                  <c:v>-18.100000000000001</c:v>
                </c:pt>
                <c:pt idx="529">
                  <c:v>-18.100000000000001</c:v>
                </c:pt>
                <c:pt idx="530">
                  <c:v>-18.100000000000001</c:v>
                </c:pt>
                <c:pt idx="531">
                  <c:v>-18.100000000000001</c:v>
                </c:pt>
                <c:pt idx="532">
                  <c:v>-18.100000000000001</c:v>
                </c:pt>
                <c:pt idx="533">
                  <c:v>-18.100000000000001</c:v>
                </c:pt>
                <c:pt idx="534">
                  <c:v>-18.100000000000001</c:v>
                </c:pt>
                <c:pt idx="535">
                  <c:v>-18.100000000000001</c:v>
                </c:pt>
                <c:pt idx="536">
                  <c:v>-18.100000000000001</c:v>
                </c:pt>
                <c:pt idx="537">
                  <c:v>-18.100000000000001</c:v>
                </c:pt>
                <c:pt idx="538">
                  <c:v>-18.100000000000001</c:v>
                </c:pt>
                <c:pt idx="539">
                  <c:v>-18.100000000000001</c:v>
                </c:pt>
                <c:pt idx="540">
                  <c:v>-18.100000000000001</c:v>
                </c:pt>
                <c:pt idx="541">
                  <c:v>-18.100000000000001</c:v>
                </c:pt>
                <c:pt idx="542">
                  <c:v>-18.100000000000001</c:v>
                </c:pt>
                <c:pt idx="543">
                  <c:v>-18.100000000000001</c:v>
                </c:pt>
                <c:pt idx="544">
                  <c:v>-18.100000000000001</c:v>
                </c:pt>
                <c:pt idx="545">
                  <c:v>-18.2</c:v>
                </c:pt>
                <c:pt idx="546">
                  <c:v>-18.2</c:v>
                </c:pt>
                <c:pt idx="547">
                  <c:v>-18.100000000000001</c:v>
                </c:pt>
                <c:pt idx="548">
                  <c:v>-18.100000000000001</c:v>
                </c:pt>
                <c:pt idx="549">
                  <c:v>-18</c:v>
                </c:pt>
                <c:pt idx="550">
                  <c:v>-18</c:v>
                </c:pt>
                <c:pt idx="551">
                  <c:v>-18.100000000000001</c:v>
                </c:pt>
                <c:pt idx="552">
                  <c:v>-18.2</c:v>
                </c:pt>
                <c:pt idx="553">
                  <c:v>-18.2</c:v>
                </c:pt>
                <c:pt idx="554">
                  <c:v>-18.2</c:v>
                </c:pt>
                <c:pt idx="555">
                  <c:v>-18.100000000000001</c:v>
                </c:pt>
                <c:pt idx="556">
                  <c:v>-18</c:v>
                </c:pt>
                <c:pt idx="557">
                  <c:v>-17.899999999999999</c:v>
                </c:pt>
                <c:pt idx="558">
                  <c:v>-18</c:v>
                </c:pt>
                <c:pt idx="559">
                  <c:v>-18.100000000000001</c:v>
                </c:pt>
                <c:pt idx="560">
                  <c:v>-18.100000000000001</c:v>
                </c:pt>
                <c:pt idx="561">
                  <c:v>-18</c:v>
                </c:pt>
                <c:pt idx="562">
                  <c:v>-18</c:v>
                </c:pt>
                <c:pt idx="563">
                  <c:v>-18.100000000000001</c:v>
                </c:pt>
              </c:numCache>
            </c:numRef>
          </c:yVal>
          <c:smooth val="0"/>
        </c:ser>
        <c:ser>
          <c:idx val="2"/>
          <c:order val="1"/>
          <c:tx>
            <c:v> </c:v>
          </c:tx>
          <c:spPr>
            <a:ln w="38100" cap="rnd">
              <a:solidFill>
                <a:schemeClr val="accent1">
                  <a:alpha val="0"/>
                </a:schemeClr>
              </a:solidFill>
              <a:round/>
            </a:ln>
            <a:effectLst/>
          </c:spPr>
          <c:marker>
            <c:symbol val="none"/>
          </c:marker>
          <c:trendline>
            <c:name>140 gmm</c:name>
            <c:spPr>
              <a:ln w="38100" cap="rnd" cmpd="sng">
                <a:solidFill>
                  <a:srgbClr val="0070C0"/>
                </a:solidFill>
                <a:prstDash val="sysDash"/>
              </a:ln>
              <a:effectLst/>
            </c:spPr>
            <c:trendlineType val="poly"/>
            <c:order val="6"/>
            <c:dispRSqr val="0"/>
            <c:dispEq val="0"/>
          </c:trendline>
          <c:xVal>
            <c:numRef>
              <c:f>[1]ThermRot_140gmm!$A$2:$A$125</c:f>
              <c:numCache>
                <c:formatCode>General</c:formatCode>
                <c:ptCount val="124"/>
                <c:pt idx="0">
                  <c:v>0</c:v>
                </c:pt>
                <c:pt idx="1">
                  <c:v>0.4</c:v>
                </c:pt>
                <c:pt idx="2">
                  <c:v>0.8</c:v>
                </c:pt>
                <c:pt idx="3">
                  <c:v>1.2</c:v>
                </c:pt>
                <c:pt idx="4">
                  <c:v>1.6</c:v>
                </c:pt>
                <c:pt idx="5">
                  <c:v>2</c:v>
                </c:pt>
                <c:pt idx="6">
                  <c:v>2.4</c:v>
                </c:pt>
                <c:pt idx="7">
                  <c:v>2.8</c:v>
                </c:pt>
                <c:pt idx="8">
                  <c:v>3.2</c:v>
                </c:pt>
                <c:pt idx="9">
                  <c:v>3.6</c:v>
                </c:pt>
                <c:pt idx="10">
                  <c:v>4</c:v>
                </c:pt>
                <c:pt idx="11">
                  <c:v>4.4000000000000004</c:v>
                </c:pt>
                <c:pt idx="12">
                  <c:v>4.8</c:v>
                </c:pt>
                <c:pt idx="13">
                  <c:v>5.2</c:v>
                </c:pt>
                <c:pt idx="14">
                  <c:v>5.6</c:v>
                </c:pt>
                <c:pt idx="15">
                  <c:v>6</c:v>
                </c:pt>
                <c:pt idx="16">
                  <c:v>6.4</c:v>
                </c:pt>
                <c:pt idx="17">
                  <c:v>6.8</c:v>
                </c:pt>
                <c:pt idx="18">
                  <c:v>7.2</c:v>
                </c:pt>
                <c:pt idx="19">
                  <c:v>7.6</c:v>
                </c:pt>
                <c:pt idx="20">
                  <c:v>8</c:v>
                </c:pt>
                <c:pt idx="21">
                  <c:v>8.4</c:v>
                </c:pt>
                <c:pt idx="22">
                  <c:v>8.8000000000000007</c:v>
                </c:pt>
                <c:pt idx="23">
                  <c:v>9.1999999999999993</c:v>
                </c:pt>
                <c:pt idx="24">
                  <c:v>9.6</c:v>
                </c:pt>
                <c:pt idx="25">
                  <c:v>10</c:v>
                </c:pt>
                <c:pt idx="26">
                  <c:v>10.4</c:v>
                </c:pt>
                <c:pt idx="27">
                  <c:v>10.8</c:v>
                </c:pt>
                <c:pt idx="28">
                  <c:v>11.2</c:v>
                </c:pt>
                <c:pt idx="29">
                  <c:v>11.6</c:v>
                </c:pt>
                <c:pt idx="30">
                  <c:v>12</c:v>
                </c:pt>
                <c:pt idx="31">
                  <c:v>12.4</c:v>
                </c:pt>
                <c:pt idx="32">
                  <c:v>12.8</c:v>
                </c:pt>
                <c:pt idx="33">
                  <c:v>13.2</c:v>
                </c:pt>
                <c:pt idx="34">
                  <c:v>13.6</c:v>
                </c:pt>
                <c:pt idx="35">
                  <c:v>14</c:v>
                </c:pt>
                <c:pt idx="36">
                  <c:v>14.4</c:v>
                </c:pt>
                <c:pt idx="37">
                  <c:v>14.8</c:v>
                </c:pt>
                <c:pt idx="38">
                  <c:v>15.2</c:v>
                </c:pt>
                <c:pt idx="39">
                  <c:v>15.6</c:v>
                </c:pt>
                <c:pt idx="40">
                  <c:v>16</c:v>
                </c:pt>
                <c:pt idx="41">
                  <c:v>16.399999999999999</c:v>
                </c:pt>
                <c:pt idx="42">
                  <c:v>16.8</c:v>
                </c:pt>
                <c:pt idx="43">
                  <c:v>17.2</c:v>
                </c:pt>
                <c:pt idx="44">
                  <c:v>17.600000000000001</c:v>
                </c:pt>
                <c:pt idx="45">
                  <c:v>18</c:v>
                </c:pt>
                <c:pt idx="46">
                  <c:v>18.399999999999999</c:v>
                </c:pt>
                <c:pt idx="47">
                  <c:v>18.8</c:v>
                </c:pt>
                <c:pt idx="48">
                  <c:v>19.2</c:v>
                </c:pt>
                <c:pt idx="49">
                  <c:v>19.600000000000001</c:v>
                </c:pt>
                <c:pt idx="50">
                  <c:v>20</c:v>
                </c:pt>
                <c:pt idx="51">
                  <c:v>20.399999999999999</c:v>
                </c:pt>
                <c:pt idx="52">
                  <c:v>20.8</c:v>
                </c:pt>
                <c:pt idx="53">
                  <c:v>21.2</c:v>
                </c:pt>
                <c:pt idx="54">
                  <c:v>21.6</c:v>
                </c:pt>
                <c:pt idx="55">
                  <c:v>22</c:v>
                </c:pt>
                <c:pt idx="56">
                  <c:v>22.4</c:v>
                </c:pt>
                <c:pt idx="57">
                  <c:v>22.8</c:v>
                </c:pt>
                <c:pt idx="58">
                  <c:v>23.2</c:v>
                </c:pt>
                <c:pt idx="59">
                  <c:v>23.6</c:v>
                </c:pt>
                <c:pt idx="60">
                  <c:v>24</c:v>
                </c:pt>
                <c:pt idx="61">
                  <c:v>24.4</c:v>
                </c:pt>
                <c:pt idx="62">
                  <c:v>24.8</c:v>
                </c:pt>
                <c:pt idx="63">
                  <c:v>25.2</c:v>
                </c:pt>
                <c:pt idx="64">
                  <c:v>25.6</c:v>
                </c:pt>
                <c:pt idx="65">
                  <c:v>26</c:v>
                </c:pt>
                <c:pt idx="66">
                  <c:v>26.4</c:v>
                </c:pt>
                <c:pt idx="67">
                  <c:v>26.8</c:v>
                </c:pt>
                <c:pt idx="68">
                  <c:v>27.2</c:v>
                </c:pt>
                <c:pt idx="69">
                  <c:v>27.6</c:v>
                </c:pt>
                <c:pt idx="70">
                  <c:v>28</c:v>
                </c:pt>
                <c:pt idx="71">
                  <c:v>28.4</c:v>
                </c:pt>
                <c:pt idx="72">
                  <c:v>28.8</c:v>
                </c:pt>
                <c:pt idx="73">
                  <c:v>29.2</c:v>
                </c:pt>
                <c:pt idx="74">
                  <c:v>29.6</c:v>
                </c:pt>
                <c:pt idx="75">
                  <c:v>30</c:v>
                </c:pt>
                <c:pt idx="76">
                  <c:v>30.4</c:v>
                </c:pt>
                <c:pt idx="77">
                  <c:v>30.8</c:v>
                </c:pt>
                <c:pt idx="78">
                  <c:v>31.2</c:v>
                </c:pt>
                <c:pt idx="79">
                  <c:v>31.6</c:v>
                </c:pt>
                <c:pt idx="80">
                  <c:v>32</c:v>
                </c:pt>
                <c:pt idx="81">
                  <c:v>32.4</c:v>
                </c:pt>
                <c:pt idx="82">
                  <c:v>32.799999999999997</c:v>
                </c:pt>
                <c:pt idx="83">
                  <c:v>33.200000000000003</c:v>
                </c:pt>
                <c:pt idx="84">
                  <c:v>33.6</c:v>
                </c:pt>
                <c:pt idx="85">
                  <c:v>34</c:v>
                </c:pt>
                <c:pt idx="86">
                  <c:v>34.4</c:v>
                </c:pt>
                <c:pt idx="87">
                  <c:v>34.799999999999997</c:v>
                </c:pt>
                <c:pt idx="88">
                  <c:v>35.200000000000003</c:v>
                </c:pt>
                <c:pt idx="89">
                  <c:v>35.6</c:v>
                </c:pt>
                <c:pt idx="90">
                  <c:v>36</c:v>
                </c:pt>
                <c:pt idx="91">
                  <c:v>36.4</c:v>
                </c:pt>
                <c:pt idx="92">
                  <c:v>36.799999999999997</c:v>
                </c:pt>
                <c:pt idx="93">
                  <c:v>37.200000000000003</c:v>
                </c:pt>
                <c:pt idx="94">
                  <c:v>37.6</c:v>
                </c:pt>
                <c:pt idx="95">
                  <c:v>38</c:v>
                </c:pt>
                <c:pt idx="96">
                  <c:v>38.4</c:v>
                </c:pt>
                <c:pt idx="97">
                  <c:v>38.799999999999997</c:v>
                </c:pt>
                <c:pt idx="98">
                  <c:v>39.200000000000003</c:v>
                </c:pt>
                <c:pt idx="99">
                  <c:v>39.6</c:v>
                </c:pt>
                <c:pt idx="100">
                  <c:v>40</c:v>
                </c:pt>
                <c:pt idx="101">
                  <c:v>40.4</c:v>
                </c:pt>
                <c:pt idx="102">
                  <c:v>40.799999999999997</c:v>
                </c:pt>
                <c:pt idx="103">
                  <c:v>41.2</c:v>
                </c:pt>
                <c:pt idx="104">
                  <c:v>41.6</c:v>
                </c:pt>
                <c:pt idx="105">
                  <c:v>42</c:v>
                </c:pt>
                <c:pt idx="106">
                  <c:v>42.4</c:v>
                </c:pt>
                <c:pt idx="107">
                  <c:v>42.8</c:v>
                </c:pt>
                <c:pt idx="108">
                  <c:v>43.2</c:v>
                </c:pt>
                <c:pt idx="109">
                  <c:v>43.6</c:v>
                </c:pt>
                <c:pt idx="110">
                  <c:v>44</c:v>
                </c:pt>
                <c:pt idx="111">
                  <c:v>44.4</c:v>
                </c:pt>
                <c:pt idx="112">
                  <c:v>44.8</c:v>
                </c:pt>
                <c:pt idx="113">
                  <c:v>45.2</c:v>
                </c:pt>
                <c:pt idx="114">
                  <c:v>45.6</c:v>
                </c:pt>
                <c:pt idx="115">
                  <c:v>46</c:v>
                </c:pt>
                <c:pt idx="116">
                  <c:v>46.4</c:v>
                </c:pt>
                <c:pt idx="117">
                  <c:v>46.8</c:v>
                </c:pt>
                <c:pt idx="118">
                  <c:v>47.2</c:v>
                </c:pt>
                <c:pt idx="119">
                  <c:v>47.6</c:v>
                </c:pt>
                <c:pt idx="120">
                  <c:v>48</c:v>
                </c:pt>
                <c:pt idx="121">
                  <c:v>48.4</c:v>
                </c:pt>
                <c:pt idx="122">
                  <c:v>48.8</c:v>
                </c:pt>
              </c:numCache>
            </c:numRef>
          </c:xVal>
          <c:yVal>
            <c:numRef>
              <c:f>[1]ThermRot_140gmm!$D$2:$D$124</c:f>
              <c:numCache>
                <c:formatCode>General</c:formatCode>
                <c:ptCount val="123"/>
                <c:pt idx="0">
                  <c:v>-16.600000000000001</c:v>
                </c:pt>
                <c:pt idx="1">
                  <c:v>-16.7</c:v>
                </c:pt>
                <c:pt idx="2">
                  <c:v>-16.8</c:v>
                </c:pt>
                <c:pt idx="3">
                  <c:v>-16.899999999999999</c:v>
                </c:pt>
                <c:pt idx="4">
                  <c:v>-16.899999999999999</c:v>
                </c:pt>
                <c:pt idx="5">
                  <c:v>-17</c:v>
                </c:pt>
                <c:pt idx="6">
                  <c:v>-17.2</c:v>
                </c:pt>
                <c:pt idx="7">
                  <c:v>-17.3</c:v>
                </c:pt>
                <c:pt idx="8">
                  <c:v>-17.399999999999999</c:v>
                </c:pt>
                <c:pt idx="9">
                  <c:v>-17.600000000000001</c:v>
                </c:pt>
                <c:pt idx="10">
                  <c:v>-17.8</c:v>
                </c:pt>
                <c:pt idx="11">
                  <c:v>-18</c:v>
                </c:pt>
                <c:pt idx="12">
                  <c:v>-18.2</c:v>
                </c:pt>
                <c:pt idx="13">
                  <c:v>-18.399999999999999</c:v>
                </c:pt>
                <c:pt idx="14">
                  <c:v>-18.7</c:v>
                </c:pt>
                <c:pt idx="15">
                  <c:v>-18.899999999999999</c:v>
                </c:pt>
                <c:pt idx="16">
                  <c:v>-19.100000000000001</c:v>
                </c:pt>
                <c:pt idx="17">
                  <c:v>-19.3</c:v>
                </c:pt>
                <c:pt idx="18">
                  <c:v>-19.5</c:v>
                </c:pt>
                <c:pt idx="19">
                  <c:v>-19.8</c:v>
                </c:pt>
                <c:pt idx="20">
                  <c:v>-20.100000000000001</c:v>
                </c:pt>
                <c:pt idx="21">
                  <c:v>-20.399999999999999</c:v>
                </c:pt>
                <c:pt idx="22">
                  <c:v>-20.8</c:v>
                </c:pt>
                <c:pt idx="23">
                  <c:v>-21.1</c:v>
                </c:pt>
                <c:pt idx="24">
                  <c:v>-21.3</c:v>
                </c:pt>
                <c:pt idx="25">
                  <c:v>-21.4</c:v>
                </c:pt>
                <c:pt idx="26">
                  <c:v>-21.2</c:v>
                </c:pt>
                <c:pt idx="27">
                  <c:v>-22.1</c:v>
                </c:pt>
                <c:pt idx="28">
                  <c:v>-22</c:v>
                </c:pt>
                <c:pt idx="29">
                  <c:v>-22</c:v>
                </c:pt>
                <c:pt idx="30">
                  <c:v>-22.3</c:v>
                </c:pt>
                <c:pt idx="31">
                  <c:v>-22.5</c:v>
                </c:pt>
                <c:pt idx="32">
                  <c:v>-22.3</c:v>
                </c:pt>
                <c:pt idx="33">
                  <c:v>-22.5</c:v>
                </c:pt>
                <c:pt idx="34">
                  <c:v>-23.4</c:v>
                </c:pt>
                <c:pt idx="35">
                  <c:v>-23.7</c:v>
                </c:pt>
                <c:pt idx="36">
                  <c:v>-23.7</c:v>
                </c:pt>
                <c:pt idx="37">
                  <c:v>-23.9</c:v>
                </c:pt>
                <c:pt idx="38">
                  <c:v>-24.1</c:v>
                </c:pt>
                <c:pt idx="39">
                  <c:v>-24.3</c:v>
                </c:pt>
                <c:pt idx="40">
                  <c:v>-24.4</c:v>
                </c:pt>
                <c:pt idx="41">
                  <c:v>-24.6</c:v>
                </c:pt>
                <c:pt idx="42">
                  <c:v>-24.8</c:v>
                </c:pt>
                <c:pt idx="43">
                  <c:v>-24.9</c:v>
                </c:pt>
                <c:pt idx="44">
                  <c:v>-25.1</c:v>
                </c:pt>
                <c:pt idx="45">
                  <c:v>-25.2</c:v>
                </c:pt>
                <c:pt idx="46">
                  <c:v>-25.4</c:v>
                </c:pt>
                <c:pt idx="47">
                  <c:v>-25.5</c:v>
                </c:pt>
                <c:pt idx="48">
                  <c:v>-25.6</c:v>
                </c:pt>
                <c:pt idx="49">
                  <c:v>-25.8</c:v>
                </c:pt>
                <c:pt idx="50">
                  <c:v>-25.9</c:v>
                </c:pt>
                <c:pt idx="51">
                  <c:v>-26</c:v>
                </c:pt>
                <c:pt idx="52">
                  <c:v>-26.2</c:v>
                </c:pt>
                <c:pt idx="53">
                  <c:v>-26.3</c:v>
                </c:pt>
                <c:pt idx="54">
                  <c:v>-26.4</c:v>
                </c:pt>
                <c:pt idx="55">
                  <c:v>-26.6</c:v>
                </c:pt>
                <c:pt idx="56">
                  <c:v>-26.7</c:v>
                </c:pt>
                <c:pt idx="57">
                  <c:v>-26.8</c:v>
                </c:pt>
                <c:pt idx="58">
                  <c:v>-26.9</c:v>
                </c:pt>
                <c:pt idx="59">
                  <c:v>-26.9</c:v>
                </c:pt>
                <c:pt idx="60">
                  <c:v>-26.9</c:v>
                </c:pt>
                <c:pt idx="61">
                  <c:v>-26.8</c:v>
                </c:pt>
                <c:pt idx="62">
                  <c:v>-26.6</c:v>
                </c:pt>
                <c:pt idx="63">
                  <c:v>-26.4</c:v>
                </c:pt>
                <c:pt idx="64">
                  <c:v>-26.2</c:v>
                </c:pt>
                <c:pt idx="65">
                  <c:v>-26.7</c:v>
                </c:pt>
                <c:pt idx="66">
                  <c:v>-27.7</c:v>
                </c:pt>
                <c:pt idx="67">
                  <c:v>-26.8</c:v>
                </c:pt>
                <c:pt idx="68">
                  <c:v>-26.7</c:v>
                </c:pt>
                <c:pt idx="69">
                  <c:v>-28</c:v>
                </c:pt>
                <c:pt idx="70">
                  <c:v>-28.1</c:v>
                </c:pt>
                <c:pt idx="71">
                  <c:v>-27.9</c:v>
                </c:pt>
                <c:pt idx="72">
                  <c:v>-28.4</c:v>
                </c:pt>
                <c:pt idx="73">
                  <c:v>-28.2</c:v>
                </c:pt>
                <c:pt idx="74">
                  <c:v>-28.6</c:v>
                </c:pt>
                <c:pt idx="75">
                  <c:v>-28.6</c:v>
                </c:pt>
                <c:pt idx="76">
                  <c:v>-28.6</c:v>
                </c:pt>
                <c:pt idx="77">
                  <c:v>-28.8</c:v>
                </c:pt>
                <c:pt idx="78">
                  <c:v>-28.9</c:v>
                </c:pt>
                <c:pt idx="79">
                  <c:v>-28.9</c:v>
                </c:pt>
                <c:pt idx="80">
                  <c:v>-28.8</c:v>
                </c:pt>
                <c:pt idx="81">
                  <c:v>-28.8</c:v>
                </c:pt>
                <c:pt idx="82">
                  <c:v>-28.9</c:v>
                </c:pt>
                <c:pt idx="83">
                  <c:v>-29</c:v>
                </c:pt>
                <c:pt idx="84">
                  <c:v>-29</c:v>
                </c:pt>
                <c:pt idx="85">
                  <c:v>-29</c:v>
                </c:pt>
                <c:pt idx="86">
                  <c:v>-29</c:v>
                </c:pt>
                <c:pt idx="87">
                  <c:v>-29.1</c:v>
                </c:pt>
                <c:pt idx="88">
                  <c:v>-29.2</c:v>
                </c:pt>
                <c:pt idx="89">
                  <c:v>-29.4</c:v>
                </c:pt>
                <c:pt idx="90">
                  <c:v>-29.6</c:v>
                </c:pt>
                <c:pt idx="91">
                  <c:v>-29.7</c:v>
                </c:pt>
                <c:pt idx="92">
                  <c:v>-29.9</c:v>
                </c:pt>
                <c:pt idx="93">
                  <c:v>-29.7</c:v>
                </c:pt>
                <c:pt idx="94">
                  <c:v>-28.9</c:v>
                </c:pt>
                <c:pt idx="95">
                  <c:v>-30</c:v>
                </c:pt>
                <c:pt idx="96">
                  <c:v>-30.1</c:v>
                </c:pt>
                <c:pt idx="97">
                  <c:v>-29.6</c:v>
                </c:pt>
                <c:pt idx="98">
                  <c:v>-29</c:v>
                </c:pt>
                <c:pt idx="99">
                  <c:v>-28.9</c:v>
                </c:pt>
                <c:pt idx="100">
                  <c:v>-30.3</c:v>
                </c:pt>
                <c:pt idx="101">
                  <c:v>-30.4</c:v>
                </c:pt>
                <c:pt idx="102">
                  <c:v>-30.1</c:v>
                </c:pt>
                <c:pt idx="103">
                  <c:v>-29.3</c:v>
                </c:pt>
                <c:pt idx="104">
                  <c:v>-29.2</c:v>
                </c:pt>
                <c:pt idx="105">
                  <c:v>-30.6</c:v>
                </c:pt>
                <c:pt idx="106">
                  <c:v>-30.6</c:v>
                </c:pt>
                <c:pt idx="107">
                  <c:v>-30.4</c:v>
                </c:pt>
                <c:pt idx="108">
                  <c:v>-30.3</c:v>
                </c:pt>
                <c:pt idx="109">
                  <c:v>-30.4</c:v>
                </c:pt>
                <c:pt idx="110">
                  <c:v>-30.5</c:v>
                </c:pt>
                <c:pt idx="111">
                  <c:v>-30.4</c:v>
                </c:pt>
                <c:pt idx="112">
                  <c:v>-30.5</c:v>
                </c:pt>
                <c:pt idx="113">
                  <c:v>-29.6</c:v>
                </c:pt>
                <c:pt idx="114">
                  <c:v>-29.1</c:v>
                </c:pt>
                <c:pt idx="115">
                  <c:v>-29</c:v>
                </c:pt>
                <c:pt idx="116">
                  <c:v>-28.9</c:v>
                </c:pt>
                <c:pt idx="117">
                  <c:v>-28.8</c:v>
                </c:pt>
                <c:pt idx="118">
                  <c:v>-28.7</c:v>
                </c:pt>
                <c:pt idx="119">
                  <c:v>-28.7</c:v>
                </c:pt>
                <c:pt idx="120">
                  <c:v>-28.7</c:v>
                </c:pt>
                <c:pt idx="121">
                  <c:v>-28.7</c:v>
                </c:pt>
                <c:pt idx="122">
                  <c:v>-28.8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7405360"/>
        <c:axId val="547405752"/>
        <c:extLst/>
      </c:scatterChart>
      <c:valAx>
        <c:axId val="547405360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Temps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47405752"/>
        <c:crosses val="autoZero"/>
        <c:crossBetween val="midCat"/>
      </c:valAx>
      <c:valAx>
        <c:axId val="547405752"/>
        <c:scaling>
          <c:orientation val="minMax"/>
          <c:min val="-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Phase [deg]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547405360"/>
        <c:crosses val="autoZero"/>
        <c:crossBetween val="midCat"/>
        <c:majorUnit val="1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4053138888888885"/>
          <c:y val="0.67410462962962947"/>
          <c:w val="0.40341055555555555"/>
          <c:h val="0.124694675925925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E837-F150-4F63-975B-B9FED6A58A59}" type="datetimeFigureOut">
              <a:rPr lang="fr-FR" smtClean="0"/>
              <a:t>26/12/2018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34723-54A9-4B64-B0B6-BA8017296F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44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68511-9385-413B-B470-BAC17334896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753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68511-9385-413B-B470-BAC17334896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30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68511-9385-413B-B470-BAC17334896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698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68511-9385-413B-B470-BAC17334896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9096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68511-9385-413B-B470-BAC17334896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062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68511-9385-413B-B470-BAC17334896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37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5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1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4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65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5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2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0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5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A788-077B-42A1-A7FD-B2F030396A60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3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BA788-077B-42A1-A7FD-B2F030396A60}" type="datetimeFigureOut">
              <a:rPr lang="en-US" smtClean="0"/>
              <a:t>12/26/2018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024EB-C4DD-46B8-AAFC-B8FF5055DA8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6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74058"/>
              </p:ext>
            </p:extLst>
          </p:nvPr>
        </p:nvGraphicFramePr>
        <p:xfrm>
          <a:off x="1790675" y="1208036"/>
          <a:ext cx="7942411" cy="43135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6936">
                  <a:extLst>
                    <a:ext uri="{9D8B030D-6E8A-4147-A177-3AD203B41FA5}">
                      <a16:colId xmlns:a16="http://schemas.microsoft.com/office/drawing/2014/main" xmlns="" val="1386346425"/>
                    </a:ext>
                  </a:extLst>
                </a:gridCol>
                <a:gridCol w="1351771">
                  <a:extLst>
                    <a:ext uri="{9D8B030D-6E8A-4147-A177-3AD203B41FA5}">
                      <a16:colId xmlns:a16="http://schemas.microsoft.com/office/drawing/2014/main" xmlns="" val="443443010"/>
                    </a:ext>
                  </a:extLst>
                </a:gridCol>
                <a:gridCol w="2952391">
                  <a:extLst>
                    <a:ext uri="{9D8B030D-6E8A-4147-A177-3AD203B41FA5}">
                      <a16:colId xmlns:a16="http://schemas.microsoft.com/office/drawing/2014/main" xmlns="" val="4283570209"/>
                    </a:ext>
                  </a:extLst>
                </a:gridCol>
                <a:gridCol w="1511313">
                  <a:extLst>
                    <a:ext uri="{9D8B030D-6E8A-4147-A177-3AD203B41FA5}">
                      <a16:colId xmlns:a16="http://schemas.microsoft.com/office/drawing/2014/main" xmlns="" val="3397633640"/>
                    </a:ext>
                  </a:extLst>
                </a:gridCol>
              </a:tblGrid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Type de palier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Palier lisse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Distance centre du roulement au centre du palier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198.5 mm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257368362"/>
                  </a:ext>
                </a:extLst>
              </a:tr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Diamètre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Ø45 mm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255680"/>
                  </a:ext>
                </a:extLst>
              </a:tr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Longueur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15 mm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Distance du plan de capteur DE au centre du palier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35 mm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2940401045"/>
                  </a:ext>
                </a:extLst>
              </a:tr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Rapport L/D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0.33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15267377"/>
                  </a:ext>
                </a:extLst>
              </a:tr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Jeu radial théorique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50 µm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Distance du plan de capteur NDE au centre du palier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35 mm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2244721634"/>
                  </a:ext>
                </a:extLst>
              </a:tr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Lubrifiant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ISO VG 32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2599740"/>
                  </a:ext>
                </a:extLst>
              </a:tr>
              <a:tr h="696626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Masse rotor (sans disque)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≈ 2 kg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Distance du plan de capteur Disque au centre du palier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rowSpan="2"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95 mm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2884098693"/>
                  </a:ext>
                </a:extLst>
              </a:tr>
              <a:tr h="36742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Masse disques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0.7 kg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50110063"/>
                  </a:ext>
                </a:extLst>
              </a:tr>
              <a:tr h="104493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Longueur rotor (moitié accouplement au collecteur tournant)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430 mm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Distance du centre de l’accouplement au centre du roulement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200" dirty="0">
                          <a:effectLst/>
                        </a:rPr>
                        <a:t>90 mm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2716748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24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93770"/>
              </p:ext>
            </p:extLst>
          </p:nvPr>
        </p:nvGraphicFramePr>
        <p:xfrm>
          <a:off x="1090246" y="944737"/>
          <a:ext cx="3385062" cy="1207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2085">
                  <a:extLst>
                    <a:ext uri="{9D8B030D-6E8A-4147-A177-3AD203B41FA5}">
                      <a16:colId xmlns:a16="http://schemas.microsoft.com/office/drawing/2014/main" xmlns="" val="1694900445"/>
                    </a:ext>
                  </a:extLst>
                </a:gridCol>
                <a:gridCol w="1652977">
                  <a:extLst>
                    <a:ext uri="{9D8B030D-6E8A-4147-A177-3AD203B41FA5}">
                      <a16:colId xmlns:a16="http://schemas.microsoft.com/office/drawing/2014/main" xmlns="" val="3264982421"/>
                    </a:ext>
                  </a:extLst>
                </a:gridCol>
              </a:tblGrid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Type de palier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Palier lisse </a:t>
                      </a:r>
                      <a:r>
                        <a:rPr lang="fr-FR" sz="1100" dirty="0" smtClean="0">
                          <a:effectLst/>
                        </a:rPr>
                        <a:t>circulaire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3577080247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Diamètre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Ø45 mm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2567957476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Longueur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15 mm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398819589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Rapport L/D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0.33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3084963078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Jeu radial théorique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50 µm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233433992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Lubrifiant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ISO VG 32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3587865109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10138"/>
              </p:ext>
            </p:extLst>
          </p:nvPr>
        </p:nvGraphicFramePr>
        <p:xfrm>
          <a:off x="5662881" y="1811216"/>
          <a:ext cx="4189730" cy="27711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2200">
                  <a:extLst>
                    <a:ext uri="{9D8B030D-6E8A-4147-A177-3AD203B41FA5}">
                      <a16:colId xmlns:a16="http://schemas.microsoft.com/office/drawing/2014/main" xmlns="" val="2721790737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xmlns="" val="79580994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xmlns="" val="2393867692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xmlns="" val="903649154"/>
                    </a:ext>
                  </a:extLst>
                </a:gridCol>
              </a:tblGrid>
              <a:tr h="259759">
                <a:tc gridSpan="4"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ISO VG 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1310013"/>
                  </a:ext>
                </a:extLst>
              </a:tr>
              <a:tr h="487481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Température [°C]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Viscosité dynamique [Pa.s]</a:t>
                      </a:r>
                      <a:endParaRPr lang="en-US" sz="1100">
                        <a:effectLst/>
                      </a:endParaRPr>
                    </a:p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(mesure)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Densité [kg/m3]</a:t>
                      </a:r>
                      <a:endParaRPr lang="en-US" sz="1100">
                        <a:effectLst/>
                      </a:endParaRPr>
                    </a:p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(mesure)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Viscosité cinématique [cSt]</a:t>
                      </a:r>
                      <a:endParaRPr lang="en-US" sz="1100">
                        <a:effectLst/>
                      </a:endParaRPr>
                    </a:p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(calculée)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982003670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0.0708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875.21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80.92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3751377893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0.0406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868.87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46.69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384714434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0.0251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862.59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29.13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760563578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0.0202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859.34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23.55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56361622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0.0166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856.18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19.34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808965152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0.0137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853.12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16.11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928205258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0.0115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849.68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13.57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426953227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0.0098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846.78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11.56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971627774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0.0084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843.55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9.96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1743074929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0.0073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840.38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8.66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3350686135"/>
                  </a:ext>
                </a:extLst>
              </a:tr>
              <a:tr h="161735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0.0064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>
                          <a:effectLst/>
                        </a:rPr>
                        <a:t>837.20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effectLst/>
                        </a:rPr>
                        <a:t>7.58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xmlns="" val="2390881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42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e 47"/>
          <p:cNvGrpSpPr/>
          <p:nvPr/>
        </p:nvGrpSpPr>
        <p:grpSpPr>
          <a:xfrm>
            <a:off x="938694" y="700086"/>
            <a:ext cx="9862684" cy="2442497"/>
            <a:chOff x="1303459" y="998037"/>
            <a:chExt cx="9862684" cy="2442497"/>
          </a:xfrm>
          <a:solidFill>
            <a:schemeClr val="bg1"/>
          </a:solidFill>
        </p:grpSpPr>
        <p:grpSp>
          <p:nvGrpSpPr>
            <p:cNvPr id="20" name="Groupe 19"/>
            <p:cNvGrpSpPr/>
            <p:nvPr/>
          </p:nvGrpSpPr>
          <p:grpSpPr>
            <a:xfrm>
              <a:off x="1303459" y="998037"/>
              <a:ext cx="3765745" cy="2442497"/>
              <a:chOff x="731293" y="921701"/>
              <a:chExt cx="3765745" cy="2442497"/>
            </a:xfrm>
            <a:grpFill/>
          </p:grpSpPr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0175" y="1108352"/>
                <a:ext cx="1676863" cy="2255846"/>
              </a:xfrm>
              <a:prstGeom prst="rect">
                <a:avLst/>
              </a:prstGeom>
              <a:grpFill/>
            </p:spPr>
          </p:pic>
          <p:grpSp>
            <p:nvGrpSpPr>
              <p:cNvPr id="6" name="Groupe 5"/>
              <p:cNvGrpSpPr/>
              <p:nvPr/>
            </p:nvGrpSpPr>
            <p:grpSpPr>
              <a:xfrm>
                <a:off x="1040225" y="2380560"/>
                <a:ext cx="2247504" cy="537301"/>
                <a:chOff x="-2807844" y="4429941"/>
                <a:chExt cx="2690083" cy="537301"/>
              </a:xfrm>
              <a:grpFill/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-2807844" y="4429941"/>
                  <a:ext cx="1924410" cy="52322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400" dirty="0" smtClean="0">
                      <a:solidFill>
                        <a:schemeClr val="tx1"/>
                      </a:solidFill>
                    </a:rPr>
                    <a:t>Convection </a:t>
                  </a:r>
                  <a:r>
                    <a:rPr lang="fr-FR" sz="1400" dirty="0" smtClean="0">
                      <a:solidFill>
                        <a:schemeClr val="tx1"/>
                      </a:solidFill>
                    </a:rPr>
                    <a:t>naturelle</a:t>
                  </a:r>
                  <a:endParaRPr lang="fr-FR" sz="1400" dirty="0" smtClean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Connecteur droit avec flèche 10"/>
                <p:cNvCxnSpPr>
                  <a:stCxn id="10" idx="3"/>
                </p:cNvCxnSpPr>
                <p:nvPr/>
              </p:nvCxnSpPr>
              <p:spPr>
                <a:xfrm>
                  <a:off x="-883434" y="4691551"/>
                  <a:ext cx="765673" cy="275691"/>
                </a:xfrm>
                <a:prstGeom prst="straightConnector1">
                  <a:avLst/>
                </a:prstGeom>
                <a:grpFill/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e 6"/>
              <p:cNvGrpSpPr/>
              <p:nvPr/>
            </p:nvGrpSpPr>
            <p:grpSpPr>
              <a:xfrm>
                <a:off x="1040225" y="1623431"/>
                <a:ext cx="2370795" cy="546334"/>
                <a:chOff x="1990555" y="-335487"/>
                <a:chExt cx="2837652" cy="546334"/>
              </a:xfrm>
              <a:grpFill/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1990555" y="-335487"/>
                  <a:ext cx="1924410" cy="523220"/>
                </a:xfrm>
                <a:prstGeom prst="rect">
                  <a:avLst/>
                </a:prstGeom>
                <a:grp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400" dirty="0"/>
                    <a:t>Flux thermique moyenné</a:t>
                  </a:r>
                  <a:endParaRPr lang="fr-FR" sz="1400" dirty="0"/>
                </a:p>
              </p:txBody>
            </p:sp>
            <p:cxnSp>
              <p:nvCxnSpPr>
                <p:cNvPr id="9" name="Connecteur droit avec flèche 8"/>
                <p:cNvCxnSpPr>
                  <a:stCxn id="8" idx="3"/>
                </p:cNvCxnSpPr>
                <p:nvPr/>
              </p:nvCxnSpPr>
              <p:spPr>
                <a:xfrm>
                  <a:off x="3914965" y="-73877"/>
                  <a:ext cx="913242" cy="284724"/>
                </a:xfrm>
                <a:prstGeom prst="straightConnector1">
                  <a:avLst/>
                </a:prstGeom>
                <a:grpFill/>
                <a:ln w="5715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Rectangle 18"/>
              <p:cNvSpPr/>
              <p:nvPr/>
            </p:nvSpPr>
            <p:spPr>
              <a:xfrm>
                <a:off x="731293" y="921701"/>
                <a:ext cx="1916733" cy="58477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b="1" dirty="0" smtClean="0"/>
                  <a:t>Modèle thermique du coussinet</a:t>
                </a:r>
                <a:endParaRPr lang="fr-FR" sz="1600" b="1" dirty="0"/>
              </a:p>
            </p:txBody>
          </p:sp>
        </p:grpSp>
        <p:grpSp>
          <p:nvGrpSpPr>
            <p:cNvPr id="46" name="Groupe 45"/>
            <p:cNvGrpSpPr/>
            <p:nvPr/>
          </p:nvGrpSpPr>
          <p:grpSpPr>
            <a:xfrm>
              <a:off x="5241352" y="998037"/>
              <a:ext cx="5924791" cy="2442496"/>
              <a:chOff x="5198555" y="1241101"/>
              <a:chExt cx="5924791" cy="2623571"/>
            </a:xfrm>
            <a:grpFill/>
          </p:grpSpPr>
          <p:grpSp>
            <p:nvGrpSpPr>
              <p:cNvPr id="21" name="Groupe 20"/>
              <p:cNvGrpSpPr/>
              <p:nvPr/>
            </p:nvGrpSpPr>
            <p:grpSpPr>
              <a:xfrm>
                <a:off x="5198555" y="1591218"/>
                <a:ext cx="5924791" cy="2273454"/>
                <a:chOff x="3701399" y="891284"/>
                <a:chExt cx="8363161" cy="2732316"/>
              </a:xfrm>
              <a:grpFill/>
            </p:grpSpPr>
            <p:grpSp>
              <p:nvGrpSpPr>
                <p:cNvPr id="22" name="Groupe 21"/>
                <p:cNvGrpSpPr/>
                <p:nvPr/>
              </p:nvGrpSpPr>
              <p:grpSpPr>
                <a:xfrm>
                  <a:off x="3701399" y="891284"/>
                  <a:ext cx="8363161" cy="2732316"/>
                  <a:chOff x="3701399" y="891284"/>
                  <a:chExt cx="8363161" cy="2732316"/>
                </a:xfrm>
                <a:grpFill/>
              </p:grpSpPr>
              <p:pic>
                <p:nvPicPr>
                  <p:cNvPr id="25" name="Image 24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831683" y="891284"/>
                    <a:ext cx="6361471" cy="2028095"/>
                  </a:xfrm>
                  <a:prstGeom prst="rect">
                    <a:avLst/>
                  </a:prstGeom>
                  <a:grpFill/>
                </p:spPr>
              </p:pic>
              <p:grpSp>
                <p:nvGrpSpPr>
                  <p:cNvPr id="26" name="Groupe 25"/>
                  <p:cNvGrpSpPr/>
                  <p:nvPr/>
                </p:nvGrpSpPr>
                <p:grpSpPr>
                  <a:xfrm>
                    <a:off x="3701399" y="1905331"/>
                    <a:ext cx="2490133" cy="1405776"/>
                    <a:chOff x="1463366" y="-611823"/>
                    <a:chExt cx="2490133" cy="1405776"/>
                  </a:xfrm>
                  <a:grpFill/>
                </p:grpSpPr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1463366" y="165129"/>
                      <a:ext cx="1885288" cy="628824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1400" dirty="0" err="1"/>
                        <a:t>Température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imposée</a:t>
                      </a:r>
                      <a:endParaRPr lang="en-US" sz="1400" dirty="0"/>
                    </a:p>
                  </p:txBody>
                </p:sp>
                <p:cxnSp>
                  <p:nvCxnSpPr>
                    <p:cNvPr id="37" name="Connecteur droit avec flèche 36"/>
                    <p:cNvCxnSpPr>
                      <a:stCxn id="36" idx="0"/>
                    </p:cNvCxnSpPr>
                    <p:nvPr/>
                  </p:nvCxnSpPr>
                  <p:spPr>
                    <a:xfrm flipV="1">
                      <a:off x="2406010" y="-611823"/>
                      <a:ext cx="1547489" cy="776952"/>
                    </a:xfrm>
                    <a:prstGeom prst="straightConnector1">
                      <a:avLst/>
                    </a:prstGeom>
                    <a:grpFill/>
                    <a:ln w="571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oupe 26"/>
                  <p:cNvGrpSpPr/>
                  <p:nvPr/>
                </p:nvGrpSpPr>
                <p:grpSpPr>
                  <a:xfrm>
                    <a:off x="6454956" y="1641990"/>
                    <a:ext cx="1799903" cy="1787665"/>
                    <a:chOff x="2548142" y="3542237"/>
                    <a:chExt cx="1799903" cy="1787665"/>
                  </a:xfrm>
                  <a:grpFill/>
                </p:grpSpPr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2548142" y="4701078"/>
                      <a:ext cx="1799903" cy="628824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fr-FR" sz="1400" dirty="0"/>
                        <a:t>Convection </a:t>
                      </a:r>
                      <a:r>
                        <a:rPr lang="fr-FR" sz="1400" dirty="0" smtClean="0"/>
                        <a:t>forcée</a:t>
                      </a:r>
                      <a:endParaRPr lang="fr-FR" sz="1400" dirty="0"/>
                    </a:p>
                  </p:txBody>
                </p:sp>
                <p:cxnSp>
                  <p:nvCxnSpPr>
                    <p:cNvPr id="35" name="Connecteur droit avec flèche 34"/>
                    <p:cNvCxnSpPr>
                      <a:stCxn id="34" idx="0"/>
                    </p:cNvCxnSpPr>
                    <p:nvPr/>
                  </p:nvCxnSpPr>
                  <p:spPr>
                    <a:xfrm flipV="1">
                      <a:off x="3448093" y="3542237"/>
                      <a:ext cx="487946" cy="1158841"/>
                    </a:xfrm>
                    <a:prstGeom prst="straightConnector1">
                      <a:avLst/>
                    </a:prstGeom>
                    <a:grpFill/>
                    <a:ln w="571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8" name="Groupe 27"/>
                  <p:cNvGrpSpPr/>
                  <p:nvPr/>
                </p:nvGrpSpPr>
                <p:grpSpPr>
                  <a:xfrm>
                    <a:off x="9006230" y="1189303"/>
                    <a:ext cx="3058330" cy="628824"/>
                    <a:chOff x="2222990" y="219736"/>
                    <a:chExt cx="3058330" cy="628824"/>
                  </a:xfrm>
                  <a:grpFill/>
                </p:grpSpPr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3373814" y="219736"/>
                      <a:ext cx="1907506" cy="628824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fr-FR" sz="1400" dirty="0"/>
                        <a:t>Flux thermique moyenné</a:t>
                      </a:r>
                      <a:endParaRPr lang="fr-FR" sz="1400" dirty="0"/>
                    </a:p>
                  </p:txBody>
                </p:sp>
                <p:cxnSp>
                  <p:nvCxnSpPr>
                    <p:cNvPr id="33" name="Connecteur droit avec flèche 32"/>
                    <p:cNvCxnSpPr>
                      <a:stCxn id="32" idx="1"/>
                    </p:cNvCxnSpPr>
                    <p:nvPr/>
                  </p:nvCxnSpPr>
                  <p:spPr>
                    <a:xfrm flipH="1">
                      <a:off x="2222990" y="534148"/>
                      <a:ext cx="1150824" cy="171096"/>
                    </a:xfrm>
                    <a:prstGeom prst="straightConnector1">
                      <a:avLst/>
                    </a:prstGeom>
                    <a:grpFill/>
                    <a:ln w="5715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" name="Groupe 28"/>
                  <p:cNvGrpSpPr/>
                  <p:nvPr/>
                </p:nvGrpSpPr>
                <p:grpSpPr>
                  <a:xfrm>
                    <a:off x="9786092" y="2477730"/>
                    <a:ext cx="1815885" cy="1145870"/>
                    <a:chOff x="1646125" y="-2275016"/>
                    <a:chExt cx="1815885" cy="1145870"/>
                  </a:xfrm>
                  <a:grpFill/>
                </p:grpSpPr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1646125" y="-1757970"/>
                      <a:ext cx="1815885" cy="628824"/>
                    </a:xfrm>
                    <a:prstGeom prst="rect">
                      <a:avLst/>
                    </a:prstGeom>
                    <a:grpFill/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1400" dirty="0" err="1"/>
                        <a:t>Paroi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adiabatique</a:t>
                      </a:r>
                      <a:endParaRPr lang="en-US" sz="1400" dirty="0"/>
                    </a:p>
                  </p:txBody>
                </p:sp>
                <p:cxnSp>
                  <p:nvCxnSpPr>
                    <p:cNvPr id="31" name="Connecteur droit avec flèche 30"/>
                    <p:cNvCxnSpPr>
                      <a:stCxn id="30" idx="0"/>
                    </p:cNvCxnSpPr>
                    <p:nvPr/>
                  </p:nvCxnSpPr>
                  <p:spPr>
                    <a:xfrm flipV="1">
                      <a:off x="2554068" y="-2275016"/>
                      <a:ext cx="170612" cy="517046"/>
                    </a:xfrm>
                    <a:prstGeom prst="straightConnector1">
                      <a:avLst/>
                    </a:prstGeom>
                    <a:grpFill/>
                    <a:ln w="57150">
                      <a:solidFill>
                        <a:schemeClr val="bg2">
                          <a:lumMod val="75000"/>
                        </a:schemeClr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" name="Triangle isocèle 22"/>
                <p:cNvSpPr/>
                <p:nvPr/>
              </p:nvSpPr>
              <p:spPr>
                <a:xfrm>
                  <a:off x="6003941" y="2013735"/>
                  <a:ext cx="375182" cy="56464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4" name="Triangle isocèle 23"/>
                <p:cNvSpPr/>
                <p:nvPr/>
              </p:nvSpPr>
              <p:spPr>
                <a:xfrm>
                  <a:off x="8608493" y="2408339"/>
                  <a:ext cx="375182" cy="564645"/>
                </a:xfrm>
                <a:prstGeom prst="triangl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7335008" y="1241101"/>
                <a:ext cx="1835281" cy="598086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600" b="1" dirty="0" smtClean="0"/>
                  <a:t>Modèle thermique du rotor</a:t>
                </a:r>
                <a:endParaRPr lang="fr-FR" sz="1600" b="1" dirty="0"/>
              </a:p>
            </p:txBody>
          </p:sp>
        </p:grpSp>
      </p:grpSp>
      <p:pic>
        <p:nvPicPr>
          <p:cNvPr id="109" name="Imag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09" y="3745849"/>
            <a:ext cx="9888569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14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6336" y="219350"/>
            <a:ext cx="607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Balourd mécanique: </a:t>
            </a:r>
          </a:p>
          <a:p>
            <a:r>
              <a:rPr lang="fr-FR" dirty="0" smtClean="0"/>
              <a:t>Amplitude: 140 </a:t>
            </a:r>
            <a:r>
              <a:rPr lang="fr-FR" dirty="0" err="1" smtClean="0"/>
              <a:t>gmm</a:t>
            </a:r>
            <a:r>
              <a:rPr lang="fr-FR" dirty="0" smtClean="0"/>
              <a:t> et 120 </a:t>
            </a:r>
            <a:r>
              <a:rPr lang="fr-FR" dirty="0" err="1" smtClean="0"/>
              <a:t>gmm</a:t>
            </a:r>
            <a:r>
              <a:rPr lang="fr-FR" dirty="0" smtClean="0"/>
              <a:t> à l’extrémité du rotor (NDE)</a:t>
            </a:r>
          </a:p>
          <a:p>
            <a:r>
              <a:rPr lang="fr-FR" dirty="0" smtClean="0"/>
              <a:t>Phase:   180 </a:t>
            </a:r>
            <a:r>
              <a:rPr lang="fr-FR" dirty="0" err="1" smtClean="0"/>
              <a:t>deg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6492682" y="192120"/>
                <a:ext cx="2826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Vitesse de fonctionnement: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=7500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82" y="192120"/>
                <a:ext cx="282654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724" t="-5660" r="-862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D14A-39CD-4F4F-AE1F-3090BD1A7DC3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12" name="Graphique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546216"/>
              </p:ext>
            </p:extLst>
          </p:nvPr>
        </p:nvGraphicFramePr>
        <p:xfrm>
          <a:off x="2280241" y="1721062"/>
          <a:ext cx="72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356243" y="1351730"/>
            <a:ext cx="358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Amplitude de la vibration synchrone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844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6336" y="219350"/>
            <a:ext cx="607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Balourd mécanique: </a:t>
            </a:r>
          </a:p>
          <a:p>
            <a:r>
              <a:rPr lang="fr-FR" dirty="0" smtClean="0"/>
              <a:t>Amplitude: 140 </a:t>
            </a:r>
            <a:r>
              <a:rPr lang="fr-FR" dirty="0" err="1" smtClean="0"/>
              <a:t>gmm</a:t>
            </a:r>
            <a:r>
              <a:rPr lang="fr-FR" dirty="0" smtClean="0"/>
              <a:t> et 120 </a:t>
            </a:r>
            <a:r>
              <a:rPr lang="fr-FR" dirty="0" err="1" smtClean="0"/>
              <a:t>gmm</a:t>
            </a:r>
            <a:r>
              <a:rPr lang="fr-FR" dirty="0" smtClean="0"/>
              <a:t> à l’extrémité du rotor (NDE)</a:t>
            </a:r>
          </a:p>
          <a:p>
            <a:r>
              <a:rPr lang="fr-FR" dirty="0" smtClean="0"/>
              <a:t>Phase:   180 </a:t>
            </a:r>
            <a:r>
              <a:rPr lang="fr-FR" dirty="0" err="1" smtClean="0"/>
              <a:t>deg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6492682" y="192120"/>
                <a:ext cx="2826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Vitesse de fonctionnement: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=7500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82" y="192120"/>
                <a:ext cx="282654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724" t="-5660" r="-862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D14A-39CD-4F4F-AE1F-3090BD1A7DC3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356243" y="1351730"/>
            <a:ext cx="3156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Phase de la vibration synchrone</a:t>
            </a:r>
            <a:endParaRPr lang="fr-FR" dirty="0"/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380610"/>
              </p:ext>
            </p:extLst>
          </p:nvPr>
        </p:nvGraphicFramePr>
        <p:xfrm>
          <a:off x="2334399" y="1655959"/>
          <a:ext cx="72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6134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6336" y="219350"/>
            <a:ext cx="607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Balourd mécanique: </a:t>
            </a:r>
          </a:p>
          <a:p>
            <a:r>
              <a:rPr lang="fr-FR" dirty="0" smtClean="0"/>
              <a:t>Amplitude: 140 </a:t>
            </a:r>
            <a:r>
              <a:rPr lang="fr-FR" dirty="0" err="1" smtClean="0"/>
              <a:t>gmm</a:t>
            </a:r>
            <a:r>
              <a:rPr lang="fr-FR" dirty="0" smtClean="0"/>
              <a:t> et 120 </a:t>
            </a:r>
            <a:r>
              <a:rPr lang="fr-FR" dirty="0" err="1" smtClean="0"/>
              <a:t>gmm</a:t>
            </a:r>
            <a:r>
              <a:rPr lang="fr-FR" dirty="0" smtClean="0"/>
              <a:t> à l’extrémité du rotor (NDE)</a:t>
            </a:r>
          </a:p>
          <a:p>
            <a:r>
              <a:rPr lang="fr-FR" dirty="0" smtClean="0"/>
              <a:t>Phase:   180 </a:t>
            </a:r>
            <a:r>
              <a:rPr lang="fr-FR" dirty="0" err="1" smtClean="0"/>
              <a:t>deg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6492682" y="192120"/>
                <a:ext cx="2826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Vitesse de fonctionnement: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=7500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82" y="192120"/>
                <a:ext cx="282654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724" t="-5660" r="-862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D14A-39CD-4F4F-AE1F-3090BD1A7DC3}" type="slidenum">
              <a:rPr lang="fr-FR" smtClean="0"/>
              <a:t>6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712744" y="1655959"/>
            <a:ext cx="151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Delta T (rotor)</a:t>
            </a:r>
            <a:endParaRPr lang="fr-FR" dirty="0"/>
          </a:p>
        </p:txBody>
      </p:sp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266791"/>
              </p:ext>
            </p:extLst>
          </p:nvPr>
        </p:nvGraphicFramePr>
        <p:xfrm>
          <a:off x="1983468" y="2036350"/>
          <a:ext cx="72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4636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6336" y="219350"/>
            <a:ext cx="607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Balourd mécanique: </a:t>
            </a:r>
          </a:p>
          <a:p>
            <a:r>
              <a:rPr lang="fr-FR" dirty="0" smtClean="0"/>
              <a:t>Amplitude: 140 </a:t>
            </a:r>
            <a:r>
              <a:rPr lang="fr-FR" dirty="0" err="1" smtClean="0"/>
              <a:t>gmm</a:t>
            </a:r>
            <a:r>
              <a:rPr lang="fr-FR" dirty="0" smtClean="0"/>
              <a:t> et 120 </a:t>
            </a:r>
            <a:r>
              <a:rPr lang="fr-FR" dirty="0" err="1" smtClean="0"/>
              <a:t>gmm</a:t>
            </a:r>
            <a:r>
              <a:rPr lang="fr-FR" dirty="0" smtClean="0"/>
              <a:t> à l’extrémité du rotor (NDE)</a:t>
            </a:r>
          </a:p>
          <a:p>
            <a:r>
              <a:rPr lang="fr-FR" dirty="0" smtClean="0"/>
              <a:t>Phase:   180 </a:t>
            </a:r>
            <a:r>
              <a:rPr lang="fr-FR" dirty="0" err="1" smtClean="0"/>
              <a:t>deg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6492682" y="192120"/>
                <a:ext cx="2826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Vitesse de fonctionnement: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=7500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82" y="192120"/>
                <a:ext cx="282654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724" t="-5660" r="-862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D14A-39CD-4F4F-AE1F-3090BD1A7DC3}" type="slidenum">
              <a:rPr lang="fr-FR" smtClean="0"/>
              <a:t>7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72000" y="1536396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Phase du point Chaud</a:t>
            </a:r>
            <a:endParaRPr lang="fr-FR" dirty="0"/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4683613"/>
              </p:ext>
            </p:extLst>
          </p:nvPr>
        </p:nvGraphicFramePr>
        <p:xfrm>
          <a:off x="2044450" y="2035175"/>
          <a:ext cx="72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5732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6336" y="219350"/>
            <a:ext cx="607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Balourd mécanique: </a:t>
            </a:r>
          </a:p>
          <a:p>
            <a:r>
              <a:rPr lang="fr-FR" dirty="0" smtClean="0"/>
              <a:t>Amplitude: 140 </a:t>
            </a:r>
            <a:r>
              <a:rPr lang="fr-FR" dirty="0" err="1" smtClean="0"/>
              <a:t>gmm</a:t>
            </a:r>
            <a:r>
              <a:rPr lang="fr-FR" dirty="0" smtClean="0"/>
              <a:t> et 120 </a:t>
            </a:r>
            <a:r>
              <a:rPr lang="fr-FR" dirty="0" err="1" smtClean="0"/>
              <a:t>gmm</a:t>
            </a:r>
            <a:r>
              <a:rPr lang="fr-FR" dirty="0" smtClean="0"/>
              <a:t> à l’extrémité du rotor (NDE)</a:t>
            </a:r>
          </a:p>
          <a:p>
            <a:r>
              <a:rPr lang="fr-FR" dirty="0" smtClean="0"/>
              <a:t>Phase:   180 </a:t>
            </a:r>
            <a:r>
              <a:rPr lang="fr-FR" dirty="0" err="1" smtClean="0"/>
              <a:t>deg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6492682" y="192120"/>
                <a:ext cx="2826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Vitesse de fonctionnement: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=7500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82" y="192120"/>
                <a:ext cx="282654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724" t="-5660" r="-862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D14A-39CD-4F4F-AE1F-3090BD1A7DC3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72000" y="1536396"/>
            <a:ext cx="23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Température moyenne</a:t>
            </a:r>
            <a:endParaRPr lang="fr-FR" dirty="0"/>
          </a:p>
        </p:txBody>
      </p:sp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020267"/>
              </p:ext>
            </p:extLst>
          </p:nvPr>
        </p:nvGraphicFramePr>
        <p:xfrm>
          <a:off x="2159601" y="1905728"/>
          <a:ext cx="72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9488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6336" y="219350"/>
            <a:ext cx="607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Balourd mécanique: </a:t>
            </a:r>
          </a:p>
          <a:p>
            <a:r>
              <a:rPr lang="fr-FR" dirty="0" smtClean="0"/>
              <a:t>Amplitude: 140 </a:t>
            </a:r>
            <a:r>
              <a:rPr lang="fr-FR" dirty="0" err="1" smtClean="0"/>
              <a:t>gmm</a:t>
            </a:r>
            <a:r>
              <a:rPr lang="fr-FR" dirty="0" smtClean="0"/>
              <a:t> et 120 </a:t>
            </a:r>
            <a:r>
              <a:rPr lang="fr-FR" dirty="0" err="1" smtClean="0"/>
              <a:t>gmm</a:t>
            </a:r>
            <a:r>
              <a:rPr lang="fr-FR" dirty="0" smtClean="0"/>
              <a:t> à l’extrémité du rotor (NDE)</a:t>
            </a:r>
          </a:p>
          <a:p>
            <a:r>
              <a:rPr lang="fr-FR" dirty="0" smtClean="0"/>
              <a:t>Phase:   180 </a:t>
            </a:r>
            <a:r>
              <a:rPr lang="fr-FR" dirty="0" err="1" smtClean="0"/>
              <a:t>deg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6492682" y="192120"/>
                <a:ext cx="2826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 smtClean="0"/>
                  <a:t>Vitesse de fonctionnement: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=7500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min</m:t>
                      </m:r>
                    </m:oMath>
                  </m:oMathPara>
                </a14:m>
                <a:endParaRPr lang="fr-FR" dirty="0" smtClean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682" y="192120"/>
                <a:ext cx="2826543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724" t="-5660" r="-862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1D14A-39CD-4F4F-AE1F-3090BD1A7DC3}" type="slidenum">
              <a:rPr lang="fr-FR" smtClean="0"/>
              <a:t>9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4572000" y="1536396"/>
            <a:ext cx="393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Déphasage du point chaud – point haut</a:t>
            </a:r>
            <a:endParaRPr lang="fr-FR" dirty="0"/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02841"/>
              </p:ext>
            </p:extLst>
          </p:nvPr>
        </p:nvGraphicFramePr>
        <p:xfrm>
          <a:off x="2782200" y="1905728"/>
          <a:ext cx="7200000" cy="432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6653973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471</Words>
  <Application>Microsoft Office PowerPoint</Application>
  <PresentationFormat>Grand écran</PresentationFormat>
  <Paragraphs>160</Paragraphs>
  <Slides>9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ZhangSilun</dc:creator>
  <cp:lastModifiedBy>ZHANG Silun</cp:lastModifiedBy>
  <cp:revision>16</cp:revision>
  <dcterms:created xsi:type="dcterms:W3CDTF">2018-12-23T01:29:11Z</dcterms:created>
  <dcterms:modified xsi:type="dcterms:W3CDTF">2018-12-26T18:40:04Z</dcterms:modified>
</cp:coreProperties>
</file>