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9.xml" ContentType="application/vnd.openxmlformats-officedocument.themeOverrid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1.xml" ContentType="application/vnd.openxmlformats-officedocument.themeOverrid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70" r:id="rId5"/>
    <p:sldId id="271" r:id="rId6"/>
    <p:sldId id="269" r:id="rId7"/>
    <p:sldId id="267" r:id="rId8"/>
    <p:sldId id="258" r:id="rId9"/>
    <p:sldId id="272" r:id="rId10"/>
    <p:sldId id="273" r:id="rId11"/>
    <p:sldId id="274" r:id="rId12"/>
    <p:sldId id="275" r:id="rId13"/>
    <p:sldId id="276" r:id="rId14"/>
    <p:sldId id="266" r:id="rId15"/>
    <p:sldId id="256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6_couplage_EqRey_EqEne\20161128_cas_elrod\resultat_validation_couplage\resultat_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4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5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6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7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8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9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0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1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6_couplage_EqRey_EqEne\20161128_cas_elrod\resultat_validation_couplage\resultat_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Feuille_de_calcul_Microsoft_Excel1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mware-host\Shared%20Folders\local\1_tout_travail\6_couplage_EqRey_EqEne\20161128_cas_elrod\resultat_validation_couplage\resultat_validatio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58926790880271"/>
          <c:y val="5.7459957112653497E-2"/>
          <c:w val="0.74736312134748062"/>
          <c:h val="0.763566833498588"/>
        </c:manualLayout>
      </c:layout>
      <c:scatterChart>
        <c:scatterStyle val="smoothMarker"/>
        <c:varyColors val="0"/>
        <c:ser>
          <c:idx val="2"/>
          <c:order val="0"/>
          <c:tx>
            <c:v>NDM Ny=120</c:v>
          </c:tx>
          <c:spPr>
            <a:ln w="254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Pression!$E$3:$E$32</c:f>
              <c:numCache>
                <c:formatCode>General</c:formatCode>
                <c:ptCount val="30"/>
                <c:pt idx="0">
                  <c:v>3.0479999999999999E-3</c:v>
                </c:pt>
                <c:pt idx="1">
                  <c:v>9.1439999999999994E-3</c:v>
                </c:pt>
                <c:pt idx="2">
                  <c:v>1.524E-2</c:v>
                </c:pt>
                <c:pt idx="3">
                  <c:v>2.1335999999999997E-2</c:v>
                </c:pt>
                <c:pt idx="4">
                  <c:v>2.7431999999999998E-2</c:v>
                </c:pt>
                <c:pt idx="5">
                  <c:v>3.3528000000000002E-2</c:v>
                </c:pt>
                <c:pt idx="6">
                  <c:v>3.9623999999999999E-2</c:v>
                </c:pt>
                <c:pt idx="7">
                  <c:v>4.5720000000000004E-2</c:v>
                </c:pt>
                <c:pt idx="8">
                  <c:v>5.1816000000000001E-2</c:v>
                </c:pt>
                <c:pt idx="9">
                  <c:v>5.7911999999999998E-2</c:v>
                </c:pt>
                <c:pt idx="10">
                  <c:v>6.4007999999999995E-2</c:v>
                </c:pt>
                <c:pt idx="11">
                  <c:v>7.0104E-2</c:v>
                </c:pt>
                <c:pt idx="12">
                  <c:v>7.619999999999999E-2</c:v>
                </c:pt>
                <c:pt idx="13">
                  <c:v>8.2295999999999994E-2</c:v>
                </c:pt>
                <c:pt idx="14">
                  <c:v>8.8391999999999998E-2</c:v>
                </c:pt>
                <c:pt idx="15">
                  <c:v>9.4487999999999989E-2</c:v>
                </c:pt>
                <c:pt idx="16">
                  <c:v>0.10058399999999999</c:v>
                </c:pt>
                <c:pt idx="17">
                  <c:v>0.10668</c:v>
                </c:pt>
                <c:pt idx="18">
                  <c:v>0.11277599999999999</c:v>
                </c:pt>
                <c:pt idx="19">
                  <c:v>0.11887199999999999</c:v>
                </c:pt>
                <c:pt idx="20">
                  <c:v>0.124968</c:v>
                </c:pt>
                <c:pt idx="21">
                  <c:v>0.13106399999999999</c:v>
                </c:pt>
                <c:pt idx="22">
                  <c:v>0.13716</c:v>
                </c:pt>
                <c:pt idx="23">
                  <c:v>0.14325599999999999</c:v>
                </c:pt>
                <c:pt idx="24">
                  <c:v>0.14935199999999998</c:v>
                </c:pt>
                <c:pt idx="25">
                  <c:v>0.155448</c:v>
                </c:pt>
                <c:pt idx="26">
                  <c:v>0.16154399999999999</c:v>
                </c:pt>
                <c:pt idx="27">
                  <c:v>0.16763999999999998</c:v>
                </c:pt>
                <c:pt idx="28">
                  <c:v>0.173736</c:v>
                </c:pt>
                <c:pt idx="29">
                  <c:v>0.17983199999999999</c:v>
                </c:pt>
              </c:numCache>
            </c:numRef>
          </c:xVal>
          <c:yVal>
            <c:numRef>
              <c:f>Pression!$F$3:$F$32</c:f>
              <c:numCache>
                <c:formatCode>0.00E+00</c:formatCode>
                <c:ptCount val="30"/>
                <c:pt idx="0">
                  <c:v>683540.77107847598</c:v>
                </c:pt>
                <c:pt idx="1">
                  <c:v>1950319.21062194</c:v>
                </c:pt>
                <c:pt idx="2">
                  <c:v>3128027.24749299</c:v>
                </c:pt>
                <c:pt idx="3">
                  <c:v>4224982.1340452395</c:v>
                </c:pt>
                <c:pt idx="4">
                  <c:v>5247376.1188170202</c:v>
                </c:pt>
                <c:pt idx="5">
                  <c:v>6199762.0639967602</c:v>
                </c:pt>
                <c:pt idx="6">
                  <c:v>7085372.4164691502</c:v>
                </c:pt>
                <c:pt idx="7">
                  <c:v>7906330.5425647805</c:v>
                </c:pt>
                <c:pt idx="8">
                  <c:v>8663790.8901822306</c:v>
                </c:pt>
                <c:pt idx="9">
                  <c:v>9358029.1145769209</c:v>
                </c:pt>
                <c:pt idx="10">
                  <c:v>9988494.8651330695</c:v>
                </c:pt>
                <c:pt idx="11">
                  <c:v>10553834.9885359</c:v>
                </c:pt>
                <c:pt idx="12">
                  <c:v>11051891.797967499</c:v>
                </c:pt>
                <c:pt idx="13">
                  <c:v>11479678.9664046</c:v>
                </c:pt>
                <c:pt idx="14">
                  <c:v>11833336.085828301</c:v>
                </c:pt>
                <c:pt idx="15">
                  <c:v>12108061.7409552</c:v>
                </c:pt>
                <c:pt idx="16">
                  <c:v>12298023.919873901</c:v>
                </c:pt>
                <c:pt idx="17">
                  <c:v>12396245.619708801</c:v>
                </c:pt>
                <c:pt idx="18">
                  <c:v>12394462.5255956</c:v>
                </c:pt>
                <c:pt idx="19">
                  <c:v>12282948.582717599</c:v>
                </c:pt>
                <c:pt idx="20">
                  <c:v>12050304.0880628</c:v>
                </c:pt>
                <c:pt idx="21">
                  <c:v>11683199.5489273</c:v>
                </c:pt>
                <c:pt idx="22">
                  <c:v>11166066.940733399</c:v>
                </c:pt>
                <c:pt idx="23">
                  <c:v>10480728.1067637</c:v>
                </c:pt>
                <c:pt idx="24">
                  <c:v>9605947.8534928206</c:v>
                </c:pt>
                <c:pt idx="25">
                  <c:v>8516896.8204695508</c:v>
                </c:pt>
                <c:pt idx="26">
                  <c:v>7184506.5278880401</c:v>
                </c:pt>
                <c:pt idx="27">
                  <c:v>5574696.3454019995</c:v>
                </c:pt>
                <c:pt idx="28">
                  <c:v>3647449.9347790298</c:v>
                </c:pt>
                <c:pt idx="29">
                  <c:v>1355717.85136284</c:v>
                </c:pt>
              </c:numCache>
            </c:numRef>
          </c:yVal>
          <c:smooth val="1"/>
        </c:ser>
        <c:ser>
          <c:idx val="1"/>
          <c:order val="1"/>
          <c:tx>
            <c:v>LPCM N=10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Pression!$C$3:$C$32</c:f>
              <c:numCache>
                <c:formatCode>General</c:formatCode>
                <c:ptCount val="30"/>
                <c:pt idx="0">
                  <c:v>3.0479999999999999E-3</c:v>
                </c:pt>
                <c:pt idx="1">
                  <c:v>9.1439999999999994E-3</c:v>
                </c:pt>
                <c:pt idx="2">
                  <c:v>1.524E-2</c:v>
                </c:pt>
                <c:pt idx="3">
                  <c:v>2.1335999999999997E-2</c:v>
                </c:pt>
                <c:pt idx="4">
                  <c:v>2.7431999999999998E-2</c:v>
                </c:pt>
                <c:pt idx="5">
                  <c:v>3.3528000000000002E-2</c:v>
                </c:pt>
                <c:pt idx="6">
                  <c:v>3.9623999999999999E-2</c:v>
                </c:pt>
                <c:pt idx="7">
                  <c:v>4.5720000000000004E-2</c:v>
                </c:pt>
                <c:pt idx="8">
                  <c:v>5.1816000000000001E-2</c:v>
                </c:pt>
                <c:pt idx="9">
                  <c:v>5.7911999999999998E-2</c:v>
                </c:pt>
                <c:pt idx="10">
                  <c:v>6.4007999999999995E-2</c:v>
                </c:pt>
                <c:pt idx="11">
                  <c:v>7.0104E-2</c:v>
                </c:pt>
                <c:pt idx="12">
                  <c:v>7.619999999999999E-2</c:v>
                </c:pt>
                <c:pt idx="13">
                  <c:v>8.2295999999999994E-2</c:v>
                </c:pt>
                <c:pt idx="14">
                  <c:v>8.8391999999999998E-2</c:v>
                </c:pt>
                <c:pt idx="15">
                  <c:v>9.4487999999999989E-2</c:v>
                </c:pt>
                <c:pt idx="16">
                  <c:v>0.10058399999999999</c:v>
                </c:pt>
                <c:pt idx="17">
                  <c:v>0.10668</c:v>
                </c:pt>
                <c:pt idx="18">
                  <c:v>0.11277599999999999</c:v>
                </c:pt>
                <c:pt idx="19">
                  <c:v>0.11887199999999999</c:v>
                </c:pt>
                <c:pt idx="20">
                  <c:v>0.124968</c:v>
                </c:pt>
                <c:pt idx="21">
                  <c:v>0.13106399999999999</c:v>
                </c:pt>
                <c:pt idx="22">
                  <c:v>0.13716</c:v>
                </c:pt>
                <c:pt idx="23">
                  <c:v>0.14325599999999999</c:v>
                </c:pt>
                <c:pt idx="24">
                  <c:v>0.14935199999999998</c:v>
                </c:pt>
                <c:pt idx="25">
                  <c:v>0.155448</c:v>
                </c:pt>
                <c:pt idx="26">
                  <c:v>0.16154399999999999</c:v>
                </c:pt>
                <c:pt idx="27">
                  <c:v>0.16763999999999998</c:v>
                </c:pt>
                <c:pt idx="28">
                  <c:v>0.173736</c:v>
                </c:pt>
                <c:pt idx="29">
                  <c:v>0.17983199999999999</c:v>
                </c:pt>
              </c:numCache>
            </c:numRef>
          </c:xVal>
          <c:yVal>
            <c:numRef>
              <c:f>Pression!$D$3:$D$32</c:f>
              <c:numCache>
                <c:formatCode>0.00E+00</c:formatCode>
                <c:ptCount val="30"/>
                <c:pt idx="0">
                  <c:v>683989.68675165297</c:v>
                </c:pt>
                <c:pt idx="1">
                  <c:v>1952295.79917278</c:v>
                </c:pt>
                <c:pt idx="2">
                  <c:v>3131168.3942751</c:v>
                </c:pt>
                <c:pt idx="3">
                  <c:v>4228964.79307245</c:v>
                </c:pt>
                <c:pt idx="4">
                  <c:v>5252051.1968945498</c:v>
                </c:pt>
                <c:pt idx="5">
                  <c:v>6205106.3974871803</c:v>
                </c:pt>
                <c:pt idx="6">
                  <c:v>7091423.0485062199</c:v>
                </c:pt>
                <c:pt idx="7">
                  <c:v>7913139.2618199</c:v>
                </c:pt>
                <c:pt idx="8">
                  <c:v>8671400.1037993692</c:v>
                </c:pt>
                <c:pt idx="9">
                  <c:v>9366461.9050891493</c:v>
                </c:pt>
                <c:pt idx="10">
                  <c:v>9997752.4177122004</c:v>
                </c:pt>
                <c:pt idx="11">
                  <c:v>10563896.8137358</c:v>
                </c:pt>
                <c:pt idx="12">
                  <c:v>11062716.2284369</c:v>
                </c:pt>
                <c:pt idx="13">
                  <c:v>11491202.788915001</c:v>
                </c:pt>
                <c:pt idx="14">
                  <c:v>11845472.9348762</c:v>
                </c:pt>
                <c:pt idx="15">
                  <c:v>12120699.217039799</c:v>
                </c:pt>
                <c:pt idx="16">
                  <c:v>12311019.486680901</c:v>
                </c:pt>
                <c:pt idx="17">
                  <c:v>12409421.312164599</c:v>
                </c:pt>
                <c:pt idx="18">
                  <c:v>12407598.4448548</c:v>
                </c:pt>
                <c:pt idx="19">
                  <c:v>12295775.1026462</c:v>
                </c:pt>
                <c:pt idx="20">
                  <c:v>12062492.6598024</c:v>
                </c:pt>
                <c:pt idx="21">
                  <c:v>11694351.955775</c:v>
                </c:pt>
                <c:pt idx="22">
                  <c:v>11175702.800535601</c:v>
                </c:pt>
                <c:pt idx="23">
                  <c:v>10488270.3020359</c:v>
                </c:pt>
                <c:pt idx="24">
                  <c:v>9610705.3212834504</c:v>
                </c:pt>
                <c:pt idx="25">
                  <c:v>8518043.6375154704</c:v>
                </c:pt>
                <c:pt idx="26">
                  <c:v>7181055.2928398596</c:v>
                </c:pt>
                <c:pt idx="27">
                  <c:v>5565462.2139343703</c:v>
                </c:pt>
                <c:pt idx="28">
                  <c:v>3630998.9753124202</c:v>
                </c:pt>
                <c:pt idx="29">
                  <c:v>1330289.4144200501</c:v>
                </c:pt>
              </c:numCache>
            </c:numRef>
          </c:yVal>
          <c:smooth val="1"/>
        </c:ser>
        <c:ser>
          <c:idx val="0"/>
          <c:order val="2"/>
          <c:tx>
            <c:v>Référence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Pression!$A$2:$A$12</c:f>
              <c:numCache>
                <c:formatCode>General</c:formatCode>
                <c:ptCount val="11"/>
                <c:pt idx="0">
                  <c:v>0</c:v>
                </c:pt>
                <c:pt idx="1">
                  <c:v>1.8287999999999999E-2</c:v>
                </c:pt>
                <c:pt idx="2">
                  <c:v>3.6575999999999997E-2</c:v>
                </c:pt>
                <c:pt idx="3">
                  <c:v>5.4863999999999996E-2</c:v>
                </c:pt>
                <c:pt idx="4">
                  <c:v>7.3151999999999995E-2</c:v>
                </c:pt>
                <c:pt idx="5">
                  <c:v>9.1439999999999994E-2</c:v>
                </c:pt>
                <c:pt idx="6">
                  <c:v>0.10972799999999999</c:v>
                </c:pt>
                <c:pt idx="7">
                  <c:v>0.12801599999999999</c:v>
                </c:pt>
                <c:pt idx="8">
                  <c:v>0.14630399999999999</c:v>
                </c:pt>
                <c:pt idx="9">
                  <c:v>0.16459199999999999</c:v>
                </c:pt>
                <c:pt idx="10">
                  <c:v>0.18287999999999999</c:v>
                </c:pt>
              </c:numCache>
            </c:numRef>
          </c:xVal>
          <c:yVal>
            <c:numRef>
              <c:f>Pression!$B$2:$B$12</c:f>
              <c:numCache>
                <c:formatCode>0.0000E+00</c:formatCode>
                <c:ptCount val="11"/>
                <c:pt idx="0">
                  <c:v>0</c:v>
                </c:pt>
                <c:pt idx="1">
                  <c:v>3545479</c:v>
                </c:pt>
                <c:pt idx="2">
                  <c:v>6434485</c:v>
                </c:pt>
                <c:pt idx="3">
                  <c:v>8755968</c:v>
                </c:pt>
                <c:pt idx="4">
                  <c:v>10519840</c:v>
                </c:pt>
                <c:pt idx="5">
                  <c:v>11673470</c:v>
                </c:pt>
                <c:pt idx="6">
                  <c:v>12097840</c:v>
                </c:pt>
                <c:pt idx="7">
                  <c:v>11588090</c:v>
                </c:pt>
                <c:pt idx="8">
                  <c:v>9815331</c:v>
                </c:pt>
                <c:pt idx="9">
                  <c:v>6259130</c:v>
                </c:pt>
                <c:pt idx="10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785616"/>
        <c:axId val="317786008"/>
      </c:scatterChart>
      <c:valAx>
        <c:axId val="317785616"/>
        <c:scaling>
          <c:orientation val="minMax"/>
          <c:max val="0.1850000000000000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en x [m]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7786008"/>
        <c:crosses val="autoZero"/>
        <c:crossBetween val="midCat"/>
      </c:valAx>
      <c:valAx>
        <c:axId val="317786008"/>
        <c:scaling>
          <c:orientation val="minMax"/>
          <c:max val="1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[Pa]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7785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63581894682244"/>
          <c:y val="6.4874101763887304E-2"/>
          <c:w val="0.72081449784705354"/>
          <c:h val="9.7323251007121359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45496"/>
        <c:axId val="19004667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19004549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46672"/>
        <c:crosses val="autoZero"/>
        <c:crossBetween val="midCat"/>
        <c:majorUnit val="25"/>
      </c:valAx>
      <c:valAx>
        <c:axId val="19004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45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83928"/>
        <c:axId val="30138980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301383928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389808"/>
        <c:crosses val="autoZero"/>
        <c:crossBetween val="midCat"/>
        <c:majorUnit val="25"/>
      </c:valAx>
      <c:valAx>
        <c:axId val="30138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383928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86672"/>
        <c:axId val="30138745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30138667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387456"/>
        <c:crosses val="autoZero"/>
        <c:crossBetween val="midCat"/>
        <c:majorUnit val="25"/>
      </c:valAx>
      <c:valAx>
        <c:axId val="301387456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386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388240"/>
        <c:axId val="3013894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30138824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389416"/>
        <c:crosses val="autoZero"/>
        <c:crossBetween val="midCat"/>
        <c:majorUnit val="25"/>
      </c:valAx>
      <c:valAx>
        <c:axId val="301389416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1388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669160"/>
        <c:axId val="30867268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30866916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8672688"/>
        <c:crosses val="autoZero"/>
        <c:crossBetween val="midCat"/>
        <c:majorUnit val="25"/>
      </c:valAx>
      <c:valAx>
        <c:axId val="30867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8669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671120"/>
        <c:axId val="30866994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30867112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8669944"/>
        <c:crosses val="autoZero"/>
        <c:crossBetween val="midCat"/>
        <c:majorUnit val="25"/>
      </c:valAx>
      <c:valAx>
        <c:axId val="30866994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8671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08392"/>
        <c:axId val="3095087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30950839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508784"/>
        <c:crosses val="autoZero"/>
        <c:crossBetween val="midCat"/>
        <c:majorUnit val="25"/>
      </c:valAx>
      <c:valAx>
        <c:axId val="30950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508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12312"/>
        <c:axId val="30950760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30951231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507608"/>
        <c:crosses val="autoZero"/>
        <c:crossBetween val="midCat"/>
        <c:majorUnit val="25"/>
      </c:valAx>
      <c:valAx>
        <c:axId val="30950760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512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248648"/>
        <c:axId val="30725217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30724864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7252176"/>
        <c:crosses val="autoZero"/>
        <c:crossBetween val="midCat"/>
        <c:majorUnit val="25"/>
      </c:valAx>
      <c:valAx>
        <c:axId val="30725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7248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670336"/>
        <c:axId val="30867504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30867033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8675040"/>
        <c:crosses val="autoZero"/>
        <c:crossBetween val="midCat"/>
        <c:majorUnit val="25"/>
      </c:valAx>
      <c:valAx>
        <c:axId val="30867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867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95004629275708"/>
          <c:y val="6.6536709938284741E-2"/>
          <c:w val="0.83966380416040232"/>
          <c:h val="0.72241242817620765"/>
        </c:manualLayout>
      </c:layout>
      <c:scatterChart>
        <c:scatterStyle val="smoothMarker"/>
        <c:varyColors val="0"/>
        <c:ser>
          <c:idx val="1"/>
          <c:order val="0"/>
          <c:tx>
            <c:v>NDM Ny=120</c:v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Temperature!$E$2:$E$121</c:f>
              <c:numCache>
                <c:formatCode>General</c:formatCode>
                <c:ptCount val="120"/>
                <c:pt idx="0">
                  <c:v>-0.9916666666666667</c:v>
                </c:pt>
                <c:pt idx="1">
                  <c:v>-0.97499999999999998</c:v>
                </c:pt>
                <c:pt idx="2">
                  <c:v>-0.95833332999999998</c:v>
                </c:pt>
                <c:pt idx="3">
                  <c:v>-0.94166666666666698</c:v>
                </c:pt>
                <c:pt idx="4">
                  <c:v>-0.92500000000000004</c:v>
                </c:pt>
                <c:pt idx="5">
                  <c:v>-0.90833333333333299</c:v>
                </c:pt>
                <c:pt idx="6">
                  <c:v>-0.89166666666666705</c:v>
                </c:pt>
                <c:pt idx="7">
                  <c:v>-0.875</c:v>
                </c:pt>
                <c:pt idx="8">
                  <c:v>-0.85833333333333295</c:v>
                </c:pt>
                <c:pt idx="9">
                  <c:v>-0.84166666666666701</c:v>
                </c:pt>
                <c:pt idx="10">
                  <c:v>-0.82499999999999996</c:v>
                </c:pt>
                <c:pt idx="11">
                  <c:v>-0.80833333333333302</c:v>
                </c:pt>
                <c:pt idx="12">
                  <c:v>-0.79166666666666596</c:v>
                </c:pt>
                <c:pt idx="13">
                  <c:v>-0.77500000000000002</c:v>
                </c:pt>
                <c:pt idx="14">
                  <c:v>-0.75833333333333297</c:v>
                </c:pt>
                <c:pt idx="15">
                  <c:v>-0.74166666666666603</c:v>
                </c:pt>
                <c:pt idx="16">
                  <c:v>-0.72499999999999998</c:v>
                </c:pt>
                <c:pt idx="17">
                  <c:v>-0.70833333333333304</c:v>
                </c:pt>
                <c:pt idx="18">
                  <c:v>-0.69166666666666599</c:v>
                </c:pt>
                <c:pt idx="19">
                  <c:v>-0.67499999999999905</c:v>
                </c:pt>
                <c:pt idx="20">
                  <c:v>-0.65833333333333299</c:v>
                </c:pt>
                <c:pt idx="21">
                  <c:v>-0.64166666666666605</c:v>
                </c:pt>
                <c:pt idx="22">
                  <c:v>-0.624999999999999</c:v>
                </c:pt>
                <c:pt idx="23">
                  <c:v>-0.60833333333333195</c:v>
                </c:pt>
                <c:pt idx="24">
                  <c:v>-0.59166666666666601</c:v>
                </c:pt>
                <c:pt idx="25">
                  <c:v>-0.57499999999999896</c:v>
                </c:pt>
                <c:pt idx="26">
                  <c:v>-0.55833333333333202</c:v>
                </c:pt>
                <c:pt idx="27">
                  <c:v>-0.54166666666666596</c:v>
                </c:pt>
                <c:pt idx="28">
                  <c:v>-0.52499999999999902</c:v>
                </c:pt>
                <c:pt idx="29">
                  <c:v>-0.50833333333333197</c:v>
                </c:pt>
                <c:pt idx="30">
                  <c:v>-0.49166666666666498</c:v>
                </c:pt>
                <c:pt idx="31">
                  <c:v>-0.47499999999999898</c:v>
                </c:pt>
                <c:pt idx="32">
                  <c:v>-0.45833333333333198</c:v>
                </c:pt>
                <c:pt idx="33">
                  <c:v>-0.44166666666666499</c:v>
                </c:pt>
                <c:pt idx="34">
                  <c:v>-0.42499999999999899</c:v>
                </c:pt>
                <c:pt idx="35">
                  <c:v>-0.40833333333333199</c:v>
                </c:pt>
                <c:pt idx="36">
                  <c:v>-0.391666666666665</c:v>
                </c:pt>
                <c:pt idx="37">
                  <c:v>-0.374999999999998</c:v>
                </c:pt>
                <c:pt idx="38">
                  <c:v>-0.358333333333332</c:v>
                </c:pt>
                <c:pt idx="39">
                  <c:v>-0.34166666666666501</c:v>
                </c:pt>
                <c:pt idx="40">
                  <c:v>-0.32499999999999801</c:v>
                </c:pt>
                <c:pt idx="41">
                  <c:v>-0.30833333333333202</c:v>
                </c:pt>
                <c:pt idx="42">
                  <c:v>-0.29166666666666502</c:v>
                </c:pt>
                <c:pt idx="43">
                  <c:v>-0.27499999999999802</c:v>
                </c:pt>
                <c:pt idx="44">
                  <c:v>-0.25833333333333097</c:v>
                </c:pt>
                <c:pt idx="45">
                  <c:v>-0.241666666666665</c:v>
                </c:pt>
                <c:pt idx="46">
                  <c:v>-0.22499999999999801</c:v>
                </c:pt>
                <c:pt idx="47">
                  <c:v>-0.20833333333333101</c:v>
                </c:pt>
                <c:pt idx="48">
                  <c:v>-0.19166666666666499</c:v>
                </c:pt>
                <c:pt idx="49">
                  <c:v>-0.17499999999999799</c:v>
                </c:pt>
                <c:pt idx="50">
                  <c:v>-0.15833333333333099</c:v>
                </c:pt>
                <c:pt idx="51">
                  <c:v>-0.141666666666664</c:v>
                </c:pt>
                <c:pt idx="52">
                  <c:v>-0.124999999999998</c:v>
                </c:pt>
                <c:pt idx="53">
                  <c:v>-0.10833333333333101</c:v>
                </c:pt>
                <c:pt idx="54">
                  <c:v>-9.1666666666663704E-2</c:v>
                </c:pt>
                <c:pt idx="55">
                  <c:v>-7.4999999999996694E-2</c:v>
                </c:pt>
                <c:pt idx="56">
                  <c:v>-5.8333333333330697E-2</c:v>
                </c:pt>
                <c:pt idx="57">
                  <c:v>-4.1666666666663701E-2</c:v>
                </c:pt>
                <c:pt idx="58">
                  <c:v>-2.4999999999996698E-2</c:v>
                </c:pt>
                <c:pt idx="59">
                  <c:v>-8.3333333333307502E-3</c:v>
                </c:pt>
                <c:pt idx="60">
                  <c:v>8.3333333333333003E-3</c:v>
                </c:pt>
                <c:pt idx="61">
                  <c:v>2.50000000000032E-2</c:v>
                </c:pt>
                <c:pt idx="62">
                  <c:v>4.1666666666673402E-2</c:v>
                </c:pt>
                <c:pt idx="63">
                  <c:v>5.83333333333333E-2</c:v>
                </c:pt>
                <c:pt idx="64">
                  <c:v>7.50000000000033E-2</c:v>
                </c:pt>
                <c:pt idx="65">
                  <c:v>9.1666666666673197E-2</c:v>
                </c:pt>
                <c:pt idx="66">
                  <c:v>0.108333333333333</c:v>
                </c:pt>
                <c:pt idx="67">
                  <c:v>0.125000000000003</c:v>
                </c:pt>
                <c:pt idx="68">
                  <c:v>0.14166666666667299</c:v>
                </c:pt>
                <c:pt idx="69">
                  <c:v>0.15833333333333299</c:v>
                </c:pt>
                <c:pt idx="70">
                  <c:v>0.17500000000000299</c:v>
                </c:pt>
                <c:pt idx="71">
                  <c:v>0.19166666666667301</c:v>
                </c:pt>
                <c:pt idx="72">
                  <c:v>0.20833333333333301</c:v>
                </c:pt>
                <c:pt idx="73">
                  <c:v>0.225000000000003</c:v>
                </c:pt>
                <c:pt idx="74">
                  <c:v>0.241666666666673</c:v>
                </c:pt>
                <c:pt idx="75">
                  <c:v>0.25833333333333303</c:v>
                </c:pt>
                <c:pt idx="76">
                  <c:v>0.27500000000000302</c:v>
                </c:pt>
                <c:pt idx="77">
                  <c:v>0.29166666666667301</c:v>
                </c:pt>
                <c:pt idx="78">
                  <c:v>0.30833333333333302</c:v>
                </c:pt>
                <c:pt idx="79">
                  <c:v>0.32500000000000301</c:v>
                </c:pt>
                <c:pt idx="80">
                  <c:v>0.341666666666673</c:v>
                </c:pt>
                <c:pt idx="81">
                  <c:v>0.358333333333333</c:v>
                </c:pt>
                <c:pt idx="82">
                  <c:v>0.375000000000003</c:v>
                </c:pt>
                <c:pt idx="83">
                  <c:v>0.39166666666667299</c:v>
                </c:pt>
                <c:pt idx="84">
                  <c:v>0.40833333333333299</c:v>
                </c:pt>
                <c:pt idx="85">
                  <c:v>0.42500000000000299</c:v>
                </c:pt>
                <c:pt idx="86">
                  <c:v>0.44166666666667298</c:v>
                </c:pt>
                <c:pt idx="87">
                  <c:v>0.45833333333333298</c:v>
                </c:pt>
                <c:pt idx="88">
                  <c:v>0.47500000000000298</c:v>
                </c:pt>
                <c:pt idx="89">
                  <c:v>0.49166666666667302</c:v>
                </c:pt>
                <c:pt idx="90">
                  <c:v>0.50833333333333297</c:v>
                </c:pt>
                <c:pt idx="91">
                  <c:v>0.52500000000000302</c:v>
                </c:pt>
                <c:pt idx="92">
                  <c:v>0.54166666666667296</c:v>
                </c:pt>
                <c:pt idx="93">
                  <c:v>0.55833333333333302</c:v>
                </c:pt>
                <c:pt idx="94">
                  <c:v>0.57500000000000295</c:v>
                </c:pt>
                <c:pt idx="95">
                  <c:v>0.591666666666673</c:v>
                </c:pt>
                <c:pt idx="96">
                  <c:v>0.60833333333333295</c:v>
                </c:pt>
                <c:pt idx="97">
                  <c:v>0.625000000000003</c:v>
                </c:pt>
                <c:pt idx="98">
                  <c:v>0.64166666666667305</c:v>
                </c:pt>
                <c:pt idx="99">
                  <c:v>0.65833333333334298</c:v>
                </c:pt>
                <c:pt idx="100">
                  <c:v>0.67500000000000304</c:v>
                </c:pt>
                <c:pt idx="101">
                  <c:v>0.69166666666667298</c:v>
                </c:pt>
                <c:pt idx="102">
                  <c:v>0.70833333333334303</c:v>
                </c:pt>
                <c:pt idx="103">
                  <c:v>0.72500000000000298</c:v>
                </c:pt>
                <c:pt idx="104">
                  <c:v>0.74166666666667302</c:v>
                </c:pt>
                <c:pt idx="105">
                  <c:v>0.75833333333334296</c:v>
                </c:pt>
                <c:pt idx="106">
                  <c:v>0.77500000000000302</c:v>
                </c:pt>
                <c:pt idx="107">
                  <c:v>0.79166666666667296</c:v>
                </c:pt>
                <c:pt idx="108">
                  <c:v>0.80833333333334301</c:v>
                </c:pt>
                <c:pt idx="109">
                  <c:v>0.82500000000000295</c:v>
                </c:pt>
                <c:pt idx="110">
                  <c:v>0.841666666666673</c:v>
                </c:pt>
                <c:pt idx="111">
                  <c:v>0.85833333333334305</c:v>
                </c:pt>
                <c:pt idx="112">
                  <c:v>0.875000000000003</c:v>
                </c:pt>
                <c:pt idx="113">
                  <c:v>0.89166666666667305</c:v>
                </c:pt>
                <c:pt idx="114">
                  <c:v>0.90833333333334298</c:v>
                </c:pt>
                <c:pt idx="115">
                  <c:v>0.92500000000000304</c:v>
                </c:pt>
                <c:pt idx="116">
                  <c:v>0.94166666666667298</c:v>
                </c:pt>
                <c:pt idx="117">
                  <c:v>0.95833333333334303</c:v>
                </c:pt>
                <c:pt idx="118">
                  <c:v>0.97500000000000298</c:v>
                </c:pt>
                <c:pt idx="119">
                  <c:v>0.99166666666667302</c:v>
                </c:pt>
              </c:numCache>
            </c:numRef>
          </c:xVal>
          <c:yVal>
            <c:numRef>
              <c:f>Temperature!$F$2:$F$121</c:f>
              <c:numCache>
                <c:formatCode>0.00</c:formatCode>
                <c:ptCount val="120"/>
                <c:pt idx="0">
                  <c:v>0.26721195097820072</c:v>
                </c:pt>
                <c:pt idx="1">
                  <c:v>0.80079870030870026</c:v>
                </c:pt>
                <c:pt idx="2">
                  <c:v>1.3331925844433989</c:v>
                </c:pt>
                <c:pt idx="3">
                  <c:v>1.8643502549334983</c:v>
                </c:pt>
                <c:pt idx="4">
                  <c:v>2.3941976281594997</c:v>
                </c:pt>
                <c:pt idx="5">
                  <c:v>2.9226366293701993</c:v>
                </c:pt>
                <c:pt idx="6">
                  <c:v>3.4495511741458991</c:v>
                </c:pt>
                <c:pt idx="7">
                  <c:v>3.9748124643320004</c:v>
                </c:pt>
                <c:pt idx="8">
                  <c:v>4.4982836704948994</c:v>
                </c:pt>
                <c:pt idx="9">
                  <c:v>5.0198240617385004</c:v>
                </c:pt>
                <c:pt idx="10">
                  <c:v>5.5392926396201005</c:v>
                </c:pt>
                <c:pt idx="11">
                  <c:v>6.0565513243960005</c:v>
                </c:pt>
                <c:pt idx="12">
                  <c:v>6.5714677379939985</c:v>
                </c:pt>
                <c:pt idx="13">
                  <c:v>7.0839176220933986</c:v>
                </c:pt>
                <c:pt idx="14">
                  <c:v>7.5937869257952997</c:v>
                </c:pt>
                <c:pt idx="15">
                  <c:v>8.100973593480699</c:v>
                </c:pt>
                <c:pt idx="16">
                  <c:v>8.6053890794410002</c:v>
                </c:pt>
                <c:pt idx="17">
                  <c:v>9.1069596135990984</c:v>
                </c:pt>
                <c:pt idx="18">
                  <c:v>9.6056272387113992</c:v>
                </c:pt>
                <c:pt idx="19">
                  <c:v>10.101350638129201</c:v>
                </c:pt>
                <c:pt idx="20">
                  <c:v>10.594105769795199</c:v>
                </c:pt>
                <c:pt idx="21">
                  <c:v>11.0838863209664</c:v>
                </c:pt>
                <c:pt idx="22">
                  <c:v>11.5707039959361</c:v>
                </c:pt>
                <c:pt idx="23">
                  <c:v>12.054588646995498</c:v>
                </c:pt>
                <c:pt idx="24">
                  <c:v>12.535588258703598</c:v>
                </c:pt>
                <c:pt idx="25">
                  <c:v>13.013768791517698</c:v>
                </c:pt>
                <c:pt idx="26">
                  <c:v>13.489213893774298</c:v>
                </c:pt>
                <c:pt idx="27">
                  <c:v>13.962024483723901</c:v>
                </c:pt>
                <c:pt idx="28">
                  <c:v>14.432318210616302</c:v>
                </c:pt>
                <c:pt idx="29">
                  <c:v>14.9002287918251</c:v>
                </c:pt>
                <c:pt idx="30">
                  <c:v>15.365905236103302</c:v>
                </c:pt>
                <c:pt idx="31">
                  <c:v>15.8295109446928</c:v>
                </c:pt>
                <c:pt idx="32">
                  <c:v>16.291222702601402</c:v>
                </c:pt>
                <c:pt idx="33">
                  <c:v>16.751229545766698</c:v>
                </c:pt>
                <c:pt idx="34">
                  <c:v>17.209731519855701</c:v>
                </c:pt>
                <c:pt idx="35">
                  <c:v>17.666938309488799</c:v>
                </c:pt>
                <c:pt idx="36">
                  <c:v>18.1230677584172</c:v>
                </c:pt>
                <c:pt idx="37">
                  <c:v>18.5783442513804</c:v>
                </c:pt>
                <c:pt idx="38">
                  <c:v>19.032996984492499</c:v>
                </c:pt>
                <c:pt idx="39">
                  <c:v>19.487258085460198</c:v>
                </c:pt>
                <c:pt idx="40">
                  <c:v>19.9413606186001</c:v>
                </c:pt>
                <c:pt idx="41">
                  <c:v>20.395536424928601</c:v>
                </c:pt>
                <c:pt idx="42">
                  <c:v>20.850013842531403</c:v>
                </c:pt>
                <c:pt idx="43">
                  <c:v>21.305015244590997</c:v>
                </c:pt>
                <c:pt idx="44">
                  <c:v>21.760754453040299</c:v>
                </c:pt>
                <c:pt idx="45">
                  <c:v>22.217433950194497</c:v>
                </c:pt>
                <c:pt idx="46">
                  <c:v>22.675241962080399</c:v>
                </c:pt>
                <c:pt idx="47">
                  <c:v>23.134349318417101</c:v>
                </c:pt>
                <c:pt idx="48">
                  <c:v>23.594906182237601</c:v>
                </c:pt>
                <c:pt idx="49">
                  <c:v>24.057038534153698</c:v>
                </c:pt>
                <c:pt idx="50">
                  <c:v>24.520844527599202</c:v>
                </c:pt>
                <c:pt idx="51">
                  <c:v>24.986390577498902</c:v>
                </c:pt>
                <c:pt idx="52">
                  <c:v>25.453707326646501</c:v>
                </c:pt>
                <c:pt idx="53">
                  <c:v>25.922785327244902</c:v>
                </c:pt>
                <c:pt idx="54">
                  <c:v>26.3935706148579</c:v>
                </c:pt>
                <c:pt idx="55">
                  <c:v>26.8659599852854</c:v>
                </c:pt>
                <c:pt idx="56">
                  <c:v>27.339796189773701</c:v>
                </c:pt>
                <c:pt idx="57">
                  <c:v>27.814862831135997</c:v>
                </c:pt>
                <c:pt idx="58">
                  <c:v>28.290879219312203</c:v>
                </c:pt>
                <c:pt idx="59">
                  <c:v>28.7674949415998</c:v>
                </c:pt>
                <c:pt idx="60">
                  <c:v>29.244284453219102</c:v>
                </c:pt>
                <c:pt idx="61">
                  <c:v>29.720741419107704</c:v>
                </c:pt>
                <c:pt idx="62">
                  <c:v>30.196273161802303</c:v>
                </c:pt>
                <c:pt idx="63">
                  <c:v>30.670194928352998</c:v>
                </c:pt>
                <c:pt idx="64">
                  <c:v>31.141724379005602</c:v>
                </c:pt>
                <c:pt idx="65">
                  <c:v>31.6099760035058</c:v>
                </c:pt>
                <c:pt idx="66">
                  <c:v>32.073955909064999</c:v>
                </c:pt>
                <c:pt idx="67">
                  <c:v>32.532556695138403</c:v>
                </c:pt>
                <c:pt idx="68">
                  <c:v>32.984552886260197</c:v>
                </c:pt>
                <c:pt idx="69">
                  <c:v>33.428596670108099</c:v>
                </c:pt>
                <c:pt idx="70">
                  <c:v>33.863214415116502</c:v>
                </c:pt>
                <c:pt idx="71">
                  <c:v>34.286803776114802</c:v>
                </c:pt>
                <c:pt idx="72">
                  <c:v>34.697631828892703</c:v>
                </c:pt>
                <c:pt idx="73">
                  <c:v>35.093834138492099</c:v>
                </c:pt>
                <c:pt idx="74">
                  <c:v>35.4734151183726</c:v>
                </c:pt>
                <c:pt idx="75">
                  <c:v>35.8342497199869</c:v>
                </c:pt>
                <c:pt idx="76">
                  <c:v>36.174086662349502</c:v>
                </c:pt>
                <c:pt idx="77">
                  <c:v>36.490553413345197</c:v>
                </c:pt>
                <c:pt idx="78">
                  <c:v>36.7811629110439</c:v>
                </c:pt>
                <c:pt idx="79">
                  <c:v>37.043322438994402</c:v>
                </c:pt>
                <c:pt idx="80">
                  <c:v>37.2743443467036</c:v>
                </c:pt>
                <c:pt idx="81">
                  <c:v>37.471459245665002</c:v>
                </c:pt>
                <c:pt idx="82">
                  <c:v>37.631831010573002</c:v>
                </c:pt>
                <c:pt idx="83">
                  <c:v>37.752574421555998</c:v>
                </c:pt>
                <c:pt idx="84">
                  <c:v>37.830774380333601</c:v>
                </c:pt>
                <c:pt idx="85">
                  <c:v>37.863507697491599</c:v>
                </c:pt>
                <c:pt idx="86">
                  <c:v>37.847866001827398</c:v>
                </c:pt>
                <c:pt idx="87">
                  <c:v>37.780980848767797</c:v>
                </c:pt>
                <c:pt idx="88">
                  <c:v>37.660049279786698</c:v>
                </c:pt>
                <c:pt idx="89">
                  <c:v>37.482360873128997</c:v>
                </c:pt>
                <c:pt idx="90">
                  <c:v>37.245324398608297</c:v>
                </c:pt>
                <c:pt idx="91">
                  <c:v>36.946494940115997</c:v>
                </c:pt>
                <c:pt idx="92">
                  <c:v>36.583599688123201</c:v>
                </c:pt>
                <c:pt idx="93">
                  <c:v>36.154562946543301</c:v>
                </c:pt>
                <c:pt idx="94">
                  <c:v>35.657528913305697</c:v>
                </c:pt>
                <c:pt idx="95">
                  <c:v>35.090882342388099</c:v>
                </c:pt>
                <c:pt idx="96">
                  <c:v>34.453266259506798</c:v>
                </c:pt>
                <c:pt idx="97">
                  <c:v>33.743596340324103</c:v>
                </c:pt>
                <c:pt idx="98">
                  <c:v>32.961071918036303</c:v>
                </c:pt>
                <c:pt idx="99">
                  <c:v>32.105182747961003</c:v>
                </c:pt>
                <c:pt idx="100">
                  <c:v>31.1757123410285</c:v>
                </c:pt>
                <c:pt idx="101">
                  <c:v>30.172736623006998</c:v>
                </c:pt>
                <c:pt idx="102">
                  <c:v>29.096619461070297</c:v>
                </c:pt>
                <c:pt idx="103">
                  <c:v>27.9480036431152</c:v>
                </c:pt>
                <c:pt idx="104">
                  <c:v>26.727799302588203</c:v>
                </c:pt>
                <c:pt idx="105">
                  <c:v>25.437168469443101</c:v>
                </c:pt>
                <c:pt idx="106">
                  <c:v>24.0775077911876</c:v>
                </c:pt>
                <c:pt idx="107">
                  <c:v>22.650428497800803</c:v>
                </c:pt>
                <c:pt idx="108">
                  <c:v>21.157735255251403</c:v>
                </c:pt>
                <c:pt idx="109">
                  <c:v>19.601403660636599</c:v>
                </c:pt>
                <c:pt idx="110">
                  <c:v>17.983557204305498</c:v>
                </c:pt>
                <c:pt idx="111">
                  <c:v>16.306444363952302</c:v>
                </c:pt>
                <c:pt idx="112">
                  <c:v>14.572415516458101</c:v>
                </c:pt>
                <c:pt idx="113">
                  <c:v>12.783901392309303</c:v>
                </c:pt>
                <c:pt idx="114">
                  <c:v>10.943391441625501</c:v>
                </c:pt>
                <c:pt idx="115">
                  <c:v>9.0534149434649009</c:v>
                </c:pt>
                <c:pt idx="116">
                  <c:v>7.1165218875622998</c:v>
                </c:pt>
                <c:pt idx="117">
                  <c:v>5.1352675140652018</c:v>
                </c:pt>
                <c:pt idx="118">
                  <c:v>3.1121963140096014</c:v>
                </c:pt>
                <c:pt idx="119">
                  <c:v>1.0498302925969014</c:v>
                </c:pt>
              </c:numCache>
            </c:numRef>
          </c:yVal>
          <c:smooth val="1"/>
        </c:ser>
        <c:ser>
          <c:idx val="3"/>
          <c:order val="1"/>
          <c:tx>
            <c:v>LPCM N=10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Temperature!$C$2:$C$32</c:f>
              <c:numCache>
                <c:formatCode>General</c:formatCode>
                <c:ptCount val="31"/>
                <c:pt idx="0">
                  <c:v>-1</c:v>
                </c:pt>
                <c:pt idx="1">
                  <c:v>-0.93333299999999997</c:v>
                </c:pt>
                <c:pt idx="2">
                  <c:v>-0.86666600000000005</c:v>
                </c:pt>
                <c:pt idx="3">
                  <c:v>-0.79999900000000002</c:v>
                </c:pt>
                <c:pt idx="4">
                  <c:v>-0.73333199999999998</c:v>
                </c:pt>
                <c:pt idx="5">
                  <c:v>-0.66666499999999995</c:v>
                </c:pt>
                <c:pt idx="6">
                  <c:v>-0.59999800000000003</c:v>
                </c:pt>
                <c:pt idx="7">
                  <c:v>-0.533331</c:v>
                </c:pt>
                <c:pt idx="8">
                  <c:v>-0.46666400000000002</c:v>
                </c:pt>
                <c:pt idx="9">
                  <c:v>-0.39999699999999999</c:v>
                </c:pt>
                <c:pt idx="10">
                  <c:v>-0.33333000000000002</c:v>
                </c:pt>
                <c:pt idx="11">
                  <c:v>-0.26666299999999998</c:v>
                </c:pt>
                <c:pt idx="12">
                  <c:v>-0.19999600000000001</c:v>
                </c:pt>
                <c:pt idx="13">
                  <c:v>-0.133329</c:v>
                </c:pt>
                <c:pt idx="14">
                  <c:v>-6.6661999999999999E-2</c:v>
                </c:pt>
                <c:pt idx="15">
                  <c:v>5.0000000000327603E-6</c:v>
                </c:pt>
                <c:pt idx="16">
                  <c:v>6.6672000000000106E-2</c:v>
                </c:pt>
                <c:pt idx="17">
                  <c:v>0.13333900000000001</c:v>
                </c:pt>
                <c:pt idx="18">
                  <c:v>0.20000599999999999</c:v>
                </c:pt>
                <c:pt idx="19">
                  <c:v>0.26667299999999999</c:v>
                </c:pt>
                <c:pt idx="20">
                  <c:v>0.33334000000000003</c:v>
                </c:pt>
                <c:pt idx="21">
                  <c:v>0.400007</c:v>
                </c:pt>
                <c:pt idx="22">
                  <c:v>0.46667399999999998</c:v>
                </c:pt>
                <c:pt idx="23">
                  <c:v>0.53334099999999995</c:v>
                </c:pt>
                <c:pt idx="24">
                  <c:v>0.60000799999999999</c:v>
                </c:pt>
                <c:pt idx="25">
                  <c:v>0.66667500000000002</c:v>
                </c:pt>
                <c:pt idx="26">
                  <c:v>0.73334200000000005</c:v>
                </c:pt>
                <c:pt idx="27">
                  <c:v>0.80000899999999997</c:v>
                </c:pt>
                <c:pt idx="28">
                  <c:v>0.866676</c:v>
                </c:pt>
                <c:pt idx="29">
                  <c:v>0.93334300000000003</c:v>
                </c:pt>
                <c:pt idx="30">
                  <c:v>1.0000100000000001</c:v>
                </c:pt>
              </c:numCache>
            </c:numRef>
          </c:xVal>
          <c:yVal>
            <c:numRef>
              <c:f>Temperature!$D$2:$D$32</c:f>
              <c:numCache>
                <c:formatCode>0.00E+00</c:formatCode>
                <c:ptCount val="31"/>
                <c:pt idx="0">
                  <c:v>-2.0261570199409099E-15</c:v>
                </c:pt>
                <c:pt idx="1">
                  <c:v>2.1108945138922901</c:v>
                </c:pt>
                <c:pt idx="2">
                  <c:v>4.22482005857084</c:v>
                </c:pt>
                <c:pt idx="3">
                  <c:v>6.2862553885356496</c:v>
                </c:pt>
                <c:pt idx="4">
                  <c:v>8.29024890502596</c:v>
                </c:pt>
                <c:pt idx="5">
                  <c:v>10.248413907005499</c:v>
                </c:pt>
                <c:pt idx="6">
                  <c:v>12.1721579916794</c:v>
                </c:pt>
                <c:pt idx="7">
                  <c:v>14.0671382271528</c:v>
                </c:pt>
                <c:pt idx="8">
                  <c:v>15.934181844089901</c:v>
                </c:pt>
                <c:pt idx="9">
                  <c:v>17.773042492508299</c:v>
                </c:pt>
                <c:pt idx="10">
                  <c:v>19.5863745841487</c:v>
                </c:pt>
                <c:pt idx="11">
                  <c:v>21.382202890191301</c:v>
                </c:pt>
                <c:pt idx="12">
                  <c:v>23.173941388452</c:v>
                </c:pt>
                <c:pt idx="13">
                  <c:v>24.9776743535792</c:v>
                </c:pt>
                <c:pt idx="14">
                  <c:v>26.806953858190301</c:v>
                </c:pt>
                <c:pt idx="15">
                  <c:v>28.665791202330102</c:v>
                </c:pt>
                <c:pt idx="16">
                  <c:v>30.540825313106101</c:v>
                </c:pt>
                <c:pt idx="17">
                  <c:v>32.393838855859101</c:v>
                </c:pt>
                <c:pt idx="18">
                  <c:v>34.155862672753997</c:v>
                </c:pt>
                <c:pt idx="19">
                  <c:v>35.724061214232798</c:v>
                </c:pt>
                <c:pt idx="20">
                  <c:v>36.962425853359399</c:v>
                </c:pt>
                <c:pt idx="21">
                  <c:v>37.707019372695903</c:v>
                </c:pt>
                <c:pt idx="22">
                  <c:v>37.776113487993797</c:v>
                </c:pt>
                <c:pt idx="23">
                  <c:v>36.985042022651598</c:v>
                </c:pt>
                <c:pt idx="24">
                  <c:v>35.164955271587701</c:v>
                </c:pt>
                <c:pt idx="25">
                  <c:v>32.183906192903997</c:v>
                </c:pt>
                <c:pt idx="26">
                  <c:v>27.967826340467798</c:v>
                </c:pt>
                <c:pt idx="27">
                  <c:v>22.5179589003227</c:v>
                </c:pt>
                <c:pt idx="28">
                  <c:v>15.920207818646601</c:v>
                </c:pt>
                <c:pt idx="29">
                  <c:v>8.3406358088163799</c:v>
                </c:pt>
                <c:pt idx="30">
                  <c:v>-4.1910919179599596E-15</c:v>
                </c:pt>
              </c:numCache>
            </c:numRef>
          </c:yVal>
          <c:smooth val="1"/>
        </c:ser>
        <c:ser>
          <c:idx val="0"/>
          <c:order val="2"/>
          <c:tx>
            <c:v>Référence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Temperature!$A$2:$A$11</c:f>
              <c:numCache>
                <c:formatCode>General</c:formatCode>
                <c:ptCount val="10"/>
                <c:pt idx="0">
                  <c:v>-1</c:v>
                </c:pt>
                <c:pt idx="1">
                  <c:v>-0.91953390000000002</c:v>
                </c:pt>
                <c:pt idx="2">
                  <c:v>-0.73877389999999998</c:v>
                </c:pt>
                <c:pt idx="3">
                  <c:v>-0.47792489999999999</c:v>
                </c:pt>
                <c:pt idx="4">
                  <c:v>-0.16527900000000001</c:v>
                </c:pt>
                <c:pt idx="5">
                  <c:v>0.16527900000000001</c:v>
                </c:pt>
                <c:pt idx="6">
                  <c:v>0.47792489999999999</c:v>
                </c:pt>
                <c:pt idx="7">
                  <c:v>0.73877389999999998</c:v>
                </c:pt>
                <c:pt idx="8">
                  <c:v>0.91953390000000002</c:v>
                </c:pt>
                <c:pt idx="9">
                  <c:v>1</c:v>
                </c:pt>
              </c:numCache>
            </c:numRef>
          </c:xVal>
          <c:yVal>
            <c:numRef>
              <c:f>Temperature!$B$2:$B$11</c:f>
              <c:numCache>
                <c:formatCode>General</c:formatCode>
                <c:ptCount val="10"/>
                <c:pt idx="0">
                  <c:v>0</c:v>
                </c:pt>
                <c:pt idx="1">
                  <c:v>2.774959</c:v>
                </c:pt>
                <c:pt idx="2">
                  <c:v>8.2333339999999993</c:v>
                </c:pt>
                <c:pt idx="3">
                  <c:v>15.18215</c:v>
                </c:pt>
                <c:pt idx="4">
                  <c:v>22.90305</c:v>
                </c:pt>
                <c:pt idx="5">
                  <c:v>31.612220000000001</c:v>
                </c:pt>
                <c:pt idx="6">
                  <c:v>36.010179999999998</c:v>
                </c:pt>
                <c:pt idx="7">
                  <c:v>26.137429999999998</c:v>
                </c:pt>
                <c:pt idx="8">
                  <c:v>9.4357570000000006</c:v>
                </c:pt>
                <c:pt idx="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63768"/>
        <c:axId val="309754360"/>
      </c:scatterChart>
      <c:valAx>
        <c:axId val="309763768"/>
        <c:scaling>
          <c:orientation val="minMax"/>
          <c:max val="1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en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ζ</a:t>
                </a:r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[-]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754360"/>
        <c:crosses val="autoZero"/>
        <c:crossBetween val="midCat"/>
      </c:valAx>
      <c:valAx>
        <c:axId val="309754360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Température en </a:t>
                </a:r>
                <a:r>
                  <a:rPr lang="fr-FR" dirty="0" smtClean="0"/>
                  <a:t>[°C]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763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239601117821438"/>
          <c:y val="0.5477477477477477"/>
          <c:w val="0.42040754614411063"/>
          <c:h val="0.2303386536142441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508000"/>
        <c:axId val="30951035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30950800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510352"/>
        <c:crosses val="autoZero"/>
        <c:crossBetween val="midCat"/>
        <c:majorUnit val="25"/>
      </c:valAx>
      <c:valAx>
        <c:axId val="30951035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950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6003804893515"/>
          <c:y val="5.6610981399428488E-2"/>
          <c:w val="0.75498425925925927"/>
          <c:h val="0.59333638888888884"/>
        </c:manualLayout>
      </c:layout>
      <c:lineChart>
        <c:grouping val="standard"/>
        <c:varyColors val="0"/>
        <c:ser>
          <c:idx val="0"/>
          <c:order val="0"/>
          <c:tx>
            <c:v>Paroi supérieure</c:v>
          </c:tx>
          <c:cat>
            <c:strRef>
              <c:f>'Ref_RC(sup)'!$E$36:$E$41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'Ref_RC(sup)'!$F$36:$F$42</c:f>
              <c:numCache>
                <c:formatCode>0.00%</c:formatCode>
                <c:ptCount val="7"/>
                <c:pt idx="0">
                  <c:v>4.2563461780160558E-2</c:v>
                </c:pt>
                <c:pt idx="1">
                  <c:v>2.269063514322715E-2</c:v>
                </c:pt>
                <c:pt idx="2">
                  <c:v>7.6748834490427045E-3</c:v>
                </c:pt>
                <c:pt idx="3">
                  <c:v>3.8702913131336641E-3</c:v>
                </c:pt>
                <c:pt idx="4">
                  <c:v>2.3347731146080176E-3</c:v>
                </c:pt>
                <c:pt idx="5">
                  <c:v>1.5622816738715668E-3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28-4DC9-BC14-E4B41BF10C0E}"/>
            </c:ext>
          </c:extLst>
        </c:ser>
        <c:ser>
          <c:idx val="1"/>
          <c:order val="1"/>
          <c:tx>
            <c:v>Paroi inférieure</c:v>
          </c:tx>
          <c:cat>
            <c:strRef>
              <c:f>'Ref_RC(inf)'!$E$36:$E$41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'Ref_RC(inf)'!$F$36:$F$41</c:f>
              <c:numCache>
                <c:formatCode>0.00%</c:formatCode>
                <c:ptCount val="6"/>
                <c:pt idx="0">
                  <c:v>0.11781896026562462</c:v>
                </c:pt>
                <c:pt idx="1">
                  <c:v>4.6403092018207484E-2</c:v>
                </c:pt>
                <c:pt idx="2">
                  <c:v>1.1069729925389798E-2</c:v>
                </c:pt>
                <c:pt idx="3">
                  <c:v>4.2935008436859497E-3</c:v>
                </c:pt>
                <c:pt idx="4">
                  <c:v>2.1142666943009874E-3</c:v>
                </c:pt>
                <c:pt idx="5">
                  <c:v>1.2042313898588046E-3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928-4DC9-BC14-E4B41BF1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563192"/>
        <c:axId val="321563976"/>
      </c:lineChart>
      <c:catAx>
        <c:axId val="321563192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Niveaux de raffinement </a:t>
                </a:r>
                <a:r>
                  <a:rPr lang="fr-FR" baseline="0" dirty="0" smtClean="0"/>
                  <a:t>du maillage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2355962962962964"/>
              <c:y val="0.87975583333333329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321563976"/>
        <c:crosses val="autoZero"/>
        <c:auto val="1"/>
        <c:lblAlgn val="ctr"/>
        <c:lblOffset val="100"/>
        <c:noMultiLvlLbl val="0"/>
      </c:catAx>
      <c:valAx>
        <c:axId val="321563976"/>
        <c:scaling>
          <c:logBase val="10"/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Ecart</a:t>
                </a:r>
                <a:r>
                  <a:rPr lang="fr-FR" baseline="0" dirty="0" smtClean="0"/>
                  <a:t>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3437962962962959E-2"/>
              <c:y val="0.14909555555555556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21563192"/>
        <c:crosses val="autoZero"/>
        <c:crossBetween val="midCat"/>
        <c:majorUnit val="4.0000000000000008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7499127559888232"/>
          <c:y val="9.3476730042890976E-2"/>
          <c:w val="0.42405566724087773"/>
          <c:h val="0.191507167373309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34037037037038"/>
          <c:y val="7.1049868766404206E-2"/>
          <c:w val="0.79291666666666671"/>
          <c:h val="0.69317857995023346"/>
        </c:manualLayout>
      </c:layout>
      <c:lineChart>
        <c:grouping val="standard"/>
        <c:varyColors val="0"/>
        <c:ser>
          <c:idx val="0"/>
          <c:order val="0"/>
          <c:tx>
            <c:v>Temps de calcul</c:v>
          </c:tx>
          <c:cat>
            <c:numRef>
              <c:f>'Ref_RC(sup)'!$A$36:$A$42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'Ref_RC(sup)'!$B$36:$B$42</c:f>
              <c:numCache>
                <c:formatCode>General</c:formatCode>
                <c:ptCount val="7"/>
                <c:pt idx="0">
                  <c:v>6.5443580150600003</c:v>
                </c:pt>
                <c:pt idx="1">
                  <c:v>9.8499410152400007</c:v>
                </c:pt>
                <c:pt idx="2">
                  <c:v>18.029001951200001</c:v>
                </c:pt>
                <c:pt idx="3">
                  <c:v>24.970288038300001</c:v>
                </c:pt>
                <c:pt idx="4">
                  <c:v>31.833760976800001</c:v>
                </c:pt>
                <c:pt idx="5">
                  <c:v>41.767107963599997</c:v>
                </c:pt>
                <c:pt idx="6">
                  <c:v>53.596213817600002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6E-43DE-A994-D11FECAE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571424"/>
        <c:axId val="321571816"/>
      </c:lineChart>
      <c:catAx>
        <c:axId val="321571424"/>
        <c:scaling>
          <c:orientation val="minMax"/>
        </c:scaling>
        <c:delete val="0"/>
        <c:axPos val="b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Ny</a:t>
                </a:r>
                <a:r>
                  <a:rPr lang="fr-FR" baseline="0" dirty="0" smtClean="0"/>
                  <a:t> dans la direction y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0655314814814816"/>
              <c:y val="0.910000000000000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21571816"/>
        <c:crosses val="autoZero"/>
        <c:auto val="1"/>
        <c:lblAlgn val="ctr"/>
        <c:lblOffset val="100"/>
        <c:noMultiLvlLbl val="0"/>
      </c:catAx>
      <c:valAx>
        <c:axId val="321571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8.8031481481481485E-3"/>
              <c:y val="0.334326666666666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21571424"/>
        <c:crosses val="autoZero"/>
        <c:crossBetween val="between"/>
        <c:majorUnit val="1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6003804893515"/>
          <c:y val="5.6610981399428488E-2"/>
          <c:w val="0.75498425925925927"/>
          <c:h val="0.59333638888888884"/>
        </c:manualLayout>
      </c:layout>
      <c:lineChart>
        <c:grouping val="standard"/>
        <c:varyColors val="0"/>
        <c:ser>
          <c:idx val="0"/>
          <c:order val="0"/>
          <c:tx>
            <c:v>Paroi supérieure</c:v>
          </c:tx>
          <c:cat>
            <c:strRef>
              <c:f>'Ref_RC(sup)'!$E$36:$E$41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'Ref_RC(sup)'!$F$36:$F$42</c:f>
              <c:numCache>
                <c:formatCode>0.00%</c:formatCode>
                <c:ptCount val="7"/>
                <c:pt idx="0">
                  <c:v>4.2563461780160558E-2</c:v>
                </c:pt>
                <c:pt idx="1">
                  <c:v>2.269063514322715E-2</c:v>
                </c:pt>
                <c:pt idx="2">
                  <c:v>7.6748834490427045E-3</c:v>
                </c:pt>
                <c:pt idx="3">
                  <c:v>3.8702913131336641E-3</c:v>
                </c:pt>
                <c:pt idx="4">
                  <c:v>2.3347731146080176E-3</c:v>
                </c:pt>
                <c:pt idx="5">
                  <c:v>1.5622816738715668E-3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28-4DC9-BC14-E4B41BF10C0E}"/>
            </c:ext>
          </c:extLst>
        </c:ser>
        <c:ser>
          <c:idx val="1"/>
          <c:order val="1"/>
          <c:tx>
            <c:v>Paroi inférieure</c:v>
          </c:tx>
          <c:cat>
            <c:strRef>
              <c:f>'Ref_RC(inf)'!$E$36:$E$41</c:f>
              <c:strCache>
                <c:ptCount val="6"/>
                <c:pt idx="0">
                  <c:v>10_20</c:v>
                </c:pt>
                <c:pt idx="1">
                  <c:v>20_40</c:v>
                </c:pt>
                <c:pt idx="2">
                  <c:v>40_60</c:v>
                </c:pt>
                <c:pt idx="3">
                  <c:v>60_80</c:v>
                </c:pt>
                <c:pt idx="4">
                  <c:v>80_100</c:v>
                </c:pt>
                <c:pt idx="5">
                  <c:v>100_120</c:v>
                </c:pt>
              </c:strCache>
            </c:strRef>
          </c:cat>
          <c:val>
            <c:numRef>
              <c:f>'Ref_RC(inf)'!$F$36:$F$41</c:f>
              <c:numCache>
                <c:formatCode>0.00%</c:formatCode>
                <c:ptCount val="6"/>
                <c:pt idx="0">
                  <c:v>0.11781896026562462</c:v>
                </c:pt>
                <c:pt idx="1">
                  <c:v>4.6403092018207484E-2</c:v>
                </c:pt>
                <c:pt idx="2">
                  <c:v>1.1069729925389798E-2</c:v>
                </c:pt>
                <c:pt idx="3">
                  <c:v>4.2935008436859497E-3</c:v>
                </c:pt>
                <c:pt idx="4">
                  <c:v>2.1142666943009874E-3</c:v>
                </c:pt>
                <c:pt idx="5">
                  <c:v>1.2042313898588046E-3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928-4DC9-BC14-E4B41BF1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476176"/>
        <c:axId val="318475000"/>
      </c:lineChart>
      <c:catAx>
        <c:axId val="31847617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Niveaux de raffinement </a:t>
                </a:r>
                <a:r>
                  <a:rPr lang="fr-FR" baseline="0" dirty="0" smtClean="0"/>
                  <a:t>du maillage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2355962962962964"/>
              <c:y val="0.87975583333333329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75000"/>
        <c:crosses val="autoZero"/>
        <c:auto val="1"/>
        <c:lblAlgn val="ctr"/>
        <c:lblOffset val="100"/>
        <c:noMultiLvlLbl val="0"/>
      </c:catAx>
      <c:valAx>
        <c:axId val="318475000"/>
        <c:scaling>
          <c:logBase val="10"/>
          <c:orientation val="minMax"/>
          <c:max val="0.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Ecart</a:t>
                </a:r>
                <a:r>
                  <a:rPr lang="fr-FR" baseline="0" dirty="0" smtClean="0"/>
                  <a:t>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3437962962962959E-2"/>
              <c:y val="0.14909555555555556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76176"/>
        <c:crosses val="autoZero"/>
        <c:crossBetween val="midCat"/>
        <c:majorUnit val="4.0000000000000008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47499127559888232"/>
          <c:y val="9.3476730042890976E-2"/>
          <c:w val="0.42405566724087773"/>
          <c:h val="0.191507167373309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34037037037038"/>
          <c:y val="7.1049868766404206E-2"/>
          <c:w val="0.79291666666666671"/>
          <c:h val="0.69317857995023346"/>
        </c:manualLayout>
      </c:layout>
      <c:lineChart>
        <c:grouping val="standard"/>
        <c:varyColors val="0"/>
        <c:ser>
          <c:idx val="0"/>
          <c:order val="0"/>
          <c:tx>
            <c:v>Temps de calcul</c:v>
          </c:tx>
          <c:cat>
            <c:numRef>
              <c:f>'Ref_RC(sup)'!$A$36:$A$42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cat>
          <c:val>
            <c:numRef>
              <c:f>'Ref_RC(sup)'!$B$36:$B$42</c:f>
              <c:numCache>
                <c:formatCode>General</c:formatCode>
                <c:ptCount val="7"/>
                <c:pt idx="0">
                  <c:v>6.5443580150600003</c:v>
                </c:pt>
                <c:pt idx="1">
                  <c:v>9.8499410152400007</c:v>
                </c:pt>
                <c:pt idx="2">
                  <c:v>18.029001951200001</c:v>
                </c:pt>
                <c:pt idx="3">
                  <c:v>24.970288038300001</c:v>
                </c:pt>
                <c:pt idx="4">
                  <c:v>31.833760976800001</c:v>
                </c:pt>
                <c:pt idx="5">
                  <c:v>41.767107963599997</c:v>
                </c:pt>
                <c:pt idx="6">
                  <c:v>53.596213817600002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A6E-43DE-A994-D11FECAEA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467160"/>
        <c:axId val="318470296"/>
      </c:lineChart>
      <c:catAx>
        <c:axId val="318467160"/>
        <c:scaling>
          <c:orientation val="minMax"/>
        </c:scaling>
        <c:delete val="0"/>
        <c:axPos val="b"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 dirty="0" smtClean="0"/>
                  <a:t>Ny</a:t>
                </a:r>
                <a:r>
                  <a:rPr lang="fr-FR" baseline="0" dirty="0" smtClean="0"/>
                  <a:t> dans la direction y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0655314814814816"/>
              <c:y val="0.910000000000000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70296"/>
        <c:crosses val="autoZero"/>
        <c:auto val="1"/>
        <c:lblAlgn val="ctr"/>
        <c:lblOffset val="100"/>
        <c:noMultiLvlLbl val="0"/>
      </c:catAx>
      <c:valAx>
        <c:axId val="318470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/>
                  <a:t>[s]</a:t>
                </a:r>
              </a:p>
            </c:rich>
          </c:tx>
          <c:layout>
            <c:manualLayout>
              <c:xMode val="edge"/>
              <c:yMode val="edge"/>
              <c:x val="8.8031481481481485E-3"/>
              <c:y val="0.334326666666666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67160"/>
        <c:crosses val="autoZero"/>
        <c:crossBetween val="between"/>
        <c:majorUnit val="1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37500000000002"/>
          <c:y val="5.7761914157085731E-2"/>
          <c:w val="0.74091555555555555"/>
          <c:h val="0.71630983972307327"/>
        </c:manualLayout>
      </c:layout>
      <c:scatterChart>
        <c:scatterStyle val="smoothMarker"/>
        <c:varyColors val="0"/>
        <c:ser>
          <c:idx val="0"/>
          <c:order val="0"/>
          <c:tx>
            <c:v>Paroi supérieure</c:v>
          </c:tx>
          <c:xVal>
            <c:numRef>
              <c:f>'Lobbato(sup)'!$N$37:$N$45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'Lobbato(sup)'!$O$37:$O$45</c:f>
              <c:numCache>
                <c:formatCode>0.00%</c:formatCode>
                <c:ptCount val="9"/>
                <c:pt idx="0">
                  <c:v>0.27268620588141229</c:v>
                </c:pt>
                <c:pt idx="1">
                  <c:v>0.18959348268738643</c:v>
                </c:pt>
                <c:pt idx="2">
                  <c:v>3.2381913667119552E-2</c:v>
                </c:pt>
                <c:pt idx="3">
                  <c:v>6.5251597681420031E-3</c:v>
                </c:pt>
                <c:pt idx="4">
                  <c:v>9.3966319824572778E-3</c:v>
                </c:pt>
                <c:pt idx="5">
                  <c:v>8.8178603909423812E-3</c:v>
                </c:pt>
                <c:pt idx="6">
                  <c:v>8.3722493221069939E-3</c:v>
                </c:pt>
                <c:pt idx="7">
                  <c:v>8.5021315553643773E-3</c:v>
                </c:pt>
                <c:pt idx="8">
                  <c:v>8.5052960775387366E-3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C70-495D-AEFD-613FA9AE85B5}"/>
            </c:ext>
          </c:extLst>
        </c:ser>
        <c:ser>
          <c:idx val="1"/>
          <c:order val="1"/>
          <c:tx>
            <c:v>Paroi inférieure</c:v>
          </c:tx>
          <c:xVal>
            <c:numRef>
              <c:f>'Lobbato(inf)'!$N$37:$N$45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'Lobbato(inf)'!$O$37:$O$45</c:f>
              <c:numCache>
                <c:formatCode>0.00%</c:formatCode>
                <c:ptCount val="9"/>
                <c:pt idx="0">
                  <c:v>0.35714075913000026</c:v>
                </c:pt>
                <c:pt idx="1">
                  <c:v>0.21824511780024194</c:v>
                </c:pt>
                <c:pt idx="2">
                  <c:v>9.9004232274740797E-2</c:v>
                </c:pt>
                <c:pt idx="3">
                  <c:v>4.084099453381447E-2</c:v>
                </c:pt>
                <c:pt idx="4">
                  <c:v>1.6596022753912053E-2</c:v>
                </c:pt>
                <c:pt idx="5">
                  <c:v>6.7465531223375548E-3</c:v>
                </c:pt>
                <c:pt idx="6">
                  <c:v>3.1489104928928429E-3</c:v>
                </c:pt>
                <c:pt idx="7">
                  <c:v>2.442858112812724E-3</c:v>
                </c:pt>
                <c:pt idx="8">
                  <c:v>2.4417642900826475E-3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C70-495D-AEFD-613FA9AE8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476960"/>
        <c:axId val="318464808"/>
      </c:scatterChart>
      <c:valAx>
        <c:axId val="318476960"/>
        <c:scaling>
          <c:orientation val="minMax"/>
          <c:max val="19"/>
          <c:min val="3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u="none" strike="noStrike" baseline="0" dirty="0" smtClean="0">
                    <a:effectLst/>
                  </a:rPr>
                  <a:t>Points de Lobatto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1789074074074067"/>
              <c:y val="0.89175694444444442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64808"/>
        <c:crosses val="autoZero"/>
        <c:crossBetween val="midCat"/>
        <c:majorUnit val="2"/>
      </c:valAx>
      <c:valAx>
        <c:axId val="318464808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Ecart relatif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0641906908813814E-2"/>
              <c:y val="0.2078067782105924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76960"/>
        <c:crosses val="autoZero"/>
        <c:crossBetween val="midCat"/>
        <c:majorUnit val="2.0000000000000004E-2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52748777777777778"/>
          <c:y val="8.6249722222222241E-2"/>
          <c:w val="0.39682648148148147"/>
          <c:h val="0.177057899983881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11111111112"/>
          <c:y val="4.0670277777777784E-2"/>
          <c:w val="0.75006407407407405"/>
          <c:h val="0.7439122222222222"/>
        </c:manualLayout>
      </c:layout>
      <c:scatterChart>
        <c:scatterStyle val="smoothMarker"/>
        <c:varyColors val="0"/>
        <c:ser>
          <c:idx val="0"/>
          <c:order val="0"/>
          <c:tx>
            <c:v>LPCM</c:v>
          </c:tx>
          <c:xVal>
            <c:numRef>
              <c:f>'Lobbato(sup)'!$N$50:$N$58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'Lobbato(sup)'!$O$50:$O$58</c:f>
              <c:numCache>
                <c:formatCode>General</c:formatCode>
                <c:ptCount val="9"/>
                <c:pt idx="0">
                  <c:v>0.35944199562099999</c:v>
                </c:pt>
                <c:pt idx="1">
                  <c:v>0.46467399597199999</c:v>
                </c:pt>
                <c:pt idx="2">
                  <c:v>0.61145901680000003</c:v>
                </c:pt>
                <c:pt idx="3">
                  <c:v>0.67186307907099996</c:v>
                </c:pt>
                <c:pt idx="4">
                  <c:v>0.815541028976</c:v>
                </c:pt>
                <c:pt idx="5">
                  <c:v>1.0011518001599999</c:v>
                </c:pt>
                <c:pt idx="6">
                  <c:v>1.15738797188</c:v>
                </c:pt>
                <c:pt idx="7">
                  <c:v>1.3173899650600001</c:v>
                </c:pt>
                <c:pt idx="8">
                  <c:v>1.52034020424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43B-42E9-9794-67364FF894A2}"/>
            </c:ext>
          </c:extLst>
        </c:ser>
        <c:ser>
          <c:idx val="1"/>
          <c:order val="1"/>
          <c:tx>
            <c:v>NDM Ny=120</c:v>
          </c:tx>
          <c:xVal>
            <c:numRef>
              <c:f>'Lobbato(sup)'!$N$50:$N$58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</c:numCache>
            </c:numRef>
          </c:xVal>
          <c:yVal>
            <c:numRef>
              <c:f>'Lobbato(sup)'!$P$50:$P$58</c:f>
              <c:numCache>
                <c:formatCode>General</c:formatCode>
                <c:ptCount val="9"/>
                <c:pt idx="0">
                  <c:v>53.596213817600002</c:v>
                </c:pt>
                <c:pt idx="1">
                  <c:v>53.596213817600002</c:v>
                </c:pt>
                <c:pt idx="2">
                  <c:v>53.596213817600002</c:v>
                </c:pt>
                <c:pt idx="3">
                  <c:v>53.596213817600002</c:v>
                </c:pt>
                <c:pt idx="4">
                  <c:v>53.596213817600002</c:v>
                </c:pt>
                <c:pt idx="5">
                  <c:v>53.596213817600002</c:v>
                </c:pt>
                <c:pt idx="6">
                  <c:v>53.596213817600002</c:v>
                </c:pt>
                <c:pt idx="7">
                  <c:v>53.596213817600002</c:v>
                </c:pt>
                <c:pt idx="8">
                  <c:v>53.596213817600002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43B-42E9-9794-67364FF89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471472"/>
        <c:axId val="318469512"/>
      </c:scatterChart>
      <c:valAx>
        <c:axId val="318471472"/>
        <c:scaling>
          <c:orientation val="minMax"/>
          <c:max val="19"/>
          <c:min val="3"/>
        </c:scaling>
        <c:delete val="0"/>
        <c:axPos val="b"/>
        <c:majorGridlines/>
        <c:minorGridlines>
          <c:spPr>
            <a:ln>
              <a:solidFill>
                <a:schemeClr val="bg1"/>
              </a:solidFill>
            </a:ln>
          </c:spPr>
        </c:min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Points de Lobatto</a:t>
                </a:r>
                <a:endParaRPr lang="fr-FR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3499351851851842"/>
              <c:y val="0.9096108333333333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69512"/>
        <c:crosses val="autoZero"/>
        <c:crossBetween val="midCat"/>
        <c:majorUnit val="2"/>
      </c:valAx>
      <c:valAx>
        <c:axId val="318469512"/>
        <c:scaling>
          <c:logBase val="10"/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</a:t>
                </a:r>
                <a:r>
                  <a:rPr lang="fr-FR" dirty="0" smtClean="0"/>
                  <a:t>[s]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2.6655555555555561E-2"/>
              <c:y val="0.316271111111111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60000000" vert="horz"/>
          <a:lstStyle/>
          <a:p>
            <a:pPr>
              <a:defRPr/>
            </a:pPr>
            <a:endParaRPr lang="fr-FR"/>
          </a:p>
        </c:txPr>
        <c:crossAx val="318471472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9509018518518517"/>
          <c:y val="0.21532944444444443"/>
          <c:w val="0.60308574074074073"/>
          <c:h val="0.1879278757581270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 rot="0" vert="horz"/>
        <a:lstStyle/>
        <a:p>
          <a:pPr>
            <a:defRPr/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 b="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43928"/>
        <c:axId val="19004432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19004392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44320"/>
        <c:crosses val="autoZero"/>
        <c:crossBetween val="midCat"/>
        <c:majorUnit val="25"/>
      </c:valAx>
      <c:valAx>
        <c:axId val="190044320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43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37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" Type="http://schemas.openxmlformats.org/officeDocument/2006/relationships/image" Target="../media/image3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40.png"/><Relationship Id="rId5" Type="http://schemas.openxmlformats.org/officeDocument/2006/relationships/image" Target="../media/image170.png"/><Relationship Id="rId10" Type="http://schemas.openxmlformats.org/officeDocument/2006/relationships/image" Target="../media/image230.png"/><Relationship Id="rId4" Type="http://schemas.openxmlformats.org/officeDocument/2006/relationships/image" Target="../media/image16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828854" y="1044375"/>
            <a:ext cx="4745279" cy="5068455"/>
            <a:chOff x="4828854" y="1044375"/>
            <a:chExt cx="4745279" cy="5068455"/>
          </a:xfrm>
        </p:grpSpPr>
        <p:grpSp>
          <p:nvGrpSpPr>
            <p:cNvPr id="65" name="Groupe 64"/>
            <p:cNvGrpSpPr/>
            <p:nvPr/>
          </p:nvGrpSpPr>
          <p:grpSpPr>
            <a:xfrm>
              <a:off x="4828854" y="1304818"/>
              <a:ext cx="4745279" cy="4808012"/>
              <a:chOff x="4828854" y="1304818"/>
              <a:chExt cx="4745279" cy="480801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828854" y="1304818"/>
                <a:ext cx="4745279" cy="4808012"/>
                <a:chOff x="4828854" y="1304818"/>
                <a:chExt cx="4745279" cy="480801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828854" y="1304818"/>
                  <a:ext cx="4745279" cy="4808012"/>
                  <a:chOff x="3198316" y="1295084"/>
                  <a:chExt cx="4176435" cy="4173902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532890" y="1605178"/>
                    <a:ext cx="2977766" cy="30012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3198316" y="2986478"/>
                    <a:ext cx="378029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400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400" dirty="0" smtClean="0"/>
                      <a:t>Coussinet</a:t>
                    </a:r>
                    <a:endParaRPr lang="fr-FR" sz="2400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1295084"/>
                    <a:ext cx="0" cy="385135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6745115" y="3714687"/>
                      <a:ext cx="5365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5115" y="3714687"/>
                      <a:ext cx="536557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5285202" y="2635526"/>
                <a:ext cx="2998264" cy="2194279"/>
                <a:chOff x="3223147" y="2160311"/>
                <a:chExt cx="2998264" cy="2194279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3866693" y="2329461"/>
                  <a:ext cx="1800000" cy="1800000"/>
                </a:xfrm>
                <a:prstGeom prst="arc">
                  <a:avLst>
                    <a:gd name="adj1" fmla="val 19352811"/>
                    <a:gd name="adj2" fmla="val 1040652"/>
                  </a:avLst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3422900" y="3079470"/>
                  <a:ext cx="504056" cy="42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baseline="-25000" dirty="0" smtClean="0"/>
                    <a:t>ω</a:t>
                  </a:r>
                  <a:endParaRPr lang="fr-FR" sz="3200" baseline="-25000" dirty="0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3223147" y="2160311"/>
                  <a:ext cx="17281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/>
                    <a:t>Rotor</a:t>
                  </a:r>
                  <a:endParaRPr lang="fr-FR" sz="2400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69091" y="1250886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840224"/>
              </p:ext>
            </p:extLst>
          </p:nvPr>
        </p:nvGraphicFramePr>
        <p:xfrm>
          <a:off x="2755881" y="1312390"/>
          <a:ext cx="5843589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784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978772"/>
              </p:ext>
            </p:extLst>
          </p:nvPr>
        </p:nvGraphicFramePr>
        <p:xfrm>
          <a:off x="2803454" y="1399746"/>
          <a:ext cx="588645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31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979561853"/>
              </p:ext>
            </p:extLst>
          </p:nvPr>
        </p:nvGraphicFramePr>
        <p:xfrm>
          <a:off x="490535" y="3321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885142236"/>
              </p:ext>
            </p:extLst>
          </p:nvPr>
        </p:nvGraphicFramePr>
        <p:xfrm>
          <a:off x="5890536" y="29434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4093186200"/>
              </p:ext>
            </p:extLst>
          </p:nvPr>
        </p:nvGraphicFramePr>
        <p:xfrm>
          <a:off x="642935" y="4845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719610330"/>
              </p:ext>
            </p:extLst>
          </p:nvPr>
        </p:nvGraphicFramePr>
        <p:xfrm>
          <a:off x="6042936" y="44674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4143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702749132"/>
              </p:ext>
            </p:extLst>
          </p:nvPr>
        </p:nvGraphicFramePr>
        <p:xfrm>
          <a:off x="327660" y="3702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123475920"/>
              </p:ext>
            </p:extLst>
          </p:nvPr>
        </p:nvGraphicFramePr>
        <p:xfrm>
          <a:off x="6144260" y="370205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617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xmlns="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xmlns="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xmlns="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087158"/>
            <a:ext cx="5139518" cy="3762375"/>
            <a:chOff x="308225" y="1081908"/>
            <a:chExt cx="5139518" cy="3762375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091378"/>
                <a:ext cx="3678148" cy="1243703"/>
                <a:chOff x="3340978" y="2091378"/>
                <a:chExt cx="3678148" cy="1243703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739542" y="1081908"/>
              <a:ext cx="1675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069413"/>
            <a:ext cx="5203894" cy="3872453"/>
            <a:chOff x="5714998" y="1061356"/>
            <a:chExt cx="5203894" cy="3872453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203894" cy="3772828"/>
              <a:chOff x="2804845" y="1212351"/>
              <a:chExt cx="5203894" cy="3772828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203894" cy="3772828"/>
                <a:chOff x="2804845" y="1212351"/>
                <a:chExt cx="5203894" cy="3772828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203894" cy="3772828"/>
                  <a:chOff x="2804845" y="1212351"/>
                  <a:chExt cx="5203894" cy="3772828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210253" y="1061356"/>
              <a:ext cx="169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6445561" y="2875777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4667638" y="58427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w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1145742" y="27110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1172010" y="23119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802225" y="3067124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1426060" y="2893738"/>
            <a:ext cx="285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149875" y="892053"/>
            <a:ext cx="0" cy="274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051655" y="4460350"/>
            <a:ext cx="19964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10855657" y="4194211"/>
            <a:ext cx="0" cy="8536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blipFill rotWithShape="0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blipFill rotWithShape="0"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4792310" y="2615201"/>
            <a:ext cx="2538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667638" y="4123788"/>
            <a:ext cx="2601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036048" y="1929143"/>
            <a:ext cx="0" cy="268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048070" y="1907996"/>
            <a:ext cx="0" cy="2706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8996" y="3958690"/>
            <a:ext cx="2392083" cy="2007457"/>
            <a:chOff x="1383630" y="3293822"/>
            <a:chExt cx="2392083" cy="2007457"/>
          </a:xfrm>
        </p:grpSpPr>
        <p:grpSp>
          <p:nvGrpSpPr>
            <p:cNvPr id="55" name="Groupe 54"/>
            <p:cNvGrpSpPr/>
            <p:nvPr/>
          </p:nvGrpSpPr>
          <p:grpSpPr>
            <a:xfrm>
              <a:off x="1546300" y="3293822"/>
              <a:ext cx="2229413" cy="1802056"/>
              <a:chOff x="1546300" y="3341447"/>
              <a:chExt cx="2229413" cy="1802056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1546300" y="4991100"/>
                <a:ext cx="22294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1698701" y="3341447"/>
                <a:ext cx="14812" cy="1802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Connecteur droit avec flèche 55"/>
            <p:cNvCxnSpPr/>
            <p:nvPr/>
          </p:nvCxnSpPr>
          <p:spPr>
            <a:xfrm flipV="1">
              <a:off x="1696041" y="4356452"/>
              <a:ext cx="2660" cy="944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1383630" y="4943475"/>
              <a:ext cx="8514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792310" y="2400300"/>
            <a:ext cx="1755623" cy="20013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801875" y="1016843"/>
            <a:ext cx="1658616" cy="189075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6829352" y="1104900"/>
            <a:ext cx="1562835" cy="17815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6809945" y="2610805"/>
            <a:ext cx="1559865" cy="17930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8153765" y="1163261"/>
            <a:ext cx="0" cy="2346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5753100" y="1365521"/>
            <a:ext cx="2715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6188929" y="935650"/>
            <a:ext cx="0" cy="23462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5777146" y="2805528"/>
            <a:ext cx="26018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6454029" y="1103072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428864" y="4573129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7084537" y="3271690"/>
            <a:ext cx="1037338" cy="11886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Ellipse 136"/>
          <p:cNvSpPr/>
          <p:nvPr/>
        </p:nvSpPr>
        <p:spPr>
          <a:xfrm>
            <a:off x="8770716" y="2851091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622468" y="384372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7315654" y="1865170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624118" y="290759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flipH="1">
            <a:off x="5313864" y="1648496"/>
            <a:ext cx="2296905" cy="265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229673" y="2909089"/>
            <a:ext cx="4891467" cy="4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6488063" y="935651"/>
            <a:ext cx="21168" cy="38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ZoneTexte 158"/>
              <p:cNvSpPr txBox="1"/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9" name="ZoneText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 167"/>
          <p:cNvGrpSpPr/>
          <p:nvPr/>
        </p:nvGrpSpPr>
        <p:grpSpPr>
          <a:xfrm>
            <a:off x="5213760" y="1278698"/>
            <a:ext cx="4934995" cy="4161284"/>
            <a:chOff x="5213760" y="1278698"/>
            <a:chExt cx="4934995" cy="4161284"/>
          </a:xfrm>
        </p:grpSpPr>
        <p:grpSp>
          <p:nvGrpSpPr>
            <p:cNvPr id="54" name="Groupe 53"/>
            <p:cNvGrpSpPr/>
            <p:nvPr/>
          </p:nvGrpSpPr>
          <p:grpSpPr>
            <a:xfrm>
              <a:off x="5213760" y="4046913"/>
              <a:ext cx="1138593" cy="1393069"/>
              <a:chOff x="1547496" y="4773103"/>
              <a:chExt cx="1138593" cy="1393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ZoneTexte 4"/>
                  <p:cNvSpPr txBox="1"/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" name="ZoneText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8" name="ZoneTexte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cteur droit avec flèche 12"/>
              <p:cNvCxnSpPr/>
              <p:nvPr/>
            </p:nvCxnSpPr>
            <p:spPr>
              <a:xfrm>
                <a:off x="1710166" y="5808368"/>
                <a:ext cx="910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1862567" y="4893324"/>
                <a:ext cx="8774" cy="10674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1859907" y="5221345"/>
                <a:ext cx="2660" cy="9448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547496" y="5808368"/>
                <a:ext cx="85143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e 43"/>
              <p:cNvGrpSpPr/>
              <p:nvPr/>
            </p:nvGrpSpPr>
            <p:grpSpPr>
              <a:xfrm>
                <a:off x="1631195" y="5216312"/>
                <a:ext cx="873187" cy="824675"/>
                <a:chOff x="2008981" y="5170620"/>
                <a:chExt cx="7620" cy="858864"/>
              </a:xfrm>
            </p:grpSpPr>
            <p:cxnSp>
              <p:nvCxnSpPr>
                <p:cNvPr id="40" name="Connecteur droit avec flèche 39"/>
                <p:cNvCxnSpPr/>
                <p:nvPr/>
              </p:nvCxnSpPr>
              <p:spPr>
                <a:xfrm flipV="1">
                  <a:off x="2010848" y="5170620"/>
                  <a:ext cx="5753" cy="6166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V="1">
                  <a:off x="2008981" y="5362684"/>
                  <a:ext cx="5745" cy="666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ZoneTexte 52"/>
                  <p:cNvSpPr txBox="1"/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3" name="ZoneTexte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Groupe 164"/>
            <p:cNvGrpSpPr/>
            <p:nvPr/>
          </p:nvGrpSpPr>
          <p:grpSpPr>
            <a:xfrm>
              <a:off x="5931967" y="1278698"/>
              <a:ext cx="4216788" cy="3949894"/>
              <a:chOff x="5931967" y="1278698"/>
              <a:chExt cx="4216788" cy="3949894"/>
            </a:xfrm>
          </p:grpSpPr>
          <p:grpSp>
            <p:nvGrpSpPr>
              <p:cNvPr id="145" name="Groupe 144"/>
              <p:cNvGrpSpPr/>
              <p:nvPr/>
            </p:nvGrpSpPr>
            <p:grpSpPr>
              <a:xfrm>
                <a:off x="5931967" y="1278698"/>
                <a:ext cx="4216788" cy="3949894"/>
                <a:chOff x="5931967" y="1278698"/>
                <a:chExt cx="4216788" cy="3949894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6219069" y="1635721"/>
                  <a:ext cx="3163762" cy="3200003"/>
                  <a:chOff x="5714244" y="1481832"/>
                  <a:chExt cx="3163762" cy="3200003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6029136" y="1812223"/>
                    <a:ext cx="2667000" cy="2475292"/>
                  </a:xfrm>
                  <a:prstGeom prst="cub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5714244" y="1550501"/>
                    <a:ext cx="1200906" cy="11927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/>
                  <p:cNvCxnSpPr/>
                  <p:nvPr/>
                </p:nvCxnSpPr>
                <p:spPr>
                  <a:xfrm flipV="1">
                    <a:off x="8022986" y="1689235"/>
                    <a:ext cx="793546" cy="8037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/>
                  <p:cNvCxnSpPr/>
                  <p:nvPr/>
                </p:nvCxnSpPr>
                <p:spPr>
                  <a:xfrm flipV="1">
                    <a:off x="7876419" y="3489871"/>
                    <a:ext cx="1001587" cy="994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5816024" y="3504442"/>
                    <a:ext cx="1017439" cy="1016220"/>
                    <a:chOff x="4311074" y="3866392"/>
                    <a:chExt cx="1017439" cy="1016220"/>
                  </a:xfrm>
                </p:grpSpPr>
                <p:cxnSp>
                  <p:nvCxnSpPr>
                    <p:cNvPr id="26" name="Connecteur droit 25"/>
                    <p:cNvCxnSpPr/>
                    <p:nvPr/>
                  </p:nvCxnSpPr>
                  <p:spPr>
                    <a:xfrm flipV="1">
                      <a:off x="4540052" y="3866392"/>
                      <a:ext cx="788461" cy="7830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eur droit 27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 rot="8096141">
                    <a:off x="5301638" y="2034606"/>
                    <a:ext cx="2065104" cy="963147"/>
                    <a:chOff x="4240126" y="3919465"/>
                    <a:chExt cx="2065104" cy="963147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rot="13503859" flipH="1">
                      <a:off x="5270297" y="2889294"/>
                      <a:ext cx="4762" cy="20651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 rot="13500000">
                    <a:off x="6664230" y="2805243"/>
                    <a:ext cx="2441361" cy="996550"/>
                    <a:chOff x="3497825" y="4468045"/>
                    <a:chExt cx="2441361" cy="99655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rot="8100000" flipH="1" flipV="1">
                      <a:off x="3497825" y="4468045"/>
                      <a:ext cx="2441361" cy="83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rot="8100000" flipH="1" flipV="1">
                      <a:off x="3522131" y="5463176"/>
                      <a:ext cx="413698" cy="141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Connecteur droit 57"/>
                  <p:cNvCxnSpPr/>
                  <p:nvPr/>
                </p:nvCxnSpPr>
                <p:spPr>
                  <a:xfrm>
                    <a:off x="5816024" y="4287515"/>
                    <a:ext cx="253702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/>
                  <p:cNvCxnSpPr/>
                  <p:nvPr/>
                </p:nvCxnSpPr>
                <p:spPr>
                  <a:xfrm flipH="1" flipV="1">
                    <a:off x="6024307" y="2019301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/>
                  <p:cNvCxnSpPr/>
                  <p:nvPr/>
                </p:nvCxnSpPr>
                <p:spPr>
                  <a:xfrm flipV="1">
                    <a:off x="8077200" y="1914527"/>
                    <a:ext cx="0" cy="27673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/>
                  <p:cNvCxnSpPr/>
                  <p:nvPr/>
                </p:nvCxnSpPr>
                <p:spPr>
                  <a:xfrm flipH="1" flipV="1">
                    <a:off x="8691995" y="1481832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e 107"/>
                <p:cNvGrpSpPr/>
                <p:nvPr/>
              </p:nvGrpSpPr>
              <p:grpSpPr>
                <a:xfrm>
                  <a:off x="5931967" y="1278698"/>
                  <a:ext cx="4216788" cy="3949894"/>
                  <a:chOff x="5950467" y="1554540"/>
                  <a:chExt cx="4216788" cy="3949894"/>
                </a:xfrm>
              </p:grpSpPr>
              <p:grpSp>
                <p:nvGrpSpPr>
                  <p:cNvPr id="89" name="Groupe 88"/>
                  <p:cNvGrpSpPr/>
                  <p:nvPr/>
                </p:nvGrpSpPr>
                <p:grpSpPr>
                  <a:xfrm>
                    <a:off x="6845491" y="4360838"/>
                    <a:ext cx="374441" cy="307777"/>
                    <a:chOff x="6371980" y="4467102"/>
                    <a:chExt cx="374441" cy="307777"/>
                  </a:xfrm>
                </p:grpSpPr>
                <p:sp>
                  <p:nvSpPr>
                    <p:cNvPr id="87" name="Ellipse 86"/>
                    <p:cNvSpPr/>
                    <p:nvPr/>
                  </p:nvSpPr>
                  <p:spPr>
                    <a:xfrm>
                      <a:off x="6371980" y="4483372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ZoneTexte 87"/>
                        <p:cNvSpPr txBox="1"/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ZoneTexte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0" name="Groupe 89"/>
                  <p:cNvGrpSpPr/>
                  <p:nvPr/>
                </p:nvGrpSpPr>
                <p:grpSpPr>
                  <a:xfrm>
                    <a:off x="7876976" y="3375849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91" name="Ellipse 90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ZoneTexte 91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2" name="ZoneTexte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8832037" y="2494794"/>
                    <a:ext cx="407655" cy="307777"/>
                    <a:chOff x="6174680" y="4626926"/>
                    <a:chExt cx="407655" cy="307777"/>
                  </a:xfrm>
                </p:grpSpPr>
                <p:sp>
                  <p:nvSpPr>
                    <p:cNvPr id="94" name="Ellipse 93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ZoneTexte 94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ZoneTexte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9776208" y="3350554"/>
                    <a:ext cx="391047" cy="307777"/>
                    <a:chOff x="6174680" y="4626926"/>
                    <a:chExt cx="391047" cy="307777"/>
                  </a:xfrm>
                </p:grpSpPr>
                <p:sp>
                  <p:nvSpPr>
                    <p:cNvPr id="97" name="Ellipse 96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ZoneTexte 97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ZoneTexte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9" name="Groupe 98"/>
                  <p:cNvGrpSpPr/>
                  <p:nvPr/>
                </p:nvGrpSpPr>
                <p:grpSpPr>
                  <a:xfrm>
                    <a:off x="7840953" y="5196657"/>
                    <a:ext cx="395279" cy="307777"/>
                    <a:chOff x="6149261" y="5013093"/>
                    <a:chExt cx="395279" cy="307777"/>
                  </a:xfrm>
                </p:grpSpPr>
                <p:sp>
                  <p:nvSpPr>
                    <p:cNvPr id="100" name="Ellipse 99"/>
                    <p:cNvSpPr/>
                    <p:nvPr/>
                  </p:nvSpPr>
                  <p:spPr>
                    <a:xfrm>
                      <a:off x="6149261" y="5029363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ZoneTexte 100"/>
                        <p:cNvSpPr txBox="1"/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ZoneTexte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2" name="Groupe 101"/>
                  <p:cNvGrpSpPr/>
                  <p:nvPr/>
                </p:nvGrpSpPr>
                <p:grpSpPr>
                  <a:xfrm>
                    <a:off x="7886331" y="1554540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103" name="Ellipse 102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ZoneTexte 103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4" name="ZoneTexte 1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5" name="Groupe 104"/>
                  <p:cNvGrpSpPr/>
                  <p:nvPr/>
                </p:nvGrpSpPr>
                <p:grpSpPr>
                  <a:xfrm>
                    <a:off x="5950467" y="3404939"/>
                    <a:ext cx="448755" cy="307777"/>
                    <a:chOff x="6174680" y="4626926"/>
                    <a:chExt cx="448755" cy="307777"/>
                  </a:xfrm>
                </p:grpSpPr>
                <p:sp>
                  <p:nvSpPr>
                    <p:cNvPr id="106" name="Ellipse 105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ZoneTexte 106"/>
                        <p:cNvSpPr txBox="1"/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ZoneTexte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6" name="Groupe 115"/>
                <p:cNvGrpSpPr/>
                <p:nvPr/>
              </p:nvGrpSpPr>
              <p:grpSpPr>
                <a:xfrm>
                  <a:off x="7928470" y="1824116"/>
                  <a:ext cx="306631" cy="450454"/>
                  <a:chOff x="4117648" y="1880027"/>
                  <a:chExt cx="306631" cy="450454"/>
                </a:xfrm>
              </p:grpSpPr>
              <p:cxnSp>
                <p:nvCxnSpPr>
                  <p:cNvPr id="113" name="Connecteur droit avec flèche 112"/>
                  <p:cNvCxnSpPr/>
                  <p:nvPr/>
                </p:nvCxnSpPr>
                <p:spPr>
                  <a:xfrm flipV="1">
                    <a:off x="4117648" y="1880027"/>
                    <a:ext cx="0" cy="376773"/>
                  </a:xfrm>
                  <a:prstGeom prst="straightConnector1">
                    <a:avLst/>
                  </a:prstGeom>
                  <a:ln>
                    <a:headEnd type="oval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Texte 113"/>
                      <p:cNvSpPr txBox="1"/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1400" dirty="0"/>
                      </a:p>
                    </p:txBody>
                  </p:sp>
                </mc:Choice>
                <mc:Fallback xmlns="">
                  <p:sp>
                    <p:nvSpPr>
                      <p:cNvPr id="114" name="ZoneTexte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9" name="Connecteur droit avec flèche 118"/>
                <p:cNvCxnSpPr/>
                <p:nvPr/>
              </p:nvCxnSpPr>
              <p:spPr>
                <a:xfrm flipV="1">
                  <a:off x="8949452" y="3171673"/>
                  <a:ext cx="507612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ZoneTexte 119"/>
                    <p:cNvSpPr txBox="1"/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20" name="ZoneTexte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4" name="Connecteur droit avec flèche 123"/>
                <p:cNvCxnSpPr/>
                <p:nvPr/>
              </p:nvCxnSpPr>
              <p:spPr>
                <a:xfrm>
                  <a:off x="7905583" y="4124409"/>
                  <a:ext cx="0" cy="421603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avec flèche 128"/>
                <p:cNvCxnSpPr/>
                <p:nvPr/>
              </p:nvCxnSpPr>
              <p:spPr>
                <a:xfrm flipH="1">
                  <a:off x="7296426" y="3504457"/>
                  <a:ext cx="292767" cy="267435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ZoneTexte 132"/>
                    <p:cNvSpPr txBox="1"/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3" name="ZoneTexte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ZoneTexte 133"/>
                    <p:cNvSpPr txBox="1"/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4" name="ZoneTexte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ZoneTexte 134"/>
                    <p:cNvSpPr txBox="1"/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5" name="ZoneTexte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Connecteur droit avec flèche 135"/>
                <p:cNvCxnSpPr/>
                <p:nvPr/>
              </p:nvCxnSpPr>
              <p:spPr>
                <a:xfrm flipH="1" flipV="1">
                  <a:off x="6379807" y="3201875"/>
                  <a:ext cx="501357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avec flèche 137"/>
                <p:cNvCxnSpPr/>
                <p:nvPr/>
              </p:nvCxnSpPr>
              <p:spPr>
                <a:xfrm flipV="1">
                  <a:off x="8163260" y="2711137"/>
                  <a:ext cx="264611" cy="248422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/>
                    <p:cNvSpPr txBox="1"/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43" name="ZoneTexte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9" name="Connecteur droit avec flèche 148"/>
              <p:cNvCxnSpPr/>
              <p:nvPr/>
            </p:nvCxnSpPr>
            <p:spPr>
              <a:xfrm>
                <a:off x="6576106" y="4687296"/>
                <a:ext cx="19964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ZoneTexte 149"/>
                  <p:cNvSpPr txBox="1"/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50" name="ZoneTexte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Connecteur droit avec flèche 150"/>
              <p:cNvCxnSpPr/>
              <p:nvPr/>
            </p:nvCxnSpPr>
            <p:spPr>
              <a:xfrm flipV="1">
                <a:off x="9557136" y="1975976"/>
                <a:ext cx="0" cy="1795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52" name="ZoneTexte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Connecteur droit 156"/>
              <p:cNvCxnSpPr/>
              <p:nvPr/>
            </p:nvCxnSpPr>
            <p:spPr>
              <a:xfrm>
                <a:off x="6826991" y="1975976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avec flèche 160"/>
              <p:cNvCxnSpPr/>
              <p:nvPr/>
            </p:nvCxnSpPr>
            <p:spPr>
              <a:xfrm flipV="1">
                <a:off x="8582025" y="4176745"/>
                <a:ext cx="630747" cy="64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Connecteur droit 163"/>
              <p:cNvCxnSpPr/>
              <p:nvPr/>
            </p:nvCxnSpPr>
            <p:spPr>
              <a:xfrm>
                <a:off x="6127939" y="2566760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87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e 350"/>
          <p:cNvGrpSpPr/>
          <p:nvPr/>
        </p:nvGrpSpPr>
        <p:grpSpPr>
          <a:xfrm>
            <a:off x="1970468" y="579568"/>
            <a:ext cx="7260862" cy="4210137"/>
            <a:chOff x="1970468" y="579568"/>
            <a:chExt cx="7260862" cy="4210137"/>
          </a:xfrm>
        </p:grpSpPr>
        <p:grpSp>
          <p:nvGrpSpPr>
            <p:cNvPr id="144" name="Groupe 143"/>
            <p:cNvGrpSpPr/>
            <p:nvPr/>
          </p:nvGrpSpPr>
          <p:grpSpPr>
            <a:xfrm>
              <a:off x="3386190" y="584475"/>
              <a:ext cx="5845140" cy="4205230"/>
              <a:chOff x="3386190" y="584475"/>
              <a:chExt cx="5845140" cy="4205230"/>
            </a:xfrm>
          </p:grpSpPr>
          <p:grpSp>
            <p:nvGrpSpPr>
              <p:cNvPr id="143" name="Groupe 142"/>
              <p:cNvGrpSpPr/>
              <p:nvPr/>
            </p:nvGrpSpPr>
            <p:grpSpPr>
              <a:xfrm>
                <a:off x="5082348" y="584475"/>
                <a:ext cx="2428148" cy="327034"/>
                <a:chOff x="5082348" y="584475"/>
                <a:chExt cx="2428148" cy="327034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5082348" y="602896"/>
                  <a:ext cx="348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7237664" y="584475"/>
                  <a:ext cx="272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83119" y="603732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6661963" y="59540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5751842" y="4340693"/>
                <a:ext cx="1035977" cy="307777"/>
                <a:chOff x="5751842" y="4340693"/>
                <a:chExt cx="1035977" cy="307777"/>
              </a:xfrm>
            </p:grpSpPr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5751842" y="4353058"/>
                  <a:ext cx="1035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ZoneTexte 37"/>
                    <p:cNvSpPr txBox="1"/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38" name="ZoneTexte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e 47"/>
              <p:cNvGrpSpPr/>
              <p:nvPr/>
            </p:nvGrpSpPr>
            <p:grpSpPr>
              <a:xfrm>
                <a:off x="3386190" y="901129"/>
                <a:ext cx="5845140" cy="3328827"/>
                <a:chOff x="1881026" y="1212350"/>
                <a:chExt cx="5845140" cy="3328827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1881026" y="1221894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900720" y="452275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5150161" y="886850"/>
                <a:ext cx="172439" cy="3400218"/>
                <a:chOff x="5150161" y="886850"/>
                <a:chExt cx="172439" cy="3400218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e 86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71" name="Groupe 7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72" name="Connecteur droit 71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80" name="Ellipse 7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Ellipse 8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Ellipse 8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8" name="Groupe 97"/>
              <p:cNvGrpSpPr/>
              <p:nvPr/>
            </p:nvGrpSpPr>
            <p:grpSpPr>
              <a:xfrm>
                <a:off x="6196500" y="865433"/>
                <a:ext cx="172439" cy="3400218"/>
                <a:chOff x="5150161" y="886850"/>
                <a:chExt cx="172439" cy="34002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01" name="Groupe 10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08" name="Ellipse 107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2" name="Ellipse 10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Ellipse 10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Ellipse 10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Ellipse 10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Ellipse 10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9" name="Groupe 108"/>
              <p:cNvGrpSpPr/>
              <p:nvPr/>
            </p:nvGrpSpPr>
            <p:grpSpPr>
              <a:xfrm>
                <a:off x="4131760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e 110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19" name="Ellipse 118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3" name="Ellipse 112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Ellipse 114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Ellipse 116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" name="Groupe 119"/>
              <p:cNvGrpSpPr/>
              <p:nvPr/>
            </p:nvGrpSpPr>
            <p:grpSpPr>
              <a:xfrm>
                <a:off x="8262827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" name="Groupe 121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30" name="Ellipse 12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" name="Ellipse 123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Groupe 130"/>
              <p:cNvGrpSpPr/>
              <p:nvPr/>
            </p:nvGrpSpPr>
            <p:grpSpPr>
              <a:xfrm>
                <a:off x="7275756" y="863865"/>
                <a:ext cx="172439" cy="3400218"/>
                <a:chOff x="5150161" y="886850"/>
                <a:chExt cx="172439" cy="3400218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e 132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34" name="Groupe 133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41" name="Ellipse 140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" name="Ellipse 134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Ellipse 137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8" name="Groupe 247"/>
            <p:cNvGrpSpPr/>
            <p:nvPr/>
          </p:nvGrpSpPr>
          <p:grpSpPr>
            <a:xfrm>
              <a:off x="2608393" y="3029595"/>
              <a:ext cx="2392083" cy="1649653"/>
              <a:chOff x="2608393" y="3029595"/>
              <a:chExt cx="2392083" cy="1649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e 146"/>
              <p:cNvGrpSpPr/>
              <p:nvPr/>
            </p:nvGrpSpPr>
            <p:grpSpPr>
              <a:xfrm>
                <a:off x="2608393" y="3029595"/>
                <a:ext cx="2392083" cy="1649653"/>
                <a:chOff x="669563" y="4148425"/>
                <a:chExt cx="2392083" cy="1649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ZoneTexte 147"/>
                    <p:cNvSpPr txBox="1"/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𝜻</m:t>
                            </m:r>
                          </m:oMath>
                        </m:oMathPara>
                      </a14:m>
                      <a:endParaRPr lang="fr-FR" sz="1050" kern="0" dirty="0">
                        <a:solidFill>
                          <a:srgbClr val="87888A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ZoneTexte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ZoneTexte 148"/>
                    <p:cNvSpPr txBox="1"/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49" name="ZoneTexte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ZoneTexte 149"/>
                    <p:cNvSpPr txBox="1"/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0" name="ZoneTexte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ZoneTexte 150"/>
                    <p:cNvSpPr txBox="1"/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1" name="ZoneTexte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2" name="Connecteur droit avec flèche 151"/>
                <p:cNvCxnSpPr/>
                <p:nvPr/>
              </p:nvCxnSpPr>
              <p:spPr>
                <a:xfrm>
                  <a:off x="832233" y="5798078"/>
                  <a:ext cx="22294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avec flèche 152"/>
                <p:cNvCxnSpPr/>
                <p:nvPr/>
              </p:nvCxnSpPr>
              <p:spPr>
                <a:xfrm flipV="1">
                  <a:off x="987204" y="4148425"/>
                  <a:ext cx="12242" cy="16496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984634" y="5364943"/>
                  <a:ext cx="0" cy="2598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830504" y="5784038"/>
                  <a:ext cx="712298" cy="19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ZoneTexte 250"/>
            <p:cNvSpPr txBox="1"/>
            <p:nvPr/>
          </p:nvSpPr>
          <p:spPr>
            <a:xfrm>
              <a:off x="1970468" y="2577582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Point de Lobbato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2552414" y="2449667"/>
              <a:ext cx="161192" cy="127915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6124905" y="57956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34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45" y="1058238"/>
            <a:ext cx="9846868" cy="42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6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477</Words>
  <Application>Microsoft Office PowerPoint</Application>
  <PresentationFormat>Grand écran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161</cp:revision>
  <dcterms:created xsi:type="dcterms:W3CDTF">2018-09-27T16:15:48Z</dcterms:created>
  <dcterms:modified xsi:type="dcterms:W3CDTF">2019-01-22T13:25:58Z</dcterms:modified>
</cp:coreProperties>
</file>