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DFKai-SB" panose="03000509000000000000" pitchFamily="65" charset="-120"/>
      <p:regular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PT Sans Narrow" panose="020F0502020204030204" pitchFamily="3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6E51EE-FD10-42F3-AB4E-0D352F8FAADB}">
  <a:tblStyle styleId="{576E51EE-FD10-42F3-AB4E-0D352F8FAA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00" y="2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e5f9ea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e5f9eac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2ac745b9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2ac745b9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2ac745b9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2ac745b9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1e5f9eac8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1e5f9eac8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2ac745b9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72ac745b9d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121d7bc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121d7bc3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121d7bc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121d7bc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12309d88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12309d88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12309d88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e12309d887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2ac745b9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72ac745b9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2ac745b9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72ac745b9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e5f9eac8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e5f9eac8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2ac745b9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72ac745b9d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員工管理模擬系統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Java程式設計</a:t>
            </a:r>
            <a:endParaRPr sz="1800"/>
          </a:p>
        </p:txBody>
      </p:sp>
      <p:sp>
        <p:nvSpPr>
          <p:cNvPr id="68" name="Google Shape;68;p13"/>
          <p:cNvSpPr txBox="1"/>
          <p:nvPr/>
        </p:nvSpPr>
        <p:spPr>
          <a:xfrm>
            <a:off x="3092900" y="3433700"/>
            <a:ext cx="29592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組員: 宋碩瑋 王昱童 朱建強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1763350" y="205150"/>
            <a:ext cx="58176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第十九組</a:t>
            </a:r>
            <a:endParaRPr sz="3000" b="1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00" y="4157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50"/>
              <a:t>完成之使用者介面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300" y="1390400"/>
            <a:ext cx="4903550" cy="306077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29" name="Google Shape;129;p22"/>
          <p:cNvSpPr txBox="1"/>
          <p:nvPr/>
        </p:nvSpPr>
        <p:spPr>
          <a:xfrm>
            <a:off x="6167500" y="4028475"/>
            <a:ext cx="22548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●"/>
            </a:pP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資料更改視窗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311700" y="4157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50"/>
              <a:t>遭遇問題與解決方法</a:t>
            </a:r>
            <a:endParaRPr sz="3550"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184600" y="1270550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zh-TW" sz="2400" dirty="0"/>
              <a:t>問題1：當輸入中文時，界面會出現問題（如：界面變白或變大）</a:t>
            </a:r>
            <a:endParaRPr sz="24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zh-TW" sz="2400" dirty="0"/>
              <a:t>解決方法：</a:t>
            </a:r>
            <a:r>
              <a:rPr lang="zh-TW" sz="2400" dirty="0">
                <a:solidFill>
                  <a:srgbClr val="4D4D4D"/>
                </a:solidFill>
                <a:highlight>
                  <a:srgbClr val="FFFFFF"/>
                </a:highlight>
              </a:rPr>
              <a:t>禁止使用DirectDraw，</a:t>
            </a:r>
            <a:r>
              <a:rPr lang="zh-TW" sz="2400" dirty="0"/>
              <a:t>System.setProperty("sun.java2d.noddraw", "true");</a:t>
            </a:r>
            <a:endParaRPr sz="24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zh-TW" sz="2400" dirty="0"/>
              <a:t>問題2：MySQL 連接速度太慢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zh-TW" sz="2400" dirty="0"/>
              <a:t>解決方法：</a:t>
            </a:r>
            <a:r>
              <a:rPr lang="zh-TW" sz="2400" dirty="0">
                <a:solidFill>
                  <a:srgbClr val="4D4D4D"/>
                </a:solidFill>
                <a:highlight>
                  <a:schemeClr val="lt1"/>
                </a:highlight>
              </a:rPr>
              <a:t>使用 HikariCP 連接池、改善 MySQL 語法、優化 MySQL 伺服器的設定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311700" y="4157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50"/>
              <a:t>實際工作分工與時程</a:t>
            </a:r>
            <a:endParaRPr/>
          </a:p>
        </p:txBody>
      </p:sp>
      <p:graphicFrame>
        <p:nvGraphicFramePr>
          <p:cNvPr id="141" name="Google Shape;141;p24"/>
          <p:cNvGraphicFramePr/>
          <p:nvPr/>
        </p:nvGraphicFramePr>
        <p:xfrm>
          <a:off x="765050" y="1333400"/>
          <a:ext cx="7239000" cy="3169680"/>
        </p:xfrm>
        <a:graphic>
          <a:graphicData uri="http://schemas.openxmlformats.org/drawingml/2006/table">
            <a:tbl>
              <a:tblPr>
                <a:noFill/>
                <a:tableStyleId>{576E51EE-FD10-42F3-AB4E-0D352F8FAADB}</a:tableStyleId>
              </a:tblPr>
              <a:tblGrid>
                <a:gridCol w="131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宋碩瑋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王昱童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朱建強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week 09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建立資料庫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登錄界面設計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建立資料庫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week 10</a:t>
                      </a:r>
                      <a:endParaRPr/>
                    </a:p>
                  </a:txBody>
                  <a:tcPr marL="91425" marR="91425" marT="91425" marB="91425"/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資料更改</a:t>
                      </a:r>
                      <a:endParaRPr/>
                    </a:p>
                  </a:txBody>
                  <a:tcPr marL="91425" marR="91425" marT="91425" marB="91425" anchor="ctr"/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登錄與加密系統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week 11</a:t>
                      </a:r>
                      <a:endParaRPr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主系統界面設計</a:t>
                      </a:r>
                      <a:endParaRPr/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薪資計算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week 12</a:t>
                      </a:r>
                      <a:endParaRPr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week 13</a:t>
                      </a:r>
                      <a:endParaRPr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出缺勤紀錄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week 14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系統測試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界面整合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系統測試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week 15-16</a:t>
                      </a:r>
                      <a:endParaRPr/>
                    </a:p>
                  </a:txBody>
                  <a:tcPr marL="91425" marR="91425" marT="91425" marB="91425"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系統整合與測試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311700" y="4157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50"/>
              <a:t>運用套件/函式庫</a:t>
            </a:r>
            <a:endParaRPr sz="3550"/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1"/>
          </p:nvPr>
        </p:nvSpPr>
        <p:spPr>
          <a:xfrm>
            <a:off x="201417" y="1082041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67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zh-TW" sz="2400" dirty="0"/>
              <a:t>MySQL</a:t>
            </a:r>
            <a:endParaRPr sz="2400" dirty="0"/>
          </a:p>
          <a:p>
            <a:pPr marL="457200" lvl="0" indent="-3467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zh-TW" sz="2400" dirty="0"/>
              <a:t>HikariCP</a:t>
            </a:r>
            <a:endParaRPr sz="2400" dirty="0"/>
          </a:p>
          <a:p>
            <a:pPr marL="457200" lvl="0" indent="-3467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zh-TW" sz="2400" dirty="0"/>
              <a:t>argon2-jvm</a:t>
            </a:r>
            <a:endParaRPr sz="2400" dirty="0"/>
          </a:p>
          <a:p>
            <a:pPr marL="457200" lvl="0" indent="-3467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zh-TW" sz="2400" dirty="0"/>
              <a:t>jasypt</a:t>
            </a:r>
            <a:endParaRPr sz="2400" dirty="0"/>
          </a:p>
          <a:p>
            <a:pPr marL="457200" lvl="0" indent="-3467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zh-TW" sz="2400" dirty="0"/>
              <a:t>proguard-maven-plugin</a:t>
            </a:r>
            <a:endParaRPr sz="2400" dirty="0"/>
          </a:p>
          <a:p>
            <a:pPr marL="457200" lvl="0" indent="-3467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zh-TW" sz="2400" dirty="0"/>
              <a:t>miglayout-swing</a:t>
            </a:r>
            <a:endParaRPr sz="2400" dirty="0"/>
          </a:p>
          <a:p>
            <a:pPr marL="457200" lvl="0" indent="-3467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zh-TW" sz="2400" dirty="0"/>
              <a:t>org-jdesktop-animation-timing</a:t>
            </a:r>
            <a:endParaRPr sz="2400" dirty="0"/>
          </a:p>
          <a:p>
            <a:pPr marL="457200" lvl="0" indent="-3467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zh-TW" sz="2400" dirty="0"/>
              <a:t>Regular Expression</a:t>
            </a:r>
            <a:endParaRPr sz="24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2412000" y="1851750"/>
            <a:ext cx="4320000" cy="14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600"/>
              <a:t>THE END</a:t>
            </a:r>
            <a:endParaRPr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目錄</a:t>
            </a: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PT Sans Narrow"/>
              <a:buChar char="●"/>
            </a:pPr>
            <a:r>
              <a:rPr lang="zh-TW">
                <a:solidFill>
                  <a:srgbClr val="22222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系統概述與特色</a:t>
            </a:r>
            <a:endParaRPr>
              <a:solidFill>
                <a:srgbClr val="22222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PT Sans Narrow"/>
              <a:buChar char="●"/>
            </a:pPr>
            <a:r>
              <a:rPr lang="zh-TW">
                <a:solidFill>
                  <a:srgbClr val="22222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系統架構</a:t>
            </a:r>
            <a:endParaRPr>
              <a:solidFill>
                <a:srgbClr val="22222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PT Sans Narrow"/>
              <a:buChar char="●"/>
            </a:pPr>
            <a:r>
              <a:rPr lang="zh-TW">
                <a:solidFill>
                  <a:srgbClr val="22222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系統需求與達成情況</a:t>
            </a:r>
            <a:endParaRPr>
              <a:solidFill>
                <a:srgbClr val="22222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PT Sans Narrow"/>
              <a:buChar char="●"/>
            </a:pPr>
            <a:r>
              <a:rPr lang="zh-TW">
                <a:solidFill>
                  <a:srgbClr val="22222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系統設計(結構圖或流程圖等方式說明系統結構與行為)</a:t>
            </a:r>
            <a:endParaRPr>
              <a:solidFill>
                <a:srgbClr val="22222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PT Sans Narrow"/>
              <a:buChar char="●"/>
            </a:pPr>
            <a:r>
              <a:rPr lang="zh-TW">
                <a:solidFill>
                  <a:srgbClr val="22222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完成之使用者介面(可以是Command Line Interface)</a:t>
            </a:r>
            <a:endParaRPr>
              <a:solidFill>
                <a:srgbClr val="22222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PT Sans Narrow"/>
              <a:buChar char="●"/>
            </a:pPr>
            <a:r>
              <a:rPr lang="zh-TW">
                <a:solidFill>
                  <a:srgbClr val="22222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實際工作分工與時程(不要只是收集圖片、撰寫腳本)</a:t>
            </a:r>
            <a:endParaRPr>
              <a:solidFill>
                <a:srgbClr val="22222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PT Sans Narrow"/>
              <a:buChar char="●"/>
            </a:pPr>
            <a:r>
              <a:rPr lang="zh-TW">
                <a:solidFill>
                  <a:srgbClr val="22222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遭遇問題與解決方法</a:t>
            </a:r>
            <a:endParaRPr>
              <a:solidFill>
                <a:srgbClr val="22222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PT Sans Narrow"/>
              <a:buChar char="●"/>
            </a:pPr>
            <a:r>
              <a:rPr lang="zh-TW">
                <a:solidFill>
                  <a:srgbClr val="22222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運用套件/函式庫</a:t>
            </a:r>
            <a:endParaRPr>
              <a:solidFill>
                <a:srgbClr val="22222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311700" y="147534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7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3550" dirty="0"/>
              <a:t>系統概述與特色</a:t>
            </a:r>
            <a:endParaRPr sz="3550" dirty="0"/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155850" y="1489975"/>
            <a:ext cx="88323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培訓新進員工使用員工模擬管理系統，以更熟悉後續的管理系統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在登錄系統中，我們使用Argon2id加密來確保用戶密碼安全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界面簡單使用，非常直觀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MySQL配置文件放在外部，方便修改並使用AES256加密來儲存。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162231" y="-52449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7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zh-TW" sz="3550" dirty="0"/>
              <a:t>系統架構</a:t>
            </a:r>
            <a:endParaRPr dirty="0"/>
          </a:p>
        </p:txBody>
      </p:sp>
      <p:grpSp>
        <p:nvGrpSpPr>
          <p:cNvPr id="87" name="Google Shape;87;p16"/>
          <p:cNvGrpSpPr/>
          <p:nvPr/>
        </p:nvGrpSpPr>
        <p:grpSpPr>
          <a:xfrm>
            <a:off x="862238" y="1317325"/>
            <a:ext cx="7419524" cy="3341375"/>
            <a:chOff x="476450" y="1317325"/>
            <a:chExt cx="7419524" cy="3341375"/>
          </a:xfrm>
        </p:grpSpPr>
        <p:pic>
          <p:nvPicPr>
            <p:cNvPr id="88" name="Google Shape;8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6450" y="1317325"/>
              <a:ext cx="7419524" cy="3341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16"/>
            <p:cNvSpPr/>
            <p:nvPr/>
          </p:nvSpPr>
          <p:spPr>
            <a:xfrm>
              <a:off x="515925" y="1389550"/>
              <a:ext cx="137700" cy="119100"/>
            </a:xfrm>
            <a:prstGeom prst="rect">
              <a:avLst/>
            </a:prstGeom>
            <a:solidFill>
              <a:srgbClr val="E1D5E7"/>
            </a:solidFill>
            <a:ln w="9525" cap="flat" cmpd="sng">
              <a:solidFill>
                <a:srgbClr val="E1D5E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7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3550" dirty="0"/>
              <a:t>系統需求與達成情況</a:t>
            </a:r>
            <a:endParaRPr sz="3550" dirty="0"/>
          </a:p>
          <a:p>
            <a:pPr marL="0" lvl="0" indent="0" algn="l" rtl="0">
              <a:lnSpc>
                <a:spcPct val="17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3550" dirty="0"/>
          </a:p>
          <a:p>
            <a:pPr marL="0" lvl="0" indent="0" algn="l" rtl="0">
              <a:lnSpc>
                <a:spcPct val="17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3550" dirty="0"/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695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zh-TW" sz="2400"/>
              <a:t>靈活運用資料庫 - 達成</a:t>
            </a:r>
            <a:endParaRPr sz="2400"/>
          </a:p>
          <a:p>
            <a:pPr marL="457200" lvl="0" indent="-3695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zh-TW" sz="2400"/>
              <a:t>資料庫與表格的即時更新 - 達成</a:t>
            </a:r>
            <a:endParaRPr sz="2400"/>
          </a:p>
          <a:p>
            <a:pPr marL="457200" lvl="0" indent="-3695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zh-TW" sz="2400"/>
              <a:t>登錄系統 - 達成</a:t>
            </a:r>
            <a:endParaRPr sz="2400"/>
          </a:p>
          <a:p>
            <a:pPr marL="457200" lvl="0" indent="-3695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zh-TW" sz="2400"/>
              <a:t>財務管理系統 - 達成</a:t>
            </a:r>
            <a:endParaRPr sz="2400"/>
          </a:p>
          <a:p>
            <a:pPr marL="457200" lvl="0" indent="-3695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zh-TW" sz="2400"/>
              <a:t>資料更改系統 - 達成</a:t>
            </a:r>
            <a:endParaRPr sz="2400"/>
          </a:p>
          <a:p>
            <a:pPr marL="457200" lvl="0" indent="-3695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zh-TW" sz="2400"/>
              <a:t>請假系統 - 達成</a:t>
            </a:r>
            <a:endParaRPr sz="2400"/>
          </a:p>
          <a:p>
            <a:pPr marL="457200" lvl="0" indent="-3695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zh-TW" sz="2400"/>
              <a:t>出席系統 - 達成</a:t>
            </a:r>
            <a:endParaRPr sz="2400"/>
          </a:p>
          <a:p>
            <a:pPr marL="457200" lvl="0" indent="-3695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zh-TW" sz="2400"/>
              <a:t>信息公告系統 - 未完全達成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100684" y="68404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50" dirty="0"/>
              <a:t>系統設計</a:t>
            </a:r>
            <a:endParaRPr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307" y="707781"/>
            <a:ext cx="7020657" cy="4220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157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50"/>
              <a:t>完成之使用者介面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6695950" y="4168100"/>
            <a:ext cx="18555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●"/>
            </a:pP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登入介面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75500"/>
            <a:ext cx="6391151" cy="3668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4157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50"/>
              <a:t>完成之使用者介面</a:t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6695950" y="4168100"/>
            <a:ext cx="18555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●"/>
            </a:pP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主介面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7725"/>
            <a:ext cx="6391150" cy="3333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157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50"/>
              <a:t>完成之使用者介面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625" y="1376150"/>
            <a:ext cx="6097299" cy="31801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22" name="Google Shape;122;p21"/>
          <p:cNvSpPr txBox="1"/>
          <p:nvPr/>
        </p:nvSpPr>
        <p:spPr>
          <a:xfrm>
            <a:off x="6801650" y="4133625"/>
            <a:ext cx="21021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●"/>
            </a:pP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資料管理介面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467</Words>
  <Application>Microsoft Office PowerPoint</Application>
  <PresentationFormat>如螢幕大小 (16:9)</PresentationFormat>
  <Paragraphs>79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Open Sans</vt:lpstr>
      <vt:lpstr>PT Sans Narrow</vt:lpstr>
      <vt:lpstr>DFKai-SB</vt:lpstr>
      <vt:lpstr>Arial</vt:lpstr>
      <vt:lpstr>Tropic</vt:lpstr>
      <vt:lpstr>員工管理模擬系統</vt:lpstr>
      <vt:lpstr>目錄</vt:lpstr>
      <vt:lpstr>系統概述與特色 </vt:lpstr>
      <vt:lpstr>系統架構</vt:lpstr>
      <vt:lpstr>系統需求與達成情況   </vt:lpstr>
      <vt:lpstr>系統設計</vt:lpstr>
      <vt:lpstr>完成之使用者介面</vt:lpstr>
      <vt:lpstr>完成之使用者介面</vt:lpstr>
      <vt:lpstr>完成之使用者介面</vt:lpstr>
      <vt:lpstr>完成之使用者介面</vt:lpstr>
      <vt:lpstr>遭遇問題與解決方法</vt:lpstr>
      <vt:lpstr>實際工作分工與時程</vt:lpstr>
      <vt:lpstr>運用套件/函式庫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朱建強</cp:lastModifiedBy>
  <cp:revision>9</cp:revision>
  <dcterms:modified xsi:type="dcterms:W3CDTF">2024-06-03T12:35:32Z</dcterms:modified>
</cp:coreProperties>
</file>