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6E51EE-FD10-42F3-AB4E-0D352F8FAADB}">
  <a:tblStyle styleId="{576E51EE-FD10-42F3-AB4E-0D352F8FA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e5f9ea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e5f9ea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ac745b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2ac745b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2ac745b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2ac745b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e5f9eac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e5f9eac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2ac745b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2ac745b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21d7b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121d7b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21d7bc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121d7bc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12309d8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12309d8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12309d88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12309d88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2ac745b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2ac745b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2ac745b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2ac745b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e5f9eac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e5f9eac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2ac745b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2ac745b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員工管理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模擬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J</a:t>
            </a:r>
            <a:r>
              <a:rPr lang="zh-TW" sz="1800"/>
              <a:t>ava</a:t>
            </a:r>
            <a:r>
              <a:rPr lang="zh-TW" sz="1800"/>
              <a:t>程式設計</a:t>
            </a:r>
            <a:endParaRPr sz="1800"/>
          </a:p>
        </p:txBody>
      </p:sp>
      <p:sp>
        <p:nvSpPr>
          <p:cNvPr id="68" name="Google Shape;68;p13"/>
          <p:cNvSpPr txBox="1"/>
          <p:nvPr/>
        </p:nvSpPr>
        <p:spPr>
          <a:xfrm>
            <a:off x="3092900" y="3433700"/>
            <a:ext cx="2959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組員: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宋碩瑋 王昱童 朱建強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63350" y="205150"/>
            <a:ext cx="5817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第十九組</a:t>
            </a:r>
            <a:endParaRPr b="1" sz="3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完成之使用者介面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00" y="1390400"/>
            <a:ext cx="4903550" cy="3060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22"/>
          <p:cNvSpPr txBox="1"/>
          <p:nvPr/>
        </p:nvSpPr>
        <p:spPr>
          <a:xfrm>
            <a:off x="6167500" y="4028475"/>
            <a:ext cx="2254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資料更改視窗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遭遇問題與解決方法</a:t>
            </a:r>
            <a:endParaRPr sz="355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84600" y="1270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400"/>
              <a:t>問題1：當輸入中文時，界面會出現問題（如：界面變白或變大）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400"/>
              <a:t>解決方法：</a:t>
            </a:r>
            <a:r>
              <a:rPr lang="zh-TW" sz="2400">
                <a:solidFill>
                  <a:srgbClr val="4D4D4D"/>
                </a:solidFill>
                <a:highlight>
                  <a:srgbClr val="FFFFFF"/>
                </a:highlight>
              </a:rPr>
              <a:t>禁止使用DirectDraw</a:t>
            </a:r>
            <a:r>
              <a:rPr lang="zh-TW" sz="2400">
                <a:solidFill>
                  <a:srgbClr val="4D4D4D"/>
                </a:solidFill>
                <a:highlight>
                  <a:srgbClr val="FFFFFF"/>
                </a:highlight>
              </a:rPr>
              <a:t>，</a:t>
            </a:r>
            <a:r>
              <a:rPr lang="zh-TW" sz="2400"/>
              <a:t>System.setProperty("sun.java2d.noddraw", "true");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400"/>
              <a:t>問題2：MySQL 連接速度太慢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400"/>
              <a:t>解決方法：</a:t>
            </a:r>
            <a:r>
              <a:rPr lang="zh-TW" sz="2400">
                <a:solidFill>
                  <a:srgbClr val="4D4D4D"/>
                </a:solidFill>
                <a:highlight>
                  <a:schemeClr val="lt1"/>
                </a:highlight>
              </a:rPr>
              <a:t>使用 HikariCP 連接池、改善 MySQL 語法、優化 MySQL 伺服器的設定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實際工作分工與時程</a:t>
            </a: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765050" y="13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{576E51EE-FD10-42F3-AB4E-0D352F8FAADB}</a:tableStyleId>
              </a:tblPr>
              <a:tblGrid>
                <a:gridCol w="1316525"/>
                <a:gridCol w="2126825"/>
                <a:gridCol w="1985900"/>
                <a:gridCol w="1809750"/>
              </a:tblGrid>
              <a:tr h="3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宋碩瑋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王昱童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朱建強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建立資料庫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登錄界面設計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建立資料庫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資料更改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登錄與加密系統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11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主系統界面設計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薪資計算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12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3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出缺勤紀錄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系統測試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界面整合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系統測試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15-16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系統整合與測</a:t>
                      </a:r>
                      <a:r>
                        <a:rPr lang="zh-TW"/>
                        <a:t>試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運用套件/函式庫</a:t>
            </a:r>
            <a:endParaRPr sz="355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92625" y="1671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MySQL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HikariCP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argon2-jvm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jasypt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proguard-maven-plugin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miglayout-swing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org-jdesktop-animation-timing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Regular Expression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412000" y="1851750"/>
            <a:ext cx="4320000" cy="14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/>
              <a:t>THE END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系統概述與特色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系統架構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系統需求與達成情況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系統設計(結構圖或流程圖等方式說明系統結構與行為)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完成之使用者介面(可以是Command Line Interface)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實際工作分工與時程(不要只是收集圖片、撰寫腳本)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遭遇問題與解決方法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運用套件/函式庫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3550"/>
              <a:t>系統概述與特色</a:t>
            </a:r>
            <a:endParaRPr sz="355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55850" y="148997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培訓新進員工使用員工模擬管理系統，以更熟悉後續的管理系統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在登錄系統中，我們使用Argon2id加密來確保用戶密碼安全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界面簡單使用，非常直觀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MySQL配置文件放在外部，方便修改並使用AES256加密來儲存。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zh-TW" sz="3550"/>
              <a:t>系統架構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862238" y="1317325"/>
            <a:ext cx="7419524" cy="3341375"/>
            <a:chOff x="476450" y="1317325"/>
            <a:chExt cx="7419524" cy="33413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450" y="1317325"/>
              <a:ext cx="7419524" cy="3341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6"/>
            <p:cNvSpPr/>
            <p:nvPr/>
          </p:nvSpPr>
          <p:spPr>
            <a:xfrm>
              <a:off x="515925" y="1389550"/>
              <a:ext cx="137700" cy="119100"/>
            </a:xfrm>
            <a:prstGeom prst="rect">
              <a:avLst/>
            </a:prstGeom>
            <a:solidFill>
              <a:srgbClr val="E1D5E7"/>
            </a:solidFill>
            <a:ln cap="flat" cmpd="sng" w="9525">
              <a:solidFill>
                <a:srgbClr val="E1D5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3550"/>
              <a:t>系統需求與達成情況</a:t>
            </a:r>
            <a:endParaRPr sz="3550"/>
          </a:p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550"/>
          </a:p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55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靈活運用資料庫 - 達成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資料庫與表格的即時更新 </a:t>
            </a:r>
            <a:r>
              <a:rPr lang="zh-TW" sz="2400"/>
              <a:t>- 達成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登錄系統 </a:t>
            </a:r>
            <a:r>
              <a:rPr lang="zh-TW" sz="2400"/>
              <a:t>- 達成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財務管理系統 - 達成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資料更改系統 - 達成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請假系統 - 達成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出席系統 - 達成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信息公告系統 - 未完全達成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系統設計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800" y="1123100"/>
            <a:ext cx="5734400" cy="37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完成之使用者介面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695950" y="4168100"/>
            <a:ext cx="18555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登入介面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5500"/>
            <a:ext cx="6391151" cy="366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完成之使用者介面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6695950" y="4168100"/>
            <a:ext cx="18555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主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介面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7725"/>
            <a:ext cx="6391150" cy="333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完成之使用者介面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25" y="1376150"/>
            <a:ext cx="6097299" cy="318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2" name="Google Shape;122;p21"/>
          <p:cNvSpPr txBox="1"/>
          <p:nvPr/>
        </p:nvSpPr>
        <p:spPr>
          <a:xfrm>
            <a:off x="6801650" y="4133625"/>
            <a:ext cx="2102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資料管理介面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