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Block blast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Выполнили</a:t>
            </a:r>
            <a:r>
              <a:rPr lang="en-US" dirty="0" smtClean="0"/>
              <a:t>: </a:t>
            </a:r>
            <a:r>
              <a:rPr lang="ru-RU" dirty="0" smtClean="0"/>
              <a:t>Яковлев Вячеслав и Сергеев </a:t>
            </a:r>
            <a:r>
              <a:rPr lang="ru-RU" dirty="0" err="1" smtClean="0"/>
              <a:t>Михиал</a:t>
            </a:r>
            <a:endParaRPr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r>
              <a:rPr dirty="0" smtClean="0"/>
              <a:t> </a:t>
            </a:r>
            <a:r>
              <a:rPr dirty="0" err="1"/>
              <a:t>проекта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Разработать</a:t>
            </a:r>
            <a:r>
              <a:rPr dirty="0"/>
              <a:t> </a:t>
            </a:r>
            <a:r>
              <a:rPr lang="ru-RU" dirty="0" smtClean="0"/>
              <a:t>игру</a:t>
            </a:r>
            <a:r>
              <a:rPr dirty="0" smtClean="0"/>
              <a:t> </a:t>
            </a:r>
            <a:r>
              <a:rPr lang="en-US" dirty="0" smtClean="0"/>
              <a:t>block blast </a:t>
            </a:r>
            <a:r>
              <a:rPr lang="ru-RU" dirty="0" smtClean="0"/>
              <a:t>которую можно будет использовать без интернета</a:t>
            </a:r>
            <a:endParaRPr dirty="0"/>
          </a:p>
          <a:p>
            <a:pPr marL="137160" indent="0">
              <a:buNone/>
            </a:pPr>
            <a:endParaRPr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Анализ конкурентов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</a:t>
            </a:r>
            <a:r>
              <a:rPr lang="ru-RU" dirty="0" smtClean="0"/>
              <a:t>Большое количество рекламы в игре </a:t>
            </a:r>
            <a:endParaRPr dirty="0"/>
          </a:p>
          <a:p>
            <a:r>
              <a:rPr lang="ru-RU" dirty="0" smtClean="0"/>
              <a:t>- В основном такие игры представлены для мобильных устройств, но не для компьютеров </a:t>
            </a:r>
            <a:endParaRPr dirty="0"/>
          </a:p>
        </p:txBody>
      </p:sp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05848"/>
            <a:ext cx="2169268" cy="36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693" y="3005848"/>
            <a:ext cx="2470826" cy="36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Используемые технологии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Язык</a:t>
            </a:r>
            <a:r>
              <a:rPr dirty="0"/>
              <a:t> </a:t>
            </a:r>
            <a:r>
              <a:rPr dirty="0" err="1"/>
              <a:t>программирования</a:t>
            </a:r>
            <a:r>
              <a:rPr dirty="0"/>
              <a:t>: Python </a:t>
            </a:r>
          </a:p>
          <a:p>
            <a:r>
              <a:rPr dirty="0"/>
              <a:t>- </a:t>
            </a:r>
            <a:r>
              <a:rPr dirty="0" err="1" smtClean="0"/>
              <a:t>Библиотеки</a:t>
            </a:r>
            <a:r>
              <a:rPr dirty="0" smtClean="0"/>
              <a:t>:</a:t>
            </a:r>
            <a:r>
              <a:rPr lang="ru-RU" dirty="0"/>
              <a:t> </a:t>
            </a:r>
            <a:r>
              <a:rPr lang="en-US" dirty="0" err="1" smtClean="0"/>
              <a:t>Pygame</a:t>
            </a:r>
            <a:r>
              <a:rPr lang="en-US" dirty="0" smtClean="0"/>
              <a:t>, Random, OS </a:t>
            </a:r>
            <a:endParaRPr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Схема процессов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</a:t>
            </a:r>
            <a:r>
              <a:rPr dirty="0" err="1" smtClean="0"/>
              <a:t>Пользователь</a:t>
            </a:r>
            <a:r>
              <a:rPr lang="ru-RU" dirty="0" smtClean="0"/>
              <a:t> попадает в главное меню</a:t>
            </a:r>
          </a:p>
          <a:p>
            <a:r>
              <a:rPr lang="ru-RU" dirty="0" smtClean="0"/>
              <a:t>- После нажатия кнопки начала игры перед пользователем появляется поле, на которое надо перетаскивать одну из трех предложенных фигур</a:t>
            </a:r>
          </a:p>
          <a:p>
            <a:r>
              <a:rPr lang="ru-RU" dirty="0" smtClean="0"/>
              <a:t>- При закрытии линии фигурами линия стирается</a:t>
            </a:r>
          </a:p>
          <a:p>
            <a:r>
              <a:rPr lang="ru-RU" dirty="0" smtClean="0"/>
              <a:t>- При невозможности хода игра будет завершена</a:t>
            </a:r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089" y="1170388"/>
            <a:ext cx="4217822" cy="51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 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47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30</TotalTime>
  <Words>106</Words>
  <Application>Microsoft Office PowerPoint</Application>
  <PresentationFormat>Экран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Book Antiqua</vt:lpstr>
      <vt:lpstr>Lucida Sans</vt:lpstr>
      <vt:lpstr>Times New Roman</vt:lpstr>
      <vt:lpstr>Wingdings</vt:lpstr>
      <vt:lpstr>Wingdings 2</vt:lpstr>
      <vt:lpstr>Wingdings 3</vt:lpstr>
      <vt:lpstr>Апекс</vt:lpstr>
      <vt:lpstr>Block blast</vt:lpstr>
      <vt:lpstr>Цель проекта</vt:lpstr>
      <vt:lpstr>Анализ конкурентов</vt:lpstr>
      <vt:lpstr>Используемые технологии</vt:lpstr>
      <vt:lpstr>Схема процессов</vt:lpstr>
      <vt:lpstr>Демонстрация игры</vt:lpstr>
      <vt:lpstr>Спасибо за внимание 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проекта: Приложение для подбора фильмов</dc:title>
  <dc:creator>Админ</dc:creator>
  <dc:description>generated using python-pptx</dc:description>
  <cp:lastModifiedBy>j4kov</cp:lastModifiedBy>
  <cp:revision>5</cp:revision>
  <dcterms:created xsi:type="dcterms:W3CDTF">2013-01-27T09:14:16Z</dcterms:created>
  <dcterms:modified xsi:type="dcterms:W3CDTF">2025-03-04T14:55:41Z</dcterms:modified>
</cp:coreProperties>
</file>