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ane Araujo" userId="911776447d78b61e" providerId="LiveId" clId="{8308CD9C-EA2A-4866-856B-779066D0060F}"/>
    <pc:docChg chg="undo custSel addSld modSld sldOrd">
      <pc:chgData name="Daiane Araujo" userId="911776447d78b61e" providerId="LiveId" clId="{8308CD9C-EA2A-4866-856B-779066D0060F}" dt="2022-04-25T13:12:16.897" v="27" actId="478"/>
      <pc:docMkLst>
        <pc:docMk/>
      </pc:docMkLst>
      <pc:sldChg chg="delSp modSp mod">
        <pc:chgData name="Daiane Araujo" userId="911776447d78b61e" providerId="LiveId" clId="{8308CD9C-EA2A-4866-856B-779066D0060F}" dt="2022-04-08T11:45:45.523" v="26" actId="1076"/>
        <pc:sldMkLst>
          <pc:docMk/>
          <pc:sldMk cId="1787633669" sldId="256"/>
        </pc:sldMkLst>
        <pc:picChg chg="mod">
          <ac:chgData name="Daiane Araujo" userId="911776447d78b61e" providerId="LiveId" clId="{8308CD9C-EA2A-4866-856B-779066D0060F}" dt="2022-04-08T11:45:45.523" v="26" actId="1076"/>
          <ac:picMkLst>
            <pc:docMk/>
            <pc:sldMk cId="1787633669" sldId="256"/>
            <ac:picMk id="5" creationId="{30EED796-23C7-43D1-95C2-4A30F54D6DBF}"/>
          </ac:picMkLst>
        </pc:picChg>
        <pc:picChg chg="mod">
          <ac:chgData name="Daiane Araujo" userId="911776447d78b61e" providerId="LiveId" clId="{8308CD9C-EA2A-4866-856B-779066D0060F}" dt="2022-04-08T11:45:43.993" v="25" actId="1076"/>
          <ac:picMkLst>
            <pc:docMk/>
            <pc:sldMk cId="1787633669" sldId="256"/>
            <ac:picMk id="7" creationId="{817987D1-4DFE-49E1-B641-BED8DC5026A0}"/>
          </ac:picMkLst>
        </pc:picChg>
        <pc:picChg chg="del">
          <ac:chgData name="Daiane Araujo" userId="911776447d78b61e" providerId="LiveId" clId="{8308CD9C-EA2A-4866-856B-779066D0060F}" dt="2022-04-08T11:45:38.991" v="21" actId="478"/>
          <ac:picMkLst>
            <pc:docMk/>
            <pc:sldMk cId="1787633669" sldId="256"/>
            <ac:picMk id="9" creationId="{E1DAD8FE-1DA3-422C-A9E9-BA50C5759990}"/>
          </ac:picMkLst>
        </pc:picChg>
        <pc:picChg chg="del">
          <ac:chgData name="Daiane Araujo" userId="911776447d78b61e" providerId="LiveId" clId="{8308CD9C-EA2A-4866-856B-779066D0060F}" dt="2022-04-08T11:45:39.802" v="22" actId="478"/>
          <ac:picMkLst>
            <pc:docMk/>
            <pc:sldMk cId="1787633669" sldId="256"/>
            <ac:picMk id="11" creationId="{9F1D3DAB-0A48-4C4C-876F-75256BF7A145}"/>
          </ac:picMkLst>
        </pc:picChg>
      </pc:sldChg>
      <pc:sldChg chg="addSp delSp modSp mod ord setBg">
        <pc:chgData name="Daiane Araujo" userId="911776447d78b61e" providerId="LiveId" clId="{8308CD9C-EA2A-4866-856B-779066D0060F}" dt="2022-04-08T11:00:55.485" v="13" actId="26606"/>
        <pc:sldMkLst>
          <pc:docMk/>
          <pc:sldMk cId="3754066580" sldId="258"/>
        </pc:sldMkLst>
        <pc:spChg chg="add del">
          <ac:chgData name="Daiane Araujo" userId="911776447d78b61e" providerId="LiveId" clId="{8308CD9C-EA2A-4866-856B-779066D0060F}" dt="2022-04-08T11:00:46.866" v="10" actId="26606"/>
          <ac:spMkLst>
            <pc:docMk/>
            <pc:sldMk cId="3754066580" sldId="258"/>
            <ac:spMk id="12" creationId="{69D184B2-2226-4E31-BCCB-444330767440}"/>
          </ac:spMkLst>
        </pc:spChg>
        <pc:spChg chg="add del">
          <ac:chgData name="Daiane Araujo" userId="911776447d78b61e" providerId="LiveId" clId="{8308CD9C-EA2A-4866-856B-779066D0060F}" dt="2022-04-08T11:00:46.866" v="10" actId="26606"/>
          <ac:spMkLst>
            <pc:docMk/>
            <pc:sldMk cId="3754066580" sldId="258"/>
            <ac:spMk id="14" creationId="{1AC4D4E3-486A-464A-8EC8-D44881097267}"/>
          </ac:spMkLst>
        </pc:spChg>
        <pc:spChg chg="add del">
          <ac:chgData name="Daiane Araujo" userId="911776447d78b61e" providerId="LiveId" clId="{8308CD9C-EA2A-4866-856B-779066D0060F}" dt="2022-04-08T11:00:46.866" v="10" actId="26606"/>
          <ac:spMkLst>
            <pc:docMk/>
            <pc:sldMk cId="3754066580" sldId="258"/>
            <ac:spMk id="16" creationId="{864DE13E-58EB-4475-B79C-0D4FC651239B}"/>
          </ac:spMkLst>
        </pc:spChg>
        <pc:spChg chg="add del">
          <ac:chgData name="Daiane Araujo" userId="911776447d78b61e" providerId="LiveId" clId="{8308CD9C-EA2A-4866-856B-779066D0060F}" dt="2022-04-08T11:00:55.483" v="12" actId="26606"/>
          <ac:spMkLst>
            <pc:docMk/>
            <pc:sldMk cId="3754066580" sldId="258"/>
            <ac:spMk id="20" creationId="{EE5F705A-5E81-4B3A-8EF4-911982DB313C}"/>
          </ac:spMkLst>
        </pc:spChg>
        <pc:spChg chg="add del">
          <ac:chgData name="Daiane Araujo" userId="911776447d78b61e" providerId="LiveId" clId="{8308CD9C-EA2A-4866-856B-779066D0060F}" dt="2022-04-08T11:00:55.483" v="12" actId="26606"/>
          <ac:spMkLst>
            <pc:docMk/>
            <pc:sldMk cId="3754066580" sldId="258"/>
            <ac:spMk id="21" creationId="{AD8F92D9-1751-4ABF-9CB7-D198C9A05A46}"/>
          </ac:spMkLst>
        </pc:spChg>
        <pc:spChg chg="add del">
          <ac:chgData name="Daiane Araujo" userId="911776447d78b61e" providerId="LiveId" clId="{8308CD9C-EA2A-4866-856B-779066D0060F}" dt="2022-04-08T11:00:55.483" v="12" actId="26606"/>
          <ac:spMkLst>
            <pc:docMk/>
            <pc:sldMk cId="3754066580" sldId="258"/>
            <ac:spMk id="22" creationId="{6D6B998F-CA62-4EE6-B7E7-046377D4F7EF}"/>
          </ac:spMkLst>
        </pc:spChg>
        <pc:spChg chg="add">
          <ac:chgData name="Daiane Araujo" userId="911776447d78b61e" providerId="LiveId" clId="{8308CD9C-EA2A-4866-856B-779066D0060F}" dt="2022-04-08T11:00:55.485" v="13" actId="26606"/>
          <ac:spMkLst>
            <pc:docMk/>
            <pc:sldMk cId="3754066580" sldId="258"/>
            <ac:spMk id="24" creationId="{5F9CFCE6-877F-4858-B8BD-2C52CA8AFBC4}"/>
          </ac:spMkLst>
        </pc:spChg>
        <pc:spChg chg="add">
          <ac:chgData name="Daiane Araujo" userId="911776447d78b61e" providerId="LiveId" clId="{8308CD9C-EA2A-4866-856B-779066D0060F}" dt="2022-04-08T11:00:55.485" v="13" actId="26606"/>
          <ac:spMkLst>
            <pc:docMk/>
            <pc:sldMk cId="3754066580" sldId="258"/>
            <ac:spMk id="25" creationId="{8213F8A0-12AE-4514-8372-0DD766EC28EE}"/>
          </ac:spMkLst>
        </pc:spChg>
        <pc:spChg chg="add">
          <ac:chgData name="Daiane Araujo" userId="911776447d78b61e" providerId="LiveId" clId="{8308CD9C-EA2A-4866-856B-779066D0060F}" dt="2022-04-08T11:00:55.485" v="13" actId="26606"/>
          <ac:spMkLst>
            <pc:docMk/>
            <pc:sldMk cId="3754066580" sldId="258"/>
            <ac:spMk id="26" creationId="{9EFF17D4-9A8C-4CE5-B096-D8CCD4400437}"/>
          </ac:spMkLst>
        </pc:spChg>
        <pc:picChg chg="mod ord">
          <ac:chgData name="Daiane Araujo" userId="911776447d78b61e" providerId="LiveId" clId="{8308CD9C-EA2A-4866-856B-779066D0060F}" dt="2022-04-08T11:00:55.485" v="13" actId="26606"/>
          <ac:picMkLst>
            <pc:docMk/>
            <pc:sldMk cId="3754066580" sldId="258"/>
            <ac:picMk id="5" creationId="{EF790F4B-E5BE-45BB-A458-2709C72364F9}"/>
          </ac:picMkLst>
        </pc:picChg>
        <pc:picChg chg="add mod">
          <ac:chgData name="Daiane Araujo" userId="911776447d78b61e" providerId="LiveId" clId="{8308CD9C-EA2A-4866-856B-779066D0060F}" dt="2022-04-08T11:00:55.485" v="13" actId="26606"/>
          <ac:picMkLst>
            <pc:docMk/>
            <pc:sldMk cId="3754066580" sldId="258"/>
            <ac:picMk id="7" creationId="{5BB91055-A2AF-4EFB-8FB1-3D286ACB629F}"/>
          </ac:picMkLst>
        </pc:picChg>
        <pc:cxnChg chg="add del">
          <ac:chgData name="Daiane Araujo" userId="911776447d78b61e" providerId="LiveId" clId="{8308CD9C-EA2A-4866-856B-779066D0060F}" dt="2022-04-08T11:00:46.866" v="10" actId="26606"/>
          <ac:cxnSpMkLst>
            <pc:docMk/>
            <pc:sldMk cId="3754066580" sldId="258"/>
            <ac:cxnSpMk id="18" creationId="{02E9B2EE-76CA-47F3-9977-3F2FCB7FD252}"/>
          </ac:cxnSpMkLst>
        </pc:cxnChg>
      </pc:sldChg>
      <pc:sldChg chg="addSp delSp new mod">
        <pc:chgData name="Daiane Araujo" userId="911776447d78b61e" providerId="LiveId" clId="{8308CD9C-EA2A-4866-856B-779066D0060F}" dt="2022-04-25T13:12:16.897" v="27" actId="478"/>
        <pc:sldMkLst>
          <pc:docMk/>
          <pc:sldMk cId="2675696618" sldId="259"/>
        </pc:sldMkLst>
        <pc:spChg chg="del">
          <ac:chgData name="Daiane Araujo" userId="911776447d78b61e" providerId="LiveId" clId="{8308CD9C-EA2A-4866-856B-779066D0060F}" dt="2022-04-08T11:40:05.786" v="15" actId="478"/>
          <ac:spMkLst>
            <pc:docMk/>
            <pc:sldMk cId="2675696618" sldId="259"/>
            <ac:spMk id="2" creationId="{F3DBDB66-FBD6-40EF-BEEC-7C0650316339}"/>
          </ac:spMkLst>
        </pc:spChg>
        <pc:spChg chg="del">
          <ac:chgData name="Daiane Araujo" userId="911776447d78b61e" providerId="LiveId" clId="{8308CD9C-EA2A-4866-856B-779066D0060F}" dt="2022-04-08T11:40:07.539" v="16" actId="478"/>
          <ac:spMkLst>
            <pc:docMk/>
            <pc:sldMk cId="2675696618" sldId="259"/>
            <ac:spMk id="3" creationId="{0245D569-E1AC-46C0-9B6F-414A8FFCFAE4}"/>
          </ac:spMkLst>
        </pc:spChg>
        <pc:picChg chg="add del">
          <ac:chgData name="Daiane Araujo" userId="911776447d78b61e" providerId="LiveId" clId="{8308CD9C-EA2A-4866-856B-779066D0060F}" dt="2022-04-25T13:12:16.897" v="27" actId="478"/>
          <ac:picMkLst>
            <pc:docMk/>
            <pc:sldMk cId="2675696618" sldId="259"/>
            <ac:picMk id="5" creationId="{5049C1DD-1323-44E6-AAF2-2E70CE486975}"/>
          </ac:picMkLst>
        </pc:picChg>
      </pc:sldChg>
      <pc:sldChg chg="delSp new mod">
        <pc:chgData name="Daiane Araujo" userId="911776447d78b61e" providerId="LiveId" clId="{8308CD9C-EA2A-4866-856B-779066D0060F}" dt="2022-04-08T11:40:59.773" v="20" actId="478"/>
        <pc:sldMkLst>
          <pc:docMk/>
          <pc:sldMk cId="1992174386" sldId="260"/>
        </pc:sldMkLst>
        <pc:spChg chg="del">
          <ac:chgData name="Daiane Araujo" userId="911776447d78b61e" providerId="LiveId" clId="{8308CD9C-EA2A-4866-856B-779066D0060F}" dt="2022-04-08T11:40:58.396" v="19" actId="478"/>
          <ac:spMkLst>
            <pc:docMk/>
            <pc:sldMk cId="1992174386" sldId="260"/>
            <ac:spMk id="2" creationId="{CD8F29F5-4CE4-4C57-B7C9-9DA92424FB88}"/>
          </ac:spMkLst>
        </pc:spChg>
        <pc:spChg chg="del">
          <ac:chgData name="Daiane Araujo" userId="911776447d78b61e" providerId="LiveId" clId="{8308CD9C-EA2A-4866-856B-779066D0060F}" dt="2022-04-08T11:40:59.773" v="20" actId="478"/>
          <ac:spMkLst>
            <pc:docMk/>
            <pc:sldMk cId="1992174386" sldId="260"/>
            <ac:spMk id="3" creationId="{6C66B1C2-8F3C-4FFD-9749-5D6FA97457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6467-8981-4FBD-A42C-D06F9C022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1276-1CA5-417D-9497-7EB68A1AB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5C85-BE5E-4678-9A8B-ADBE52B2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562B-D772-4770-ADEB-AEE65023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22EB-05C9-4F34-B20A-904F860F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5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9195-CCDC-4898-BED4-DC8E90E9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136D3-D272-4D67-B833-844BEDAB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CA30-2E4B-41DA-8355-123B02BB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12F-1C4F-4F61-9E32-A8CED836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23F3-3606-4F51-A8CC-D74A18EF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639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72D69-96C7-40CC-B582-65EE710FD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28864-0D2D-44F0-9D69-7918A20BF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0A3A-10F8-4D48-B404-2DAAB94C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0FDE-A8EA-43E3-9418-DE7ACCD3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358F-1929-4107-8136-00147812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00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C164-5365-4929-BD64-AAEC009B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D996-1448-4BB1-A37C-ED523D02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2AF69-5C2B-4DF9-B18E-5D603783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D3EF-C054-47C0-B311-E5C334A5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0D08-45BC-4000-AF15-50B31B78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61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9E84-36D1-4905-BD09-3A8E7A52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805C1-5177-4E5D-98C8-D6BD9076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23F47-D33B-4454-A6D4-6EFD91E7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2334-F758-4D9F-A5F5-C122E3B5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5F17-3BE4-4967-9C7F-8BF9A91A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556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251F-1586-4AB8-936B-8F0716F8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D88B-2702-4BFE-B5CC-297E6A984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75BB0-8C06-4CAF-8BB5-B528182A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40A5F-BAA4-453B-9D2B-214AF7FC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15E0B-77BA-4EA2-B89B-72100160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CE75A-DBA6-4D32-A1B6-CCCF3B41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879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D666-1376-4311-9718-CF93C09B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621FF-0D8A-40F6-841E-BB07E5A4A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0E6FD-8A1C-427C-AD1E-D2C2C7A9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6A991-23BB-4FC5-A6AF-B117A02BD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582DE-5E76-4533-B2CC-9C324AC89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9EC2-F8EC-428D-9FD4-613D3634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DFFF0-C989-444B-AB65-6E712BEE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D947C-D4C2-4FE5-8490-7FD3B1A7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8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C20E-12DE-42A6-90F2-AC277A9C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77C33-DE4E-4004-A08C-6B81D811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ABE7E-BC75-4CEF-BC07-ED5D0C09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FB6FC-A170-4392-A0B4-123E237C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2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43A70-DB9D-4206-A3D3-6546F475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59AE-90CD-40CD-8796-553A0A8F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AB4D3-F72A-4959-A456-87F278D2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549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8283-5227-49D2-822E-FCD0C83B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6C09-BBCA-4151-928C-B11771C6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E7F5B-321C-475B-B557-04B15DCAC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582E0-CD03-4005-9E55-800977CC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45640-7A07-4BA3-8FFA-BA1B947C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015E-9352-487B-8E49-517D7F90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352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085-5873-433C-A5F8-0B1A64D9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81F5E-E67F-4524-849A-6F864CA21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C06AC-6D92-4C6F-B2A9-1EFCC674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DA446-6FC6-499E-BC65-92EB13A3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9414D-1B5E-424D-9EAF-17F9EB8E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C6D78-CEE6-45D8-976D-8B03B9BC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27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50FD9-237A-467A-B2D4-6E66A85E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3A39-913D-49B0-B18D-7174728B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2FAF-2A14-45E1-A2A7-A78AA3A9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683C7-1B5E-471F-9EF8-AE4F9A058838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EF79-3E84-47D1-80B4-5174F4DAD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7E8C-1B02-42B8-9C60-505B49481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1681-2C14-46F2-977F-4F905A91C8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138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91055-A2AF-4EFB-8FB1-3D286ACB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2455577"/>
            <a:ext cx="5129784" cy="1946845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90F4B-E5BE-45BB-A458-2709C723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2691594"/>
            <a:ext cx="5129784" cy="14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6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69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EED796-23C7-43D1-95C2-4A30F54D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09" y="814440"/>
            <a:ext cx="3677163" cy="442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987D1-4DFE-49E1-B641-BED8DC502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087" y="1069145"/>
            <a:ext cx="6767945" cy="35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6DAF1-6DD2-41A5-973F-B134588E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63" y="3042134"/>
            <a:ext cx="2600205" cy="3572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40EF2-A4F5-4942-8614-8469FB53B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40" y="390102"/>
            <a:ext cx="3475077" cy="2652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F8A0B-DC84-4AF4-A63D-FD5F00F42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47" y="78287"/>
            <a:ext cx="2600205" cy="3275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975D87-05BD-4A97-963C-F640E6BE3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136" y="3504053"/>
            <a:ext cx="2822005" cy="28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1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Daiane Araujo</dc:creator>
  <cp:lastModifiedBy>Daiane Araujo</cp:lastModifiedBy>
  <cp:revision>1</cp:revision>
  <dcterms:created xsi:type="dcterms:W3CDTF">2022-04-08T09:11:05Z</dcterms:created>
  <dcterms:modified xsi:type="dcterms:W3CDTF">2022-04-25T13:12:25Z</dcterms:modified>
</cp:coreProperties>
</file>