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1A083B-CF1C-404B-B6CA-5E40E0878AB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114BB41-59FF-4AEA-96F1-4C6A8993F038}">
      <dgm:prSet phldrT="[Texto]"/>
      <dgm:spPr/>
      <dgm:t>
        <a:bodyPr/>
        <a:lstStyle/>
        <a:p>
          <a:r>
            <a:rPr lang="pt-BR" dirty="0"/>
            <a:t>Filtro Gaussiano</a:t>
          </a:r>
          <a:endParaRPr lang="en-US" dirty="0"/>
        </a:p>
      </dgm:t>
    </dgm:pt>
    <dgm:pt modelId="{87432A69-1416-4AC3-8E88-692B2DAA66DF}" type="parTrans" cxnId="{E6EBC8FE-A1B6-4365-B03C-376F0DBF2BD4}">
      <dgm:prSet/>
      <dgm:spPr/>
      <dgm:t>
        <a:bodyPr/>
        <a:lstStyle/>
        <a:p>
          <a:endParaRPr lang="en-US"/>
        </a:p>
      </dgm:t>
    </dgm:pt>
    <dgm:pt modelId="{9BB61B72-09A0-41E7-8E0F-2E61B2403412}" type="sibTrans" cxnId="{E6EBC8FE-A1B6-4365-B03C-376F0DBF2BD4}">
      <dgm:prSet/>
      <dgm:spPr/>
      <dgm:t>
        <a:bodyPr/>
        <a:lstStyle/>
        <a:p>
          <a:endParaRPr lang="en-US"/>
        </a:p>
      </dgm:t>
    </dgm:pt>
    <dgm:pt modelId="{37630E91-BE69-4609-8458-1C83C77B96A6}">
      <dgm:prSet phldrT="[Texto]"/>
      <dgm:spPr/>
      <dgm:t>
        <a:bodyPr/>
        <a:lstStyle/>
        <a:p>
          <a:r>
            <a:rPr lang="pt-BR" dirty="0" err="1"/>
            <a:t>Binarização</a:t>
          </a:r>
          <a:endParaRPr lang="en-US" dirty="0"/>
        </a:p>
      </dgm:t>
    </dgm:pt>
    <dgm:pt modelId="{9E49EC3B-6A55-43F3-81AA-4F54F192DBC5}" type="parTrans" cxnId="{E1A9AE89-FDDC-47E5-8270-780EF88C5AEE}">
      <dgm:prSet/>
      <dgm:spPr/>
      <dgm:t>
        <a:bodyPr/>
        <a:lstStyle/>
        <a:p>
          <a:endParaRPr lang="en-US"/>
        </a:p>
      </dgm:t>
    </dgm:pt>
    <dgm:pt modelId="{D51EFC5E-CD6A-49D1-AD83-5DE55DF77710}" type="sibTrans" cxnId="{E1A9AE89-FDDC-47E5-8270-780EF88C5AEE}">
      <dgm:prSet/>
      <dgm:spPr/>
      <dgm:t>
        <a:bodyPr/>
        <a:lstStyle/>
        <a:p>
          <a:endParaRPr lang="en-US"/>
        </a:p>
      </dgm:t>
    </dgm:pt>
    <dgm:pt modelId="{EDA01E0D-833C-407A-BC3C-B77456370B35}">
      <dgm:prSet phldrT="[Texto]"/>
      <dgm:spPr/>
      <dgm:t>
        <a:bodyPr/>
        <a:lstStyle/>
        <a:p>
          <a:r>
            <a:rPr lang="pt-BR" dirty="0"/>
            <a:t>Detector de Bordas </a:t>
          </a:r>
          <a:r>
            <a:rPr lang="pt-BR" dirty="0" err="1"/>
            <a:t>Canny</a:t>
          </a:r>
          <a:endParaRPr lang="en-US" dirty="0"/>
        </a:p>
      </dgm:t>
    </dgm:pt>
    <dgm:pt modelId="{FE130802-FAC6-4A35-9171-41D33EF1FE2B}" type="parTrans" cxnId="{DD11F91E-9189-4281-9057-E65D04318E7D}">
      <dgm:prSet/>
      <dgm:spPr/>
      <dgm:t>
        <a:bodyPr/>
        <a:lstStyle/>
        <a:p>
          <a:endParaRPr lang="en-US"/>
        </a:p>
      </dgm:t>
    </dgm:pt>
    <dgm:pt modelId="{2783DDD0-F74A-4371-9D6E-B4A71500F008}" type="sibTrans" cxnId="{DD11F91E-9189-4281-9057-E65D04318E7D}">
      <dgm:prSet/>
      <dgm:spPr/>
      <dgm:t>
        <a:bodyPr/>
        <a:lstStyle/>
        <a:p>
          <a:endParaRPr lang="en-US"/>
        </a:p>
      </dgm:t>
    </dgm:pt>
    <dgm:pt modelId="{777BA1A7-C673-4787-8BF4-D65A8F52173E}">
      <dgm:prSet phldrT="[Texto]"/>
      <dgm:spPr/>
      <dgm:t>
        <a:bodyPr/>
        <a:lstStyle/>
        <a:p>
          <a:r>
            <a:rPr lang="pt-BR" dirty="0"/>
            <a:t>Filtros</a:t>
          </a:r>
          <a:endParaRPr lang="en-US" dirty="0"/>
        </a:p>
      </dgm:t>
    </dgm:pt>
    <dgm:pt modelId="{9189223A-A015-4566-9443-B23AA5E051CC}" type="parTrans" cxnId="{7C9697A6-3F5F-4ACC-AA92-94C827749F7A}">
      <dgm:prSet/>
      <dgm:spPr/>
      <dgm:t>
        <a:bodyPr/>
        <a:lstStyle/>
        <a:p>
          <a:endParaRPr lang="en-US"/>
        </a:p>
      </dgm:t>
    </dgm:pt>
    <dgm:pt modelId="{BD98565B-2462-463F-8DA0-1911CA7CC500}" type="sibTrans" cxnId="{7C9697A6-3F5F-4ACC-AA92-94C827749F7A}">
      <dgm:prSet/>
      <dgm:spPr/>
      <dgm:t>
        <a:bodyPr/>
        <a:lstStyle/>
        <a:p>
          <a:endParaRPr lang="en-US"/>
        </a:p>
      </dgm:t>
    </dgm:pt>
    <dgm:pt modelId="{0B996244-2095-4D2E-9F2C-674DA536D409}">
      <dgm:prSet phldrT="[Texto]"/>
      <dgm:spPr/>
      <dgm:t>
        <a:bodyPr/>
        <a:lstStyle/>
        <a:p>
          <a:r>
            <a:rPr lang="pt-BR" dirty="0"/>
            <a:t>Recorte de tamanho da imagem ideal</a:t>
          </a:r>
          <a:endParaRPr lang="en-US" dirty="0"/>
        </a:p>
      </dgm:t>
    </dgm:pt>
    <dgm:pt modelId="{FB0094BC-1073-4893-8D46-4235628D63AC}" type="parTrans" cxnId="{59ED4865-EE33-45FE-8CD4-8418A871E0C6}">
      <dgm:prSet/>
      <dgm:spPr/>
      <dgm:t>
        <a:bodyPr/>
        <a:lstStyle/>
        <a:p>
          <a:endParaRPr lang="en-US"/>
        </a:p>
      </dgm:t>
    </dgm:pt>
    <dgm:pt modelId="{FFA3BC0E-34AB-4295-A9BE-D07246E09CDC}" type="sibTrans" cxnId="{59ED4865-EE33-45FE-8CD4-8418A871E0C6}">
      <dgm:prSet/>
      <dgm:spPr/>
      <dgm:t>
        <a:bodyPr/>
        <a:lstStyle/>
        <a:p>
          <a:endParaRPr lang="en-US"/>
        </a:p>
      </dgm:t>
    </dgm:pt>
    <dgm:pt modelId="{EF0F58FA-914B-4199-81E0-6388A781BBA1}">
      <dgm:prSet phldrT="[Texto]"/>
      <dgm:spPr/>
      <dgm:t>
        <a:bodyPr/>
        <a:lstStyle/>
        <a:p>
          <a:r>
            <a:rPr lang="pt-BR" dirty="0"/>
            <a:t>KNN</a:t>
          </a:r>
          <a:endParaRPr lang="en-US" dirty="0"/>
        </a:p>
      </dgm:t>
    </dgm:pt>
    <dgm:pt modelId="{6DE34EB7-AE15-417F-956C-BB1DCC452113}" type="parTrans" cxnId="{449F2883-1988-477B-9EE0-214098779540}">
      <dgm:prSet/>
      <dgm:spPr/>
      <dgm:t>
        <a:bodyPr/>
        <a:lstStyle/>
        <a:p>
          <a:endParaRPr lang="en-US"/>
        </a:p>
      </dgm:t>
    </dgm:pt>
    <dgm:pt modelId="{757129BD-03D2-4301-82B3-B3188274F83E}" type="sibTrans" cxnId="{449F2883-1988-477B-9EE0-214098779540}">
      <dgm:prSet/>
      <dgm:spPr/>
      <dgm:t>
        <a:bodyPr/>
        <a:lstStyle/>
        <a:p>
          <a:endParaRPr lang="en-US"/>
        </a:p>
      </dgm:t>
    </dgm:pt>
    <dgm:pt modelId="{27410B36-CD5B-4B39-8C61-370AB106B074}" type="pres">
      <dgm:prSet presAssocID="{481A083B-CF1C-404B-B6CA-5E40E0878AB4}" presName="Name0" presStyleCnt="0">
        <dgm:presLayoutVars>
          <dgm:dir/>
          <dgm:animLvl val="lvl"/>
          <dgm:resizeHandles val="exact"/>
        </dgm:presLayoutVars>
      </dgm:prSet>
      <dgm:spPr/>
    </dgm:pt>
    <dgm:pt modelId="{018FC061-F2D9-492C-B6A9-D682E5AF5F48}" type="pres">
      <dgm:prSet presAssocID="{D114BB41-59FF-4AEA-96F1-4C6A8993F038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AB0FDF38-08F8-49D8-B43D-B563B850E42B}" type="pres">
      <dgm:prSet presAssocID="{9BB61B72-09A0-41E7-8E0F-2E61B2403412}" presName="parTxOnlySpace" presStyleCnt="0"/>
      <dgm:spPr/>
    </dgm:pt>
    <dgm:pt modelId="{4530BCC8-21B4-4A83-ACD6-196B58A86BE7}" type="pres">
      <dgm:prSet presAssocID="{37630E91-BE69-4609-8458-1C83C77B96A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9B7548AA-CCB5-4507-B7E4-E39FFD3403E4}" type="pres">
      <dgm:prSet presAssocID="{D51EFC5E-CD6A-49D1-AD83-5DE55DF77710}" presName="parTxOnlySpace" presStyleCnt="0"/>
      <dgm:spPr/>
    </dgm:pt>
    <dgm:pt modelId="{473B511A-7886-451F-85AF-C6E0769F1557}" type="pres">
      <dgm:prSet presAssocID="{EDA01E0D-833C-407A-BC3C-B77456370B35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08588EAA-D01C-447D-978B-31EA032DFC6B}" type="pres">
      <dgm:prSet presAssocID="{2783DDD0-F74A-4371-9D6E-B4A71500F008}" presName="parTxOnlySpace" presStyleCnt="0"/>
      <dgm:spPr/>
    </dgm:pt>
    <dgm:pt modelId="{37507F74-3506-445B-869D-3C83027E29B5}" type="pres">
      <dgm:prSet presAssocID="{777BA1A7-C673-4787-8BF4-D65A8F52173E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337CFCB-F63C-425A-A242-8A7C8FAFAA4D}" type="pres">
      <dgm:prSet presAssocID="{BD98565B-2462-463F-8DA0-1911CA7CC500}" presName="parTxOnlySpace" presStyleCnt="0"/>
      <dgm:spPr/>
    </dgm:pt>
    <dgm:pt modelId="{32860893-3532-472F-A3E6-F24CB40534F3}" type="pres">
      <dgm:prSet presAssocID="{0B996244-2095-4D2E-9F2C-674DA536D409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9CFDC577-EC7E-4241-A699-E7B20280FD99}" type="pres">
      <dgm:prSet presAssocID="{FFA3BC0E-34AB-4295-A9BE-D07246E09CDC}" presName="parTxOnlySpace" presStyleCnt="0"/>
      <dgm:spPr/>
    </dgm:pt>
    <dgm:pt modelId="{9CEBF866-F002-4F24-B0F0-9E0CE6F96B2A}" type="pres">
      <dgm:prSet presAssocID="{EF0F58FA-914B-4199-81E0-6388A781BBA1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DD11F91E-9189-4281-9057-E65D04318E7D}" srcId="{481A083B-CF1C-404B-B6CA-5E40E0878AB4}" destId="{EDA01E0D-833C-407A-BC3C-B77456370B35}" srcOrd="2" destOrd="0" parTransId="{FE130802-FAC6-4A35-9171-41D33EF1FE2B}" sibTransId="{2783DDD0-F74A-4371-9D6E-B4A71500F008}"/>
    <dgm:cxn modelId="{DFB26421-9865-4C58-BBC4-12BA7E416308}" type="presOf" srcId="{37630E91-BE69-4609-8458-1C83C77B96A6}" destId="{4530BCC8-21B4-4A83-ACD6-196B58A86BE7}" srcOrd="0" destOrd="0" presId="urn:microsoft.com/office/officeart/2005/8/layout/chevron1"/>
    <dgm:cxn modelId="{3371F933-77FA-4BC9-9746-93D74AB850E9}" type="presOf" srcId="{777BA1A7-C673-4787-8BF4-D65A8F52173E}" destId="{37507F74-3506-445B-869D-3C83027E29B5}" srcOrd="0" destOrd="0" presId="urn:microsoft.com/office/officeart/2005/8/layout/chevron1"/>
    <dgm:cxn modelId="{ECEFB035-CC39-433E-98AE-853F301632D3}" type="presOf" srcId="{481A083B-CF1C-404B-B6CA-5E40E0878AB4}" destId="{27410B36-CD5B-4B39-8C61-370AB106B074}" srcOrd="0" destOrd="0" presId="urn:microsoft.com/office/officeart/2005/8/layout/chevron1"/>
    <dgm:cxn modelId="{59ED4865-EE33-45FE-8CD4-8418A871E0C6}" srcId="{481A083B-CF1C-404B-B6CA-5E40E0878AB4}" destId="{0B996244-2095-4D2E-9F2C-674DA536D409}" srcOrd="4" destOrd="0" parTransId="{FB0094BC-1073-4893-8D46-4235628D63AC}" sibTransId="{FFA3BC0E-34AB-4295-A9BE-D07246E09CDC}"/>
    <dgm:cxn modelId="{333D1270-4A26-4667-BABD-B361D1CABBE6}" type="presOf" srcId="{D114BB41-59FF-4AEA-96F1-4C6A8993F038}" destId="{018FC061-F2D9-492C-B6A9-D682E5AF5F48}" srcOrd="0" destOrd="0" presId="urn:microsoft.com/office/officeart/2005/8/layout/chevron1"/>
    <dgm:cxn modelId="{449F2883-1988-477B-9EE0-214098779540}" srcId="{481A083B-CF1C-404B-B6CA-5E40E0878AB4}" destId="{EF0F58FA-914B-4199-81E0-6388A781BBA1}" srcOrd="5" destOrd="0" parTransId="{6DE34EB7-AE15-417F-956C-BB1DCC452113}" sibTransId="{757129BD-03D2-4301-82B3-B3188274F83E}"/>
    <dgm:cxn modelId="{E1A9AE89-FDDC-47E5-8270-780EF88C5AEE}" srcId="{481A083B-CF1C-404B-B6CA-5E40E0878AB4}" destId="{37630E91-BE69-4609-8458-1C83C77B96A6}" srcOrd="1" destOrd="0" parTransId="{9E49EC3B-6A55-43F3-81AA-4F54F192DBC5}" sibTransId="{D51EFC5E-CD6A-49D1-AD83-5DE55DF77710}"/>
    <dgm:cxn modelId="{7C9697A6-3F5F-4ACC-AA92-94C827749F7A}" srcId="{481A083B-CF1C-404B-B6CA-5E40E0878AB4}" destId="{777BA1A7-C673-4787-8BF4-D65A8F52173E}" srcOrd="3" destOrd="0" parTransId="{9189223A-A015-4566-9443-B23AA5E051CC}" sibTransId="{BD98565B-2462-463F-8DA0-1911CA7CC500}"/>
    <dgm:cxn modelId="{5C6BBCB7-527A-4BDF-ABE3-1B95FE202F7F}" type="presOf" srcId="{0B996244-2095-4D2E-9F2C-674DA536D409}" destId="{32860893-3532-472F-A3E6-F24CB40534F3}" srcOrd="0" destOrd="0" presId="urn:microsoft.com/office/officeart/2005/8/layout/chevron1"/>
    <dgm:cxn modelId="{AAD274BA-7788-4E52-A5F4-8F50440D1E53}" type="presOf" srcId="{EF0F58FA-914B-4199-81E0-6388A781BBA1}" destId="{9CEBF866-F002-4F24-B0F0-9E0CE6F96B2A}" srcOrd="0" destOrd="0" presId="urn:microsoft.com/office/officeart/2005/8/layout/chevron1"/>
    <dgm:cxn modelId="{FFDCFBC5-A6AC-4426-ADDC-542BA1657D57}" type="presOf" srcId="{EDA01E0D-833C-407A-BC3C-B77456370B35}" destId="{473B511A-7886-451F-85AF-C6E0769F1557}" srcOrd="0" destOrd="0" presId="urn:microsoft.com/office/officeart/2005/8/layout/chevron1"/>
    <dgm:cxn modelId="{E6EBC8FE-A1B6-4365-B03C-376F0DBF2BD4}" srcId="{481A083B-CF1C-404B-B6CA-5E40E0878AB4}" destId="{D114BB41-59FF-4AEA-96F1-4C6A8993F038}" srcOrd="0" destOrd="0" parTransId="{87432A69-1416-4AC3-8E88-692B2DAA66DF}" sibTransId="{9BB61B72-09A0-41E7-8E0F-2E61B2403412}"/>
    <dgm:cxn modelId="{87E4D410-1E21-4A50-8426-58DBBE12671A}" type="presParOf" srcId="{27410B36-CD5B-4B39-8C61-370AB106B074}" destId="{018FC061-F2D9-492C-B6A9-D682E5AF5F48}" srcOrd="0" destOrd="0" presId="urn:microsoft.com/office/officeart/2005/8/layout/chevron1"/>
    <dgm:cxn modelId="{6BC8A4B6-A67C-4743-A018-835AEAD15B62}" type="presParOf" srcId="{27410B36-CD5B-4B39-8C61-370AB106B074}" destId="{AB0FDF38-08F8-49D8-B43D-B563B850E42B}" srcOrd="1" destOrd="0" presId="urn:microsoft.com/office/officeart/2005/8/layout/chevron1"/>
    <dgm:cxn modelId="{9049F2DE-1A5E-4A75-BB6B-2E07E49B6CA8}" type="presParOf" srcId="{27410B36-CD5B-4B39-8C61-370AB106B074}" destId="{4530BCC8-21B4-4A83-ACD6-196B58A86BE7}" srcOrd="2" destOrd="0" presId="urn:microsoft.com/office/officeart/2005/8/layout/chevron1"/>
    <dgm:cxn modelId="{AC4FCFE8-F3D3-47EA-9B29-54ADA4378E00}" type="presParOf" srcId="{27410B36-CD5B-4B39-8C61-370AB106B074}" destId="{9B7548AA-CCB5-4507-B7E4-E39FFD3403E4}" srcOrd="3" destOrd="0" presId="urn:microsoft.com/office/officeart/2005/8/layout/chevron1"/>
    <dgm:cxn modelId="{D2F143A6-4219-40D9-8FB3-364D35A05D3F}" type="presParOf" srcId="{27410B36-CD5B-4B39-8C61-370AB106B074}" destId="{473B511A-7886-451F-85AF-C6E0769F1557}" srcOrd="4" destOrd="0" presId="urn:microsoft.com/office/officeart/2005/8/layout/chevron1"/>
    <dgm:cxn modelId="{0C7BFA72-3CBC-4AE7-8290-4364727D924E}" type="presParOf" srcId="{27410B36-CD5B-4B39-8C61-370AB106B074}" destId="{08588EAA-D01C-447D-978B-31EA032DFC6B}" srcOrd="5" destOrd="0" presId="urn:microsoft.com/office/officeart/2005/8/layout/chevron1"/>
    <dgm:cxn modelId="{221E3A26-EF06-4E50-B60E-47D940B24371}" type="presParOf" srcId="{27410B36-CD5B-4B39-8C61-370AB106B074}" destId="{37507F74-3506-445B-869D-3C83027E29B5}" srcOrd="6" destOrd="0" presId="urn:microsoft.com/office/officeart/2005/8/layout/chevron1"/>
    <dgm:cxn modelId="{31A81E94-4132-4345-97C7-750D34FA266C}" type="presParOf" srcId="{27410B36-CD5B-4B39-8C61-370AB106B074}" destId="{8337CFCB-F63C-425A-A242-8A7C8FAFAA4D}" srcOrd="7" destOrd="0" presId="urn:microsoft.com/office/officeart/2005/8/layout/chevron1"/>
    <dgm:cxn modelId="{233DB7E2-F458-4A31-98E5-20525E480C81}" type="presParOf" srcId="{27410B36-CD5B-4B39-8C61-370AB106B074}" destId="{32860893-3532-472F-A3E6-F24CB40534F3}" srcOrd="8" destOrd="0" presId="urn:microsoft.com/office/officeart/2005/8/layout/chevron1"/>
    <dgm:cxn modelId="{6DC803AD-FE1F-438A-9AB5-EB4184578CD1}" type="presParOf" srcId="{27410B36-CD5B-4B39-8C61-370AB106B074}" destId="{9CFDC577-EC7E-4241-A699-E7B20280FD99}" srcOrd="9" destOrd="0" presId="urn:microsoft.com/office/officeart/2005/8/layout/chevron1"/>
    <dgm:cxn modelId="{ABB3F1E7-8BD0-4003-9769-8B6AB24AC059}" type="presParOf" srcId="{27410B36-CD5B-4B39-8C61-370AB106B074}" destId="{9CEBF866-F002-4F24-B0F0-9E0CE6F96B2A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8FC061-F2D9-492C-B6A9-D682E5AF5F48}">
      <dsp:nvSpPr>
        <dsp:cNvPr id="0" name=""/>
        <dsp:cNvSpPr/>
      </dsp:nvSpPr>
      <dsp:spPr>
        <a:xfrm>
          <a:off x="4836" y="1202233"/>
          <a:ext cx="1799332" cy="7197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Filtro Gaussiano</a:t>
          </a:r>
          <a:endParaRPr lang="en-US" sz="1200" kern="1200" dirty="0"/>
        </a:p>
      </dsp:txBody>
      <dsp:txXfrm>
        <a:off x="364702" y="1202233"/>
        <a:ext cx="1079600" cy="719732"/>
      </dsp:txXfrm>
    </dsp:sp>
    <dsp:sp modelId="{4530BCC8-21B4-4A83-ACD6-196B58A86BE7}">
      <dsp:nvSpPr>
        <dsp:cNvPr id="0" name=""/>
        <dsp:cNvSpPr/>
      </dsp:nvSpPr>
      <dsp:spPr>
        <a:xfrm>
          <a:off x="1624235" y="1202233"/>
          <a:ext cx="1799332" cy="7197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 err="1"/>
            <a:t>Binarização</a:t>
          </a:r>
          <a:endParaRPr lang="en-US" sz="1200" kern="1200" dirty="0"/>
        </a:p>
      </dsp:txBody>
      <dsp:txXfrm>
        <a:off x="1984101" y="1202233"/>
        <a:ext cx="1079600" cy="719732"/>
      </dsp:txXfrm>
    </dsp:sp>
    <dsp:sp modelId="{473B511A-7886-451F-85AF-C6E0769F1557}">
      <dsp:nvSpPr>
        <dsp:cNvPr id="0" name=""/>
        <dsp:cNvSpPr/>
      </dsp:nvSpPr>
      <dsp:spPr>
        <a:xfrm>
          <a:off x="3243634" y="1202233"/>
          <a:ext cx="1799332" cy="7197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Detector de Bordas </a:t>
          </a:r>
          <a:r>
            <a:rPr lang="pt-BR" sz="1200" kern="1200" dirty="0" err="1"/>
            <a:t>Canny</a:t>
          </a:r>
          <a:endParaRPr lang="en-US" sz="1200" kern="1200" dirty="0"/>
        </a:p>
      </dsp:txBody>
      <dsp:txXfrm>
        <a:off x="3603500" y="1202233"/>
        <a:ext cx="1079600" cy="719732"/>
      </dsp:txXfrm>
    </dsp:sp>
    <dsp:sp modelId="{37507F74-3506-445B-869D-3C83027E29B5}">
      <dsp:nvSpPr>
        <dsp:cNvPr id="0" name=""/>
        <dsp:cNvSpPr/>
      </dsp:nvSpPr>
      <dsp:spPr>
        <a:xfrm>
          <a:off x="4863033" y="1202233"/>
          <a:ext cx="1799332" cy="7197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Filtros</a:t>
          </a:r>
          <a:endParaRPr lang="en-US" sz="1200" kern="1200" dirty="0"/>
        </a:p>
      </dsp:txBody>
      <dsp:txXfrm>
        <a:off x="5222899" y="1202233"/>
        <a:ext cx="1079600" cy="719732"/>
      </dsp:txXfrm>
    </dsp:sp>
    <dsp:sp modelId="{32860893-3532-472F-A3E6-F24CB40534F3}">
      <dsp:nvSpPr>
        <dsp:cNvPr id="0" name=""/>
        <dsp:cNvSpPr/>
      </dsp:nvSpPr>
      <dsp:spPr>
        <a:xfrm>
          <a:off x="6482432" y="1202233"/>
          <a:ext cx="1799332" cy="7197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Recorte de tamanho da imagem ideal</a:t>
          </a:r>
          <a:endParaRPr lang="en-US" sz="1200" kern="1200" dirty="0"/>
        </a:p>
      </dsp:txBody>
      <dsp:txXfrm>
        <a:off x="6842298" y="1202233"/>
        <a:ext cx="1079600" cy="719732"/>
      </dsp:txXfrm>
    </dsp:sp>
    <dsp:sp modelId="{9CEBF866-F002-4F24-B0F0-9E0CE6F96B2A}">
      <dsp:nvSpPr>
        <dsp:cNvPr id="0" name=""/>
        <dsp:cNvSpPr/>
      </dsp:nvSpPr>
      <dsp:spPr>
        <a:xfrm>
          <a:off x="8101831" y="1202233"/>
          <a:ext cx="1799332" cy="7197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KNN</a:t>
          </a:r>
          <a:endParaRPr lang="en-US" sz="1200" kern="1200" dirty="0"/>
        </a:p>
      </dsp:txBody>
      <dsp:txXfrm>
        <a:off x="8461697" y="1202233"/>
        <a:ext cx="1079600" cy="719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9257A-C3FF-46A8-87FA-E74238A713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Leitura de Números Computer Vision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61E2D7-D50A-4A4B-AE05-7607267855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Algoritmo KNN (K-</a:t>
            </a:r>
            <a:r>
              <a:rPr lang="pt-BR" dirty="0" err="1"/>
              <a:t>Nearest</a:t>
            </a:r>
            <a:r>
              <a:rPr lang="pt-BR" dirty="0"/>
              <a:t> </a:t>
            </a:r>
            <a:r>
              <a:rPr lang="pt-BR" dirty="0" err="1"/>
              <a:t>Neighborhood</a:t>
            </a:r>
            <a:r>
              <a:rPr lang="pt-B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67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A7337-491F-4812-94CA-0E905892B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algoritmo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18B540-FEB5-4745-B3F5-6B4A710EC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70% dos dados foram utilizados para treinamento</a:t>
            </a:r>
          </a:p>
          <a:p>
            <a:r>
              <a:rPr lang="pt-BR" dirty="0"/>
              <a:t>30% dos dados foram utilizados para testes e verificação da eficiência do algoritmo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7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ao ar livre&#10;&#10;Descrição gerada com alta confiança">
            <a:extLst>
              <a:ext uri="{FF2B5EF4-FFF2-40B4-BE49-F238E27FC236}">
                <a16:creationId xmlns:a16="http://schemas.microsoft.com/office/drawing/2014/main" id="{485F66BF-DB0F-4885-855D-8B5DA58D6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7" r="10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04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6C4CA-43A8-4D3F-99CA-AA9D7E868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Processamento de imagem</a:t>
            </a:r>
            <a:endParaRPr lang="en-US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81C99DD0-FD02-4B69-A88C-EA6F285CDB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2987102"/>
              </p:ext>
            </p:extLst>
          </p:nvPr>
        </p:nvGraphicFramePr>
        <p:xfrm>
          <a:off x="1141413" y="2667000"/>
          <a:ext cx="99060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257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AE046-B430-44AF-BE5D-860CA2E4F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e resultados</a:t>
            </a:r>
            <a:endParaRPr lang="en-US" dirty="0"/>
          </a:p>
        </p:txBody>
      </p:sp>
      <p:pic>
        <p:nvPicPr>
          <p:cNvPr id="8" name="Espaço Reservado para Conteúdo 7" descr="Uma imagem contendo texto&#10;&#10;Descrição gerada com alta confiança">
            <a:extLst>
              <a:ext uri="{FF2B5EF4-FFF2-40B4-BE49-F238E27FC236}">
                <a16:creationId xmlns:a16="http://schemas.microsoft.com/office/drawing/2014/main" id="{0B043D4B-39D7-4260-B70F-1EA05586C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2289" y="2514600"/>
            <a:ext cx="6444246" cy="3124200"/>
          </a:xfrm>
        </p:spPr>
      </p:pic>
    </p:spTree>
    <p:extLst>
      <p:ext uri="{BB962C8B-B14F-4D97-AF65-F5344CB8AC3E}">
        <p14:creationId xmlns:p14="http://schemas.microsoft.com/office/powerpoint/2010/main" val="2668478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ADF5B-8678-4A57-9318-8CD59477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e resultados</a:t>
            </a:r>
            <a:endParaRPr lang="en-US" dirty="0"/>
          </a:p>
        </p:txBody>
      </p:sp>
      <p:pic>
        <p:nvPicPr>
          <p:cNvPr id="5" name="Espaço Reservado para Conteúdo 4" descr="Uma imagem contendo louça&#10;&#10;Descrição gerada com alta confiança">
            <a:extLst>
              <a:ext uri="{FF2B5EF4-FFF2-40B4-BE49-F238E27FC236}">
                <a16:creationId xmlns:a16="http://schemas.microsoft.com/office/drawing/2014/main" id="{6C1E4EBB-E2AA-41CA-85C5-DD4DF9EE9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3661" y="2514600"/>
            <a:ext cx="6021502" cy="3124200"/>
          </a:xfrm>
        </p:spPr>
      </p:pic>
    </p:spTree>
    <p:extLst>
      <p:ext uri="{BB962C8B-B14F-4D97-AF65-F5344CB8AC3E}">
        <p14:creationId xmlns:p14="http://schemas.microsoft.com/office/powerpoint/2010/main" val="57697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C4206-4C34-42B6-A3B6-C0DFED8B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e resultados</a:t>
            </a:r>
            <a:endParaRPr lang="en-US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60C4A0C-B9A2-4868-8121-B263CE152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8165" y="2514600"/>
            <a:ext cx="5872493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11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AD491-7F46-4B5B-B79A-8FEDBAE13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/>
          <a:lstStyle/>
          <a:p>
            <a:pPr algn="ctr"/>
            <a:r>
              <a:rPr lang="en-US" dirty="0" err="1"/>
              <a:t>Obrigado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658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63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Malha</vt:lpstr>
      <vt:lpstr>Leitura de Números Computer Vision</vt:lpstr>
      <vt:lpstr>Treinando algoritmo</vt:lpstr>
      <vt:lpstr>Apresentação do PowerPoint</vt:lpstr>
      <vt:lpstr>Processamento de imagem</vt:lpstr>
      <vt:lpstr>Testes e resultados</vt:lpstr>
      <vt:lpstr>Testes e resultados</vt:lpstr>
      <vt:lpstr>Testes e resultados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Leitura de Números Computer Vision</dc:title>
  <dc:creator>Gus Silva</dc:creator>
  <cp:lastModifiedBy>Gus Silva</cp:lastModifiedBy>
  <cp:revision>4</cp:revision>
  <dcterms:created xsi:type="dcterms:W3CDTF">2018-10-23T00:50:14Z</dcterms:created>
  <dcterms:modified xsi:type="dcterms:W3CDTF">2018-10-23T13:55:35Z</dcterms:modified>
</cp:coreProperties>
</file>