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</p:sldMasterIdLst>
  <p:notesMasterIdLst>
    <p:notesMasterId r:id="rId11"/>
  </p:notesMasterIdLst>
  <p:sldIdLst>
    <p:sldId id="256" r:id="rId3"/>
    <p:sldId id="257" r:id="rId4"/>
    <p:sldId id="258" r:id="rId5"/>
    <p:sldId id="261" r:id="rId6"/>
    <p:sldId id="264" r:id="rId7"/>
    <p:sldId id="262" r:id="rId8"/>
    <p:sldId id="267" r:id="rId9"/>
    <p:sldId id="266" r:id="rId10"/>
  </p:sldIdLst>
  <p:sldSz cx="9144000" cy="5143500" type="screen16x9"/>
  <p:notesSz cx="6858000" cy="9144000"/>
  <p:embeddedFontLst>
    <p:embeddedFont>
      <p:font typeface="Google Sans" panose="020B0604020202020204" charset="0"/>
      <p:regular r:id="rId12"/>
      <p:bold r:id="rId13"/>
      <p:italic r:id="rId14"/>
      <p:boldItalic r:id="rId15"/>
    </p:embeddedFont>
    <p:embeddedFont>
      <p:font typeface="Roboto" panose="02000000000000000000" pitchFamily="2" charset="0"/>
      <p:regular r:id="rId16"/>
      <p:bold r:id="rId17"/>
      <p:italic r:id="rId18"/>
      <p:boldItalic r:id="rId19"/>
    </p:embeddedFont>
    <p:embeddedFont>
      <p:font typeface="Roboto Mono Light" panose="020B0604020202020204" charset="0"/>
      <p:regular r:id="rId20"/>
      <p:bold r:id="rId21"/>
      <p:italic r:id="rId22"/>
      <p:boldItalic r:id="rId23"/>
    </p:embeddedFont>
    <p:embeddedFont>
      <p:font typeface="Roboto Mono Thin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9E6E10-24AD-458D-BB8C-F453241A05E9}">
  <a:tblStyle styleId="{3D9E6E10-24AD-458D-BB8C-F453241A05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D467E76-D130-4A00-8365-AE3E8B44BF3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a9f4b179e1_0_1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a9f4b179e1_0_1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ad40e84580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ad40e84580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ad40e84580_1_5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ad40e84580_1_5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b9aaa8c780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b9aaa8c780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e5930c3d1f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e5930c3d1f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b9aaa8c78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b9aaa8c78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45454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e5930c3d1f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e5930c3d1f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1416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a9ee37fe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a9ee37fe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3 1 2 3">
  <p:cSld name="TITLE_AND_BODY_3_1_2_4_3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298600" y="477275"/>
            <a:ext cx="8616900" cy="6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66666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386711" y="5114356"/>
            <a:ext cx="1796788" cy="33676"/>
            <a:chOff x="2031822" y="2229250"/>
            <a:chExt cx="2193613" cy="39900"/>
          </a:xfrm>
        </p:grpSpPr>
        <p:sp>
          <p:nvSpPr>
            <p:cNvPr id="11" name="Google Shape;11;p2"/>
            <p:cNvSpPr/>
            <p:nvPr/>
          </p:nvSpPr>
          <p:spPr>
            <a:xfrm>
              <a:off x="2031822" y="2229250"/>
              <a:ext cx="548400" cy="3990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580226" y="2229250"/>
              <a:ext cx="548400" cy="39900"/>
            </a:xfrm>
            <a:prstGeom prst="rect">
              <a:avLst/>
            </a:prstGeom>
            <a:solidFill>
              <a:srgbClr val="EA4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677034" y="2229250"/>
              <a:ext cx="548400" cy="39900"/>
            </a:xfrm>
            <a:prstGeom prst="rect">
              <a:avLst/>
            </a:prstGeom>
            <a:solidFill>
              <a:srgbClr val="34A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128621" y="2229250"/>
              <a:ext cx="548400" cy="39900"/>
            </a:xfrm>
            <a:prstGeom prst="rect">
              <a:avLst/>
            </a:prstGeom>
            <a:solidFill>
              <a:srgbClr val="FBB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" name="Google Shape;15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6625" y="4747950"/>
            <a:ext cx="868051" cy="15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/>
          <p:nvPr/>
        </p:nvSpPr>
        <p:spPr>
          <a:xfrm>
            <a:off x="-8325" y="0"/>
            <a:ext cx="134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/>
          <p:nvPr/>
        </p:nvSpPr>
        <p:spPr>
          <a:xfrm>
            <a:off x="7378500" y="4824925"/>
            <a:ext cx="1765500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© 2018 Google LLC. All rights reserved.</a:t>
            </a:r>
            <a:endParaRPr sz="700">
              <a:solidFill>
                <a:srgbClr val="88888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Red 1">
  <p:cSld name="SECTION_HEADER_1_3_1">
    <p:bg>
      <p:bgPr>
        <a:solidFill>
          <a:srgbClr val="34A852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2"/>
          <p:cNvGrpSpPr/>
          <p:nvPr/>
        </p:nvGrpSpPr>
        <p:grpSpPr>
          <a:xfrm>
            <a:off x="1016333" y="4623437"/>
            <a:ext cx="1349662" cy="238942"/>
            <a:chOff x="1532144" y="2517656"/>
            <a:chExt cx="1543000" cy="273170"/>
          </a:xfrm>
        </p:grpSpPr>
        <p:sp>
          <p:nvSpPr>
            <p:cNvPr id="79" name="Google Shape;79;p12"/>
            <p:cNvSpPr/>
            <p:nvPr/>
          </p:nvSpPr>
          <p:spPr>
            <a:xfrm>
              <a:off x="1532144" y="2517656"/>
              <a:ext cx="837369" cy="273170"/>
            </a:xfrm>
            <a:custGeom>
              <a:avLst/>
              <a:gdLst/>
              <a:ahLst/>
              <a:cxnLst/>
              <a:rect l="l" t="t" r="r" b="b"/>
              <a:pathLst>
                <a:path w="122333" h="39908" extrusionOk="0">
                  <a:moveTo>
                    <a:pt x="113784" y="14889"/>
                  </a:moveTo>
                  <a:lnTo>
                    <a:pt x="114381" y="14949"/>
                  </a:lnTo>
                  <a:lnTo>
                    <a:pt x="114963" y="15098"/>
                  </a:lnTo>
                  <a:lnTo>
                    <a:pt x="115515" y="15322"/>
                  </a:lnTo>
                  <a:lnTo>
                    <a:pt x="115783" y="15471"/>
                  </a:lnTo>
                  <a:lnTo>
                    <a:pt x="116022" y="15591"/>
                  </a:lnTo>
                  <a:lnTo>
                    <a:pt x="116439" y="15919"/>
                  </a:lnTo>
                  <a:lnTo>
                    <a:pt x="116783" y="16307"/>
                  </a:lnTo>
                  <a:lnTo>
                    <a:pt x="117066" y="16754"/>
                  </a:lnTo>
                  <a:lnTo>
                    <a:pt x="117185" y="16993"/>
                  </a:lnTo>
                  <a:lnTo>
                    <a:pt x="108264" y="20693"/>
                  </a:lnTo>
                  <a:lnTo>
                    <a:pt x="108264" y="20036"/>
                  </a:lnTo>
                  <a:lnTo>
                    <a:pt x="108443" y="18858"/>
                  </a:lnTo>
                  <a:lnTo>
                    <a:pt x="108846" y="17799"/>
                  </a:lnTo>
                  <a:lnTo>
                    <a:pt x="109487" y="16874"/>
                  </a:lnTo>
                  <a:lnTo>
                    <a:pt x="109890" y="16471"/>
                  </a:lnTo>
                  <a:lnTo>
                    <a:pt x="110308" y="16083"/>
                  </a:lnTo>
                  <a:lnTo>
                    <a:pt x="111173" y="15501"/>
                  </a:lnTo>
                  <a:lnTo>
                    <a:pt x="112083" y="15098"/>
                  </a:lnTo>
                  <a:lnTo>
                    <a:pt x="113008" y="14904"/>
                  </a:lnTo>
                  <a:lnTo>
                    <a:pt x="113486" y="14889"/>
                  </a:lnTo>
                  <a:close/>
                  <a:moveTo>
                    <a:pt x="41265" y="14934"/>
                  </a:moveTo>
                  <a:lnTo>
                    <a:pt x="42309" y="14964"/>
                  </a:lnTo>
                  <a:lnTo>
                    <a:pt x="43353" y="15188"/>
                  </a:lnTo>
                  <a:lnTo>
                    <a:pt x="44338" y="15620"/>
                  </a:lnTo>
                  <a:lnTo>
                    <a:pt x="45248" y="16247"/>
                  </a:lnTo>
                  <a:lnTo>
                    <a:pt x="45651" y="16635"/>
                  </a:lnTo>
                  <a:lnTo>
                    <a:pt x="46039" y="17112"/>
                  </a:lnTo>
                  <a:lnTo>
                    <a:pt x="46665" y="18142"/>
                  </a:lnTo>
                  <a:lnTo>
                    <a:pt x="47068" y="19246"/>
                  </a:lnTo>
                  <a:lnTo>
                    <a:pt x="47277" y="20394"/>
                  </a:lnTo>
                  <a:lnTo>
                    <a:pt x="47262" y="21558"/>
                  </a:lnTo>
                  <a:lnTo>
                    <a:pt x="47053" y="22707"/>
                  </a:lnTo>
                  <a:lnTo>
                    <a:pt x="46650" y="23811"/>
                  </a:lnTo>
                  <a:lnTo>
                    <a:pt x="46024" y="24840"/>
                  </a:lnTo>
                  <a:lnTo>
                    <a:pt x="45636" y="25317"/>
                  </a:lnTo>
                  <a:lnTo>
                    <a:pt x="45517" y="25437"/>
                  </a:lnTo>
                  <a:lnTo>
                    <a:pt x="45382" y="25556"/>
                  </a:lnTo>
                  <a:lnTo>
                    <a:pt x="44965" y="25914"/>
                  </a:lnTo>
                  <a:lnTo>
                    <a:pt x="44040" y="26481"/>
                  </a:lnTo>
                  <a:lnTo>
                    <a:pt x="43040" y="26854"/>
                  </a:lnTo>
                  <a:lnTo>
                    <a:pt x="42011" y="27018"/>
                  </a:lnTo>
                  <a:lnTo>
                    <a:pt x="40967" y="26988"/>
                  </a:lnTo>
                  <a:lnTo>
                    <a:pt x="39952" y="26750"/>
                  </a:lnTo>
                  <a:lnTo>
                    <a:pt x="38982" y="26332"/>
                  </a:lnTo>
                  <a:lnTo>
                    <a:pt x="38102" y="25705"/>
                  </a:lnTo>
                  <a:lnTo>
                    <a:pt x="37699" y="25317"/>
                  </a:lnTo>
                  <a:lnTo>
                    <a:pt x="37311" y="24840"/>
                  </a:lnTo>
                  <a:lnTo>
                    <a:pt x="36685" y="23811"/>
                  </a:lnTo>
                  <a:lnTo>
                    <a:pt x="36267" y="22707"/>
                  </a:lnTo>
                  <a:lnTo>
                    <a:pt x="36058" y="21558"/>
                  </a:lnTo>
                  <a:lnTo>
                    <a:pt x="36058" y="20394"/>
                  </a:lnTo>
                  <a:lnTo>
                    <a:pt x="36267" y="19246"/>
                  </a:lnTo>
                  <a:lnTo>
                    <a:pt x="36670" y="18142"/>
                  </a:lnTo>
                  <a:lnTo>
                    <a:pt x="37297" y="17112"/>
                  </a:lnTo>
                  <a:lnTo>
                    <a:pt x="37684" y="16635"/>
                  </a:lnTo>
                  <a:lnTo>
                    <a:pt x="37774" y="16530"/>
                  </a:lnTo>
                  <a:lnTo>
                    <a:pt x="37878" y="16456"/>
                  </a:lnTo>
                  <a:lnTo>
                    <a:pt x="38296" y="16083"/>
                  </a:lnTo>
                  <a:lnTo>
                    <a:pt x="39221" y="15501"/>
                  </a:lnTo>
                  <a:lnTo>
                    <a:pt x="40221" y="15113"/>
                  </a:lnTo>
                  <a:lnTo>
                    <a:pt x="41265" y="14934"/>
                  </a:lnTo>
                  <a:close/>
                  <a:moveTo>
                    <a:pt x="63076" y="14934"/>
                  </a:moveTo>
                  <a:lnTo>
                    <a:pt x="64135" y="14964"/>
                  </a:lnTo>
                  <a:lnTo>
                    <a:pt x="65164" y="15188"/>
                  </a:lnTo>
                  <a:lnTo>
                    <a:pt x="66149" y="15620"/>
                  </a:lnTo>
                  <a:lnTo>
                    <a:pt x="67059" y="16247"/>
                  </a:lnTo>
                  <a:lnTo>
                    <a:pt x="67462" y="16635"/>
                  </a:lnTo>
                  <a:lnTo>
                    <a:pt x="67865" y="17112"/>
                  </a:lnTo>
                  <a:lnTo>
                    <a:pt x="68476" y="18142"/>
                  </a:lnTo>
                  <a:lnTo>
                    <a:pt x="68894" y="19246"/>
                  </a:lnTo>
                  <a:lnTo>
                    <a:pt x="69088" y="20394"/>
                  </a:lnTo>
                  <a:lnTo>
                    <a:pt x="69088" y="21558"/>
                  </a:lnTo>
                  <a:lnTo>
                    <a:pt x="68879" y="22707"/>
                  </a:lnTo>
                  <a:lnTo>
                    <a:pt x="68461" y="23811"/>
                  </a:lnTo>
                  <a:lnTo>
                    <a:pt x="67850" y="24840"/>
                  </a:lnTo>
                  <a:lnTo>
                    <a:pt x="67447" y="25317"/>
                  </a:lnTo>
                  <a:lnTo>
                    <a:pt x="67343" y="25437"/>
                  </a:lnTo>
                  <a:lnTo>
                    <a:pt x="67208" y="25556"/>
                  </a:lnTo>
                  <a:lnTo>
                    <a:pt x="66776" y="25914"/>
                  </a:lnTo>
                  <a:lnTo>
                    <a:pt x="65851" y="26481"/>
                  </a:lnTo>
                  <a:lnTo>
                    <a:pt x="64866" y="26854"/>
                  </a:lnTo>
                  <a:lnTo>
                    <a:pt x="63822" y="27018"/>
                  </a:lnTo>
                  <a:lnTo>
                    <a:pt x="62792" y="26988"/>
                  </a:lnTo>
                  <a:lnTo>
                    <a:pt x="61763" y="26750"/>
                  </a:lnTo>
                  <a:lnTo>
                    <a:pt x="60793" y="26332"/>
                  </a:lnTo>
                  <a:lnTo>
                    <a:pt x="59913" y="25705"/>
                  </a:lnTo>
                  <a:lnTo>
                    <a:pt x="59525" y="25317"/>
                  </a:lnTo>
                  <a:lnTo>
                    <a:pt x="59122" y="24840"/>
                  </a:lnTo>
                  <a:lnTo>
                    <a:pt x="58511" y="23811"/>
                  </a:lnTo>
                  <a:lnTo>
                    <a:pt x="58093" y="22707"/>
                  </a:lnTo>
                  <a:lnTo>
                    <a:pt x="57884" y="21558"/>
                  </a:lnTo>
                  <a:lnTo>
                    <a:pt x="57884" y="20394"/>
                  </a:lnTo>
                  <a:lnTo>
                    <a:pt x="58093" y="19246"/>
                  </a:lnTo>
                  <a:lnTo>
                    <a:pt x="58496" y="18142"/>
                  </a:lnTo>
                  <a:lnTo>
                    <a:pt x="59107" y="17112"/>
                  </a:lnTo>
                  <a:lnTo>
                    <a:pt x="59510" y="16635"/>
                  </a:lnTo>
                  <a:lnTo>
                    <a:pt x="59600" y="16530"/>
                  </a:lnTo>
                  <a:lnTo>
                    <a:pt x="59689" y="16456"/>
                  </a:lnTo>
                  <a:lnTo>
                    <a:pt x="60107" y="16083"/>
                  </a:lnTo>
                  <a:lnTo>
                    <a:pt x="61032" y="15501"/>
                  </a:lnTo>
                  <a:lnTo>
                    <a:pt x="62032" y="15113"/>
                  </a:lnTo>
                  <a:lnTo>
                    <a:pt x="63076" y="14934"/>
                  </a:lnTo>
                  <a:close/>
                  <a:moveTo>
                    <a:pt x="85245" y="14964"/>
                  </a:moveTo>
                  <a:lnTo>
                    <a:pt x="85782" y="14979"/>
                  </a:lnTo>
                  <a:lnTo>
                    <a:pt x="86841" y="15203"/>
                  </a:lnTo>
                  <a:lnTo>
                    <a:pt x="87826" y="15635"/>
                  </a:lnTo>
                  <a:lnTo>
                    <a:pt x="88676" y="16292"/>
                  </a:lnTo>
                  <a:lnTo>
                    <a:pt x="89049" y="16695"/>
                  </a:lnTo>
                  <a:lnTo>
                    <a:pt x="89422" y="17157"/>
                  </a:lnTo>
                  <a:lnTo>
                    <a:pt x="90004" y="18186"/>
                  </a:lnTo>
                  <a:lnTo>
                    <a:pt x="90392" y="19290"/>
                  </a:lnTo>
                  <a:lnTo>
                    <a:pt x="90571" y="20439"/>
                  </a:lnTo>
                  <a:lnTo>
                    <a:pt x="90571" y="21036"/>
                  </a:lnTo>
                  <a:lnTo>
                    <a:pt x="90571" y="21633"/>
                  </a:lnTo>
                  <a:lnTo>
                    <a:pt x="90392" y="22781"/>
                  </a:lnTo>
                  <a:lnTo>
                    <a:pt x="90004" y="23870"/>
                  </a:lnTo>
                  <a:lnTo>
                    <a:pt x="89407" y="24870"/>
                  </a:lnTo>
                  <a:lnTo>
                    <a:pt x="89049" y="25332"/>
                  </a:lnTo>
                  <a:lnTo>
                    <a:pt x="88676" y="25720"/>
                  </a:lnTo>
                  <a:lnTo>
                    <a:pt x="87811" y="26362"/>
                  </a:lnTo>
                  <a:lnTo>
                    <a:pt x="86826" y="26809"/>
                  </a:lnTo>
                  <a:lnTo>
                    <a:pt x="85782" y="27033"/>
                  </a:lnTo>
                  <a:lnTo>
                    <a:pt x="85245" y="27048"/>
                  </a:lnTo>
                  <a:lnTo>
                    <a:pt x="84678" y="27033"/>
                  </a:lnTo>
                  <a:lnTo>
                    <a:pt x="83604" y="26809"/>
                  </a:lnTo>
                  <a:lnTo>
                    <a:pt x="82589" y="26362"/>
                  </a:lnTo>
                  <a:lnTo>
                    <a:pt x="81694" y="25720"/>
                  </a:lnTo>
                  <a:lnTo>
                    <a:pt x="81306" y="25332"/>
                  </a:lnTo>
                  <a:lnTo>
                    <a:pt x="80918" y="24885"/>
                  </a:lnTo>
                  <a:lnTo>
                    <a:pt x="80292" y="23885"/>
                  </a:lnTo>
                  <a:lnTo>
                    <a:pt x="79874" y="22796"/>
                  </a:lnTo>
                  <a:lnTo>
                    <a:pt x="79680" y="21633"/>
                  </a:lnTo>
                  <a:lnTo>
                    <a:pt x="79680" y="21036"/>
                  </a:lnTo>
                  <a:lnTo>
                    <a:pt x="79680" y="20439"/>
                  </a:lnTo>
                  <a:lnTo>
                    <a:pt x="79874" y="19261"/>
                  </a:lnTo>
                  <a:lnTo>
                    <a:pt x="80292" y="18157"/>
                  </a:lnTo>
                  <a:lnTo>
                    <a:pt x="80918" y="17142"/>
                  </a:lnTo>
                  <a:lnTo>
                    <a:pt x="81306" y="16695"/>
                  </a:lnTo>
                  <a:lnTo>
                    <a:pt x="81694" y="16292"/>
                  </a:lnTo>
                  <a:lnTo>
                    <a:pt x="82589" y="15635"/>
                  </a:lnTo>
                  <a:lnTo>
                    <a:pt x="83604" y="15203"/>
                  </a:lnTo>
                  <a:lnTo>
                    <a:pt x="84678" y="14979"/>
                  </a:lnTo>
                  <a:lnTo>
                    <a:pt x="85245" y="14964"/>
                  </a:lnTo>
                  <a:close/>
                  <a:moveTo>
                    <a:pt x="97433" y="1045"/>
                  </a:moveTo>
                  <a:lnTo>
                    <a:pt x="97433" y="30345"/>
                  </a:lnTo>
                  <a:lnTo>
                    <a:pt x="101819" y="30345"/>
                  </a:lnTo>
                  <a:lnTo>
                    <a:pt x="101819" y="1045"/>
                  </a:lnTo>
                  <a:close/>
                  <a:moveTo>
                    <a:pt x="41190" y="11040"/>
                  </a:moveTo>
                  <a:lnTo>
                    <a:pt x="40236" y="11130"/>
                  </a:lnTo>
                  <a:lnTo>
                    <a:pt x="39281" y="11309"/>
                  </a:lnTo>
                  <a:lnTo>
                    <a:pt x="38356" y="11578"/>
                  </a:lnTo>
                  <a:lnTo>
                    <a:pt x="37461" y="11936"/>
                  </a:lnTo>
                  <a:lnTo>
                    <a:pt x="36580" y="12383"/>
                  </a:lnTo>
                  <a:lnTo>
                    <a:pt x="35745" y="12905"/>
                  </a:lnTo>
                  <a:lnTo>
                    <a:pt x="34954" y="13532"/>
                  </a:lnTo>
                  <a:lnTo>
                    <a:pt x="34566" y="13875"/>
                  </a:lnTo>
                  <a:lnTo>
                    <a:pt x="34208" y="14248"/>
                  </a:lnTo>
                  <a:lnTo>
                    <a:pt x="33582" y="15054"/>
                  </a:lnTo>
                  <a:lnTo>
                    <a:pt x="33030" y="15889"/>
                  </a:lnTo>
                  <a:lnTo>
                    <a:pt x="32582" y="16769"/>
                  </a:lnTo>
                  <a:lnTo>
                    <a:pt x="32209" y="17664"/>
                  </a:lnTo>
                  <a:lnTo>
                    <a:pt x="31941" y="18604"/>
                  </a:lnTo>
                  <a:lnTo>
                    <a:pt x="31762" y="19559"/>
                  </a:lnTo>
                  <a:lnTo>
                    <a:pt x="31672" y="20514"/>
                  </a:lnTo>
                  <a:lnTo>
                    <a:pt x="31672" y="21469"/>
                  </a:lnTo>
                  <a:lnTo>
                    <a:pt x="31762" y="22438"/>
                  </a:lnTo>
                  <a:lnTo>
                    <a:pt x="31941" y="23378"/>
                  </a:lnTo>
                  <a:lnTo>
                    <a:pt x="32209" y="24318"/>
                  </a:lnTo>
                  <a:lnTo>
                    <a:pt x="32582" y="25228"/>
                  </a:lnTo>
                  <a:lnTo>
                    <a:pt x="33030" y="26093"/>
                  </a:lnTo>
                  <a:lnTo>
                    <a:pt x="33582" y="26944"/>
                  </a:lnTo>
                  <a:lnTo>
                    <a:pt x="34208" y="27734"/>
                  </a:lnTo>
                  <a:lnTo>
                    <a:pt x="34566" y="28107"/>
                  </a:lnTo>
                  <a:lnTo>
                    <a:pt x="34954" y="28450"/>
                  </a:lnTo>
                  <a:lnTo>
                    <a:pt x="35745" y="29077"/>
                  </a:lnTo>
                  <a:lnTo>
                    <a:pt x="36580" y="29614"/>
                  </a:lnTo>
                  <a:lnTo>
                    <a:pt x="37461" y="30047"/>
                  </a:lnTo>
                  <a:lnTo>
                    <a:pt x="38356" y="30405"/>
                  </a:lnTo>
                  <a:lnTo>
                    <a:pt x="39281" y="30673"/>
                  </a:lnTo>
                  <a:lnTo>
                    <a:pt x="40236" y="30852"/>
                  </a:lnTo>
                  <a:lnTo>
                    <a:pt x="41190" y="30942"/>
                  </a:lnTo>
                  <a:lnTo>
                    <a:pt x="42145" y="30942"/>
                  </a:lnTo>
                  <a:lnTo>
                    <a:pt x="43100" y="30852"/>
                  </a:lnTo>
                  <a:lnTo>
                    <a:pt x="44040" y="30673"/>
                  </a:lnTo>
                  <a:lnTo>
                    <a:pt x="44980" y="30405"/>
                  </a:lnTo>
                  <a:lnTo>
                    <a:pt x="45875" y="30047"/>
                  </a:lnTo>
                  <a:lnTo>
                    <a:pt x="46755" y="29614"/>
                  </a:lnTo>
                  <a:lnTo>
                    <a:pt x="47590" y="29077"/>
                  </a:lnTo>
                  <a:lnTo>
                    <a:pt x="48381" y="28450"/>
                  </a:lnTo>
                  <a:lnTo>
                    <a:pt x="48769" y="28107"/>
                  </a:lnTo>
                  <a:lnTo>
                    <a:pt x="49112" y="27734"/>
                  </a:lnTo>
                  <a:lnTo>
                    <a:pt x="49754" y="26944"/>
                  </a:lnTo>
                  <a:lnTo>
                    <a:pt x="50306" y="26093"/>
                  </a:lnTo>
                  <a:lnTo>
                    <a:pt x="50753" y="25228"/>
                  </a:lnTo>
                  <a:lnTo>
                    <a:pt x="51111" y="24318"/>
                  </a:lnTo>
                  <a:lnTo>
                    <a:pt x="51395" y="23378"/>
                  </a:lnTo>
                  <a:lnTo>
                    <a:pt x="51574" y="22438"/>
                  </a:lnTo>
                  <a:lnTo>
                    <a:pt x="51663" y="21469"/>
                  </a:lnTo>
                  <a:lnTo>
                    <a:pt x="51663" y="20514"/>
                  </a:lnTo>
                  <a:lnTo>
                    <a:pt x="51574" y="19559"/>
                  </a:lnTo>
                  <a:lnTo>
                    <a:pt x="51395" y="18604"/>
                  </a:lnTo>
                  <a:lnTo>
                    <a:pt x="51111" y="17664"/>
                  </a:lnTo>
                  <a:lnTo>
                    <a:pt x="50753" y="16769"/>
                  </a:lnTo>
                  <a:lnTo>
                    <a:pt x="50306" y="15889"/>
                  </a:lnTo>
                  <a:lnTo>
                    <a:pt x="49754" y="15054"/>
                  </a:lnTo>
                  <a:lnTo>
                    <a:pt x="49112" y="14248"/>
                  </a:lnTo>
                  <a:lnTo>
                    <a:pt x="48769" y="13875"/>
                  </a:lnTo>
                  <a:lnTo>
                    <a:pt x="48381" y="13532"/>
                  </a:lnTo>
                  <a:lnTo>
                    <a:pt x="47590" y="12905"/>
                  </a:lnTo>
                  <a:lnTo>
                    <a:pt x="46755" y="12383"/>
                  </a:lnTo>
                  <a:lnTo>
                    <a:pt x="45875" y="11936"/>
                  </a:lnTo>
                  <a:lnTo>
                    <a:pt x="44980" y="11578"/>
                  </a:lnTo>
                  <a:lnTo>
                    <a:pt x="44040" y="11309"/>
                  </a:lnTo>
                  <a:lnTo>
                    <a:pt x="43100" y="11130"/>
                  </a:lnTo>
                  <a:lnTo>
                    <a:pt x="42145" y="11040"/>
                  </a:lnTo>
                  <a:close/>
                  <a:moveTo>
                    <a:pt x="63031" y="11040"/>
                  </a:moveTo>
                  <a:lnTo>
                    <a:pt x="62076" y="11130"/>
                  </a:lnTo>
                  <a:lnTo>
                    <a:pt x="61121" y="11309"/>
                  </a:lnTo>
                  <a:lnTo>
                    <a:pt x="60197" y="11578"/>
                  </a:lnTo>
                  <a:lnTo>
                    <a:pt x="59286" y="11936"/>
                  </a:lnTo>
                  <a:lnTo>
                    <a:pt x="58421" y="12383"/>
                  </a:lnTo>
                  <a:lnTo>
                    <a:pt x="57586" y="12905"/>
                  </a:lnTo>
                  <a:lnTo>
                    <a:pt x="56780" y="13532"/>
                  </a:lnTo>
                  <a:lnTo>
                    <a:pt x="56407" y="13875"/>
                  </a:lnTo>
                  <a:lnTo>
                    <a:pt x="56049" y="14248"/>
                  </a:lnTo>
                  <a:lnTo>
                    <a:pt x="55408" y="15054"/>
                  </a:lnTo>
                  <a:lnTo>
                    <a:pt x="54871" y="15889"/>
                  </a:lnTo>
                  <a:lnTo>
                    <a:pt x="54408" y="16769"/>
                  </a:lnTo>
                  <a:lnTo>
                    <a:pt x="54050" y="17664"/>
                  </a:lnTo>
                  <a:lnTo>
                    <a:pt x="53782" y="18604"/>
                  </a:lnTo>
                  <a:lnTo>
                    <a:pt x="53603" y="19559"/>
                  </a:lnTo>
                  <a:lnTo>
                    <a:pt x="53513" y="20514"/>
                  </a:lnTo>
                  <a:lnTo>
                    <a:pt x="53513" y="21469"/>
                  </a:lnTo>
                  <a:lnTo>
                    <a:pt x="53603" y="22438"/>
                  </a:lnTo>
                  <a:lnTo>
                    <a:pt x="53782" y="23378"/>
                  </a:lnTo>
                  <a:lnTo>
                    <a:pt x="54050" y="24318"/>
                  </a:lnTo>
                  <a:lnTo>
                    <a:pt x="54408" y="25228"/>
                  </a:lnTo>
                  <a:lnTo>
                    <a:pt x="54871" y="26093"/>
                  </a:lnTo>
                  <a:lnTo>
                    <a:pt x="55408" y="26944"/>
                  </a:lnTo>
                  <a:lnTo>
                    <a:pt x="56049" y="27734"/>
                  </a:lnTo>
                  <a:lnTo>
                    <a:pt x="56407" y="28107"/>
                  </a:lnTo>
                  <a:lnTo>
                    <a:pt x="56780" y="28450"/>
                  </a:lnTo>
                  <a:lnTo>
                    <a:pt x="57586" y="29077"/>
                  </a:lnTo>
                  <a:lnTo>
                    <a:pt x="58421" y="29614"/>
                  </a:lnTo>
                  <a:lnTo>
                    <a:pt x="59286" y="30047"/>
                  </a:lnTo>
                  <a:lnTo>
                    <a:pt x="60197" y="30405"/>
                  </a:lnTo>
                  <a:lnTo>
                    <a:pt x="61121" y="30673"/>
                  </a:lnTo>
                  <a:lnTo>
                    <a:pt x="62076" y="30852"/>
                  </a:lnTo>
                  <a:lnTo>
                    <a:pt x="63031" y="30942"/>
                  </a:lnTo>
                  <a:lnTo>
                    <a:pt x="63986" y="30942"/>
                  </a:lnTo>
                  <a:lnTo>
                    <a:pt x="64941" y="30852"/>
                  </a:lnTo>
                  <a:lnTo>
                    <a:pt x="65880" y="30673"/>
                  </a:lnTo>
                  <a:lnTo>
                    <a:pt x="66805" y="30405"/>
                  </a:lnTo>
                  <a:lnTo>
                    <a:pt x="67715" y="30047"/>
                  </a:lnTo>
                  <a:lnTo>
                    <a:pt x="68596" y="29614"/>
                  </a:lnTo>
                  <a:lnTo>
                    <a:pt x="69431" y="29077"/>
                  </a:lnTo>
                  <a:lnTo>
                    <a:pt x="70222" y="28450"/>
                  </a:lnTo>
                  <a:lnTo>
                    <a:pt x="70595" y="28107"/>
                  </a:lnTo>
                  <a:lnTo>
                    <a:pt x="70953" y="27734"/>
                  </a:lnTo>
                  <a:lnTo>
                    <a:pt x="71594" y="26944"/>
                  </a:lnTo>
                  <a:lnTo>
                    <a:pt x="72131" y="26093"/>
                  </a:lnTo>
                  <a:lnTo>
                    <a:pt x="72594" y="25228"/>
                  </a:lnTo>
                  <a:lnTo>
                    <a:pt x="72952" y="24318"/>
                  </a:lnTo>
                  <a:lnTo>
                    <a:pt x="73220" y="23378"/>
                  </a:lnTo>
                  <a:lnTo>
                    <a:pt x="73414" y="22438"/>
                  </a:lnTo>
                  <a:lnTo>
                    <a:pt x="73504" y="21469"/>
                  </a:lnTo>
                  <a:lnTo>
                    <a:pt x="73504" y="20514"/>
                  </a:lnTo>
                  <a:lnTo>
                    <a:pt x="73414" y="19559"/>
                  </a:lnTo>
                  <a:lnTo>
                    <a:pt x="73220" y="18604"/>
                  </a:lnTo>
                  <a:lnTo>
                    <a:pt x="72952" y="17664"/>
                  </a:lnTo>
                  <a:lnTo>
                    <a:pt x="72594" y="16769"/>
                  </a:lnTo>
                  <a:lnTo>
                    <a:pt x="72131" y="15889"/>
                  </a:lnTo>
                  <a:lnTo>
                    <a:pt x="71594" y="15054"/>
                  </a:lnTo>
                  <a:lnTo>
                    <a:pt x="70953" y="14248"/>
                  </a:lnTo>
                  <a:lnTo>
                    <a:pt x="70595" y="13875"/>
                  </a:lnTo>
                  <a:lnTo>
                    <a:pt x="70222" y="13532"/>
                  </a:lnTo>
                  <a:lnTo>
                    <a:pt x="69431" y="12905"/>
                  </a:lnTo>
                  <a:lnTo>
                    <a:pt x="68596" y="12383"/>
                  </a:lnTo>
                  <a:lnTo>
                    <a:pt x="67715" y="11936"/>
                  </a:lnTo>
                  <a:lnTo>
                    <a:pt x="66805" y="11578"/>
                  </a:lnTo>
                  <a:lnTo>
                    <a:pt x="65880" y="11309"/>
                  </a:lnTo>
                  <a:lnTo>
                    <a:pt x="64941" y="11130"/>
                  </a:lnTo>
                  <a:lnTo>
                    <a:pt x="63986" y="11040"/>
                  </a:lnTo>
                  <a:close/>
                  <a:moveTo>
                    <a:pt x="14919" y="1"/>
                  </a:moveTo>
                  <a:lnTo>
                    <a:pt x="13382" y="150"/>
                  </a:lnTo>
                  <a:lnTo>
                    <a:pt x="11890" y="433"/>
                  </a:lnTo>
                  <a:lnTo>
                    <a:pt x="10413" y="866"/>
                  </a:lnTo>
                  <a:lnTo>
                    <a:pt x="9011" y="1448"/>
                  </a:lnTo>
                  <a:lnTo>
                    <a:pt x="7653" y="2164"/>
                  </a:lnTo>
                  <a:lnTo>
                    <a:pt x="6385" y="3014"/>
                  </a:lnTo>
                  <a:lnTo>
                    <a:pt x="5192" y="3999"/>
                  </a:lnTo>
                  <a:lnTo>
                    <a:pt x="4640" y="4536"/>
                  </a:lnTo>
                  <a:lnTo>
                    <a:pt x="4252" y="4924"/>
                  </a:lnTo>
                  <a:lnTo>
                    <a:pt x="3715" y="5506"/>
                  </a:lnTo>
                  <a:lnTo>
                    <a:pt x="2760" y="6714"/>
                  </a:lnTo>
                  <a:lnTo>
                    <a:pt x="1954" y="7997"/>
                  </a:lnTo>
                  <a:lnTo>
                    <a:pt x="1283" y="9325"/>
                  </a:lnTo>
                  <a:lnTo>
                    <a:pt x="746" y="10712"/>
                  </a:lnTo>
                  <a:lnTo>
                    <a:pt x="358" y="12129"/>
                  </a:lnTo>
                  <a:lnTo>
                    <a:pt x="105" y="13562"/>
                  </a:lnTo>
                  <a:lnTo>
                    <a:pt x="0" y="15024"/>
                  </a:lnTo>
                  <a:lnTo>
                    <a:pt x="15" y="16486"/>
                  </a:lnTo>
                  <a:lnTo>
                    <a:pt x="179" y="17933"/>
                  </a:lnTo>
                  <a:lnTo>
                    <a:pt x="492" y="19365"/>
                  </a:lnTo>
                  <a:lnTo>
                    <a:pt x="940" y="20767"/>
                  </a:lnTo>
                  <a:lnTo>
                    <a:pt x="1507" y="22125"/>
                  </a:lnTo>
                  <a:lnTo>
                    <a:pt x="2238" y="23438"/>
                  </a:lnTo>
                  <a:lnTo>
                    <a:pt x="3088" y="24676"/>
                  </a:lnTo>
                  <a:lnTo>
                    <a:pt x="4088" y="25855"/>
                  </a:lnTo>
                  <a:lnTo>
                    <a:pt x="4640" y="26407"/>
                  </a:lnTo>
                  <a:lnTo>
                    <a:pt x="5192" y="26959"/>
                  </a:lnTo>
                  <a:lnTo>
                    <a:pt x="6385" y="27943"/>
                  </a:lnTo>
                  <a:lnTo>
                    <a:pt x="7653" y="28794"/>
                  </a:lnTo>
                  <a:lnTo>
                    <a:pt x="8996" y="29510"/>
                  </a:lnTo>
                  <a:lnTo>
                    <a:pt x="10413" y="30091"/>
                  </a:lnTo>
                  <a:lnTo>
                    <a:pt x="11875" y="30539"/>
                  </a:lnTo>
                  <a:lnTo>
                    <a:pt x="13382" y="30822"/>
                  </a:lnTo>
                  <a:lnTo>
                    <a:pt x="14919" y="30957"/>
                  </a:lnTo>
                  <a:lnTo>
                    <a:pt x="15694" y="30957"/>
                  </a:lnTo>
                  <a:lnTo>
                    <a:pt x="16515" y="30942"/>
                  </a:lnTo>
                  <a:lnTo>
                    <a:pt x="18096" y="30808"/>
                  </a:lnTo>
                  <a:lnTo>
                    <a:pt x="19603" y="30539"/>
                  </a:lnTo>
                  <a:lnTo>
                    <a:pt x="21035" y="30136"/>
                  </a:lnTo>
                  <a:lnTo>
                    <a:pt x="22378" y="29599"/>
                  </a:lnTo>
                  <a:lnTo>
                    <a:pt x="23646" y="28928"/>
                  </a:lnTo>
                  <a:lnTo>
                    <a:pt x="24825" y="28107"/>
                  </a:lnTo>
                  <a:lnTo>
                    <a:pt x="25944" y="27167"/>
                  </a:lnTo>
                  <a:lnTo>
                    <a:pt x="26451" y="26630"/>
                  </a:lnTo>
                  <a:lnTo>
                    <a:pt x="26913" y="26168"/>
                  </a:lnTo>
                  <a:lnTo>
                    <a:pt x="27704" y="25168"/>
                  </a:lnTo>
                  <a:lnTo>
                    <a:pt x="28390" y="24094"/>
                  </a:lnTo>
                  <a:lnTo>
                    <a:pt x="28972" y="22945"/>
                  </a:lnTo>
                  <a:lnTo>
                    <a:pt x="29434" y="21707"/>
                  </a:lnTo>
                  <a:lnTo>
                    <a:pt x="29778" y="20379"/>
                  </a:lnTo>
                  <a:lnTo>
                    <a:pt x="30001" y="18977"/>
                  </a:lnTo>
                  <a:lnTo>
                    <a:pt x="30121" y="17500"/>
                  </a:lnTo>
                  <a:lnTo>
                    <a:pt x="30136" y="16739"/>
                  </a:lnTo>
                  <a:lnTo>
                    <a:pt x="30136" y="16068"/>
                  </a:lnTo>
                  <a:lnTo>
                    <a:pt x="30016" y="14740"/>
                  </a:lnTo>
                  <a:lnTo>
                    <a:pt x="29912" y="14084"/>
                  </a:lnTo>
                  <a:lnTo>
                    <a:pt x="15680" y="14084"/>
                  </a:lnTo>
                  <a:lnTo>
                    <a:pt x="15680" y="18321"/>
                  </a:lnTo>
                  <a:lnTo>
                    <a:pt x="25809" y="18321"/>
                  </a:lnTo>
                  <a:lnTo>
                    <a:pt x="25675" y="19171"/>
                  </a:lnTo>
                  <a:lnTo>
                    <a:pt x="25287" y="20693"/>
                  </a:lnTo>
                  <a:lnTo>
                    <a:pt x="24705" y="22020"/>
                  </a:lnTo>
                  <a:lnTo>
                    <a:pt x="23959" y="23154"/>
                  </a:lnTo>
                  <a:lnTo>
                    <a:pt x="23512" y="23632"/>
                  </a:lnTo>
                  <a:lnTo>
                    <a:pt x="23124" y="24005"/>
                  </a:lnTo>
                  <a:lnTo>
                    <a:pt x="22288" y="24691"/>
                  </a:lnTo>
                  <a:lnTo>
                    <a:pt x="21423" y="25273"/>
                  </a:lnTo>
                  <a:lnTo>
                    <a:pt x="20498" y="25750"/>
                  </a:lnTo>
                  <a:lnTo>
                    <a:pt x="19514" y="26138"/>
                  </a:lnTo>
                  <a:lnTo>
                    <a:pt x="18499" y="26436"/>
                  </a:lnTo>
                  <a:lnTo>
                    <a:pt x="17410" y="26630"/>
                  </a:lnTo>
                  <a:lnTo>
                    <a:pt x="16291" y="26720"/>
                  </a:lnTo>
                  <a:lnTo>
                    <a:pt x="15694" y="26735"/>
                  </a:lnTo>
                  <a:lnTo>
                    <a:pt x="15142" y="26735"/>
                  </a:lnTo>
                  <a:lnTo>
                    <a:pt x="14039" y="26630"/>
                  </a:lnTo>
                  <a:lnTo>
                    <a:pt x="12964" y="26421"/>
                  </a:lnTo>
                  <a:lnTo>
                    <a:pt x="11920" y="26108"/>
                  </a:lnTo>
                  <a:lnTo>
                    <a:pt x="10921" y="25690"/>
                  </a:lnTo>
                  <a:lnTo>
                    <a:pt x="9966" y="25168"/>
                  </a:lnTo>
                  <a:lnTo>
                    <a:pt x="9056" y="24557"/>
                  </a:lnTo>
                  <a:lnTo>
                    <a:pt x="8220" y="23841"/>
                  </a:lnTo>
                  <a:lnTo>
                    <a:pt x="7832" y="23453"/>
                  </a:lnTo>
                  <a:lnTo>
                    <a:pt x="7430" y="23020"/>
                  </a:lnTo>
                  <a:lnTo>
                    <a:pt x="6728" y="22125"/>
                  </a:lnTo>
                  <a:lnTo>
                    <a:pt x="6117" y="21185"/>
                  </a:lnTo>
                  <a:lnTo>
                    <a:pt x="5610" y="20200"/>
                  </a:lnTo>
                  <a:lnTo>
                    <a:pt x="5207" y="19186"/>
                  </a:lnTo>
                  <a:lnTo>
                    <a:pt x="4908" y="18142"/>
                  </a:lnTo>
                  <a:lnTo>
                    <a:pt x="4714" y="17082"/>
                  </a:lnTo>
                  <a:lnTo>
                    <a:pt x="4610" y="16008"/>
                  </a:lnTo>
                  <a:lnTo>
                    <a:pt x="4610" y="14934"/>
                  </a:lnTo>
                  <a:lnTo>
                    <a:pt x="4714" y="13860"/>
                  </a:lnTo>
                  <a:lnTo>
                    <a:pt x="4908" y="12786"/>
                  </a:lnTo>
                  <a:lnTo>
                    <a:pt x="5207" y="11742"/>
                  </a:lnTo>
                  <a:lnTo>
                    <a:pt x="5610" y="10727"/>
                  </a:lnTo>
                  <a:lnTo>
                    <a:pt x="6117" y="9757"/>
                  </a:lnTo>
                  <a:lnTo>
                    <a:pt x="6728" y="8818"/>
                  </a:lnTo>
                  <a:lnTo>
                    <a:pt x="7430" y="7922"/>
                  </a:lnTo>
                  <a:lnTo>
                    <a:pt x="7832" y="7505"/>
                  </a:lnTo>
                  <a:lnTo>
                    <a:pt x="8220" y="7102"/>
                  </a:lnTo>
                  <a:lnTo>
                    <a:pt x="9056" y="6386"/>
                  </a:lnTo>
                  <a:lnTo>
                    <a:pt x="9966" y="5774"/>
                  </a:lnTo>
                  <a:lnTo>
                    <a:pt x="10921" y="5252"/>
                  </a:lnTo>
                  <a:lnTo>
                    <a:pt x="11920" y="4834"/>
                  </a:lnTo>
                  <a:lnTo>
                    <a:pt x="12964" y="4521"/>
                  </a:lnTo>
                  <a:lnTo>
                    <a:pt x="14039" y="4312"/>
                  </a:lnTo>
                  <a:lnTo>
                    <a:pt x="15142" y="4223"/>
                  </a:lnTo>
                  <a:lnTo>
                    <a:pt x="16232" y="4223"/>
                  </a:lnTo>
                  <a:lnTo>
                    <a:pt x="17291" y="4312"/>
                  </a:lnTo>
                  <a:lnTo>
                    <a:pt x="18320" y="4506"/>
                  </a:lnTo>
                  <a:lnTo>
                    <a:pt x="19335" y="4804"/>
                  </a:lnTo>
                  <a:lnTo>
                    <a:pt x="20304" y="5192"/>
                  </a:lnTo>
                  <a:lnTo>
                    <a:pt x="21229" y="5670"/>
                  </a:lnTo>
                  <a:lnTo>
                    <a:pt x="22109" y="6237"/>
                  </a:lnTo>
                  <a:lnTo>
                    <a:pt x="22945" y="6893"/>
                  </a:lnTo>
                  <a:lnTo>
                    <a:pt x="23333" y="7266"/>
                  </a:lnTo>
                  <a:lnTo>
                    <a:pt x="26316" y="4282"/>
                  </a:lnTo>
                  <a:lnTo>
                    <a:pt x="25779" y="3760"/>
                  </a:lnTo>
                  <a:lnTo>
                    <a:pt x="24631" y="2835"/>
                  </a:lnTo>
                  <a:lnTo>
                    <a:pt x="23407" y="2030"/>
                  </a:lnTo>
                  <a:lnTo>
                    <a:pt x="22109" y="1358"/>
                  </a:lnTo>
                  <a:lnTo>
                    <a:pt x="20752" y="806"/>
                  </a:lnTo>
                  <a:lnTo>
                    <a:pt x="19350" y="404"/>
                  </a:lnTo>
                  <a:lnTo>
                    <a:pt x="17917" y="135"/>
                  </a:lnTo>
                  <a:lnTo>
                    <a:pt x="16440" y="1"/>
                  </a:lnTo>
                  <a:close/>
                  <a:moveTo>
                    <a:pt x="112874" y="11011"/>
                  </a:moveTo>
                  <a:lnTo>
                    <a:pt x="111934" y="11085"/>
                  </a:lnTo>
                  <a:lnTo>
                    <a:pt x="111024" y="11264"/>
                  </a:lnTo>
                  <a:lnTo>
                    <a:pt x="110144" y="11533"/>
                  </a:lnTo>
                  <a:lnTo>
                    <a:pt x="109279" y="11891"/>
                  </a:lnTo>
                  <a:lnTo>
                    <a:pt x="108473" y="12338"/>
                  </a:lnTo>
                  <a:lnTo>
                    <a:pt x="107712" y="12861"/>
                  </a:lnTo>
                  <a:lnTo>
                    <a:pt x="106996" y="13472"/>
                  </a:lnTo>
                  <a:lnTo>
                    <a:pt x="106668" y="13800"/>
                  </a:lnTo>
                  <a:lnTo>
                    <a:pt x="106325" y="14158"/>
                  </a:lnTo>
                  <a:lnTo>
                    <a:pt x="105728" y="14904"/>
                  </a:lnTo>
                  <a:lnTo>
                    <a:pt x="105221" y="15710"/>
                  </a:lnTo>
                  <a:lnTo>
                    <a:pt x="104788" y="16545"/>
                  </a:lnTo>
                  <a:lnTo>
                    <a:pt x="104445" y="17440"/>
                  </a:lnTo>
                  <a:lnTo>
                    <a:pt x="104191" y="18395"/>
                  </a:lnTo>
                  <a:lnTo>
                    <a:pt x="104012" y="19395"/>
                  </a:lnTo>
                  <a:lnTo>
                    <a:pt x="103923" y="20439"/>
                  </a:lnTo>
                  <a:lnTo>
                    <a:pt x="103923" y="20991"/>
                  </a:lnTo>
                  <a:lnTo>
                    <a:pt x="103923" y="21483"/>
                  </a:lnTo>
                  <a:lnTo>
                    <a:pt x="103997" y="22468"/>
                  </a:lnTo>
                  <a:lnTo>
                    <a:pt x="104176" y="23438"/>
                  </a:lnTo>
                  <a:lnTo>
                    <a:pt x="104445" y="24378"/>
                  </a:lnTo>
                  <a:lnTo>
                    <a:pt x="104803" y="25273"/>
                  </a:lnTo>
                  <a:lnTo>
                    <a:pt x="105251" y="26138"/>
                  </a:lnTo>
                  <a:lnTo>
                    <a:pt x="105788" y="26959"/>
                  </a:lnTo>
                  <a:lnTo>
                    <a:pt x="106414" y="27734"/>
                  </a:lnTo>
                  <a:lnTo>
                    <a:pt x="106757" y="28092"/>
                  </a:lnTo>
                  <a:lnTo>
                    <a:pt x="107115" y="28435"/>
                  </a:lnTo>
                  <a:lnTo>
                    <a:pt x="107876" y="29077"/>
                  </a:lnTo>
                  <a:lnTo>
                    <a:pt x="108682" y="29614"/>
                  </a:lnTo>
                  <a:lnTo>
                    <a:pt x="109547" y="30077"/>
                  </a:lnTo>
                  <a:lnTo>
                    <a:pt x="110457" y="30435"/>
                  </a:lnTo>
                  <a:lnTo>
                    <a:pt x="111382" y="30718"/>
                  </a:lnTo>
                  <a:lnTo>
                    <a:pt x="112352" y="30897"/>
                  </a:lnTo>
                  <a:lnTo>
                    <a:pt x="113336" y="30972"/>
                  </a:lnTo>
                  <a:lnTo>
                    <a:pt x="113829" y="30957"/>
                  </a:lnTo>
                  <a:lnTo>
                    <a:pt x="114500" y="30972"/>
                  </a:lnTo>
                  <a:lnTo>
                    <a:pt x="115828" y="30808"/>
                  </a:lnTo>
                  <a:lnTo>
                    <a:pt x="117111" y="30464"/>
                  </a:lnTo>
                  <a:lnTo>
                    <a:pt x="118334" y="29927"/>
                  </a:lnTo>
                  <a:lnTo>
                    <a:pt x="118916" y="29584"/>
                  </a:lnTo>
                  <a:lnTo>
                    <a:pt x="119378" y="29286"/>
                  </a:lnTo>
                  <a:lnTo>
                    <a:pt x="120259" y="28600"/>
                  </a:lnTo>
                  <a:lnTo>
                    <a:pt x="121064" y="27824"/>
                  </a:lnTo>
                  <a:lnTo>
                    <a:pt x="121795" y="26973"/>
                  </a:lnTo>
                  <a:lnTo>
                    <a:pt x="122123" y="26526"/>
                  </a:lnTo>
                  <a:lnTo>
                    <a:pt x="118722" y="24258"/>
                  </a:lnTo>
                  <a:lnTo>
                    <a:pt x="118498" y="24601"/>
                  </a:lnTo>
                  <a:lnTo>
                    <a:pt x="117991" y="25213"/>
                  </a:lnTo>
                  <a:lnTo>
                    <a:pt x="117439" y="25720"/>
                  </a:lnTo>
                  <a:lnTo>
                    <a:pt x="116872" y="26153"/>
                  </a:lnTo>
                  <a:lnTo>
                    <a:pt x="116260" y="26496"/>
                  </a:lnTo>
                  <a:lnTo>
                    <a:pt x="115604" y="26765"/>
                  </a:lnTo>
                  <a:lnTo>
                    <a:pt x="114918" y="26929"/>
                  </a:lnTo>
                  <a:lnTo>
                    <a:pt x="114202" y="27018"/>
                  </a:lnTo>
                  <a:lnTo>
                    <a:pt x="113829" y="27033"/>
                  </a:lnTo>
                  <a:lnTo>
                    <a:pt x="113426" y="27018"/>
                  </a:lnTo>
                  <a:lnTo>
                    <a:pt x="112650" y="26929"/>
                  </a:lnTo>
                  <a:lnTo>
                    <a:pt x="111949" y="26735"/>
                  </a:lnTo>
                  <a:lnTo>
                    <a:pt x="111278" y="26451"/>
                  </a:lnTo>
                  <a:lnTo>
                    <a:pt x="110681" y="26078"/>
                  </a:lnTo>
                  <a:lnTo>
                    <a:pt x="110129" y="25601"/>
                  </a:lnTo>
                  <a:lnTo>
                    <a:pt x="109637" y="25034"/>
                  </a:lnTo>
                  <a:lnTo>
                    <a:pt x="109189" y="24378"/>
                  </a:lnTo>
                  <a:lnTo>
                    <a:pt x="108995" y="24005"/>
                  </a:lnTo>
                  <a:lnTo>
                    <a:pt x="122332" y="18470"/>
                  </a:lnTo>
                  <a:lnTo>
                    <a:pt x="121885" y="17336"/>
                  </a:lnTo>
                  <a:lnTo>
                    <a:pt x="121661" y="16829"/>
                  </a:lnTo>
                  <a:lnTo>
                    <a:pt x="121184" y="15844"/>
                  </a:lnTo>
                  <a:lnTo>
                    <a:pt x="120900" y="15367"/>
                  </a:lnTo>
                  <a:lnTo>
                    <a:pt x="120527" y="14830"/>
                  </a:lnTo>
                  <a:lnTo>
                    <a:pt x="119722" y="13830"/>
                  </a:lnTo>
                  <a:lnTo>
                    <a:pt x="119274" y="13353"/>
                  </a:lnTo>
                  <a:lnTo>
                    <a:pt x="118991" y="13084"/>
                  </a:lnTo>
                  <a:lnTo>
                    <a:pt x="118379" y="12607"/>
                  </a:lnTo>
                  <a:lnTo>
                    <a:pt x="117737" y="12174"/>
                  </a:lnTo>
                  <a:lnTo>
                    <a:pt x="117051" y="11816"/>
                  </a:lnTo>
                  <a:lnTo>
                    <a:pt x="116693" y="11667"/>
                  </a:lnTo>
                  <a:lnTo>
                    <a:pt x="116290" y="11503"/>
                  </a:lnTo>
                  <a:lnTo>
                    <a:pt x="115470" y="11249"/>
                  </a:lnTo>
                  <a:lnTo>
                    <a:pt x="114634" y="11085"/>
                  </a:lnTo>
                  <a:lnTo>
                    <a:pt x="113769" y="11011"/>
                  </a:lnTo>
                  <a:close/>
                  <a:moveTo>
                    <a:pt x="84872" y="11026"/>
                  </a:moveTo>
                  <a:lnTo>
                    <a:pt x="84394" y="11040"/>
                  </a:lnTo>
                  <a:lnTo>
                    <a:pt x="83469" y="11130"/>
                  </a:lnTo>
                  <a:lnTo>
                    <a:pt x="82574" y="11309"/>
                  </a:lnTo>
                  <a:lnTo>
                    <a:pt x="81709" y="11578"/>
                  </a:lnTo>
                  <a:lnTo>
                    <a:pt x="80874" y="11950"/>
                  </a:lnTo>
                  <a:lnTo>
                    <a:pt x="80083" y="12398"/>
                  </a:lnTo>
                  <a:lnTo>
                    <a:pt x="79292" y="12950"/>
                  </a:lnTo>
                  <a:lnTo>
                    <a:pt x="78546" y="13592"/>
                  </a:lnTo>
                  <a:lnTo>
                    <a:pt x="78188" y="13950"/>
                  </a:lnTo>
                  <a:lnTo>
                    <a:pt x="77845" y="14308"/>
                  </a:lnTo>
                  <a:lnTo>
                    <a:pt x="77219" y="15068"/>
                  </a:lnTo>
                  <a:lnTo>
                    <a:pt x="76682" y="15874"/>
                  </a:lnTo>
                  <a:lnTo>
                    <a:pt x="76234" y="16739"/>
                  </a:lnTo>
                  <a:lnTo>
                    <a:pt x="75861" y="17634"/>
                  </a:lnTo>
                  <a:lnTo>
                    <a:pt x="75592" y="18574"/>
                  </a:lnTo>
                  <a:lnTo>
                    <a:pt x="75399" y="19529"/>
                  </a:lnTo>
                  <a:lnTo>
                    <a:pt x="75324" y="20514"/>
                  </a:lnTo>
                  <a:lnTo>
                    <a:pt x="75324" y="21006"/>
                  </a:lnTo>
                  <a:lnTo>
                    <a:pt x="75324" y="21498"/>
                  </a:lnTo>
                  <a:lnTo>
                    <a:pt x="75399" y="22483"/>
                  </a:lnTo>
                  <a:lnTo>
                    <a:pt x="75578" y="23438"/>
                  </a:lnTo>
                  <a:lnTo>
                    <a:pt x="75861" y="24363"/>
                  </a:lnTo>
                  <a:lnTo>
                    <a:pt x="76219" y="25258"/>
                  </a:lnTo>
                  <a:lnTo>
                    <a:pt x="76682" y="26123"/>
                  </a:lnTo>
                  <a:lnTo>
                    <a:pt x="77219" y="26929"/>
                  </a:lnTo>
                  <a:lnTo>
                    <a:pt x="77845" y="27675"/>
                  </a:lnTo>
                  <a:lnTo>
                    <a:pt x="78188" y="28033"/>
                  </a:lnTo>
                  <a:lnTo>
                    <a:pt x="78546" y="28391"/>
                  </a:lnTo>
                  <a:lnTo>
                    <a:pt x="79292" y="29032"/>
                  </a:lnTo>
                  <a:lnTo>
                    <a:pt x="80068" y="29569"/>
                  </a:lnTo>
                  <a:lnTo>
                    <a:pt x="80874" y="30032"/>
                  </a:lnTo>
                  <a:lnTo>
                    <a:pt x="81709" y="30390"/>
                  </a:lnTo>
                  <a:lnTo>
                    <a:pt x="82574" y="30658"/>
                  </a:lnTo>
                  <a:lnTo>
                    <a:pt x="83469" y="30837"/>
                  </a:lnTo>
                  <a:lnTo>
                    <a:pt x="84394" y="30927"/>
                  </a:lnTo>
                  <a:lnTo>
                    <a:pt x="84872" y="30942"/>
                  </a:lnTo>
                  <a:lnTo>
                    <a:pt x="85290" y="30942"/>
                  </a:lnTo>
                  <a:lnTo>
                    <a:pt x="86095" y="30867"/>
                  </a:lnTo>
                  <a:lnTo>
                    <a:pt x="86841" y="30733"/>
                  </a:lnTo>
                  <a:lnTo>
                    <a:pt x="87542" y="30509"/>
                  </a:lnTo>
                  <a:lnTo>
                    <a:pt x="88199" y="30241"/>
                  </a:lnTo>
                  <a:lnTo>
                    <a:pt x="88810" y="29883"/>
                  </a:lnTo>
                  <a:lnTo>
                    <a:pt x="89362" y="29465"/>
                  </a:lnTo>
                  <a:lnTo>
                    <a:pt x="89870" y="28958"/>
                  </a:lnTo>
                  <a:lnTo>
                    <a:pt x="90108" y="28689"/>
                  </a:lnTo>
                  <a:lnTo>
                    <a:pt x="90257" y="28689"/>
                  </a:lnTo>
                  <a:lnTo>
                    <a:pt x="90257" y="30121"/>
                  </a:lnTo>
                  <a:lnTo>
                    <a:pt x="90242" y="30822"/>
                  </a:lnTo>
                  <a:lnTo>
                    <a:pt x="90078" y="32076"/>
                  </a:lnTo>
                  <a:lnTo>
                    <a:pt x="89735" y="33165"/>
                  </a:lnTo>
                  <a:lnTo>
                    <a:pt x="89198" y="34090"/>
                  </a:lnTo>
                  <a:lnTo>
                    <a:pt x="88855" y="34477"/>
                  </a:lnTo>
                  <a:lnTo>
                    <a:pt x="88482" y="34850"/>
                  </a:lnTo>
                  <a:lnTo>
                    <a:pt x="87647" y="35417"/>
                  </a:lnTo>
                  <a:lnTo>
                    <a:pt x="86662" y="35790"/>
                  </a:lnTo>
                  <a:lnTo>
                    <a:pt x="85543" y="35984"/>
                  </a:lnTo>
                  <a:lnTo>
                    <a:pt x="84946" y="35999"/>
                  </a:lnTo>
                  <a:lnTo>
                    <a:pt x="84514" y="35984"/>
                  </a:lnTo>
                  <a:lnTo>
                    <a:pt x="83678" y="35865"/>
                  </a:lnTo>
                  <a:lnTo>
                    <a:pt x="82873" y="35596"/>
                  </a:lnTo>
                  <a:lnTo>
                    <a:pt x="82142" y="35194"/>
                  </a:lnTo>
                  <a:lnTo>
                    <a:pt x="81814" y="34940"/>
                  </a:lnTo>
                  <a:lnTo>
                    <a:pt x="81500" y="34671"/>
                  </a:lnTo>
                  <a:lnTo>
                    <a:pt x="80948" y="34105"/>
                  </a:lnTo>
                  <a:lnTo>
                    <a:pt x="80486" y="33478"/>
                  </a:lnTo>
                  <a:lnTo>
                    <a:pt x="80083" y="32792"/>
                  </a:lnTo>
                  <a:lnTo>
                    <a:pt x="79919" y="32434"/>
                  </a:lnTo>
                  <a:lnTo>
                    <a:pt x="76100" y="34015"/>
                  </a:lnTo>
                  <a:lnTo>
                    <a:pt x="76383" y="34627"/>
                  </a:lnTo>
                  <a:lnTo>
                    <a:pt x="77054" y="35760"/>
                  </a:lnTo>
                  <a:lnTo>
                    <a:pt x="77875" y="36805"/>
                  </a:lnTo>
                  <a:lnTo>
                    <a:pt x="78815" y="37730"/>
                  </a:lnTo>
                  <a:lnTo>
                    <a:pt x="79352" y="38147"/>
                  </a:lnTo>
                  <a:lnTo>
                    <a:pt x="79919" y="38565"/>
                  </a:lnTo>
                  <a:lnTo>
                    <a:pt x="81187" y="39222"/>
                  </a:lnTo>
                  <a:lnTo>
                    <a:pt x="82589" y="39669"/>
                  </a:lnTo>
                  <a:lnTo>
                    <a:pt x="84111" y="39893"/>
                  </a:lnTo>
                  <a:lnTo>
                    <a:pt x="84946" y="39908"/>
                  </a:lnTo>
                  <a:lnTo>
                    <a:pt x="85454" y="39908"/>
                  </a:lnTo>
                  <a:lnTo>
                    <a:pt x="86438" y="39818"/>
                  </a:lnTo>
                  <a:lnTo>
                    <a:pt x="87393" y="39669"/>
                  </a:lnTo>
                  <a:lnTo>
                    <a:pt x="88288" y="39416"/>
                  </a:lnTo>
                  <a:lnTo>
                    <a:pt x="89139" y="39102"/>
                  </a:lnTo>
                  <a:lnTo>
                    <a:pt x="89944" y="38699"/>
                  </a:lnTo>
                  <a:lnTo>
                    <a:pt x="90705" y="38207"/>
                  </a:lnTo>
                  <a:lnTo>
                    <a:pt x="91406" y="37640"/>
                  </a:lnTo>
                  <a:lnTo>
                    <a:pt x="91749" y="37327"/>
                  </a:lnTo>
                  <a:lnTo>
                    <a:pt x="92077" y="36984"/>
                  </a:lnTo>
                  <a:lnTo>
                    <a:pt x="92659" y="36268"/>
                  </a:lnTo>
                  <a:lnTo>
                    <a:pt x="93152" y="35447"/>
                  </a:lnTo>
                  <a:lnTo>
                    <a:pt x="93569" y="34567"/>
                  </a:lnTo>
                  <a:lnTo>
                    <a:pt x="93898" y="33582"/>
                  </a:lnTo>
                  <a:lnTo>
                    <a:pt x="94151" y="32523"/>
                  </a:lnTo>
                  <a:lnTo>
                    <a:pt x="94315" y="31389"/>
                  </a:lnTo>
                  <a:lnTo>
                    <a:pt x="94405" y="30166"/>
                  </a:lnTo>
                  <a:lnTo>
                    <a:pt x="94420" y="29525"/>
                  </a:lnTo>
                  <a:lnTo>
                    <a:pt x="94420" y="11622"/>
                  </a:lnTo>
                  <a:lnTo>
                    <a:pt x="90257" y="11622"/>
                  </a:lnTo>
                  <a:lnTo>
                    <a:pt x="90257" y="13248"/>
                  </a:lnTo>
                  <a:lnTo>
                    <a:pt x="90108" y="13248"/>
                  </a:lnTo>
                  <a:lnTo>
                    <a:pt x="89870" y="12995"/>
                  </a:lnTo>
                  <a:lnTo>
                    <a:pt x="89377" y="12547"/>
                  </a:lnTo>
                  <a:lnTo>
                    <a:pt x="88840" y="12144"/>
                  </a:lnTo>
                  <a:lnTo>
                    <a:pt x="88258" y="11801"/>
                  </a:lnTo>
                  <a:lnTo>
                    <a:pt x="87945" y="11667"/>
                  </a:lnTo>
                  <a:lnTo>
                    <a:pt x="87572" y="11503"/>
                  </a:lnTo>
                  <a:lnTo>
                    <a:pt x="86826" y="11264"/>
                  </a:lnTo>
                  <a:lnTo>
                    <a:pt x="86050" y="11100"/>
                  </a:lnTo>
                  <a:lnTo>
                    <a:pt x="85260" y="110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grpSp>
          <p:nvGrpSpPr>
            <p:cNvPr id="80" name="Google Shape;80;p12"/>
            <p:cNvGrpSpPr/>
            <p:nvPr/>
          </p:nvGrpSpPr>
          <p:grpSpPr>
            <a:xfrm>
              <a:off x="2430468" y="2536041"/>
              <a:ext cx="644676" cy="193720"/>
              <a:chOff x="2430468" y="2536041"/>
              <a:chExt cx="644676" cy="193720"/>
            </a:xfrm>
          </p:grpSpPr>
          <p:sp>
            <p:nvSpPr>
              <p:cNvPr id="81" name="Google Shape;81;p12"/>
              <p:cNvSpPr/>
              <p:nvPr/>
            </p:nvSpPr>
            <p:spPr>
              <a:xfrm>
                <a:off x="2430468" y="2536041"/>
                <a:ext cx="169523" cy="193515"/>
              </a:xfrm>
              <a:custGeom>
                <a:avLst/>
                <a:gdLst/>
                <a:ahLst/>
                <a:cxnLst/>
                <a:rect l="l" t="t" r="r" b="b"/>
                <a:pathLst>
                  <a:path w="24766" h="28271" extrusionOk="0">
                    <a:moveTo>
                      <a:pt x="14069" y="0"/>
                    </a:moveTo>
                    <a:lnTo>
                      <a:pt x="13323" y="15"/>
                    </a:lnTo>
                    <a:lnTo>
                      <a:pt x="11891" y="149"/>
                    </a:lnTo>
                    <a:lnTo>
                      <a:pt x="10518" y="403"/>
                    </a:lnTo>
                    <a:lnTo>
                      <a:pt x="9205" y="776"/>
                    </a:lnTo>
                    <a:lnTo>
                      <a:pt x="7952" y="1283"/>
                    </a:lnTo>
                    <a:lnTo>
                      <a:pt x="6759" y="1910"/>
                    </a:lnTo>
                    <a:lnTo>
                      <a:pt x="5625" y="2670"/>
                    </a:lnTo>
                    <a:lnTo>
                      <a:pt x="4566" y="3551"/>
                    </a:lnTo>
                    <a:lnTo>
                      <a:pt x="4059" y="4058"/>
                    </a:lnTo>
                    <a:lnTo>
                      <a:pt x="3551" y="4565"/>
                    </a:lnTo>
                    <a:lnTo>
                      <a:pt x="2671" y="5639"/>
                    </a:lnTo>
                    <a:lnTo>
                      <a:pt x="1910" y="6773"/>
                    </a:lnTo>
                    <a:lnTo>
                      <a:pt x="1284" y="7967"/>
                    </a:lnTo>
                    <a:lnTo>
                      <a:pt x="776" y="9235"/>
                    </a:lnTo>
                    <a:lnTo>
                      <a:pt x="389" y="10562"/>
                    </a:lnTo>
                    <a:lnTo>
                      <a:pt x="135" y="11935"/>
                    </a:lnTo>
                    <a:lnTo>
                      <a:pt x="16" y="13382"/>
                    </a:lnTo>
                    <a:lnTo>
                      <a:pt x="1" y="14143"/>
                    </a:lnTo>
                    <a:lnTo>
                      <a:pt x="16" y="14889"/>
                    </a:lnTo>
                    <a:lnTo>
                      <a:pt x="150" y="16336"/>
                    </a:lnTo>
                    <a:lnTo>
                      <a:pt x="403" y="17723"/>
                    </a:lnTo>
                    <a:lnTo>
                      <a:pt x="776" y="19051"/>
                    </a:lnTo>
                    <a:lnTo>
                      <a:pt x="1284" y="20319"/>
                    </a:lnTo>
                    <a:lnTo>
                      <a:pt x="1910" y="21513"/>
                    </a:lnTo>
                    <a:lnTo>
                      <a:pt x="2671" y="22646"/>
                    </a:lnTo>
                    <a:lnTo>
                      <a:pt x="3551" y="23721"/>
                    </a:lnTo>
                    <a:lnTo>
                      <a:pt x="4059" y="24228"/>
                    </a:lnTo>
                    <a:lnTo>
                      <a:pt x="4566" y="24720"/>
                    </a:lnTo>
                    <a:lnTo>
                      <a:pt x="5640" y="25615"/>
                    </a:lnTo>
                    <a:lnTo>
                      <a:pt x="6774" y="26376"/>
                    </a:lnTo>
                    <a:lnTo>
                      <a:pt x="7967" y="27003"/>
                    </a:lnTo>
                    <a:lnTo>
                      <a:pt x="9220" y="27510"/>
                    </a:lnTo>
                    <a:lnTo>
                      <a:pt x="10518" y="27883"/>
                    </a:lnTo>
                    <a:lnTo>
                      <a:pt x="11891" y="28136"/>
                    </a:lnTo>
                    <a:lnTo>
                      <a:pt x="13323" y="28271"/>
                    </a:lnTo>
                    <a:lnTo>
                      <a:pt x="14860" y="28271"/>
                    </a:lnTo>
                    <a:lnTo>
                      <a:pt x="16411" y="28107"/>
                    </a:lnTo>
                    <a:lnTo>
                      <a:pt x="17933" y="27763"/>
                    </a:lnTo>
                    <a:lnTo>
                      <a:pt x="19410" y="27256"/>
                    </a:lnTo>
                    <a:lnTo>
                      <a:pt x="20126" y="26928"/>
                    </a:lnTo>
                    <a:lnTo>
                      <a:pt x="20797" y="26615"/>
                    </a:lnTo>
                    <a:lnTo>
                      <a:pt x="22050" y="25869"/>
                    </a:lnTo>
                    <a:lnTo>
                      <a:pt x="23214" y="24974"/>
                    </a:lnTo>
                    <a:lnTo>
                      <a:pt x="24288" y="23959"/>
                    </a:lnTo>
                    <a:lnTo>
                      <a:pt x="24765" y="23407"/>
                    </a:lnTo>
                    <a:lnTo>
                      <a:pt x="22349" y="20990"/>
                    </a:lnTo>
                    <a:lnTo>
                      <a:pt x="21916" y="21468"/>
                    </a:lnTo>
                    <a:lnTo>
                      <a:pt x="21021" y="22333"/>
                    </a:lnTo>
                    <a:lnTo>
                      <a:pt x="20066" y="23064"/>
                    </a:lnTo>
                    <a:lnTo>
                      <a:pt x="19082" y="23676"/>
                    </a:lnTo>
                    <a:lnTo>
                      <a:pt x="18037" y="24168"/>
                    </a:lnTo>
                    <a:lnTo>
                      <a:pt x="16948" y="24541"/>
                    </a:lnTo>
                    <a:lnTo>
                      <a:pt x="15829" y="24780"/>
                    </a:lnTo>
                    <a:lnTo>
                      <a:pt x="14651" y="24914"/>
                    </a:lnTo>
                    <a:lnTo>
                      <a:pt x="13517" y="24914"/>
                    </a:lnTo>
                    <a:lnTo>
                      <a:pt x="12488" y="24839"/>
                    </a:lnTo>
                    <a:lnTo>
                      <a:pt x="11473" y="24645"/>
                    </a:lnTo>
                    <a:lnTo>
                      <a:pt x="10488" y="24377"/>
                    </a:lnTo>
                    <a:lnTo>
                      <a:pt x="9534" y="23989"/>
                    </a:lnTo>
                    <a:lnTo>
                      <a:pt x="8624" y="23512"/>
                    </a:lnTo>
                    <a:lnTo>
                      <a:pt x="7773" y="22945"/>
                    </a:lnTo>
                    <a:lnTo>
                      <a:pt x="6968" y="22303"/>
                    </a:lnTo>
                    <a:lnTo>
                      <a:pt x="6595" y="21930"/>
                    </a:lnTo>
                    <a:lnTo>
                      <a:pt x="6207" y="21557"/>
                    </a:lnTo>
                    <a:lnTo>
                      <a:pt x="5550" y="20752"/>
                    </a:lnTo>
                    <a:lnTo>
                      <a:pt x="4983" y="19886"/>
                    </a:lnTo>
                    <a:lnTo>
                      <a:pt x="4506" y="18976"/>
                    </a:lnTo>
                    <a:lnTo>
                      <a:pt x="4118" y="17992"/>
                    </a:lnTo>
                    <a:lnTo>
                      <a:pt x="3835" y="16962"/>
                    </a:lnTo>
                    <a:lnTo>
                      <a:pt x="3656" y="15873"/>
                    </a:lnTo>
                    <a:lnTo>
                      <a:pt x="3551" y="14725"/>
                    </a:lnTo>
                    <a:lnTo>
                      <a:pt x="3551" y="14128"/>
                    </a:lnTo>
                    <a:lnTo>
                      <a:pt x="3551" y="13516"/>
                    </a:lnTo>
                    <a:lnTo>
                      <a:pt x="3656" y="12368"/>
                    </a:lnTo>
                    <a:lnTo>
                      <a:pt x="3835" y="11278"/>
                    </a:lnTo>
                    <a:lnTo>
                      <a:pt x="4118" y="10249"/>
                    </a:lnTo>
                    <a:lnTo>
                      <a:pt x="4506" y="9264"/>
                    </a:lnTo>
                    <a:lnTo>
                      <a:pt x="4983" y="8354"/>
                    </a:lnTo>
                    <a:lnTo>
                      <a:pt x="5550" y="7489"/>
                    </a:lnTo>
                    <a:lnTo>
                      <a:pt x="6207" y="6684"/>
                    </a:lnTo>
                    <a:lnTo>
                      <a:pt x="6595" y="6311"/>
                    </a:lnTo>
                    <a:lnTo>
                      <a:pt x="6968" y="5938"/>
                    </a:lnTo>
                    <a:lnTo>
                      <a:pt x="7773" y="5296"/>
                    </a:lnTo>
                    <a:lnTo>
                      <a:pt x="8624" y="4729"/>
                    </a:lnTo>
                    <a:lnTo>
                      <a:pt x="9534" y="4252"/>
                    </a:lnTo>
                    <a:lnTo>
                      <a:pt x="10488" y="3864"/>
                    </a:lnTo>
                    <a:lnTo>
                      <a:pt x="11473" y="3595"/>
                    </a:lnTo>
                    <a:lnTo>
                      <a:pt x="12488" y="3401"/>
                    </a:lnTo>
                    <a:lnTo>
                      <a:pt x="13517" y="3327"/>
                    </a:lnTo>
                    <a:lnTo>
                      <a:pt x="14636" y="3327"/>
                    </a:lnTo>
                    <a:lnTo>
                      <a:pt x="15755" y="3446"/>
                    </a:lnTo>
                    <a:lnTo>
                      <a:pt x="16829" y="3655"/>
                    </a:lnTo>
                    <a:lnTo>
                      <a:pt x="17828" y="3968"/>
                    </a:lnTo>
                    <a:lnTo>
                      <a:pt x="18768" y="4401"/>
                    </a:lnTo>
                    <a:lnTo>
                      <a:pt x="19648" y="4938"/>
                    </a:lnTo>
                    <a:lnTo>
                      <a:pt x="20454" y="5580"/>
                    </a:lnTo>
                    <a:lnTo>
                      <a:pt x="21215" y="6340"/>
                    </a:lnTo>
                    <a:lnTo>
                      <a:pt x="21558" y="6758"/>
                    </a:lnTo>
                    <a:lnTo>
                      <a:pt x="23990" y="4401"/>
                    </a:lnTo>
                    <a:lnTo>
                      <a:pt x="23497" y="3864"/>
                    </a:lnTo>
                    <a:lnTo>
                      <a:pt x="22483" y="2909"/>
                    </a:lnTo>
                    <a:lnTo>
                      <a:pt x="21394" y="2074"/>
                    </a:lnTo>
                    <a:lnTo>
                      <a:pt x="20215" y="1387"/>
                    </a:lnTo>
                    <a:lnTo>
                      <a:pt x="18977" y="835"/>
                    </a:lnTo>
                    <a:lnTo>
                      <a:pt x="17664" y="433"/>
                    </a:lnTo>
                    <a:lnTo>
                      <a:pt x="16277" y="149"/>
                    </a:lnTo>
                    <a:lnTo>
                      <a:pt x="14830" y="15"/>
                    </a:lnTo>
                    <a:lnTo>
                      <a:pt x="1406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2621430" y="2540429"/>
                <a:ext cx="23800" cy="185041"/>
              </a:xfrm>
              <a:custGeom>
                <a:avLst/>
                <a:gdLst/>
                <a:ahLst/>
                <a:cxnLst/>
                <a:rect l="l" t="t" r="r" b="b"/>
                <a:pathLst>
                  <a:path w="3477" h="27033" extrusionOk="0">
                    <a:moveTo>
                      <a:pt x="0" y="1"/>
                    </a:moveTo>
                    <a:lnTo>
                      <a:pt x="0" y="27033"/>
                    </a:lnTo>
                    <a:lnTo>
                      <a:pt x="3476" y="27033"/>
                    </a:lnTo>
                    <a:lnTo>
                      <a:pt x="347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2665546" y="2594655"/>
                <a:ext cx="130411" cy="135107"/>
              </a:xfrm>
              <a:custGeom>
                <a:avLst/>
                <a:gdLst/>
                <a:ahLst/>
                <a:cxnLst/>
                <a:rect l="l" t="t" r="r" b="b"/>
                <a:pathLst>
                  <a:path w="19052" h="19738" extrusionOk="0">
                    <a:moveTo>
                      <a:pt x="9101" y="3193"/>
                    </a:moveTo>
                    <a:lnTo>
                      <a:pt x="10219" y="3223"/>
                    </a:lnTo>
                    <a:lnTo>
                      <a:pt x="11308" y="3461"/>
                    </a:lnTo>
                    <a:lnTo>
                      <a:pt x="12353" y="3924"/>
                    </a:lnTo>
                    <a:lnTo>
                      <a:pt x="13308" y="4595"/>
                    </a:lnTo>
                    <a:lnTo>
                      <a:pt x="13740" y="5013"/>
                    </a:lnTo>
                    <a:lnTo>
                      <a:pt x="14173" y="5490"/>
                    </a:lnTo>
                    <a:lnTo>
                      <a:pt x="14829" y="6550"/>
                    </a:lnTo>
                    <a:lnTo>
                      <a:pt x="15292" y="7758"/>
                    </a:lnTo>
                    <a:lnTo>
                      <a:pt x="15516" y="9116"/>
                    </a:lnTo>
                    <a:lnTo>
                      <a:pt x="15530" y="9861"/>
                    </a:lnTo>
                    <a:lnTo>
                      <a:pt x="15516" y="10607"/>
                    </a:lnTo>
                    <a:lnTo>
                      <a:pt x="15292" y="11965"/>
                    </a:lnTo>
                    <a:lnTo>
                      <a:pt x="14844" y="13173"/>
                    </a:lnTo>
                    <a:lnTo>
                      <a:pt x="14173" y="14248"/>
                    </a:lnTo>
                    <a:lnTo>
                      <a:pt x="13740" y="14710"/>
                    </a:lnTo>
                    <a:lnTo>
                      <a:pt x="13516" y="14934"/>
                    </a:lnTo>
                    <a:lnTo>
                      <a:pt x="13069" y="15337"/>
                    </a:lnTo>
                    <a:lnTo>
                      <a:pt x="12069" y="15948"/>
                    </a:lnTo>
                    <a:lnTo>
                      <a:pt x="11010" y="16351"/>
                    </a:lnTo>
                    <a:lnTo>
                      <a:pt x="9891" y="16530"/>
                    </a:lnTo>
                    <a:lnTo>
                      <a:pt x="8772" y="16500"/>
                    </a:lnTo>
                    <a:lnTo>
                      <a:pt x="7668" y="16262"/>
                    </a:lnTo>
                    <a:lnTo>
                      <a:pt x="6639" y="15799"/>
                    </a:lnTo>
                    <a:lnTo>
                      <a:pt x="5684" y="15143"/>
                    </a:lnTo>
                    <a:lnTo>
                      <a:pt x="5252" y="14710"/>
                    </a:lnTo>
                    <a:lnTo>
                      <a:pt x="4819" y="14248"/>
                    </a:lnTo>
                    <a:lnTo>
                      <a:pt x="4148" y="13173"/>
                    </a:lnTo>
                    <a:lnTo>
                      <a:pt x="3700" y="11965"/>
                    </a:lnTo>
                    <a:lnTo>
                      <a:pt x="3476" y="10607"/>
                    </a:lnTo>
                    <a:lnTo>
                      <a:pt x="3461" y="9861"/>
                    </a:lnTo>
                    <a:lnTo>
                      <a:pt x="3476" y="9116"/>
                    </a:lnTo>
                    <a:lnTo>
                      <a:pt x="3700" y="7758"/>
                    </a:lnTo>
                    <a:lnTo>
                      <a:pt x="4148" y="6550"/>
                    </a:lnTo>
                    <a:lnTo>
                      <a:pt x="4819" y="5490"/>
                    </a:lnTo>
                    <a:lnTo>
                      <a:pt x="5252" y="5013"/>
                    </a:lnTo>
                    <a:lnTo>
                      <a:pt x="5475" y="4789"/>
                    </a:lnTo>
                    <a:lnTo>
                      <a:pt x="5923" y="4401"/>
                    </a:lnTo>
                    <a:lnTo>
                      <a:pt x="6922" y="3775"/>
                    </a:lnTo>
                    <a:lnTo>
                      <a:pt x="7982" y="3372"/>
                    </a:lnTo>
                    <a:lnTo>
                      <a:pt x="9101" y="3193"/>
                    </a:lnTo>
                    <a:close/>
                    <a:moveTo>
                      <a:pt x="9011" y="0"/>
                    </a:moveTo>
                    <a:lnTo>
                      <a:pt x="8011" y="90"/>
                    </a:lnTo>
                    <a:lnTo>
                      <a:pt x="7057" y="269"/>
                    </a:lnTo>
                    <a:lnTo>
                      <a:pt x="6162" y="537"/>
                    </a:lnTo>
                    <a:lnTo>
                      <a:pt x="5311" y="880"/>
                    </a:lnTo>
                    <a:lnTo>
                      <a:pt x="4491" y="1328"/>
                    </a:lnTo>
                    <a:lnTo>
                      <a:pt x="3730" y="1850"/>
                    </a:lnTo>
                    <a:lnTo>
                      <a:pt x="3014" y="2477"/>
                    </a:lnTo>
                    <a:lnTo>
                      <a:pt x="2686" y="2820"/>
                    </a:lnTo>
                    <a:lnTo>
                      <a:pt x="2357" y="3178"/>
                    </a:lnTo>
                    <a:lnTo>
                      <a:pt x="1776" y="3924"/>
                    </a:lnTo>
                    <a:lnTo>
                      <a:pt x="1268" y="4715"/>
                    </a:lnTo>
                    <a:lnTo>
                      <a:pt x="851" y="5550"/>
                    </a:lnTo>
                    <a:lnTo>
                      <a:pt x="507" y="6430"/>
                    </a:lnTo>
                    <a:lnTo>
                      <a:pt x="254" y="7355"/>
                    </a:lnTo>
                    <a:lnTo>
                      <a:pt x="90" y="8325"/>
                    </a:lnTo>
                    <a:lnTo>
                      <a:pt x="0" y="9339"/>
                    </a:lnTo>
                    <a:lnTo>
                      <a:pt x="0" y="9861"/>
                    </a:lnTo>
                    <a:lnTo>
                      <a:pt x="0" y="10399"/>
                    </a:lnTo>
                    <a:lnTo>
                      <a:pt x="90" y="11413"/>
                    </a:lnTo>
                    <a:lnTo>
                      <a:pt x="254" y="12383"/>
                    </a:lnTo>
                    <a:lnTo>
                      <a:pt x="507" y="13308"/>
                    </a:lnTo>
                    <a:lnTo>
                      <a:pt x="836" y="14188"/>
                    </a:lnTo>
                    <a:lnTo>
                      <a:pt x="1253" y="15023"/>
                    </a:lnTo>
                    <a:lnTo>
                      <a:pt x="1761" y="15814"/>
                    </a:lnTo>
                    <a:lnTo>
                      <a:pt x="2342" y="16560"/>
                    </a:lnTo>
                    <a:lnTo>
                      <a:pt x="2686" y="16918"/>
                    </a:lnTo>
                    <a:lnTo>
                      <a:pt x="3014" y="17261"/>
                    </a:lnTo>
                    <a:lnTo>
                      <a:pt x="3730" y="17873"/>
                    </a:lnTo>
                    <a:lnTo>
                      <a:pt x="4491" y="18410"/>
                    </a:lnTo>
                    <a:lnTo>
                      <a:pt x="5311" y="18842"/>
                    </a:lnTo>
                    <a:lnTo>
                      <a:pt x="6162" y="19200"/>
                    </a:lnTo>
                    <a:lnTo>
                      <a:pt x="7057" y="19454"/>
                    </a:lnTo>
                    <a:lnTo>
                      <a:pt x="8011" y="19633"/>
                    </a:lnTo>
                    <a:lnTo>
                      <a:pt x="9011" y="19723"/>
                    </a:lnTo>
                    <a:lnTo>
                      <a:pt x="9518" y="19738"/>
                    </a:lnTo>
                    <a:lnTo>
                      <a:pt x="10040" y="19723"/>
                    </a:lnTo>
                    <a:lnTo>
                      <a:pt x="11040" y="19633"/>
                    </a:lnTo>
                    <a:lnTo>
                      <a:pt x="11980" y="19454"/>
                    </a:lnTo>
                    <a:lnTo>
                      <a:pt x="12890" y="19200"/>
                    </a:lnTo>
                    <a:lnTo>
                      <a:pt x="13740" y="18842"/>
                    </a:lnTo>
                    <a:lnTo>
                      <a:pt x="14546" y="18410"/>
                    </a:lnTo>
                    <a:lnTo>
                      <a:pt x="15307" y="17873"/>
                    </a:lnTo>
                    <a:lnTo>
                      <a:pt x="16023" y="17261"/>
                    </a:lnTo>
                    <a:lnTo>
                      <a:pt x="16366" y="16918"/>
                    </a:lnTo>
                    <a:lnTo>
                      <a:pt x="16694" y="16560"/>
                    </a:lnTo>
                    <a:lnTo>
                      <a:pt x="17276" y="15814"/>
                    </a:lnTo>
                    <a:lnTo>
                      <a:pt x="17783" y="15023"/>
                    </a:lnTo>
                    <a:lnTo>
                      <a:pt x="18201" y="14188"/>
                    </a:lnTo>
                    <a:lnTo>
                      <a:pt x="18544" y="13308"/>
                    </a:lnTo>
                    <a:lnTo>
                      <a:pt x="18798" y="12383"/>
                    </a:lnTo>
                    <a:lnTo>
                      <a:pt x="18962" y="11413"/>
                    </a:lnTo>
                    <a:lnTo>
                      <a:pt x="19051" y="10399"/>
                    </a:lnTo>
                    <a:lnTo>
                      <a:pt x="19051" y="9861"/>
                    </a:lnTo>
                    <a:lnTo>
                      <a:pt x="19051" y="9339"/>
                    </a:lnTo>
                    <a:lnTo>
                      <a:pt x="18962" y="8325"/>
                    </a:lnTo>
                    <a:lnTo>
                      <a:pt x="18798" y="7355"/>
                    </a:lnTo>
                    <a:lnTo>
                      <a:pt x="18544" y="6430"/>
                    </a:lnTo>
                    <a:lnTo>
                      <a:pt x="18201" y="5550"/>
                    </a:lnTo>
                    <a:lnTo>
                      <a:pt x="17783" y="4715"/>
                    </a:lnTo>
                    <a:lnTo>
                      <a:pt x="17276" y="3924"/>
                    </a:lnTo>
                    <a:lnTo>
                      <a:pt x="16694" y="3178"/>
                    </a:lnTo>
                    <a:lnTo>
                      <a:pt x="16366" y="2820"/>
                    </a:lnTo>
                    <a:lnTo>
                      <a:pt x="16023" y="2477"/>
                    </a:lnTo>
                    <a:lnTo>
                      <a:pt x="15307" y="1850"/>
                    </a:lnTo>
                    <a:lnTo>
                      <a:pt x="14546" y="1328"/>
                    </a:lnTo>
                    <a:lnTo>
                      <a:pt x="13740" y="880"/>
                    </a:lnTo>
                    <a:lnTo>
                      <a:pt x="12890" y="537"/>
                    </a:lnTo>
                    <a:lnTo>
                      <a:pt x="11980" y="269"/>
                    </a:lnTo>
                    <a:lnTo>
                      <a:pt x="11040" y="90"/>
                    </a:lnTo>
                    <a:lnTo>
                      <a:pt x="1004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2815349" y="2598741"/>
                <a:ext cx="112135" cy="130815"/>
              </a:xfrm>
              <a:custGeom>
                <a:avLst/>
                <a:gdLst/>
                <a:ahLst/>
                <a:cxnLst/>
                <a:rect l="l" t="t" r="r" b="b"/>
                <a:pathLst>
                  <a:path w="16382" h="19111" extrusionOk="0">
                    <a:moveTo>
                      <a:pt x="12905" y="0"/>
                    </a:moveTo>
                    <a:lnTo>
                      <a:pt x="12905" y="10204"/>
                    </a:lnTo>
                    <a:lnTo>
                      <a:pt x="12890" y="10741"/>
                    </a:lnTo>
                    <a:lnTo>
                      <a:pt x="12726" y="11816"/>
                    </a:lnTo>
                    <a:lnTo>
                      <a:pt x="12383" y="12830"/>
                    </a:lnTo>
                    <a:lnTo>
                      <a:pt x="11861" y="13770"/>
                    </a:lnTo>
                    <a:lnTo>
                      <a:pt x="11548" y="14217"/>
                    </a:lnTo>
                    <a:lnTo>
                      <a:pt x="11219" y="14620"/>
                    </a:lnTo>
                    <a:lnTo>
                      <a:pt x="10444" y="15262"/>
                    </a:lnTo>
                    <a:lnTo>
                      <a:pt x="9534" y="15709"/>
                    </a:lnTo>
                    <a:lnTo>
                      <a:pt x="8549" y="15933"/>
                    </a:lnTo>
                    <a:lnTo>
                      <a:pt x="8042" y="15948"/>
                    </a:lnTo>
                    <a:lnTo>
                      <a:pt x="7475" y="15933"/>
                    </a:lnTo>
                    <a:lnTo>
                      <a:pt x="6475" y="15769"/>
                    </a:lnTo>
                    <a:lnTo>
                      <a:pt x="5625" y="15441"/>
                    </a:lnTo>
                    <a:lnTo>
                      <a:pt x="4909" y="14963"/>
                    </a:lnTo>
                    <a:lnTo>
                      <a:pt x="4342" y="14322"/>
                    </a:lnTo>
                    <a:lnTo>
                      <a:pt x="3909" y="13516"/>
                    </a:lnTo>
                    <a:lnTo>
                      <a:pt x="3626" y="12547"/>
                    </a:lnTo>
                    <a:lnTo>
                      <a:pt x="3477" y="11413"/>
                    </a:lnTo>
                    <a:lnTo>
                      <a:pt x="3477" y="10786"/>
                    </a:lnTo>
                    <a:lnTo>
                      <a:pt x="3477" y="15"/>
                    </a:lnTo>
                    <a:lnTo>
                      <a:pt x="1" y="15"/>
                    </a:lnTo>
                    <a:lnTo>
                      <a:pt x="1" y="11338"/>
                    </a:lnTo>
                    <a:lnTo>
                      <a:pt x="16" y="12218"/>
                    </a:lnTo>
                    <a:lnTo>
                      <a:pt x="239" y="13800"/>
                    </a:lnTo>
                    <a:lnTo>
                      <a:pt x="687" y="15217"/>
                    </a:lnTo>
                    <a:lnTo>
                      <a:pt x="1179" y="16157"/>
                    </a:lnTo>
                    <a:lnTo>
                      <a:pt x="1567" y="16739"/>
                    </a:lnTo>
                    <a:lnTo>
                      <a:pt x="1791" y="17007"/>
                    </a:lnTo>
                    <a:lnTo>
                      <a:pt x="2015" y="17261"/>
                    </a:lnTo>
                    <a:lnTo>
                      <a:pt x="2522" y="17723"/>
                    </a:lnTo>
                    <a:lnTo>
                      <a:pt x="3074" y="18111"/>
                    </a:lnTo>
                    <a:lnTo>
                      <a:pt x="3671" y="18454"/>
                    </a:lnTo>
                    <a:lnTo>
                      <a:pt x="4327" y="18708"/>
                    </a:lnTo>
                    <a:lnTo>
                      <a:pt x="5043" y="18917"/>
                    </a:lnTo>
                    <a:lnTo>
                      <a:pt x="5804" y="19036"/>
                    </a:lnTo>
                    <a:lnTo>
                      <a:pt x="6625" y="19111"/>
                    </a:lnTo>
                    <a:lnTo>
                      <a:pt x="7505" y="19111"/>
                    </a:lnTo>
                    <a:lnTo>
                      <a:pt x="8385" y="18991"/>
                    </a:lnTo>
                    <a:lnTo>
                      <a:pt x="9250" y="18753"/>
                    </a:lnTo>
                    <a:lnTo>
                      <a:pt x="10086" y="18410"/>
                    </a:lnTo>
                    <a:lnTo>
                      <a:pt x="10488" y="18186"/>
                    </a:lnTo>
                    <a:lnTo>
                      <a:pt x="10847" y="17977"/>
                    </a:lnTo>
                    <a:lnTo>
                      <a:pt x="11533" y="17499"/>
                    </a:lnTo>
                    <a:lnTo>
                      <a:pt x="12144" y="16933"/>
                    </a:lnTo>
                    <a:lnTo>
                      <a:pt x="12667" y="16291"/>
                    </a:lnTo>
                    <a:lnTo>
                      <a:pt x="12905" y="15948"/>
                    </a:lnTo>
                    <a:lnTo>
                      <a:pt x="13054" y="15948"/>
                    </a:lnTo>
                    <a:lnTo>
                      <a:pt x="13054" y="18514"/>
                    </a:lnTo>
                    <a:lnTo>
                      <a:pt x="16381" y="18514"/>
                    </a:lnTo>
                    <a:lnTo>
                      <a:pt x="1636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2947697" y="2540018"/>
                <a:ext cx="127447" cy="189538"/>
              </a:xfrm>
              <a:custGeom>
                <a:avLst/>
                <a:gdLst/>
                <a:ahLst/>
                <a:cxnLst/>
                <a:rect l="l" t="t" r="r" b="b"/>
                <a:pathLst>
                  <a:path w="18619" h="27690" extrusionOk="0">
                    <a:moveTo>
                      <a:pt x="9071" y="11175"/>
                    </a:moveTo>
                    <a:lnTo>
                      <a:pt x="10160" y="11205"/>
                    </a:lnTo>
                    <a:lnTo>
                      <a:pt x="11219" y="11458"/>
                    </a:lnTo>
                    <a:lnTo>
                      <a:pt x="12233" y="11906"/>
                    </a:lnTo>
                    <a:lnTo>
                      <a:pt x="13158" y="12562"/>
                    </a:lnTo>
                    <a:lnTo>
                      <a:pt x="13561" y="12980"/>
                    </a:lnTo>
                    <a:lnTo>
                      <a:pt x="13964" y="13442"/>
                    </a:lnTo>
                    <a:lnTo>
                      <a:pt x="14605" y="14517"/>
                    </a:lnTo>
                    <a:lnTo>
                      <a:pt x="15038" y="15725"/>
                    </a:lnTo>
                    <a:lnTo>
                      <a:pt x="15262" y="17098"/>
                    </a:lnTo>
                    <a:lnTo>
                      <a:pt x="15277" y="17843"/>
                    </a:lnTo>
                    <a:lnTo>
                      <a:pt x="15262" y="18589"/>
                    </a:lnTo>
                    <a:lnTo>
                      <a:pt x="15038" y="19962"/>
                    </a:lnTo>
                    <a:lnTo>
                      <a:pt x="14605" y="21185"/>
                    </a:lnTo>
                    <a:lnTo>
                      <a:pt x="13964" y="22244"/>
                    </a:lnTo>
                    <a:lnTo>
                      <a:pt x="13561" y="22722"/>
                    </a:lnTo>
                    <a:lnTo>
                      <a:pt x="13143" y="23140"/>
                    </a:lnTo>
                    <a:lnTo>
                      <a:pt x="12189" y="23811"/>
                    </a:lnTo>
                    <a:lnTo>
                      <a:pt x="11129" y="24273"/>
                    </a:lnTo>
                    <a:lnTo>
                      <a:pt x="9981" y="24512"/>
                    </a:lnTo>
                    <a:lnTo>
                      <a:pt x="9384" y="24527"/>
                    </a:lnTo>
                    <a:lnTo>
                      <a:pt x="8787" y="24512"/>
                    </a:lnTo>
                    <a:lnTo>
                      <a:pt x="7653" y="24273"/>
                    </a:lnTo>
                    <a:lnTo>
                      <a:pt x="6579" y="23811"/>
                    </a:lnTo>
                    <a:lnTo>
                      <a:pt x="5639" y="23125"/>
                    </a:lnTo>
                    <a:lnTo>
                      <a:pt x="5222" y="22692"/>
                    </a:lnTo>
                    <a:lnTo>
                      <a:pt x="4804" y="22230"/>
                    </a:lnTo>
                    <a:lnTo>
                      <a:pt x="4162" y="21170"/>
                    </a:lnTo>
                    <a:lnTo>
                      <a:pt x="3730" y="19947"/>
                    </a:lnTo>
                    <a:lnTo>
                      <a:pt x="3506" y="18589"/>
                    </a:lnTo>
                    <a:lnTo>
                      <a:pt x="3491" y="17843"/>
                    </a:lnTo>
                    <a:lnTo>
                      <a:pt x="3506" y="17098"/>
                    </a:lnTo>
                    <a:lnTo>
                      <a:pt x="3730" y="15740"/>
                    </a:lnTo>
                    <a:lnTo>
                      <a:pt x="4162" y="14532"/>
                    </a:lnTo>
                    <a:lnTo>
                      <a:pt x="4804" y="13472"/>
                    </a:lnTo>
                    <a:lnTo>
                      <a:pt x="5222" y="12995"/>
                    </a:lnTo>
                    <a:lnTo>
                      <a:pt x="5371" y="12831"/>
                    </a:lnTo>
                    <a:lnTo>
                      <a:pt x="5550" y="12682"/>
                    </a:lnTo>
                    <a:lnTo>
                      <a:pt x="5983" y="12294"/>
                    </a:lnTo>
                    <a:lnTo>
                      <a:pt x="6952" y="11712"/>
                    </a:lnTo>
                    <a:lnTo>
                      <a:pt x="7982" y="11339"/>
                    </a:lnTo>
                    <a:lnTo>
                      <a:pt x="9071" y="11175"/>
                    </a:lnTo>
                    <a:close/>
                    <a:moveTo>
                      <a:pt x="15143" y="1"/>
                    </a:moveTo>
                    <a:lnTo>
                      <a:pt x="15143" y="8549"/>
                    </a:lnTo>
                    <a:lnTo>
                      <a:pt x="15292" y="11115"/>
                    </a:lnTo>
                    <a:lnTo>
                      <a:pt x="15143" y="11115"/>
                    </a:lnTo>
                    <a:lnTo>
                      <a:pt x="14904" y="10757"/>
                    </a:lnTo>
                    <a:lnTo>
                      <a:pt x="14352" y="10116"/>
                    </a:lnTo>
                    <a:lnTo>
                      <a:pt x="13710" y="9549"/>
                    </a:lnTo>
                    <a:lnTo>
                      <a:pt x="13009" y="9056"/>
                    </a:lnTo>
                    <a:lnTo>
                      <a:pt x="12636" y="8862"/>
                    </a:lnTo>
                    <a:lnTo>
                      <a:pt x="12189" y="8639"/>
                    </a:lnTo>
                    <a:lnTo>
                      <a:pt x="11249" y="8296"/>
                    </a:lnTo>
                    <a:lnTo>
                      <a:pt x="10294" y="8072"/>
                    </a:lnTo>
                    <a:lnTo>
                      <a:pt x="9309" y="7967"/>
                    </a:lnTo>
                    <a:lnTo>
                      <a:pt x="8355" y="7967"/>
                    </a:lnTo>
                    <a:lnTo>
                      <a:pt x="7489" y="8057"/>
                    </a:lnTo>
                    <a:lnTo>
                      <a:pt x="6654" y="8236"/>
                    </a:lnTo>
                    <a:lnTo>
                      <a:pt x="5848" y="8504"/>
                    </a:lnTo>
                    <a:lnTo>
                      <a:pt x="5087" y="8862"/>
                    </a:lnTo>
                    <a:lnTo>
                      <a:pt x="4341" y="9295"/>
                    </a:lnTo>
                    <a:lnTo>
                      <a:pt x="3625" y="9832"/>
                    </a:lnTo>
                    <a:lnTo>
                      <a:pt x="2939" y="10459"/>
                    </a:lnTo>
                    <a:lnTo>
                      <a:pt x="2611" y="10802"/>
                    </a:lnTo>
                    <a:lnTo>
                      <a:pt x="2298" y="11160"/>
                    </a:lnTo>
                    <a:lnTo>
                      <a:pt x="1731" y="11906"/>
                    </a:lnTo>
                    <a:lnTo>
                      <a:pt x="1238" y="12711"/>
                    </a:lnTo>
                    <a:lnTo>
                      <a:pt x="836" y="13547"/>
                    </a:lnTo>
                    <a:lnTo>
                      <a:pt x="507" y="14427"/>
                    </a:lnTo>
                    <a:lnTo>
                      <a:pt x="254" y="15337"/>
                    </a:lnTo>
                    <a:lnTo>
                      <a:pt x="90" y="16307"/>
                    </a:lnTo>
                    <a:lnTo>
                      <a:pt x="15" y="17306"/>
                    </a:lnTo>
                    <a:lnTo>
                      <a:pt x="0" y="17829"/>
                    </a:lnTo>
                    <a:lnTo>
                      <a:pt x="15" y="18351"/>
                    </a:lnTo>
                    <a:lnTo>
                      <a:pt x="90" y="19350"/>
                    </a:lnTo>
                    <a:lnTo>
                      <a:pt x="254" y="20320"/>
                    </a:lnTo>
                    <a:lnTo>
                      <a:pt x="507" y="21245"/>
                    </a:lnTo>
                    <a:lnTo>
                      <a:pt x="836" y="22125"/>
                    </a:lnTo>
                    <a:lnTo>
                      <a:pt x="1238" y="22961"/>
                    </a:lnTo>
                    <a:lnTo>
                      <a:pt x="1731" y="23751"/>
                    </a:lnTo>
                    <a:lnTo>
                      <a:pt x="2298" y="24497"/>
                    </a:lnTo>
                    <a:lnTo>
                      <a:pt x="2611" y="24855"/>
                    </a:lnTo>
                    <a:lnTo>
                      <a:pt x="2939" y="25198"/>
                    </a:lnTo>
                    <a:lnTo>
                      <a:pt x="3625" y="25825"/>
                    </a:lnTo>
                    <a:lnTo>
                      <a:pt x="4341" y="26362"/>
                    </a:lnTo>
                    <a:lnTo>
                      <a:pt x="5087" y="26795"/>
                    </a:lnTo>
                    <a:lnTo>
                      <a:pt x="5848" y="27153"/>
                    </a:lnTo>
                    <a:lnTo>
                      <a:pt x="6654" y="27421"/>
                    </a:lnTo>
                    <a:lnTo>
                      <a:pt x="7489" y="27600"/>
                    </a:lnTo>
                    <a:lnTo>
                      <a:pt x="8355" y="27690"/>
                    </a:lnTo>
                    <a:lnTo>
                      <a:pt x="9294" y="27690"/>
                    </a:lnTo>
                    <a:lnTo>
                      <a:pt x="10279" y="27570"/>
                    </a:lnTo>
                    <a:lnTo>
                      <a:pt x="11234" y="27332"/>
                    </a:lnTo>
                    <a:lnTo>
                      <a:pt x="12159" y="26959"/>
                    </a:lnTo>
                    <a:lnTo>
                      <a:pt x="12606" y="26720"/>
                    </a:lnTo>
                    <a:lnTo>
                      <a:pt x="12994" y="26526"/>
                    </a:lnTo>
                    <a:lnTo>
                      <a:pt x="13695" y="26049"/>
                    </a:lnTo>
                    <a:lnTo>
                      <a:pt x="14337" y="25482"/>
                    </a:lnTo>
                    <a:lnTo>
                      <a:pt x="14889" y="24825"/>
                    </a:lnTo>
                    <a:lnTo>
                      <a:pt x="15128" y="24467"/>
                    </a:lnTo>
                    <a:lnTo>
                      <a:pt x="15277" y="24467"/>
                    </a:lnTo>
                    <a:lnTo>
                      <a:pt x="15277" y="27048"/>
                    </a:lnTo>
                    <a:lnTo>
                      <a:pt x="18619" y="27048"/>
                    </a:lnTo>
                    <a:lnTo>
                      <a:pt x="1861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Red 1 1">
  <p:cSld name="SECTION_HEADER_1_3_1_1">
    <p:bg>
      <p:bgPr>
        <a:solidFill>
          <a:srgbClr val="FABB05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3"/>
          <p:cNvGrpSpPr/>
          <p:nvPr/>
        </p:nvGrpSpPr>
        <p:grpSpPr>
          <a:xfrm>
            <a:off x="1016333" y="4623437"/>
            <a:ext cx="1349662" cy="238942"/>
            <a:chOff x="1532144" y="2517656"/>
            <a:chExt cx="1543000" cy="273170"/>
          </a:xfrm>
        </p:grpSpPr>
        <p:sp>
          <p:nvSpPr>
            <p:cNvPr id="88" name="Google Shape;88;p13"/>
            <p:cNvSpPr/>
            <p:nvPr/>
          </p:nvSpPr>
          <p:spPr>
            <a:xfrm>
              <a:off x="1532144" y="2517656"/>
              <a:ext cx="837369" cy="273170"/>
            </a:xfrm>
            <a:custGeom>
              <a:avLst/>
              <a:gdLst/>
              <a:ahLst/>
              <a:cxnLst/>
              <a:rect l="l" t="t" r="r" b="b"/>
              <a:pathLst>
                <a:path w="122333" h="39908" extrusionOk="0">
                  <a:moveTo>
                    <a:pt x="113784" y="14889"/>
                  </a:moveTo>
                  <a:lnTo>
                    <a:pt x="114381" y="14949"/>
                  </a:lnTo>
                  <a:lnTo>
                    <a:pt x="114963" y="15098"/>
                  </a:lnTo>
                  <a:lnTo>
                    <a:pt x="115515" y="15322"/>
                  </a:lnTo>
                  <a:lnTo>
                    <a:pt x="115783" y="15471"/>
                  </a:lnTo>
                  <a:lnTo>
                    <a:pt x="116022" y="15591"/>
                  </a:lnTo>
                  <a:lnTo>
                    <a:pt x="116439" y="15919"/>
                  </a:lnTo>
                  <a:lnTo>
                    <a:pt x="116783" y="16307"/>
                  </a:lnTo>
                  <a:lnTo>
                    <a:pt x="117066" y="16754"/>
                  </a:lnTo>
                  <a:lnTo>
                    <a:pt x="117185" y="16993"/>
                  </a:lnTo>
                  <a:lnTo>
                    <a:pt x="108264" y="20693"/>
                  </a:lnTo>
                  <a:lnTo>
                    <a:pt x="108264" y="20036"/>
                  </a:lnTo>
                  <a:lnTo>
                    <a:pt x="108443" y="18858"/>
                  </a:lnTo>
                  <a:lnTo>
                    <a:pt x="108846" y="17799"/>
                  </a:lnTo>
                  <a:lnTo>
                    <a:pt x="109487" y="16874"/>
                  </a:lnTo>
                  <a:lnTo>
                    <a:pt x="109890" y="16471"/>
                  </a:lnTo>
                  <a:lnTo>
                    <a:pt x="110308" y="16083"/>
                  </a:lnTo>
                  <a:lnTo>
                    <a:pt x="111173" y="15501"/>
                  </a:lnTo>
                  <a:lnTo>
                    <a:pt x="112083" y="15098"/>
                  </a:lnTo>
                  <a:lnTo>
                    <a:pt x="113008" y="14904"/>
                  </a:lnTo>
                  <a:lnTo>
                    <a:pt x="113486" y="14889"/>
                  </a:lnTo>
                  <a:close/>
                  <a:moveTo>
                    <a:pt x="41265" y="14934"/>
                  </a:moveTo>
                  <a:lnTo>
                    <a:pt x="42309" y="14964"/>
                  </a:lnTo>
                  <a:lnTo>
                    <a:pt x="43353" y="15188"/>
                  </a:lnTo>
                  <a:lnTo>
                    <a:pt x="44338" y="15620"/>
                  </a:lnTo>
                  <a:lnTo>
                    <a:pt x="45248" y="16247"/>
                  </a:lnTo>
                  <a:lnTo>
                    <a:pt x="45651" y="16635"/>
                  </a:lnTo>
                  <a:lnTo>
                    <a:pt x="46039" y="17112"/>
                  </a:lnTo>
                  <a:lnTo>
                    <a:pt x="46665" y="18142"/>
                  </a:lnTo>
                  <a:lnTo>
                    <a:pt x="47068" y="19246"/>
                  </a:lnTo>
                  <a:lnTo>
                    <a:pt x="47277" y="20394"/>
                  </a:lnTo>
                  <a:lnTo>
                    <a:pt x="47262" y="21558"/>
                  </a:lnTo>
                  <a:lnTo>
                    <a:pt x="47053" y="22707"/>
                  </a:lnTo>
                  <a:lnTo>
                    <a:pt x="46650" y="23811"/>
                  </a:lnTo>
                  <a:lnTo>
                    <a:pt x="46024" y="24840"/>
                  </a:lnTo>
                  <a:lnTo>
                    <a:pt x="45636" y="25317"/>
                  </a:lnTo>
                  <a:lnTo>
                    <a:pt x="45517" y="25437"/>
                  </a:lnTo>
                  <a:lnTo>
                    <a:pt x="45382" y="25556"/>
                  </a:lnTo>
                  <a:lnTo>
                    <a:pt x="44965" y="25914"/>
                  </a:lnTo>
                  <a:lnTo>
                    <a:pt x="44040" y="26481"/>
                  </a:lnTo>
                  <a:lnTo>
                    <a:pt x="43040" y="26854"/>
                  </a:lnTo>
                  <a:lnTo>
                    <a:pt x="42011" y="27018"/>
                  </a:lnTo>
                  <a:lnTo>
                    <a:pt x="40967" y="26988"/>
                  </a:lnTo>
                  <a:lnTo>
                    <a:pt x="39952" y="26750"/>
                  </a:lnTo>
                  <a:lnTo>
                    <a:pt x="38982" y="26332"/>
                  </a:lnTo>
                  <a:lnTo>
                    <a:pt x="38102" y="25705"/>
                  </a:lnTo>
                  <a:lnTo>
                    <a:pt x="37699" y="25317"/>
                  </a:lnTo>
                  <a:lnTo>
                    <a:pt x="37311" y="24840"/>
                  </a:lnTo>
                  <a:lnTo>
                    <a:pt x="36685" y="23811"/>
                  </a:lnTo>
                  <a:lnTo>
                    <a:pt x="36267" y="22707"/>
                  </a:lnTo>
                  <a:lnTo>
                    <a:pt x="36058" y="21558"/>
                  </a:lnTo>
                  <a:lnTo>
                    <a:pt x="36058" y="20394"/>
                  </a:lnTo>
                  <a:lnTo>
                    <a:pt x="36267" y="19246"/>
                  </a:lnTo>
                  <a:lnTo>
                    <a:pt x="36670" y="18142"/>
                  </a:lnTo>
                  <a:lnTo>
                    <a:pt x="37297" y="17112"/>
                  </a:lnTo>
                  <a:lnTo>
                    <a:pt x="37684" y="16635"/>
                  </a:lnTo>
                  <a:lnTo>
                    <a:pt x="37774" y="16530"/>
                  </a:lnTo>
                  <a:lnTo>
                    <a:pt x="37878" y="16456"/>
                  </a:lnTo>
                  <a:lnTo>
                    <a:pt x="38296" y="16083"/>
                  </a:lnTo>
                  <a:lnTo>
                    <a:pt x="39221" y="15501"/>
                  </a:lnTo>
                  <a:lnTo>
                    <a:pt x="40221" y="15113"/>
                  </a:lnTo>
                  <a:lnTo>
                    <a:pt x="41265" y="14934"/>
                  </a:lnTo>
                  <a:close/>
                  <a:moveTo>
                    <a:pt x="63076" y="14934"/>
                  </a:moveTo>
                  <a:lnTo>
                    <a:pt x="64135" y="14964"/>
                  </a:lnTo>
                  <a:lnTo>
                    <a:pt x="65164" y="15188"/>
                  </a:lnTo>
                  <a:lnTo>
                    <a:pt x="66149" y="15620"/>
                  </a:lnTo>
                  <a:lnTo>
                    <a:pt x="67059" y="16247"/>
                  </a:lnTo>
                  <a:lnTo>
                    <a:pt x="67462" y="16635"/>
                  </a:lnTo>
                  <a:lnTo>
                    <a:pt x="67865" y="17112"/>
                  </a:lnTo>
                  <a:lnTo>
                    <a:pt x="68476" y="18142"/>
                  </a:lnTo>
                  <a:lnTo>
                    <a:pt x="68894" y="19246"/>
                  </a:lnTo>
                  <a:lnTo>
                    <a:pt x="69088" y="20394"/>
                  </a:lnTo>
                  <a:lnTo>
                    <a:pt x="69088" y="21558"/>
                  </a:lnTo>
                  <a:lnTo>
                    <a:pt x="68879" y="22707"/>
                  </a:lnTo>
                  <a:lnTo>
                    <a:pt x="68461" y="23811"/>
                  </a:lnTo>
                  <a:lnTo>
                    <a:pt x="67850" y="24840"/>
                  </a:lnTo>
                  <a:lnTo>
                    <a:pt x="67447" y="25317"/>
                  </a:lnTo>
                  <a:lnTo>
                    <a:pt x="67343" y="25437"/>
                  </a:lnTo>
                  <a:lnTo>
                    <a:pt x="67208" y="25556"/>
                  </a:lnTo>
                  <a:lnTo>
                    <a:pt x="66776" y="25914"/>
                  </a:lnTo>
                  <a:lnTo>
                    <a:pt x="65851" y="26481"/>
                  </a:lnTo>
                  <a:lnTo>
                    <a:pt x="64866" y="26854"/>
                  </a:lnTo>
                  <a:lnTo>
                    <a:pt x="63822" y="27018"/>
                  </a:lnTo>
                  <a:lnTo>
                    <a:pt x="62792" y="26988"/>
                  </a:lnTo>
                  <a:lnTo>
                    <a:pt x="61763" y="26750"/>
                  </a:lnTo>
                  <a:lnTo>
                    <a:pt x="60793" y="26332"/>
                  </a:lnTo>
                  <a:lnTo>
                    <a:pt x="59913" y="25705"/>
                  </a:lnTo>
                  <a:lnTo>
                    <a:pt x="59525" y="25317"/>
                  </a:lnTo>
                  <a:lnTo>
                    <a:pt x="59122" y="24840"/>
                  </a:lnTo>
                  <a:lnTo>
                    <a:pt x="58511" y="23811"/>
                  </a:lnTo>
                  <a:lnTo>
                    <a:pt x="58093" y="22707"/>
                  </a:lnTo>
                  <a:lnTo>
                    <a:pt x="57884" y="21558"/>
                  </a:lnTo>
                  <a:lnTo>
                    <a:pt x="57884" y="20394"/>
                  </a:lnTo>
                  <a:lnTo>
                    <a:pt x="58093" y="19246"/>
                  </a:lnTo>
                  <a:lnTo>
                    <a:pt x="58496" y="18142"/>
                  </a:lnTo>
                  <a:lnTo>
                    <a:pt x="59107" y="17112"/>
                  </a:lnTo>
                  <a:lnTo>
                    <a:pt x="59510" y="16635"/>
                  </a:lnTo>
                  <a:lnTo>
                    <a:pt x="59600" y="16530"/>
                  </a:lnTo>
                  <a:lnTo>
                    <a:pt x="59689" y="16456"/>
                  </a:lnTo>
                  <a:lnTo>
                    <a:pt x="60107" y="16083"/>
                  </a:lnTo>
                  <a:lnTo>
                    <a:pt x="61032" y="15501"/>
                  </a:lnTo>
                  <a:lnTo>
                    <a:pt x="62032" y="15113"/>
                  </a:lnTo>
                  <a:lnTo>
                    <a:pt x="63076" y="14934"/>
                  </a:lnTo>
                  <a:close/>
                  <a:moveTo>
                    <a:pt x="85245" y="14964"/>
                  </a:moveTo>
                  <a:lnTo>
                    <a:pt x="85782" y="14979"/>
                  </a:lnTo>
                  <a:lnTo>
                    <a:pt x="86841" y="15203"/>
                  </a:lnTo>
                  <a:lnTo>
                    <a:pt x="87826" y="15635"/>
                  </a:lnTo>
                  <a:lnTo>
                    <a:pt x="88676" y="16292"/>
                  </a:lnTo>
                  <a:lnTo>
                    <a:pt x="89049" y="16695"/>
                  </a:lnTo>
                  <a:lnTo>
                    <a:pt x="89422" y="17157"/>
                  </a:lnTo>
                  <a:lnTo>
                    <a:pt x="90004" y="18186"/>
                  </a:lnTo>
                  <a:lnTo>
                    <a:pt x="90392" y="19290"/>
                  </a:lnTo>
                  <a:lnTo>
                    <a:pt x="90571" y="20439"/>
                  </a:lnTo>
                  <a:lnTo>
                    <a:pt x="90571" y="21036"/>
                  </a:lnTo>
                  <a:lnTo>
                    <a:pt x="90571" y="21633"/>
                  </a:lnTo>
                  <a:lnTo>
                    <a:pt x="90392" y="22781"/>
                  </a:lnTo>
                  <a:lnTo>
                    <a:pt x="90004" y="23870"/>
                  </a:lnTo>
                  <a:lnTo>
                    <a:pt x="89407" y="24870"/>
                  </a:lnTo>
                  <a:lnTo>
                    <a:pt x="89049" y="25332"/>
                  </a:lnTo>
                  <a:lnTo>
                    <a:pt x="88676" y="25720"/>
                  </a:lnTo>
                  <a:lnTo>
                    <a:pt x="87811" y="26362"/>
                  </a:lnTo>
                  <a:lnTo>
                    <a:pt x="86826" y="26809"/>
                  </a:lnTo>
                  <a:lnTo>
                    <a:pt x="85782" y="27033"/>
                  </a:lnTo>
                  <a:lnTo>
                    <a:pt x="85245" y="27048"/>
                  </a:lnTo>
                  <a:lnTo>
                    <a:pt x="84678" y="27033"/>
                  </a:lnTo>
                  <a:lnTo>
                    <a:pt x="83604" y="26809"/>
                  </a:lnTo>
                  <a:lnTo>
                    <a:pt x="82589" y="26362"/>
                  </a:lnTo>
                  <a:lnTo>
                    <a:pt x="81694" y="25720"/>
                  </a:lnTo>
                  <a:lnTo>
                    <a:pt x="81306" y="25332"/>
                  </a:lnTo>
                  <a:lnTo>
                    <a:pt x="80918" y="24885"/>
                  </a:lnTo>
                  <a:lnTo>
                    <a:pt x="80292" y="23885"/>
                  </a:lnTo>
                  <a:lnTo>
                    <a:pt x="79874" y="22796"/>
                  </a:lnTo>
                  <a:lnTo>
                    <a:pt x="79680" y="21633"/>
                  </a:lnTo>
                  <a:lnTo>
                    <a:pt x="79680" y="21036"/>
                  </a:lnTo>
                  <a:lnTo>
                    <a:pt x="79680" y="20439"/>
                  </a:lnTo>
                  <a:lnTo>
                    <a:pt x="79874" y="19261"/>
                  </a:lnTo>
                  <a:lnTo>
                    <a:pt x="80292" y="18157"/>
                  </a:lnTo>
                  <a:lnTo>
                    <a:pt x="80918" y="17142"/>
                  </a:lnTo>
                  <a:lnTo>
                    <a:pt x="81306" y="16695"/>
                  </a:lnTo>
                  <a:lnTo>
                    <a:pt x="81694" y="16292"/>
                  </a:lnTo>
                  <a:lnTo>
                    <a:pt x="82589" y="15635"/>
                  </a:lnTo>
                  <a:lnTo>
                    <a:pt x="83604" y="15203"/>
                  </a:lnTo>
                  <a:lnTo>
                    <a:pt x="84678" y="14979"/>
                  </a:lnTo>
                  <a:lnTo>
                    <a:pt x="85245" y="14964"/>
                  </a:lnTo>
                  <a:close/>
                  <a:moveTo>
                    <a:pt x="97433" y="1045"/>
                  </a:moveTo>
                  <a:lnTo>
                    <a:pt x="97433" y="30345"/>
                  </a:lnTo>
                  <a:lnTo>
                    <a:pt x="101819" y="30345"/>
                  </a:lnTo>
                  <a:lnTo>
                    <a:pt x="101819" y="1045"/>
                  </a:lnTo>
                  <a:close/>
                  <a:moveTo>
                    <a:pt x="41190" y="11040"/>
                  </a:moveTo>
                  <a:lnTo>
                    <a:pt x="40236" y="11130"/>
                  </a:lnTo>
                  <a:lnTo>
                    <a:pt x="39281" y="11309"/>
                  </a:lnTo>
                  <a:lnTo>
                    <a:pt x="38356" y="11578"/>
                  </a:lnTo>
                  <a:lnTo>
                    <a:pt x="37461" y="11936"/>
                  </a:lnTo>
                  <a:lnTo>
                    <a:pt x="36580" y="12383"/>
                  </a:lnTo>
                  <a:lnTo>
                    <a:pt x="35745" y="12905"/>
                  </a:lnTo>
                  <a:lnTo>
                    <a:pt x="34954" y="13532"/>
                  </a:lnTo>
                  <a:lnTo>
                    <a:pt x="34566" y="13875"/>
                  </a:lnTo>
                  <a:lnTo>
                    <a:pt x="34208" y="14248"/>
                  </a:lnTo>
                  <a:lnTo>
                    <a:pt x="33582" y="15054"/>
                  </a:lnTo>
                  <a:lnTo>
                    <a:pt x="33030" y="15889"/>
                  </a:lnTo>
                  <a:lnTo>
                    <a:pt x="32582" y="16769"/>
                  </a:lnTo>
                  <a:lnTo>
                    <a:pt x="32209" y="17664"/>
                  </a:lnTo>
                  <a:lnTo>
                    <a:pt x="31941" y="18604"/>
                  </a:lnTo>
                  <a:lnTo>
                    <a:pt x="31762" y="19559"/>
                  </a:lnTo>
                  <a:lnTo>
                    <a:pt x="31672" y="20514"/>
                  </a:lnTo>
                  <a:lnTo>
                    <a:pt x="31672" y="21469"/>
                  </a:lnTo>
                  <a:lnTo>
                    <a:pt x="31762" y="22438"/>
                  </a:lnTo>
                  <a:lnTo>
                    <a:pt x="31941" y="23378"/>
                  </a:lnTo>
                  <a:lnTo>
                    <a:pt x="32209" y="24318"/>
                  </a:lnTo>
                  <a:lnTo>
                    <a:pt x="32582" y="25228"/>
                  </a:lnTo>
                  <a:lnTo>
                    <a:pt x="33030" y="26093"/>
                  </a:lnTo>
                  <a:lnTo>
                    <a:pt x="33582" y="26944"/>
                  </a:lnTo>
                  <a:lnTo>
                    <a:pt x="34208" y="27734"/>
                  </a:lnTo>
                  <a:lnTo>
                    <a:pt x="34566" y="28107"/>
                  </a:lnTo>
                  <a:lnTo>
                    <a:pt x="34954" y="28450"/>
                  </a:lnTo>
                  <a:lnTo>
                    <a:pt x="35745" y="29077"/>
                  </a:lnTo>
                  <a:lnTo>
                    <a:pt x="36580" y="29614"/>
                  </a:lnTo>
                  <a:lnTo>
                    <a:pt x="37461" y="30047"/>
                  </a:lnTo>
                  <a:lnTo>
                    <a:pt x="38356" y="30405"/>
                  </a:lnTo>
                  <a:lnTo>
                    <a:pt x="39281" y="30673"/>
                  </a:lnTo>
                  <a:lnTo>
                    <a:pt x="40236" y="30852"/>
                  </a:lnTo>
                  <a:lnTo>
                    <a:pt x="41190" y="30942"/>
                  </a:lnTo>
                  <a:lnTo>
                    <a:pt x="42145" y="30942"/>
                  </a:lnTo>
                  <a:lnTo>
                    <a:pt x="43100" y="30852"/>
                  </a:lnTo>
                  <a:lnTo>
                    <a:pt x="44040" y="30673"/>
                  </a:lnTo>
                  <a:lnTo>
                    <a:pt x="44980" y="30405"/>
                  </a:lnTo>
                  <a:lnTo>
                    <a:pt x="45875" y="30047"/>
                  </a:lnTo>
                  <a:lnTo>
                    <a:pt x="46755" y="29614"/>
                  </a:lnTo>
                  <a:lnTo>
                    <a:pt x="47590" y="29077"/>
                  </a:lnTo>
                  <a:lnTo>
                    <a:pt x="48381" y="28450"/>
                  </a:lnTo>
                  <a:lnTo>
                    <a:pt x="48769" y="28107"/>
                  </a:lnTo>
                  <a:lnTo>
                    <a:pt x="49112" y="27734"/>
                  </a:lnTo>
                  <a:lnTo>
                    <a:pt x="49754" y="26944"/>
                  </a:lnTo>
                  <a:lnTo>
                    <a:pt x="50306" y="26093"/>
                  </a:lnTo>
                  <a:lnTo>
                    <a:pt x="50753" y="25228"/>
                  </a:lnTo>
                  <a:lnTo>
                    <a:pt x="51111" y="24318"/>
                  </a:lnTo>
                  <a:lnTo>
                    <a:pt x="51395" y="23378"/>
                  </a:lnTo>
                  <a:lnTo>
                    <a:pt x="51574" y="22438"/>
                  </a:lnTo>
                  <a:lnTo>
                    <a:pt x="51663" y="21469"/>
                  </a:lnTo>
                  <a:lnTo>
                    <a:pt x="51663" y="20514"/>
                  </a:lnTo>
                  <a:lnTo>
                    <a:pt x="51574" y="19559"/>
                  </a:lnTo>
                  <a:lnTo>
                    <a:pt x="51395" y="18604"/>
                  </a:lnTo>
                  <a:lnTo>
                    <a:pt x="51111" y="17664"/>
                  </a:lnTo>
                  <a:lnTo>
                    <a:pt x="50753" y="16769"/>
                  </a:lnTo>
                  <a:lnTo>
                    <a:pt x="50306" y="15889"/>
                  </a:lnTo>
                  <a:lnTo>
                    <a:pt x="49754" y="15054"/>
                  </a:lnTo>
                  <a:lnTo>
                    <a:pt x="49112" y="14248"/>
                  </a:lnTo>
                  <a:lnTo>
                    <a:pt x="48769" y="13875"/>
                  </a:lnTo>
                  <a:lnTo>
                    <a:pt x="48381" y="13532"/>
                  </a:lnTo>
                  <a:lnTo>
                    <a:pt x="47590" y="12905"/>
                  </a:lnTo>
                  <a:lnTo>
                    <a:pt x="46755" y="12383"/>
                  </a:lnTo>
                  <a:lnTo>
                    <a:pt x="45875" y="11936"/>
                  </a:lnTo>
                  <a:lnTo>
                    <a:pt x="44980" y="11578"/>
                  </a:lnTo>
                  <a:lnTo>
                    <a:pt x="44040" y="11309"/>
                  </a:lnTo>
                  <a:lnTo>
                    <a:pt x="43100" y="11130"/>
                  </a:lnTo>
                  <a:lnTo>
                    <a:pt x="42145" y="11040"/>
                  </a:lnTo>
                  <a:close/>
                  <a:moveTo>
                    <a:pt x="63031" y="11040"/>
                  </a:moveTo>
                  <a:lnTo>
                    <a:pt x="62076" y="11130"/>
                  </a:lnTo>
                  <a:lnTo>
                    <a:pt x="61121" y="11309"/>
                  </a:lnTo>
                  <a:lnTo>
                    <a:pt x="60197" y="11578"/>
                  </a:lnTo>
                  <a:lnTo>
                    <a:pt x="59286" y="11936"/>
                  </a:lnTo>
                  <a:lnTo>
                    <a:pt x="58421" y="12383"/>
                  </a:lnTo>
                  <a:lnTo>
                    <a:pt x="57586" y="12905"/>
                  </a:lnTo>
                  <a:lnTo>
                    <a:pt x="56780" y="13532"/>
                  </a:lnTo>
                  <a:lnTo>
                    <a:pt x="56407" y="13875"/>
                  </a:lnTo>
                  <a:lnTo>
                    <a:pt x="56049" y="14248"/>
                  </a:lnTo>
                  <a:lnTo>
                    <a:pt x="55408" y="15054"/>
                  </a:lnTo>
                  <a:lnTo>
                    <a:pt x="54871" y="15889"/>
                  </a:lnTo>
                  <a:lnTo>
                    <a:pt x="54408" y="16769"/>
                  </a:lnTo>
                  <a:lnTo>
                    <a:pt x="54050" y="17664"/>
                  </a:lnTo>
                  <a:lnTo>
                    <a:pt x="53782" y="18604"/>
                  </a:lnTo>
                  <a:lnTo>
                    <a:pt x="53603" y="19559"/>
                  </a:lnTo>
                  <a:lnTo>
                    <a:pt x="53513" y="20514"/>
                  </a:lnTo>
                  <a:lnTo>
                    <a:pt x="53513" y="21469"/>
                  </a:lnTo>
                  <a:lnTo>
                    <a:pt x="53603" y="22438"/>
                  </a:lnTo>
                  <a:lnTo>
                    <a:pt x="53782" y="23378"/>
                  </a:lnTo>
                  <a:lnTo>
                    <a:pt x="54050" y="24318"/>
                  </a:lnTo>
                  <a:lnTo>
                    <a:pt x="54408" y="25228"/>
                  </a:lnTo>
                  <a:lnTo>
                    <a:pt x="54871" y="26093"/>
                  </a:lnTo>
                  <a:lnTo>
                    <a:pt x="55408" y="26944"/>
                  </a:lnTo>
                  <a:lnTo>
                    <a:pt x="56049" y="27734"/>
                  </a:lnTo>
                  <a:lnTo>
                    <a:pt x="56407" y="28107"/>
                  </a:lnTo>
                  <a:lnTo>
                    <a:pt x="56780" y="28450"/>
                  </a:lnTo>
                  <a:lnTo>
                    <a:pt x="57586" y="29077"/>
                  </a:lnTo>
                  <a:lnTo>
                    <a:pt x="58421" y="29614"/>
                  </a:lnTo>
                  <a:lnTo>
                    <a:pt x="59286" y="30047"/>
                  </a:lnTo>
                  <a:lnTo>
                    <a:pt x="60197" y="30405"/>
                  </a:lnTo>
                  <a:lnTo>
                    <a:pt x="61121" y="30673"/>
                  </a:lnTo>
                  <a:lnTo>
                    <a:pt x="62076" y="30852"/>
                  </a:lnTo>
                  <a:lnTo>
                    <a:pt x="63031" y="30942"/>
                  </a:lnTo>
                  <a:lnTo>
                    <a:pt x="63986" y="30942"/>
                  </a:lnTo>
                  <a:lnTo>
                    <a:pt x="64941" y="30852"/>
                  </a:lnTo>
                  <a:lnTo>
                    <a:pt x="65880" y="30673"/>
                  </a:lnTo>
                  <a:lnTo>
                    <a:pt x="66805" y="30405"/>
                  </a:lnTo>
                  <a:lnTo>
                    <a:pt x="67715" y="30047"/>
                  </a:lnTo>
                  <a:lnTo>
                    <a:pt x="68596" y="29614"/>
                  </a:lnTo>
                  <a:lnTo>
                    <a:pt x="69431" y="29077"/>
                  </a:lnTo>
                  <a:lnTo>
                    <a:pt x="70222" y="28450"/>
                  </a:lnTo>
                  <a:lnTo>
                    <a:pt x="70595" y="28107"/>
                  </a:lnTo>
                  <a:lnTo>
                    <a:pt x="70953" y="27734"/>
                  </a:lnTo>
                  <a:lnTo>
                    <a:pt x="71594" y="26944"/>
                  </a:lnTo>
                  <a:lnTo>
                    <a:pt x="72131" y="26093"/>
                  </a:lnTo>
                  <a:lnTo>
                    <a:pt x="72594" y="25228"/>
                  </a:lnTo>
                  <a:lnTo>
                    <a:pt x="72952" y="24318"/>
                  </a:lnTo>
                  <a:lnTo>
                    <a:pt x="73220" y="23378"/>
                  </a:lnTo>
                  <a:lnTo>
                    <a:pt x="73414" y="22438"/>
                  </a:lnTo>
                  <a:lnTo>
                    <a:pt x="73504" y="21469"/>
                  </a:lnTo>
                  <a:lnTo>
                    <a:pt x="73504" y="20514"/>
                  </a:lnTo>
                  <a:lnTo>
                    <a:pt x="73414" y="19559"/>
                  </a:lnTo>
                  <a:lnTo>
                    <a:pt x="73220" y="18604"/>
                  </a:lnTo>
                  <a:lnTo>
                    <a:pt x="72952" y="17664"/>
                  </a:lnTo>
                  <a:lnTo>
                    <a:pt x="72594" y="16769"/>
                  </a:lnTo>
                  <a:lnTo>
                    <a:pt x="72131" y="15889"/>
                  </a:lnTo>
                  <a:lnTo>
                    <a:pt x="71594" y="15054"/>
                  </a:lnTo>
                  <a:lnTo>
                    <a:pt x="70953" y="14248"/>
                  </a:lnTo>
                  <a:lnTo>
                    <a:pt x="70595" y="13875"/>
                  </a:lnTo>
                  <a:lnTo>
                    <a:pt x="70222" y="13532"/>
                  </a:lnTo>
                  <a:lnTo>
                    <a:pt x="69431" y="12905"/>
                  </a:lnTo>
                  <a:lnTo>
                    <a:pt x="68596" y="12383"/>
                  </a:lnTo>
                  <a:lnTo>
                    <a:pt x="67715" y="11936"/>
                  </a:lnTo>
                  <a:lnTo>
                    <a:pt x="66805" y="11578"/>
                  </a:lnTo>
                  <a:lnTo>
                    <a:pt x="65880" y="11309"/>
                  </a:lnTo>
                  <a:lnTo>
                    <a:pt x="64941" y="11130"/>
                  </a:lnTo>
                  <a:lnTo>
                    <a:pt x="63986" y="11040"/>
                  </a:lnTo>
                  <a:close/>
                  <a:moveTo>
                    <a:pt x="14919" y="1"/>
                  </a:moveTo>
                  <a:lnTo>
                    <a:pt x="13382" y="150"/>
                  </a:lnTo>
                  <a:lnTo>
                    <a:pt x="11890" y="433"/>
                  </a:lnTo>
                  <a:lnTo>
                    <a:pt x="10413" y="866"/>
                  </a:lnTo>
                  <a:lnTo>
                    <a:pt x="9011" y="1448"/>
                  </a:lnTo>
                  <a:lnTo>
                    <a:pt x="7653" y="2164"/>
                  </a:lnTo>
                  <a:lnTo>
                    <a:pt x="6385" y="3014"/>
                  </a:lnTo>
                  <a:lnTo>
                    <a:pt x="5192" y="3999"/>
                  </a:lnTo>
                  <a:lnTo>
                    <a:pt x="4640" y="4536"/>
                  </a:lnTo>
                  <a:lnTo>
                    <a:pt x="4252" y="4924"/>
                  </a:lnTo>
                  <a:lnTo>
                    <a:pt x="3715" y="5506"/>
                  </a:lnTo>
                  <a:lnTo>
                    <a:pt x="2760" y="6714"/>
                  </a:lnTo>
                  <a:lnTo>
                    <a:pt x="1954" y="7997"/>
                  </a:lnTo>
                  <a:lnTo>
                    <a:pt x="1283" y="9325"/>
                  </a:lnTo>
                  <a:lnTo>
                    <a:pt x="746" y="10712"/>
                  </a:lnTo>
                  <a:lnTo>
                    <a:pt x="358" y="12129"/>
                  </a:lnTo>
                  <a:lnTo>
                    <a:pt x="105" y="13562"/>
                  </a:lnTo>
                  <a:lnTo>
                    <a:pt x="0" y="15024"/>
                  </a:lnTo>
                  <a:lnTo>
                    <a:pt x="15" y="16486"/>
                  </a:lnTo>
                  <a:lnTo>
                    <a:pt x="179" y="17933"/>
                  </a:lnTo>
                  <a:lnTo>
                    <a:pt x="492" y="19365"/>
                  </a:lnTo>
                  <a:lnTo>
                    <a:pt x="940" y="20767"/>
                  </a:lnTo>
                  <a:lnTo>
                    <a:pt x="1507" y="22125"/>
                  </a:lnTo>
                  <a:lnTo>
                    <a:pt x="2238" y="23438"/>
                  </a:lnTo>
                  <a:lnTo>
                    <a:pt x="3088" y="24676"/>
                  </a:lnTo>
                  <a:lnTo>
                    <a:pt x="4088" y="25855"/>
                  </a:lnTo>
                  <a:lnTo>
                    <a:pt x="4640" y="26407"/>
                  </a:lnTo>
                  <a:lnTo>
                    <a:pt x="5192" y="26959"/>
                  </a:lnTo>
                  <a:lnTo>
                    <a:pt x="6385" y="27943"/>
                  </a:lnTo>
                  <a:lnTo>
                    <a:pt x="7653" y="28794"/>
                  </a:lnTo>
                  <a:lnTo>
                    <a:pt x="8996" y="29510"/>
                  </a:lnTo>
                  <a:lnTo>
                    <a:pt x="10413" y="30091"/>
                  </a:lnTo>
                  <a:lnTo>
                    <a:pt x="11875" y="30539"/>
                  </a:lnTo>
                  <a:lnTo>
                    <a:pt x="13382" y="30822"/>
                  </a:lnTo>
                  <a:lnTo>
                    <a:pt x="14919" y="30957"/>
                  </a:lnTo>
                  <a:lnTo>
                    <a:pt x="15694" y="30957"/>
                  </a:lnTo>
                  <a:lnTo>
                    <a:pt x="16515" y="30942"/>
                  </a:lnTo>
                  <a:lnTo>
                    <a:pt x="18096" y="30808"/>
                  </a:lnTo>
                  <a:lnTo>
                    <a:pt x="19603" y="30539"/>
                  </a:lnTo>
                  <a:lnTo>
                    <a:pt x="21035" y="30136"/>
                  </a:lnTo>
                  <a:lnTo>
                    <a:pt x="22378" y="29599"/>
                  </a:lnTo>
                  <a:lnTo>
                    <a:pt x="23646" y="28928"/>
                  </a:lnTo>
                  <a:lnTo>
                    <a:pt x="24825" y="28107"/>
                  </a:lnTo>
                  <a:lnTo>
                    <a:pt x="25944" y="27167"/>
                  </a:lnTo>
                  <a:lnTo>
                    <a:pt x="26451" y="26630"/>
                  </a:lnTo>
                  <a:lnTo>
                    <a:pt x="26913" y="26168"/>
                  </a:lnTo>
                  <a:lnTo>
                    <a:pt x="27704" y="25168"/>
                  </a:lnTo>
                  <a:lnTo>
                    <a:pt x="28390" y="24094"/>
                  </a:lnTo>
                  <a:lnTo>
                    <a:pt x="28972" y="22945"/>
                  </a:lnTo>
                  <a:lnTo>
                    <a:pt x="29434" y="21707"/>
                  </a:lnTo>
                  <a:lnTo>
                    <a:pt x="29778" y="20379"/>
                  </a:lnTo>
                  <a:lnTo>
                    <a:pt x="30001" y="18977"/>
                  </a:lnTo>
                  <a:lnTo>
                    <a:pt x="30121" y="17500"/>
                  </a:lnTo>
                  <a:lnTo>
                    <a:pt x="30136" y="16739"/>
                  </a:lnTo>
                  <a:lnTo>
                    <a:pt x="30136" y="16068"/>
                  </a:lnTo>
                  <a:lnTo>
                    <a:pt x="30016" y="14740"/>
                  </a:lnTo>
                  <a:lnTo>
                    <a:pt x="29912" y="14084"/>
                  </a:lnTo>
                  <a:lnTo>
                    <a:pt x="15680" y="14084"/>
                  </a:lnTo>
                  <a:lnTo>
                    <a:pt x="15680" y="18321"/>
                  </a:lnTo>
                  <a:lnTo>
                    <a:pt x="25809" y="18321"/>
                  </a:lnTo>
                  <a:lnTo>
                    <a:pt x="25675" y="19171"/>
                  </a:lnTo>
                  <a:lnTo>
                    <a:pt x="25287" y="20693"/>
                  </a:lnTo>
                  <a:lnTo>
                    <a:pt x="24705" y="22020"/>
                  </a:lnTo>
                  <a:lnTo>
                    <a:pt x="23959" y="23154"/>
                  </a:lnTo>
                  <a:lnTo>
                    <a:pt x="23512" y="23632"/>
                  </a:lnTo>
                  <a:lnTo>
                    <a:pt x="23124" y="24005"/>
                  </a:lnTo>
                  <a:lnTo>
                    <a:pt x="22288" y="24691"/>
                  </a:lnTo>
                  <a:lnTo>
                    <a:pt x="21423" y="25273"/>
                  </a:lnTo>
                  <a:lnTo>
                    <a:pt x="20498" y="25750"/>
                  </a:lnTo>
                  <a:lnTo>
                    <a:pt x="19514" y="26138"/>
                  </a:lnTo>
                  <a:lnTo>
                    <a:pt x="18499" y="26436"/>
                  </a:lnTo>
                  <a:lnTo>
                    <a:pt x="17410" y="26630"/>
                  </a:lnTo>
                  <a:lnTo>
                    <a:pt x="16291" y="26720"/>
                  </a:lnTo>
                  <a:lnTo>
                    <a:pt x="15694" y="26735"/>
                  </a:lnTo>
                  <a:lnTo>
                    <a:pt x="15142" y="26735"/>
                  </a:lnTo>
                  <a:lnTo>
                    <a:pt x="14039" y="26630"/>
                  </a:lnTo>
                  <a:lnTo>
                    <a:pt x="12964" y="26421"/>
                  </a:lnTo>
                  <a:lnTo>
                    <a:pt x="11920" y="26108"/>
                  </a:lnTo>
                  <a:lnTo>
                    <a:pt x="10921" y="25690"/>
                  </a:lnTo>
                  <a:lnTo>
                    <a:pt x="9966" y="25168"/>
                  </a:lnTo>
                  <a:lnTo>
                    <a:pt x="9056" y="24557"/>
                  </a:lnTo>
                  <a:lnTo>
                    <a:pt x="8220" y="23841"/>
                  </a:lnTo>
                  <a:lnTo>
                    <a:pt x="7832" y="23453"/>
                  </a:lnTo>
                  <a:lnTo>
                    <a:pt x="7430" y="23020"/>
                  </a:lnTo>
                  <a:lnTo>
                    <a:pt x="6728" y="22125"/>
                  </a:lnTo>
                  <a:lnTo>
                    <a:pt x="6117" y="21185"/>
                  </a:lnTo>
                  <a:lnTo>
                    <a:pt x="5610" y="20200"/>
                  </a:lnTo>
                  <a:lnTo>
                    <a:pt x="5207" y="19186"/>
                  </a:lnTo>
                  <a:lnTo>
                    <a:pt x="4908" y="18142"/>
                  </a:lnTo>
                  <a:lnTo>
                    <a:pt x="4714" y="17082"/>
                  </a:lnTo>
                  <a:lnTo>
                    <a:pt x="4610" y="16008"/>
                  </a:lnTo>
                  <a:lnTo>
                    <a:pt x="4610" y="14934"/>
                  </a:lnTo>
                  <a:lnTo>
                    <a:pt x="4714" y="13860"/>
                  </a:lnTo>
                  <a:lnTo>
                    <a:pt x="4908" y="12786"/>
                  </a:lnTo>
                  <a:lnTo>
                    <a:pt x="5207" y="11742"/>
                  </a:lnTo>
                  <a:lnTo>
                    <a:pt x="5610" y="10727"/>
                  </a:lnTo>
                  <a:lnTo>
                    <a:pt x="6117" y="9757"/>
                  </a:lnTo>
                  <a:lnTo>
                    <a:pt x="6728" y="8818"/>
                  </a:lnTo>
                  <a:lnTo>
                    <a:pt x="7430" y="7922"/>
                  </a:lnTo>
                  <a:lnTo>
                    <a:pt x="7832" y="7505"/>
                  </a:lnTo>
                  <a:lnTo>
                    <a:pt x="8220" y="7102"/>
                  </a:lnTo>
                  <a:lnTo>
                    <a:pt x="9056" y="6386"/>
                  </a:lnTo>
                  <a:lnTo>
                    <a:pt x="9966" y="5774"/>
                  </a:lnTo>
                  <a:lnTo>
                    <a:pt x="10921" y="5252"/>
                  </a:lnTo>
                  <a:lnTo>
                    <a:pt x="11920" y="4834"/>
                  </a:lnTo>
                  <a:lnTo>
                    <a:pt x="12964" y="4521"/>
                  </a:lnTo>
                  <a:lnTo>
                    <a:pt x="14039" y="4312"/>
                  </a:lnTo>
                  <a:lnTo>
                    <a:pt x="15142" y="4223"/>
                  </a:lnTo>
                  <a:lnTo>
                    <a:pt x="16232" y="4223"/>
                  </a:lnTo>
                  <a:lnTo>
                    <a:pt x="17291" y="4312"/>
                  </a:lnTo>
                  <a:lnTo>
                    <a:pt x="18320" y="4506"/>
                  </a:lnTo>
                  <a:lnTo>
                    <a:pt x="19335" y="4804"/>
                  </a:lnTo>
                  <a:lnTo>
                    <a:pt x="20304" y="5192"/>
                  </a:lnTo>
                  <a:lnTo>
                    <a:pt x="21229" y="5670"/>
                  </a:lnTo>
                  <a:lnTo>
                    <a:pt x="22109" y="6237"/>
                  </a:lnTo>
                  <a:lnTo>
                    <a:pt x="22945" y="6893"/>
                  </a:lnTo>
                  <a:lnTo>
                    <a:pt x="23333" y="7266"/>
                  </a:lnTo>
                  <a:lnTo>
                    <a:pt x="26316" y="4282"/>
                  </a:lnTo>
                  <a:lnTo>
                    <a:pt x="25779" y="3760"/>
                  </a:lnTo>
                  <a:lnTo>
                    <a:pt x="24631" y="2835"/>
                  </a:lnTo>
                  <a:lnTo>
                    <a:pt x="23407" y="2030"/>
                  </a:lnTo>
                  <a:lnTo>
                    <a:pt x="22109" y="1358"/>
                  </a:lnTo>
                  <a:lnTo>
                    <a:pt x="20752" y="806"/>
                  </a:lnTo>
                  <a:lnTo>
                    <a:pt x="19350" y="404"/>
                  </a:lnTo>
                  <a:lnTo>
                    <a:pt x="17917" y="135"/>
                  </a:lnTo>
                  <a:lnTo>
                    <a:pt x="16440" y="1"/>
                  </a:lnTo>
                  <a:close/>
                  <a:moveTo>
                    <a:pt x="112874" y="11011"/>
                  </a:moveTo>
                  <a:lnTo>
                    <a:pt x="111934" y="11085"/>
                  </a:lnTo>
                  <a:lnTo>
                    <a:pt x="111024" y="11264"/>
                  </a:lnTo>
                  <a:lnTo>
                    <a:pt x="110144" y="11533"/>
                  </a:lnTo>
                  <a:lnTo>
                    <a:pt x="109279" y="11891"/>
                  </a:lnTo>
                  <a:lnTo>
                    <a:pt x="108473" y="12338"/>
                  </a:lnTo>
                  <a:lnTo>
                    <a:pt x="107712" y="12861"/>
                  </a:lnTo>
                  <a:lnTo>
                    <a:pt x="106996" y="13472"/>
                  </a:lnTo>
                  <a:lnTo>
                    <a:pt x="106668" y="13800"/>
                  </a:lnTo>
                  <a:lnTo>
                    <a:pt x="106325" y="14158"/>
                  </a:lnTo>
                  <a:lnTo>
                    <a:pt x="105728" y="14904"/>
                  </a:lnTo>
                  <a:lnTo>
                    <a:pt x="105221" y="15710"/>
                  </a:lnTo>
                  <a:lnTo>
                    <a:pt x="104788" y="16545"/>
                  </a:lnTo>
                  <a:lnTo>
                    <a:pt x="104445" y="17440"/>
                  </a:lnTo>
                  <a:lnTo>
                    <a:pt x="104191" y="18395"/>
                  </a:lnTo>
                  <a:lnTo>
                    <a:pt x="104012" y="19395"/>
                  </a:lnTo>
                  <a:lnTo>
                    <a:pt x="103923" y="20439"/>
                  </a:lnTo>
                  <a:lnTo>
                    <a:pt x="103923" y="20991"/>
                  </a:lnTo>
                  <a:lnTo>
                    <a:pt x="103923" y="21483"/>
                  </a:lnTo>
                  <a:lnTo>
                    <a:pt x="103997" y="22468"/>
                  </a:lnTo>
                  <a:lnTo>
                    <a:pt x="104176" y="23438"/>
                  </a:lnTo>
                  <a:lnTo>
                    <a:pt x="104445" y="24378"/>
                  </a:lnTo>
                  <a:lnTo>
                    <a:pt x="104803" y="25273"/>
                  </a:lnTo>
                  <a:lnTo>
                    <a:pt x="105251" y="26138"/>
                  </a:lnTo>
                  <a:lnTo>
                    <a:pt x="105788" y="26959"/>
                  </a:lnTo>
                  <a:lnTo>
                    <a:pt x="106414" y="27734"/>
                  </a:lnTo>
                  <a:lnTo>
                    <a:pt x="106757" y="28092"/>
                  </a:lnTo>
                  <a:lnTo>
                    <a:pt x="107115" y="28435"/>
                  </a:lnTo>
                  <a:lnTo>
                    <a:pt x="107876" y="29077"/>
                  </a:lnTo>
                  <a:lnTo>
                    <a:pt x="108682" y="29614"/>
                  </a:lnTo>
                  <a:lnTo>
                    <a:pt x="109547" y="30077"/>
                  </a:lnTo>
                  <a:lnTo>
                    <a:pt x="110457" y="30435"/>
                  </a:lnTo>
                  <a:lnTo>
                    <a:pt x="111382" y="30718"/>
                  </a:lnTo>
                  <a:lnTo>
                    <a:pt x="112352" y="30897"/>
                  </a:lnTo>
                  <a:lnTo>
                    <a:pt x="113336" y="30972"/>
                  </a:lnTo>
                  <a:lnTo>
                    <a:pt x="113829" y="30957"/>
                  </a:lnTo>
                  <a:lnTo>
                    <a:pt x="114500" y="30972"/>
                  </a:lnTo>
                  <a:lnTo>
                    <a:pt x="115828" y="30808"/>
                  </a:lnTo>
                  <a:lnTo>
                    <a:pt x="117111" y="30464"/>
                  </a:lnTo>
                  <a:lnTo>
                    <a:pt x="118334" y="29927"/>
                  </a:lnTo>
                  <a:lnTo>
                    <a:pt x="118916" y="29584"/>
                  </a:lnTo>
                  <a:lnTo>
                    <a:pt x="119378" y="29286"/>
                  </a:lnTo>
                  <a:lnTo>
                    <a:pt x="120259" y="28600"/>
                  </a:lnTo>
                  <a:lnTo>
                    <a:pt x="121064" y="27824"/>
                  </a:lnTo>
                  <a:lnTo>
                    <a:pt x="121795" y="26973"/>
                  </a:lnTo>
                  <a:lnTo>
                    <a:pt x="122123" y="26526"/>
                  </a:lnTo>
                  <a:lnTo>
                    <a:pt x="118722" y="24258"/>
                  </a:lnTo>
                  <a:lnTo>
                    <a:pt x="118498" y="24601"/>
                  </a:lnTo>
                  <a:lnTo>
                    <a:pt x="117991" y="25213"/>
                  </a:lnTo>
                  <a:lnTo>
                    <a:pt x="117439" y="25720"/>
                  </a:lnTo>
                  <a:lnTo>
                    <a:pt x="116872" y="26153"/>
                  </a:lnTo>
                  <a:lnTo>
                    <a:pt x="116260" y="26496"/>
                  </a:lnTo>
                  <a:lnTo>
                    <a:pt x="115604" y="26765"/>
                  </a:lnTo>
                  <a:lnTo>
                    <a:pt x="114918" y="26929"/>
                  </a:lnTo>
                  <a:lnTo>
                    <a:pt x="114202" y="27018"/>
                  </a:lnTo>
                  <a:lnTo>
                    <a:pt x="113829" y="27033"/>
                  </a:lnTo>
                  <a:lnTo>
                    <a:pt x="113426" y="27018"/>
                  </a:lnTo>
                  <a:lnTo>
                    <a:pt x="112650" y="26929"/>
                  </a:lnTo>
                  <a:lnTo>
                    <a:pt x="111949" y="26735"/>
                  </a:lnTo>
                  <a:lnTo>
                    <a:pt x="111278" y="26451"/>
                  </a:lnTo>
                  <a:lnTo>
                    <a:pt x="110681" y="26078"/>
                  </a:lnTo>
                  <a:lnTo>
                    <a:pt x="110129" y="25601"/>
                  </a:lnTo>
                  <a:lnTo>
                    <a:pt x="109637" y="25034"/>
                  </a:lnTo>
                  <a:lnTo>
                    <a:pt x="109189" y="24378"/>
                  </a:lnTo>
                  <a:lnTo>
                    <a:pt x="108995" y="24005"/>
                  </a:lnTo>
                  <a:lnTo>
                    <a:pt x="122332" y="18470"/>
                  </a:lnTo>
                  <a:lnTo>
                    <a:pt x="121885" y="17336"/>
                  </a:lnTo>
                  <a:lnTo>
                    <a:pt x="121661" y="16829"/>
                  </a:lnTo>
                  <a:lnTo>
                    <a:pt x="121184" y="15844"/>
                  </a:lnTo>
                  <a:lnTo>
                    <a:pt x="120900" y="15367"/>
                  </a:lnTo>
                  <a:lnTo>
                    <a:pt x="120527" y="14830"/>
                  </a:lnTo>
                  <a:lnTo>
                    <a:pt x="119722" y="13830"/>
                  </a:lnTo>
                  <a:lnTo>
                    <a:pt x="119274" y="13353"/>
                  </a:lnTo>
                  <a:lnTo>
                    <a:pt x="118991" y="13084"/>
                  </a:lnTo>
                  <a:lnTo>
                    <a:pt x="118379" y="12607"/>
                  </a:lnTo>
                  <a:lnTo>
                    <a:pt x="117737" y="12174"/>
                  </a:lnTo>
                  <a:lnTo>
                    <a:pt x="117051" y="11816"/>
                  </a:lnTo>
                  <a:lnTo>
                    <a:pt x="116693" y="11667"/>
                  </a:lnTo>
                  <a:lnTo>
                    <a:pt x="116290" y="11503"/>
                  </a:lnTo>
                  <a:lnTo>
                    <a:pt x="115470" y="11249"/>
                  </a:lnTo>
                  <a:lnTo>
                    <a:pt x="114634" y="11085"/>
                  </a:lnTo>
                  <a:lnTo>
                    <a:pt x="113769" y="11011"/>
                  </a:lnTo>
                  <a:close/>
                  <a:moveTo>
                    <a:pt x="84872" y="11026"/>
                  </a:moveTo>
                  <a:lnTo>
                    <a:pt x="84394" y="11040"/>
                  </a:lnTo>
                  <a:lnTo>
                    <a:pt x="83469" y="11130"/>
                  </a:lnTo>
                  <a:lnTo>
                    <a:pt x="82574" y="11309"/>
                  </a:lnTo>
                  <a:lnTo>
                    <a:pt x="81709" y="11578"/>
                  </a:lnTo>
                  <a:lnTo>
                    <a:pt x="80874" y="11950"/>
                  </a:lnTo>
                  <a:lnTo>
                    <a:pt x="80083" y="12398"/>
                  </a:lnTo>
                  <a:lnTo>
                    <a:pt x="79292" y="12950"/>
                  </a:lnTo>
                  <a:lnTo>
                    <a:pt x="78546" y="13592"/>
                  </a:lnTo>
                  <a:lnTo>
                    <a:pt x="78188" y="13950"/>
                  </a:lnTo>
                  <a:lnTo>
                    <a:pt x="77845" y="14308"/>
                  </a:lnTo>
                  <a:lnTo>
                    <a:pt x="77219" y="15068"/>
                  </a:lnTo>
                  <a:lnTo>
                    <a:pt x="76682" y="15874"/>
                  </a:lnTo>
                  <a:lnTo>
                    <a:pt x="76234" y="16739"/>
                  </a:lnTo>
                  <a:lnTo>
                    <a:pt x="75861" y="17634"/>
                  </a:lnTo>
                  <a:lnTo>
                    <a:pt x="75592" y="18574"/>
                  </a:lnTo>
                  <a:lnTo>
                    <a:pt x="75399" y="19529"/>
                  </a:lnTo>
                  <a:lnTo>
                    <a:pt x="75324" y="20514"/>
                  </a:lnTo>
                  <a:lnTo>
                    <a:pt x="75324" y="21006"/>
                  </a:lnTo>
                  <a:lnTo>
                    <a:pt x="75324" y="21498"/>
                  </a:lnTo>
                  <a:lnTo>
                    <a:pt x="75399" y="22483"/>
                  </a:lnTo>
                  <a:lnTo>
                    <a:pt x="75578" y="23438"/>
                  </a:lnTo>
                  <a:lnTo>
                    <a:pt x="75861" y="24363"/>
                  </a:lnTo>
                  <a:lnTo>
                    <a:pt x="76219" y="25258"/>
                  </a:lnTo>
                  <a:lnTo>
                    <a:pt x="76682" y="26123"/>
                  </a:lnTo>
                  <a:lnTo>
                    <a:pt x="77219" y="26929"/>
                  </a:lnTo>
                  <a:lnTo>
                    <a:pt x="77845" y="27675"/>
                  </a:lnTo>
                  <a:lnTo>
                    <a:pt x="78188" y="28033"/>
                  </a:lnTo>
                  <a:lnTo>
                    <a:pt x="78546" y="28391"/>
                  </a:lnTo>
                  <a:lnTo>
                    <a:pt x="79292" y="29032"/>
                  </a:lnTo>
                  <a:lnTo>
                    <a:pt x="80068" y="29569"/>
                  </a:lnTo>
                  <a:lnTo>
                    <a:pt x="80874" y="30032"/>
                  </a:lnTo>
                  <a:lnTo>
                    <a:pt x="81709" y="30390"/>
                  </a:lnTo>
                  <a:lnTo>
                    <a:pt x="82574" y="30658"/>
                  </a:lnTo>
                  <a:lnTo>
                    <a:pt x="83469" y="30837"/>
                  </a:lnTo>
                  <a:lnTo>
                    <a:pt x="84394" y="30927"/>
                  </a:lnTo>
                  <a:lnTo>
                    <a:pt x="84872" y="30942"/>
                  </a:lnTo>
                  <a:lnTo>
                    <a:pt x="85290" y="30942"/>
                  </a:lnTo>
                  <a:lnTo>
                    <a:pt x="86095" y="30867"/>
                  </a:lnTo>
                  <a:lnTo>
                    <a:pt x="86841" y="30733"/>
                  </a:lnTo>
                  <a:lnTo>
                    <a:pt x="87542" y="30509"/>
                  </a:lnTo>
                  <a:lnTo>
                    <a:pt x="88199" y="30241"/>
                  </a:lnTo>
                  <a:lnTo>
                    <a:pt x="88810" y="29883"/>
                  </a:lnTo>
                  <a:lnTo>
                    <a:pt x="89362" y="29465"/>
                  </a:lnTo>
                  <a:lnTo>
                    <a:pt x="89870" y="28958"/>
                  </a:lnTo>
                  <a:lnTo>
                    <a:pt x="90108" y="28689"/>
                  </a:lnTo>
                  <a:lnTo>
                    <a:pt x="90257" y="28689"/>
                  </a:lnTo>
                  <a:lnTo>
                    <a:pt x="90257" y="30121"/>
                  </a:lnTo>
                  <a:lnTo>
                    <a:pt x="90242" y="30822"/>
                  </a:lnTo>
                  <a:lnTo>
                    <a:pt x="90078" y="32076"/>
                  </a:lnTo>
                  <a:lnTo>
                    <a:pt x="89735" y="33165"/>
                  </a:lnTo>
                  <a:lnTo>
                    <a:pt x="89198" y="34090"/>
                  </a:lnTo>
                  <a:lnTo>
                    <a:pt x="88855" y="34477"/>
                  </a:lnTo>
                  <a:lnTo>
                    <a:pt x="88482" y="34850"/>
                  </a:lnTo>
                  <a:lnTo>
                    <a:pt x="87647" y="35417"/>
                  </a:lnTo>
                  <a:lnTo>
                    <a:pt x="86662" y="35790"/>
                  </a:lnTo>
                  <a:lnTo>
                    <a:pt x="85543" y="35984"/>
                  </a:lnTo>
                  <a:lnTo>
                    <a:pt x="84946" y="35999"/>
                  </a:lnTo>
                  <a:lnTo>
                    <a:pt x="84514" y="35984"/>
                  </a:lnTo>
                  <a:lnTo>
                    <a:pt x="83678" y="35865"/>
                  </a:lnTo>
                  <a:lnTo>
                    <a:pt x="82873" y="35596"/>
                  </a:lnTo>
                  <a:lnTo>
                    <a:pt x="82142" y="35194"/>
                  </a:lnTo>
                  <a:lnTo>
                    <a:pt x="81814" y="34940"/>
                  </a:lnTo>
                  <a:lnTo>
                    <a:pt x="81500" y="34671"/>
                  </a:lnTo>
                  <a:lnTo>
                    <a:pt x="80948" y="34105"/>
                  </a:lnTo>
                  <a:lnTo>
                    <a:pt x="80486" y="33478"/>
                  </a:lnTo>
                  <a:lnTo>
                    <a:pt x="80083" y="32792"/>
                  </a:lnTo>
                  <a:lnTo>
                    <a:pt x="79919" y="32434"/>
                  </a:lnTo>
                  <a:lnTo>
                    <a:pt x="76100" y="34015"/>
                  </a:lnTo>
                  <a:lnTo>
                    <a:pt x="76383" y="34627"/>
                  </a:lnTo>
                  <a:lnTo>
                    <a:pt x="77054" y="35760"/>
                  </a:lnTo>
                  <a:lnTo>
                    <a:pt x="77875" y="36805"/>
                  </a:lnTo>
                  <a:lnTo>
                    <a:pt x="78815" y="37730"/>
                  </a:lnTo>
                  <a:lnTo>
                    <a:pt x="79352" y="38147"/>
                  </a:lnTo>
                  <a:lnTo>
                    <a:pt x="79919" y="38565"/>
                  </a:lnTo>
                  <a:lnTo>
                    <a:pt x="81187" y="39222"/>
                  </a:lnTo>
                  <a:lnTo>
                    <a:pt x="82589" y="39669"/>
                  </a:lnTo>
                  <a:lnTo>
                    <a:pt x="84111" y="39893"/>
                  </a:lnTo>
                  <a:lnTo>
                    <a:pt x="84946" y="39908"/>
                  </a:lnTo>
                  <a:lnTo>
                    <a:pt x="85454" y="39908"/>
                  </a:lnTo>
                  <a:lnTo>
                    <a:pt x="86438" y="39818"/>
                  </a:lnTo>
                  <a:lnTo>
                    <a:pt x="87393" y="39669"/>
                  </a:lnTo>
                  <a:lnTo>
                    <a:pt x="88288" y="39416"/>
                  </a:lnTo>
                  <a:lnTo>
                    <a:pt x="89139" y="39102"/>
                  </a:lnTo>
                  <a:lnTo>
                    <a:pt x="89944" y="38699"/>
                  </a:lnTo>
                  <a:lnTo>
                    <a:pt x="90705" y="38207"/>
                  </a:lnTo>
                  <a:lnTo>
                    <a:pt x="91406" y="37640"/>
                  </a:lnTo>
                  <a:lnTo>
                    <a:pt x="91749" y="37327"/>
                  </a:lnTo>
                  <a:lnTo>
                    <a:pt x="92077" y="36984"/>
                  </a:lnTo>
                  <a:lnTo>
                    <a:pt x="92659" y="36268"/>
                  </a:lnTo>
                  <a:lnTo>
                    <a:pt x="93152" y="35447"/>
                  </a:lnTo>
                  <a:lnTo>
                    <a:pt x="93569" y="34567"/>
                  </a:lnTo>
                  <a:lnTo>
                    <a:pt x="93898" y="33582"/>
                  </a:lnTo>
                  <a:lnTo>
                    <a:pt x="94151" y="32523"/>
                  </a:lnTo>
                  <a:lnTo>
                    <a:pt x="94315" y="31389"/>
                  </a:lnTo>
                  <a:lnTo>
                    <a:pt x="94405" y="30166"/>
                  </a:lnTo>
                  <a:lnTo>
                    <a:pt x="94420" y="29525"/>
                  </a:lnTo>
                  <a:lnTo>
                    <a:pt x="94420" y="11622"/>
                  </a:lnTo>
                  <a:lnTo>
                    <a:pt x="90257" y="11622"/>
                  </a:lnTo>
                  <a:lnTo>
                    <a:pt x="90257" y="13248"/>
                  </a:lnTo>
                  <a:lnTo>
                    <a:pt x="90108" y="13248"/>
                  </a:lnTo>
                  <a:lnTo>
                    <a:pt x="89870" y="12995"/>
                  </a:lnTo>
                  <a:lnTo>
                    <a:pt x="89377" y="12547"/>
                  </a:lnTo>
                  <a:lnTo>
                    <a:pt x="88840" y="12144"/>
                  </a:lnTo>
                  <a:lnTo>
                    <a:pt x="88258" y="11801"/>
                  </a:lnTo>
                  <a:lnTo>
                    <a:pt x="87945" y="11667"/>
                  </a:lnTo>
                  <a:lnTo>
                    <a:pt x="87572" y="11503"/>
                  </a:lnTo>
                  <a:lnTo>
                    <a:pt x="86826" y="11264"/>
                  </a:lnTo>
                  <a:lnTo>
                    <a:pt x="86050" y="11100"/>
                  </a:lnTo>
                  <a:lnTo>
                    <a:pt x="85260" y="110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grpSp>
          <p:nvGrpSpPr>
            <p:cNvPr id="89" name="Google Shape;89;p13"/>
            <p:cNvGrpSpPr/>
            <p:nvPr/>
          </p:nvGrpSpPr>
          <p:grpSpPr>
            <a:xfrm>
              <a:off x="2430468" y="2536041"/>
              <a:ext cx="644676" cy="193720"/>
              <a:chOff x="2430468" y="2536041"/>
              <a:chExt cx="644676" cy="193720"/>
            </a:xfrm>
          </p:grpSpPr>
          <p:sp>
            <p:nvSpPr>
              <p:cNvPr id="90" name="Google Shape;90;p13"/>
              <p:cNvSpPr/>
              <p:nvPr/>
            </p:nvSpPr>
            <p:spPr>
              <a:xfrm>
                <a:off x="2430468" y="2536041"/>
                <a:ext cx="169523" cy="193515"/>
              </a:xfrm>
              <a:custGeom>
                <a:avLst/>
                <a:gdLst/>
                <a:ahLst/>
                <a:cxnLst/>
                <a:rect l="l" t="t" r="r" b="b"/>
                <a:pathLst>
                  <a:path w="24766" h="28271" extrusionOk="0">
                    <a:moveTo>
                      <a:pt x="14069" y="0"/>
                    </a:moveTo>
                    <a:lnTo>
                      <a:pt x="13323" y="15"/>
                    </a:lnTo>
                    <a:lnTo>
                      <a:pt x="11891" y="149"/>
                    </a:lnTo>
                    <a:lnTo>
                      <a:pt x="10518" y="403"/>
                    </a:lnTo>
                    <a:lnTo>
                      <a:pt x="9205" y="776"/>
                    </a:lnTo>
                    <a:lnTo>
                      <a:pt x="7952" y="1283"/>
                    </a:lnTo>
                    <a:lnTo>
                      <a:pt x="6759" y="1910"/>
                    </a:lnTo>
                    <a:lnTo>
                      <a:pt x="5625" y="2670"/>
                    </a:lnTo>
                    <a:lnTo>
                      <a:pt x="4566" y="3551"/>
                    </a:lnTo>
                    <a:lnTo>
                      <a:pt x="4059" y="4058"/>
                    </a:lnTo>
                    <a:lnTo>
                      <a:pt x="3551" y="4565"/>
                    </a:lnTo>
                    <a:lnTo>
                      <a:pt x="2671" y="5639"/>
                    </a:lnTo>
                    <a:lnTo>
                      <a:pt x="1910" y="6773"/>
                    </a:lnTo>
                    <a:lnTo>
                      <a:pt x="1284" y="7967"/>
                    </a:lnTo>
                    <a:lnTo>
                      <a:pt x="776" y="9235"/>
                    </a:lnTo>
                    <a:lnTo>
                      <a:pt x="389" y="10562"/>
                    </a:lnTo>
                    <a:lnTo>
                      <a:pt x="135" y="11935"/>
                    </a:lnTo>
                    <a:lnTo>
                      <a:pt x="16" y="13382"/>
                    </a:lnTo>
                    <a:lnTo>
                      <a:pt x="1" y="14143"/>
                    </a:lnTo>
                    <a:lnTo>
                      <a:pt x="16" y="14889"/>
                    </a:lnTo>
                    <a:lnTo>
                      <a:pt x="150" y="16336"/>
                    </a:lnTo>
                    <a:lnTo>
                      <a:pt x="403" y="17723"/>
                    </a:lnTo>
                    <a:lnTo>
                      <a:pt x="776" y="19051"/>
                    </a:lnTo>
                    <a:lnTo>
                      <a:pt x="1284" y="20319"/>
                    </a:lnTo>
                    <a:lnTo>
                      <a:pt x="1910" y="21513"/>
                    </a:lnTo>
                    <a:lnTo>
                      <a:pt x="2671" y="22646"/>
                    </a:lnTo>
                    <a:lnTo>
                      <a:pt x="3551" y="23721"/>
                    </a:lnTo>
                    <a:lnTo>
                      <a:pt x="4059" y="24228"/>
                    </a:lnTo>
                    <a:lnTo>
                      <a:pt x="4566" y="24720"/>
                    </a:lnTo>
                    <a:lnTo>
                      <a:pt x="5640" y="25615"/>
                    </a:lnTo>
                    <a:lnTo>
                      <a:pt x="6774" y="26376"/>
                    </a:lnTo>
                    <a:lnTo>
                      <a:pt x="7967" y="27003"/>
                    </a:lnTo>
                    <a:lnTo>
                      <a:pt x="9220" y="27510"/>
                    </a:lnTo>
                    <a:lnTo>
                      <a:pt x="10518" y="27883"/>
                    </a:lnTo>
                    <a:lnTo>
                      <a:pt x="11891" y="28136"/>
                    </a:lnTo>
                    <a:lnTo>
                      <a:pt x="13323" y="28271"/>
                    </a:lnTo>
                    <a:lnTo>
                      <a:pt x="14860" y="28271"/>
                    </a:lnTo>
                    <a:lnTo>
                      <a:pt x="16411" y="28107"/>
                    </a:lnTo>
                    <a:lnTo>
                      <a:pt x="17933" y="27763"/>
                    </a:lnTo>
                    <a:lnTo>
                      <a:pt x="19410" y="27256"/>
                    </a:lnTo>
                    <a:lnTo>
                      <a:pt x="20126" y="26928"/>
                    </a:lnTo>
                    <a:lnTo>
                      <a:pt x="20797" y="26615"/>
                    </a:lnTo>
                    <a:lnTo>
                      <a:pt x="22050" y="25869"/>
                    </a:lnTo>
                    <a:lnTo>
                      <a:pt x="23214" y="24974"/>
                    </a:lnTo>
                    <a:lnTo>
                      <a:pt x="24288" y="23959"/>
                    </a:lnTo>
                    <a:lnTo>
                      <a:pt x="24765" y="23407"/>
                    </a:lnTo>
                    <a:lnTo>
                      <a:pt x="22349" y="20990"/>
                    </a:lnTo>
                    <a:lnTo>
                      <a:pt x="21916" y="21468"/>
                    </a:lnTo>
                    <a:lnTo>
                      <a:pt x="21021" y="22333"/>
                    </a:lnTo>
                    <a:lnTo>
                      <a:pt x="20066" y="23064"/>
                    </a:lnTo>
                    <a:lnTo>
                      <a:pt x="19082" y="23676"/>
                    </a:lnTo>
                    <a:lnTo>
                      <a:pt x="18037" y="24168"/>
                    </a:lnTo>
                    <a:lnTo>
                      <a:pt x="16948" y="24541"/>
                    </a:lnTo>
                    <a:lnTo>
                      <a:pt x="15829" y="24780"/>
                    </a:lnTo>
                    <a:lnTo>
                      <a:pt x="14651" y="24914"/>
                    </a:lnTo>
                    <a:lnTo>
                      <a:pt x="13517" y="24914"/>
                    </a:lnTo>
                    <a:lnTo>
                      <a:pt x="12488" y="24839"/>
                    </a:lnTo>
                    <a:lnTo>
                      <a:pt x="11473" y="24645"/>
                    </a:lnTo>
                    <a:lnTo>
                      <a:pt x="10488" y="24377"/>
                    </a:lnTo>
                    <a:lnTo>
                      <a:pt x="9534" y="23989"/>
                    </a:lnTo>
                    <a:lnTo>
                      <a:pt x="8624" y="23512"/>
                    </a:lnTo>
                    <a:lnTo>
                      <a:pt x="7773" y="22945"/>
                    </a:lnTo>
                    <a:lnTo>
                      <a:pt x="6968" y="22303"/>
                    </a:lnTo>
                    <a:lnTo>
                      <a:pt x="6595" y="21930"/>
                    </a:lnTo>
                    <a:lnTo>
                      <a:pt x="6207" y="21557"/>
                    </a:lnTo>
                    <a:lnTo>
                      <a:pt x="5550" y="20752"/>
                    </a:lnTo>
                    <a:lnTo>
                      <a:pt x="4983" y="19886"/>
                    </a:lnTo>
                    <a:lnTo>
                      <a:pt x="4506" y="18976"/>
                    </a:lnTo>
                    <a:lnTo>
                      <a:pt x="4118" y="17992"/>
                    </a:lnTo>
                    <a:lnTo>
                      <a:pt x="3835" y="16962"/>
                    </a:lnTo>
                    <a:lnTo>
                      <a:pt x="3656" y="15873"/>
                    </a:lnTo>
                    <a:lnTo>
                      <a:pt x="3551" y="14725"/>
                    </a:lnTo>
                    <a:lnTo>
                      <a:pt x="3551" y="14128"/>
                    </a:lnTo>
                    <a:lnTo>
                      <a:pt x="3551" y="13516"/>
                    </a:lnTo>
                    <a:lnTo>
                      <a:pt x="3656" y="12368"/>
                    </a:lnTo>
                    <a:lnTo>
                      <a:pt x="3835" y="11278"/>
                    </a:lnTo>
                    <a:lnTo>
                      <a:pt x="4118" y="10249"/>
                    </a:lnTo>
                    <a:lnTo>
                      <a:pt x="4506" y="9264"/>
                    </a:lnTo>
                    <a:lnTo>
                      <a:pt x="4983" y="8354"/>
                    </a:lnTo>
                    <a:lnTo>
                      <a:pt x="5550" y="7489"/>
                    </a:lnTo>
                    <a:lnTo>
                      <a:pt x="6207" y="6684"/>
                    </a:lnTo>
                    <a:lnTo>
                      <a:pt x="6595" y="6311"/>
                    </a:lnTo>
                    <a:lnTo>
                      <a:pt x="6968" y="5938"/>
                    </a:lnTo>
                    <a:lnTo>
                      <a:pt x="7773" y="5296"/>
                    </a:lnTo>
                    <a:lnTo>
                      <a:pt x="8624" y="4729"/>
                    </a:lnTo>
                    <a:lnTo>
                      <a:pt x="9534" y="4252"/>
                    </a:lnTo>
                    <a:lnTo>
                      <a:pt x="10488" y="3864"/>
                    </a:lnTo>
                    <a:lnTo>
                      <a:pt x="11473" y="3595"/>
                    </a:lnTo>
                    <a:lnTo>
                      <a:pt x="12488" y="3401"/>
                    </a:lnTo>
                    <a:lnTo>
                      <a:pt x="13517" y="3327"/>
                    </a:lnTo>
                    <a:lnTo>
                      <a:pt x="14636" y="3327"/>
                    </a:lnTo>
                    <a:lnTo>
                      <a:pt x="15755" y="3446"/>
                    </a:lnTo>
                    <a:lnTo>
                      <a:pt x="16829" y="3655"/>
                    </a:lnTo>
                    <a:lnTo>
                      <a:pt x="17828" y="3968"/>
                    </a:lnTo>
                    <a:lnTo>
                      <a:pt x="18768" y="4401"/>
                    </a:lnTo>
                    <a:lnTo>
                      <a:pt x="19648" y="4938"/>
                    </a:lnTo>
                    <a:lnTo>
                      <a:pt x="20454" y="5580"/>
                    </a:lnTo>
                    <a:lnTo>
                      <a:pt x="21215" y="6340"/>
                    </a:lnTo>
                    <a:lnTo>
                      <a:pt x="21558" y="6758"/>
                    </a:lnTo>
                    <a:lnTo>
                      <a:pt x="23990" y="4401"/>
                    </a:lnTo>
                    <a:lnTo>
                      <a:pt x="23497" y="3864"/>
                    </a:lnTo>
                    <a:lnTo>
                      <a:pt x="22483" y="2909"/>
                    </a:lnTo>
                    <a:lnTo>
                      <a:pt x="21394" y="2074"/>
                    </a:lnTo>
                    <a:lnTo>
                      <a:pt x="20215" y="1387"/>
                    </a:lnTo>
                    <a:lnTo>
                      <a:pt x="18977" y="835"/>
                    </a:lnTo>
                    <a:lnTo>
                      <a:pt x="17664" y="433"/>
                    </a:lnTo>
                    <a:lnTo>
                      <a:pt x="16277" y="149"/>
                    </a:lnTo>
                    <a:lnTo>
                      <a:pt x="14830" y="15"/>
                    </a:lnTo>
                    <a:lnTo>
                      <a:pt x="1406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91" name="Google Shape;91;p13"/>
              <p:cNvSpPr/>
              <p:nvPr/>
            </p:nvSpPr>
            <p:spPr>
              <a:xfrm>
                <a:off x="2621430" y="2540429"/>
                <a:ext cx="23800" cy="185041"/>
              </a:xfrm>
              <a:custGeom>
                <a:avLst/>
                <a:gdLst/>
                <a:ahLst/>
                <a:cxnLst/>
                <a:rect l="l" t="t" r="r" b="b"/>
                <a:pathLst>
                  <a:path w="3477" h="27033" extrusionOk="0">
                    <a:moveTo>
                      <a:pt x="0" y="1"/>
                    </a:moveTo>
                    <a:lnTo>
                      <a:pt x="0" y="27033"/>
                    </a:lnTo>
                    <a:lnTo>
                      <a:pt x="3476" y="27033"/>
                    </a:lnTo>
                    <a:lnTo>
                      <a:pt x="347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92" name="Google Shape;92;p13"/>
              <p:cNvSpPr/>
              <p:nvPr/>
            </p:nvSpPr>
            <p:spPr>
              <a:xfrm>
                <a:off x="2665546" y="2594655"/>
                <a:ext cx="130411" cy="135107"/>
              </a:xfrm>
              <a:custGeom>
                <a:avLst/>
                <a:gdLst/>
                <a:ahLst/>
                <a:cxnLst/>
                <a:rect l="l" t="t" r="r" b="b"/>
                <a:pathLst>
                  <a:path w="19052" h="19738" extrusionOk="0">
                    <a:moveTo>
                      <a:pt x="9101" y="3193"/>
                    </a:moveTo>
                    <a:lnTo>
                      <a:pt x="10219" y="3223"/>
                    </a:lnTo>
                    <a:lnTo>
                      <a:pt x="11308" y="3461"/>
                    </a:lnTo>
                    <a:lnTo>
                      <a:pt x="12353" y="3924"/>
                    </a:lnTo>
                    <a:lnTo>
                      <a:pt x="13308" y="4595"/>
                    </a:lnTo>
                    <a:lnTo>
                      <a:pt x="13740" y="5013"/>
                    </a:lnTo>
                    <a:lnTo>
                      <a:pt x="14173" y="5490"/>
                    </a:lnTo>
                    <a:lnTo>
                      <a:pt x="14829" y="6550"/>
                    </a:lnTo>
                    <a:lnTo>
                      <a:pt x="15292" y="7758"/>
                    </a:lnTo>
                    <a:lnTo>
                      <a:pt x="15516" y="9116"/>
                    </a:lnTo>
                    <a:lnTo>
                      <a:pt x="15530" y="9861"/>
                    </a:lnTo>
                    <a:lnTo>
                      <a:pt x="15516" y="10607"/>
                    </a:lnTo>
                    <a:lnTo>
                      <a:pt x="15292" y="11965"/>
                    </a:lnTo>
                    <a:lnTo>
                      <a:pt x="14844" y="13173"/>
                    </a:lnTo>
                    <a:lnTo>
                      <a:pt x="14173" y="14248"/>
                    </a:lnTo>
                    <a:lnTo>
                      <a:pt x="13740" y="14710"/>
                    </a:lnTo>
                    <a:lnTo>
                      <a:pt x="13516" y="14934"/>
                    </a:lnTo>
                    <a:lnTo>
                      <a:pt x="13069" y="15337"/>
                    </a:lnTo>
                    <a:lnTo>
                      <a:pt x="12069" y="15948"/>
                    </a:lnTo>
                    <a:lnTo>
                      <a:pt x="11010" y="16351"/>
                    </a:lnTo>
                    <a:lnTo>
                      <a:pt x="9891" y="16530"/>
                    </a:lnTo>
                    <a:lnTo>
                      <a:pt x="8772" y="16500"/>
                    </a:lnTo>
                    <a:lnTo>
                      <a:pt x="7668" y="16262"/>
                    </a:lnTo>
                    <a:lnTo>
                      <a:pt x="6639" y="15799"/>
                    </a:lnTo>
                    <a:lnTo>
                      <a:pt x="5684" y="15143"/>
                    </a:lnTo>
                    <a:lnTo>
                      <a:pt x="5252" y="14710"/>
                    </a:lnTo>
                    <a:lnTo>
                      <a:pt x="4819" y="14248"/>
                    </a:lnTo>
                    <a:lnTo>
                      <a:pt x="4148" y="13173"/>
                    </a:lnTo>
                    <a:lnTo>
                      <a:pt x="3700" y="11965"/>
                    </a:lnTo>
                    <a:lnTo>
                      <a:pt x="3476" y="10607"/>
                    </a:lnTo>
                    <a:lnTo>
                      <a:pt x="3461" y="9861"/>
                    </a:lnTo>
                    <a:lnTo>
                      <a:pt x="3476" y="9116"/>
                    </a:lnTo>
                    <a:lnTo>
                      <a:pt x="3700" y="7758"/>
                    </a:lnTo>
                    <a:lnTo>
                      <a:pt x="4148" y="6550"/>
                    </a:lnTo>
                    <a:lnTo>
                      <a:pt x="4819" y="5490"/>
                    </a:lnTo>
                    <a:lnTo>
                      <a:pt x="5252" y="5013"/>
                    </a:lnTo>
                    <a:lnTo>
                      <a:pt x="5475" y="4789"/>
                    </a:lnTo>
                    <a:lnTo>
                      <a:pt x="5923" y="4401"/>
                    </a:lnTo>
                    <a:lnTo>
                      <a:pt x="6922" y="3775"/>
                    </a:lnTo>
                    <a:lnTo>
                      <a:pt x="7982" y="3372"/>
                    </a:lnTo>
                    <a:lnTo>
                      <a:pt x="9101" y="3193"/>
                    </a:lnTo>
                    <a:close/>
                    <a:moveTo>
                      <a:pt x="9011" y="0"/>
                    </a:moveTo>
                    <a:lnTo>
                      <a:pt x="8011" y="90"/>
                    </a:lnTo>
                    <a:lnTo>
                      <a:pt x="7057" y="269"/>
                    </a:lnTo>
                    <a:lnTo>
                      <a:pt x="6162" y="537"/>
                    </a:lnTo>
                    <a:lnTo>
                      <a:pt x="5311" y="880"/>
                    </a:lnTo>
                    <a:lnTo>
                      <a:pt x="4491" y="1328"/>
                    </a:lnTo>
                    <a:lnTo>
                      <a:pt x="3730" y="1850"/>
                    </a:lnTo>
                    <a:lnTo>
                      <a:pt x="3014" y="2477"/>
                    </a:lnTo>
                    <a:lnTo>
                      <a:pt x="2686" y="2820"/>
                    </a:lnTo>
                    <a:lnTo>
                      <a:pt x="2357" y="3178"/>
                    </a:lnTo>
                    <a:lnTo>
                      <a:pt x="1776" y="3924"/>
                    </a:lnTo>
                    <a:lnTo>
                      <a:pt x="1268" y="4715"/>
                    </a:lnTo>
                    <a:lnTo>
                      <a:pt x="851" y="5550"/>
                    </a:lnTo>
                    <a:lnTo>
                      <a:pt x="507" y="6430"/>
                    </a:lnTo>
                    <a:lnTo>
                      <a:pt x="254" y="7355"/>
                    </a:lnTo>
                    <a:lnTo>
                      <a:pt x="90" y="8325"/>
                    </a:lnTo>
                    <a:lnTo>
                      <a:pt x="0" y="9339"/>
                    </a:lnTo>
                    <a:lnTo>
                      <a:pt x="0" y="9861"/>
                    </a:lnTo>
                    <a:lnTo>
                      <a:pt x="0" y="10399"/>
                    </a:lnTo>
                    <a:lnTo>
                      <a:pt x="90" y="11413"/>
                    </a:lnTo>
                    <a:lnTo>
                      <a:pt x="254" y="12383"/>
                    </a:lnTo>
                    <a:lnTo>
                      <a:pt x="507" y="13308"/>
                    </a:lnTo>
                    <a:lnTo>
                      <a:pt x="836" y="14188"/>
                    </a:lnTo>
                    <a:lnTo>
                      <a:pt x="1253" y="15023"/>
                    </a:lnTo>
                    <a:lnTo>
                      <a:pt x="1761" y="15814"/>
                    </a:lnTo>
                    <a:lnTo>
                      <a:pt x="2342" y="16560"/>
                    </a:lnTo>
                    <a:lnTo>
                      <a:pt x="2686" y="16918"/>
                    </a:lnTo>
                    <a:lnTo>
                      <a:pt x="3014" y="17261"/>
                    </a:lnTo>
                    <a:lnTo>
                      <a:pt x="3730" y="17873"/>
                    </a:lnTo>
                    <a:lnTo>
                      <a:pt x="4491" y="18410"/>
                    </a:lnTo>
                    <a:lnTo>
                      <a:pt x="5311" y="18842"/>
                    </a:lnTo>
                    <a:lnTo>
                      <a:pt x="6162" y="19200"/>
                    </a:lnTo>
                    <a:lnTo>
                      <a:pt x="7057" y="19454"/>
                    </a:lnTo>
                    <a:lnTo>
                      <a:pt x="8011" y="19633"/>
                    </a:lnTo>
                    <a:lnTo>
                      <a:pt x="9011" y="19723"/>
                    </a:lnTo>
                    <a:lnTo>
                      <a:pt x="9518" y="19738"/>
                    </a:lnTo>
                    <a:lnTo>
                      <a:pt x="10040" y="19723"/>
                    </a:lnTo>
                    <a:lnTo>
                      <a:pt x="11040" y="19633"/>
                    </a:lnTo>
                    <a:lnTo>
                      <a:pt x="11980" y="19454"/>
                    </a:lnTo>
                    <a:lnTo>
                      <a:pt x="12890" y="19200"/>
                    </a:lnTo>
                    <a:lnTo>
                      <a:pt x="13740" y="18842"/>
                    </a:lnTo>
                    <a:lnTo>
                      <a:pt x="14546" y="18410"/>
                    </a:lnTo>
                    <a:lnTo>
                      <a:pt x="15307" y="17873"/>
                    </a:lnTo>
                    <a:lnTo>
                      <a:pt x="16023" y="17261"/>
                    </a:lnTo>
                    <a:lnTo>
                      <a:pt x="16366" y="16918"/>
                    </a:lnTo>
                    <a:lnTo>
                      <a:pt x="16694" y="16560"/>
                    </a:lnTo>
                    <a:lnTo>
                      <a:pt x="17276" y="15814"/>
                    </a:lnTo>
                    <a:lnTo>
                      <a:pt x="17783" y="15023"/>
                    </a:lnTo>
                    <a:lnTo>
                      <a:pt x="18201" y="14188"/>
                    </a:lnTo>
                    <a:lnTo>
                      <a:pt x="18544" y="13308"/>
                    </a:lnTo>
                    <a:lnTo>
                      <a:pt x="18798" y="12383"/>
                    </a:lnTo>
                    <a:lnTo>
                      <a:pt x="18962" y="11413"/>
                    </a:lnTo>
                    <a:lnTo>
                      <a:pt x="19051" y="10399"/>
                    </a:lnTo>
                    <a:lnTo>
                      <a:pt x="19051" y="9861"/>
                    </a:lnTo>
                    <a:lnTo>
                      <a:pt x="19051" y="9339"/>
                    </a:lnTo>
                    <a:lnTo>
                      <a:pt x="18962" y="8325"/>
                    </a:lnTo>
                    <a:lnTo>
                      <a:pt x="18798" y="7355"/>
                    </a:lnTo>
                    <a:lnTo>
                      <a:pt x="18544" y="6430"/>
                    </a:lnTo>
                    <a:lnTo>
                      <a:pt x="18201" y="5550"/>
                    </a:lnTo>
                    <a:lnTo>
                      <a:pt x="17783" y="4715"/>
                    </a:lnTo>
                    <a:lnTo>
                      <a:pt x="17276" y="3924"/>
                    </a:lnTo>
                    <a:lnTo>
                      <a:pt x="16694" y="3178"/>
                    </a:lnTo>
                    <a:lnTo>
                      <a:pt x="16366" y="2820"/>
                    </a:lnTo>
                    <a:lnTo>
                      <a:pt x="16023" y="2477"/>
                    </a:lnTo>
                    <a:lnTo>
                      <a:pt x="15307" y="1850"/>
                    </a:lnTo>
                    <a:lnTo>
                      <a:pt x="14546" y="1328"/>
                    </a:lnTo>
                    <a:lnTo>
                      <a:pt x="13740" y="880"/>
                    </a:lnTo>
                    <a:lnTo>
                      <a:pt x="12890" y="537"/>
                    </a:lnTo>
                    <a:lnTo>
                      <a:pt x="11980" y="269"/>
                    </a:lnTo>
                    <a:lnTo>
                      <a:pt x="11040" y="90"/>
                    </a:lnTo>
                    <a:lnTo>
                      <a:pt x="1004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93" name="Google Shape;93;p13"/>
              <p:cNvSpPr/>
              <p:nvPr/>
            </p:nvSpPr>
            <p:spPr>
              <a:xfrm>
                <a:off x="2815349" y="2598741"/>
                <a:ext cx="112135" cy="130815"/>
              </a:xfrm>
              <a:custGeom>
                <a:avLst/>
                <a:gdLst/>
                <a:ahLst/>
                <a:cxnLst/>
                <a:rect l="l" t="t" r="r" b="b"/>
                <a:pathLst>
                  <a:path w="16382" h="19111" extrusionOk="0">
                    <a:moveTo>
                      <a:pt x="12905" y="0"/>
                    </a:moveTo>
                    <a:lnTo>
                      <a:pt x="12905" y="10204"/>
                    </a:lnTo>
                    <a:lnTo>
                      <a:pt x="12890" y="10741"/>
                    </a:lnTo>
                    <a:lnTo>
                      <a:pt x="12726" y="11816"/>
                    </a:lnTo>
                    <a:lnTo>
                      <a:pt x="12383" y="12830"/>
                    </a:lnTo>
                    <a:lnTo>
                      <a:pt x="11861" y="13770"/>
                    </a:lnTo>
                    <a:lnTo>
                      <a:pt x="11548" y="14217"/>
                    </a:lnTo>
                    <a:lnTo>
                      <a:pt x="11219" y="14620"/>
                    </a:lnTo>
                    <a:lnTo>
                      <a:pt x="10444" y="15262"/>
                    </a:lnTo>
                    <a:lnTo>
                      <a:pt x="9534" y="15709"/>
                    </a:lnTo>
                    <a:lnTo>
                      <a:pt x="8549" y="15933"/>
                    </a:lnTo>
                    <a:lnTo>
                      <a:pt x="8042" y="15948"/>
                    </a:lnTo>
                    <a:lnTo>
                      <a:pt x="7475" y="15933"/>
                    </a:lnTo>
                    <a:lnTo>
                      <a:pt x="6475" y="15769"/>
                    </a:lnTo>
                    <a:lnTo>
                      <a:pt x="5625" y="15441"/>
                    </a:lnTo>
                    <a:lnTo>
                      <a:pt x="4909" y="14963"/>
                    </a:lnTo>
                    <a:lnTo>
                      <a:pt x="4342" y="14322"/>
                    </a:lnTo>
                    <a:lnTo>
                      <a:pt x="3909" y="13516"/>
                    </a:lnTo>
                    <a:lnTo>
                      <a:pt x="3626" y="12547"/>
                    </a:lnTo>
                    <a:lnTo>
                      <a:pt x="3477" y="11413"/>
                    </a:lnTo>
                    <a:lnTo>
                      <a:pt x="3477" y="10786"/>
                    </a:lnTo>
                    <a:lnTo>
                      <a:pt x="3477" y="15"/>
                    </a:lnTo>
                    <a:lnTo>
                      <a:pt x="1" y="15"/>
                    </a:lnTo>
                    <a:lnTo>
                      <a:pt x="1" y="11338"/>
                    </a:lnTo>
                    <a:lnTo>
                      <a:pt x="16" y="12218"/>
                    </a:lnTo>
                    <a:lnTo>
                      <a:pt x="239" y="13800"/>
                    </a:lnTo>
                    <a:lnTo>
                      <a:pt x="687" y="15217"/>
                    </a:lnTo>
                    <a:lnTo>
                      <a:pt x="1179" y="16157"/>
                    </a:lnTo>
                    <a:lnTo>
                      <a:pt x="1567" y="16739"/>
                    </a:lnTo>
                    <a:lnTo>
                      <a:pt x="1791" y="17007"/>
                    </a:lnTo>
                    <a:lnTo>
                      <a:pt x="2015" y="17261"/>
                    </a:lnTo>
                    <a:lnTo>
                      <a:pt x="2522" y="17723"/>
                    </a:lnTo>
                    <a:lnTo>
                      <a:pt x="3074" y="18111"/>
                    </a:lnTo>
                    <a:lnTo>
                      <a:pt x="3671" y="18454"/>
                    </a:lnTo>
                    <a:lnTo>
                      <a:pt x="4327" y="18708"/>
                    </a:lnTo>
                    <a:lnTo>
                      <a:pt x="5043" y="18917"/>
                    </a:lnTo>
                    <a:lnTo>
                      <a:pt x="5804" y="19036"/>
                    </a:lnTo>
                    <a:lnTo>
                      <a:pt x="6625" y="19111"/>
                    </a:lnTo>
                    <a:lnTo>
                      <a:pt x="7505" y="19111"/>
                    </a:lnTo>
                    <a:lnTo>
                      <a:pt x="8385" y="18991"/>
                    </a:lnTo>
                    <a:lnTo>
                      <a:pt x="9250" y="18753"/>
                    </a:lnTo>
                    <a:lnTo>
                      <a:pt x="10086" y="18410"/>
                    </a:lnTo>
                    <a:lnTo>
                      <a:pt x="10488" y="18186"/>
                    </a:lnTo>
                    <a:lnTo>
                      <a:pt x="10847" y="17977"/>
                    </a:lnTo>
                    <a:lnTo>
                      <a:pt x="11533" y="17499"/>
                    </a:lnTo>
                    <a:lnTo>
                      <a:pt x="12144" y="16933"/>
                    </a:lnTo>
                    <a:lnTo>
                      <a:pt x="12667" y="16291"/>
                    </a:lnTo>
                    <a:lnTo>
                      <a:pt x="12905" y="15948"/>
                    </a:lnTo>
                    <a:lnTo>
                      <a:pt x="13054" y="15948"/>
                    </a:lnTo>
                    <a:lnTo>
                      <a:pt x="13054" y="18514"/>
                    </a:lnTo>
                    <a:lnTo>
                      <a:pt x="16381" y="18514"/>
                    </a:lnTo>
                    <a:lnTo>
                      <a:pt x="1636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94" name="Google Shape;94;p13"/>
              <p:cNvSpPr/>
              <p:nvPr/>
            </p:nvSpPr>
            <p:spPr>
              <a:xfrm>
                <a:off x="2947697" y="2540018"/>
                <a:ext cx="127447" cy="189538"/>
              </a:xfrm>
              <a:custGeom>
                <a:avLst/>
                <a:gdLst/>
                <a:ahLst/>
                <a:cxnLst/>
                <a:rect l="l" t="t" r="r" b="b"/>
                <a:pathLst>
                  <a:path w="18619" h="27690" extrusionOk="0">
                    <a:moveTo>
                      <a:pt x="9071" y="11175"/>
                    </a:moveTo>
                    <a:lnTo>
                      <a:pt x="10160" y="11205"/>
                    </a:lnTo>
                    <a:lnTo>
                      <a:pt x="11219" y="11458"/>
                    </a:lnTo>
                    <a:lnTo>
                      <a:pt x="12233" y="11906"/>
                    </a:lnTo>
                    <a:lnTo>
                      <a:pt x="13158" y="12562"/>
                    </a:lnTo>
                    <a:lnTo>
                      <a:pt x="13561" y="12980"/>
                    </a:lnTo>
                    <a:lnTo>
                      <a:pt x="13964" y="13442"/>
                    </a:lnTo>
                    <a:lnTo>
                      <a:pt x="14605" y="14517"/>
                    </a:lnTo>
                    <a:lnTo>
                      <a:pt x="15038" y="15725"/>
                    </a:lnTo>
                    <a:lnTo>
                      <a:pt x="15262" y="17098"/>
                    </a:lnTo>
                    <a:lnTo>
                      <a:pt x="15277" y="17843"/>
                    </a:lnTo>
                    <a:lnTo>
                      <a:pt x="15262" y="18589"/>
                    </a:lnTo>
                    <a:lnTo>
                      <a:pt x="15038" y="19962"/>
                    </a:lnTo>
                    <a:lnTo>
                      <a:pt x="14605" y="21185"/>
                    </a:lnTo>
                    <a:lnTo>
                      <a:pt x="13964" y="22244"/>
                    </a:lnTo>
                    <a:lnTo>
                      <a:pt x="13561" y="22722"/>
                    </a:lnTo>
                    <a:lnTo>
                      <a:pt x="13143" y="23140"/>
                    </a:lnTo>
                    <a:lnTo>
                      <a:pt x="12189" y="23811"/>
                    </a:lnTo>
                    <a:lnTo>
                      <a:pt x="11129" y="24273"/>
                    </a:lnTo>
                    <a:lnTo>
                      <a:pt x="9981" y="24512"/>
                    </a:lnTo>
                    <a:lnTo>
                      <a:pt x="9384" y="24527"/>
                    </a:lnTo>
                    <a:lnTo>
                      <a:pt x="8787" y="24512"/>
                    </a:lnTo>
                    <a:lnTo>
                      <a:pt x="7653" y="24273"/>
                    </a:lnTo>
                    <a:lnTo>
                      <a:pt x="6579" y="23811"/>
                    </a:lnTo>
                    <a:lnTo>
                      <a:pt x="5639" y="23125"/>
                    </a:lnTo>
                    <a:lnTo>
                      <a:pt x="5222" y="22692"/>
                    </a:lnTo>
                    <a:lnTo>
                      <a:pt x="4804" y="22230"/>
                    </a:lnTo>
                    <a:lnTo>
                      <a:pt x="4162" y="21170"/>
                    </a:lnTo>
                    <a:lnTo>
                      <a:pt x="3730" y="19947"/>
                    </a:lnTo>
                    <a:lnTo>
                      <a:pt x="3506" y="18589"/>
                    </a:lnTo>
                    <a:lnTo>
                      <a:pt x="3491" y="17843"/>
                    </a:lnTo>
                    <a:lnTo>
                      <a:pt x="3506" y="17098"/>
                    </a:lnTo>
                    <a:lnTo>
                      <a:pt x="3730" y="15740"/>
                    </a:lnTo>
                    <a:lnTo>
                      <a:pt x="4162" y="14532"/>
                    </a:lnTo>
                    <a:lnTo>
                      <a:pt x="4804" y="13472"/>
                    </a:lnTo>
                    <a:lnTo>
                      <a:pt x="5222" y="12995"/>
                    </a:lnTo>
                    <a:lnTo>
                      <a:pt x="5371" y="12831"/>
                    </a:lnTo>
                    <a:lnTo>
                      <a:pt x="5550" y="12682"/>
                    </a:lnTo>
                    <a:lnTo>
                      <a:pt x="5983" y="12294"/>
                    </a:lnTo>
                    <a:lnTo>
                      <a:pt x="6952" y="11712"/>
                    </a:lnTo>
                    <a:lnTo>
                      <a:pt x="7982" y="11339"/>
                    </a:lnTo>
                    <a:lnTo>
                      <a:pt x="9071" y="11175"/>
                    </a:lnTo>
                    <a:close/>
                    <a:moveTo>
                      <a:pt x="15143" y="1"/>
                    </a:moveTo>
                    <a:lnTo>
                      <a:pt x="15143" y="8549"/>
                    </a:lnTo>
                    <a:lnTo>
                      <a:pt x="15292" y="11115"/>
                    </a:lnTo>
                    <a:lnTo>
                      <a:pt x="15143" y="11115"/>
                    </a:lnTo>
                    <a:lnTo>
                      <a:pt x="14904" y="10757"/>
                    </a:lnTo>
                    <a:lnTo>
                      <a:pt x="14352" y="10116"/>
                    </a:lnTo>
                    <a:lnTo>
                      <a:pt x="13710" y="9549"/>
                    </a:lnTo>
                    <a:lnTo>
                      <a:pt x="13009" y="9056"/>
                    </a:lnTo>
                    <a:lnTo>
                      <a:pt x="12636" y="8862"/>
                    </a:lnTo>
                    <a:lnTo>
                      <a:pt x="12189" y="8639"/>
                    </a:lnTo>
                    <a:lnTo>
                      <a:pt x="11249" y="8296"/>
                    </a:lnTo>
                    <a:lnTo>
                      <a:pt x="10294" y="8072"/>
                    </a:lnTo>
                    <a:lnTo>
                      <a:pt x="9309" y="7967"/>
                    </a:lnTo>
                    <a:lnTo>
                      <a:pt x="8355" y="7967"/>
                    </a:lnTo>
                    <a:lnTo>
                      <a:pt x="7489" y="8057"/>
                    </a:lnTo>
                    <a:lnTo>
                      <a:pt x="6654" y="8236"/>
                    </a:lnTo>
                    <a:lnTo>
                      <a:pt x="5848" y="8504"/>
                    </a:lnTo>
                    <a:lnTo>
                      <a:pt x="5087" y="8862"/>
                    </a:lnTo>
                    <a:lnTo>
                      <a:pt x="4341" y="9295"/>
                    </a:lnTo>
                    <a:lnTo>
                      <a:pt x="3625" y="9832"/>
                    </a:lnTo>
                    <a:lnTo>
                      <a:pt x="2939" y="10459"/>
                    </a:lnTo>
                    <a:lnTo>
                      <a:pt x="2611" y="10802"/>
                    </a:lnTo>
                    <a:lnTo>
                      <a:pt x="2298" y="11160"/>
                    </a:lnTo>
                    <a:lnTo>
                      <a:pt x="1731" y="11906"/>
                    </a:lnTo>
                    <a:lnTo>
                      <a:pt x="1238" y="12711"/>
                    </a:lnTo>
                    <a:lnTo>
                      <a:pt x="836" y="13547"/>
                    </a:lnTo>
                    <a:lnTo>
                      <a:pt x="507" y="14427"/>
                    </a:lnTo>
                    <a:lnTo>
                      <a:pt x="254" y="15337"/>
                    </a:lnTo>
                    <a:lnTo>
                      <a:pt x="90" y="16307"/>
                    </a:lnTo>
                    <a:lnTo>
                      <a:pt x="15" y="17306"/>
                    </a:lnTo>
                    <a:lnTo>
                      <a:pt x="0" y="17829"/>
                    </a:lnTo>
                    <a:lnTo>
                      <a:pt x="15" y="18351"/>
                    </a:lnTo>
                    <a:lnTo>
                      <a:pt x="90" y="19350"/>
                    </a:lnTo>
                    <a:lnTo>
                      <a:pt x="254" y="20320"/>
                    </a:lnTo>
                    <a:lnTo>
                      <a:pt x="507" y="21245"/>
                    </a:lnTo>
                    <a:lnTo>
                      <a:pt x="836" y="22125"/>
                    </a:lnTo>
                    <a:lnTo>
                      <a:pt x="1238" y="22961"/>
                    </a:lnTo>
                    <a:lnTo>
                      <a:pt x="1731" y="23751"/>
                    </a:lnTo>
                    <a:lnTo>
                      <a:pt x="2298" y="24497"/>
                    </a:lnTo>
                    <a:lnTo>
                      <a:pt x="2611" y="24855"/>
                    </a:lnTo>
                    <a:lnTo>
                      <a:pt x="2939" y="25198"/>
                    </a:lnTo>
                    <a:lnTo>
                      <a:pt x="3625" y="25825"/>
                    </a:lnTo>
                    <a:lnTo>
                      <a:pt x="4341" y="26362"/>
                    </a:lnTo>
                    <a:lnTo>
                      <a:pt x="5087" y="26795"/>
                    </a:lnTo>
                    <a:lnTo>
                      <a:pt x="5848" y="27153"/>
                    </a:lnTo>
                    <a:lnTo>
                      <a:pt x="6654" y="27421"/>
                    </a:lnTo>
                    <a:lnTo>
                      <a:pt x="7489" y="27600"/>
                    </a:lnTo>
                    <a:lnTo>
                      <a:pt x="8355" y="27690"/>
                    </a:lnTo>
                    <a:lnTo>
                      <a:pt x="9294" y="27690"/>
                    </a:lnTo>
                    <a:lnTo>
                      <a:pt x="10279" y="27570"/>
                    </a:lnTo>
                    <a:lnTo>
                      <a:pt x="11234" y="27332"/>
                    </a:lnTo>
                    <a:lnTo>
                      <a:pt x="12159" y="26959"/>
                    </a:lnTo>
                    <a:lnTo>
                      <a:pt x="12606" y="26720"/>
                    </a:lnTo>
                    <a:lnTo>
                      <a:pt x="12994" y="26526"/>
                    </a:lnTo>
                    <a:lnTo>
                      <a:pt x="13695" y="26049"/>
                    </a:lnTo>
                    <a:lnTo>
                      <a:pt x="14337" y="25482"/>
                    </a:lnTo>
                    <a:lnTo>
                      <a:pt x="14889" y="24825"/>
                    </a:lnTo>
                    <a:lnTo>
                      <a:pt x="15128" y="24467"/>
                    </a:lnTo>
                    <a:lnTo>
                      <a:pt x="15277" y="24467"/>
                    </a:lnTo>
                    <a:lnTo>
                      <a:pt x="15277" y="27048"/>
                    </a:lnTo>
                    <a:lnTo>
                      <a:pt x="18619" y="27048"/>
                    </a:lnTo>
                    <a:lnTo>
                      <a:pt x="1861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Red 1 1 1">
  <p:cSld name="SECTION_HEADER_1_3_1_1_1">
    <p:bg>
      <p:bgPr>
        <a:solidFill>
          <a:schemeClr val="accen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14"/>
          <p:cNvGrpSpPr/>
          <p:nvPr/>
        </p:nvGrpSpPr>
        <p:grpSpPr>
          <a:xfrm>
            <a:off x="1016333" y="4623437"/>
            <a:ext cx="1349662" cy="238942"/>
            <a:chOff x="1532144" y="2517656"/>
            <a:chExt cx="1543000" cy="273170"/>
          </a:xfrm>
        </p:grpSpPr>
        <p:sp>
          <p:nvSpPr>
            <p:cNvPr id="97" name="Google Shape;97;p14"/>
            <p:cNvSpPr/>
            <p:nvPr/>
          </p:nvSpPr>
          <p:spPr>
            <a:xfrm>
              <a:off x="1532144" y="2517656"/>
              <a:ext cx="837369" cy="273170"/>
            </a:xfrm>
            <a:custGeom>
              <a:avLst/>
              <a:gdLst/>
              <a:ahLst/>
              <a:cxnLst/>
              <a:rect l="l" t="t" r="r" b="b"/>
              <a:pathLst>
                <a:path w="122333" h="39908" extrusionOk="0">
                  <a:moveTo>
                    <a:pt x="113784" y="14889"/>
                  </a:moveTo>
                  <a:lnTo>
                    <a:pt x="114381" y="14949"/>
                  </a:lnTo>
                  <a:lnTo>
                    <a:pt x="114963" y="15098"/>
                  </a:lnTo>
                  <a:lnTo>
                    <a:pt x="115515" y="15322"/>
                  </a:lnTo>
                  <a:lnTo>
                    <a:pt x="115783" y="15471"/>
                  </a:lnTo>
                  <a:lnTo>
                    <a:pt x="116022" y="15591"/>
                  </a:lnTo>
                  <a:lnTo>
                    <a:pt x="116439" y="15919"/>
                  </a:lnTo>
                  <a:lnTo>
                    <a:pt x="116783" y="16307"/>
                  </a:lnTo>
                  <a:lnTo>
                    <a:pt x="117066" y="16754"/>
                  </a:lnTo>
                  <a:lnTo>
                    <a:pt x="117185" y="16993"/>
                  </a:lnTo>
                  <a:lnTo>
                    <a:pt x="108264" y="20693"/>
                  </a:lnTo>
                  <a:lnTo>
                    <a:pt x="108264" y="20036"/>
                  </a:lnTo>
                  <a:lnTo>
                    <a:pt x="108443" y="18858"/>
                  </a:lnTo>
                  <a:lnTo>
                    <a:pt x="108846" y="17799"/>
                  </a:lnTo>
                  <a:lnTo>
                    <a:pt x="109487" y="16874"/>
                  </a:lnTo>
                  <a:lnTo>
                    <a:pt x="109890" y="16471"/>
                  </a:lnTo>
                  <a:lnTo>
                    <a:pt x="110308" y="16083"/>
                  </a:lnTo>
                  <a:lnTo>
                    <a:pt x="111173" y="15501"/>
                  </a:lnTo>
                  <a:lnTo>
                    <a:pt x="112083" y="15098"/>
                  </a:lnTo>
                  <a:lnTo>
                    <a:pt x="113008" y="14904"/>
                  </a:lnTo>
                  <a:lnTo>
                    <a:pt x="113486" y="14889"/>
                  </a:lnTo>
                  <a:close/>
                  <a:moveTo>
                    <a:pt x="41265" y="14934"/>
                  </a:moveTo>
                  <a:lnTo>
                    <a:pt x="42309" y="14964"/>
                  </a:lnTo>
                  <a:lnTo>
                    <a:pt x="43353" y="15188"/>
                  </a:lnTo>
                  <a:lnTo>
                    <a:pt x="44338" y="15620"/>
                  </a:lnTo>
                  <a:lnTo>
                    <a:pt x="45248" y="16247"/>
                  </a:lnTo>
                  <a:lnTo>
                    <a:pt x="45651" y="16635"/>
                  </a:lnTo>
                  <a:lnTo>
                    <a:pt x="46039" y="17112"/>
                  </a:lnTo>
                  <a:lnTo>
                    <a:pt x="46665" y="18142"/>
                  </a:lnTo>
                  <a:lnTo>
                    <a:pt x="47068" y="19246"/>
                  </a:lnTo>
                  <a:lnTo>
                    <a:pt x="47277" y="20394"/>
                  </a:lnTo>
                  <a:lnTo>
                    <a:pt x="47262" y="21558"/>
                  </a:lnTo>
                  <a:lnTo>
                    <a:pt x="47053" y="22707"/>
                  </a:lnTo>
                  <a:lnTo>
                    <a:pt x="46650" y="23811"/>
                  </a:lnTo>
                  <a:lnTo>
                    <a:pt x="46024" y="24840"/>
                  </a:lnTo>
                  <a:lnTo>
                    <a:pt x="45636" y="25317"/>
                  </a:lnTo>
                  <a:lnTo>
                    <a:pt x="45517" y="25437"/>
                  </a:lnTo>
                  <a:lnTo>
                    <a:pt x="45382" y="25556"/>
                  </a:lnTo>
                  <a:lnTo>
                    <a:pt x="44965" y="25914"/>
                  </a:lnTo>
                  <a:lnTo>
                    <a:pt x="44040" y="26481"/>
                  </a:lnTo>
                  <a:lnTo>
                    <a:pt x="43040" y="26854"/>
                  </a:lnTo>
                  <a:lnTo>
                    <a:pt x="42011" y="27018"/>
                  </a:lnTo>
                  <a:lnTo>
                    <a:pt x="40967" y="26988"/>
                  </a:lnTo>
                  <a:lnTo>
                    <a:pt x="39952" y="26750"/>
                  </a:lnTo>
                  <a:lnTo>
                    <a:pt x="38982" y="26332"/>
                  </a:lnTo>
                  <a:lnTo>
                    <a:pt x="38102" y="25705"/>
                  </a:lnTo>
                  <a:lnTo>
                    <a:pt x="37699" y="25317"/>
                  </a:lnTo>
                  <a:lnTo>
                    <a:pt x="37311" y="24840"/>
                  </a:lnTo>
                  <a:lnTo>
                    <a:pt x="36685" y="23811"/>
                  </a:lnTo>
                  <a:lnTo>
                    <a:pt x="36267" y="22707"/>
                  </a:lnTo>
                  <a:lnTo>
                    <a:pt x="36058" y="21558"/>
                  </a:lnTo>
                  <a:lnTo>
                    <a:pt x="36058" y="20394"/>
                  </a:lnTo>
                  <a:lnTo>
                    <a:pt x="36267" y="19246"/>
                  </a:lnTo>
                  <a:lnTo>
                    <a:pt x="36670" y="18142"/>
                  </a:lnTo>
                  <a:lnTo>
                    <a:pt x="37297" y="17112"/>
                  </a:lnTo>
                  <a:lnTo>
                    <a:pt x="37684" y="16635"/>
                  </a:lnTo>
                  <a:lnTo>
                    <a:pt x="37774" y="16530"/>
                  </a:lnTo>
                  <a:lnTo>
                    <a:pt x="37878" y="16456"/>
                  </a:lnTo>
                  <a:lnTo>
                    <a:pt x="38296" y="16083"/>
                  </a:lnTo>
                  <a:lnTo>
                    <a:pt x="39221" y="15501"/>
                  </a:lnTo>
                  <a:lnTo>
                    <a:pt x="40221" y="15113"/>
                  </a:lnTo>
                  <a:lnTo>
                    <a:pt x="41265" y="14934"/>
                  </a:lnTo>
                  <a:close/>
                  <a:moveTo>
                    <a:pt x="63076" y="14934"/>
                  </a:moveTo>
                  <a:lnTo>
                    <a:pt x="64135" y="14964"/>
                  </a:lnTo>
                  <a:lnTo>
                    <a:pt x="65164" y="15188"/>
                  </a:lnTo>
                  <a:lnTo>
                    <a:pt x="66149" y="15620"/>
                  </a:lnTo>
                  <a:lnTo>
                    <a:pt x="67059" y="16247"/>
                  </a:lnTo>
                  <a:lnTo>
                    <a:pt x="67462" y="16635"/>
                  </a:lnTo>
                  <a:lnTo>
                    <a:pt x="67865" y="17112"/>
                  </a:lnTo>
                  <a:lnTo>
                    <a:pt x="68476" y="18142"/>
                  </a:lnTo>
                  <a:lnTo>
                    <a:pt x="68894" y="19246"/>
                  </a:lnTo>
                  <a:lnTo>
                    <a:pt x="69088" y="20394"/>
                  </a:lnTo>
                  <a:lnTo>
                    <a:pt x="69088" y="21558"/>
                  </a:lnTo>
                  <a:lnTo>
                    <a:pt x="68879" y="22707"/>
                  </a:lnTo>
                  <a:lnTo>
                    <a:pt x="68461" y="23811"/>
                  </a:lnTo>
                  <a:lnTo>
                    <a:pt x="67850" y="24840"/>
                  </a:lnTo>
                  <a:lnTo>
                    <a:pt x="67447" y="25317"/>
                  </a:lnTo>
                  <a:lnTo>
                    <a:pt x="67343" y="25437"/>
                  </a:lnTo>
                  <a:lnTo>
                    <a:pt x="67208" y="25556"/>
                  </a:lnTo>
                  <a:lnTo>
                    <a:pt x="66776" y="25914"/>
                  </a:lnTo>
                  <a:lnTo>
                    <a:pt x="65851" y="26481"/>
                  </a:lnTo>
                  <a:lnTo>
                    <a:pt x="64866" y="26854"/>
                  </a:lnTo>
                  <a:lnTo>
                    <a:pt x="63822" y="27018"/>
                  </a:lnTo>
                  <a:lnTo>
                    <a:pt x="62792" y="26988"/>
                  </a:lnTo>
                  <a:lnTo>
                    <a:pt x="61763" y="26750"/>
                  </a:lnTo>
                  <a:lnTo>
                    <a:pt x="60793" y="26332"/>
                  </a:lnTo>
                  <a:lnTo>
                    <a:pt x="59913" y="25705"/>
                  </a:lnTo>
                  <a:lnTo>
                    <a:pt x="59525" y="25317"/>
                  </a:lnTo>
                  <a:lnTo>
                    <a:pt x="59122" y="24840"/>
                  </a:lnTo>
                  <a:lnTo>
                    <a:pt x="58511" y="23811"/>
                  </a:lnTo>
                  <a:lnTo>
                    <a:pt x="58093" y="22707"/>
                  </a:lnTo>
                  <a:lnTo>
                    <a:pt x="57884" y="21558"/>
                  </a:lnTo>
                  <a:lnTo>
                    <a:pt x="57884" y="20394"/>
                  </a:lnTo>
                  <a:lnTo>
                    <a:pt x="58093" y="19246"/>
                  </a:lnTo>
                  <a:lnTo>
                    <a:pt x="58496" y="18142"/>
                  </a:lnTo>
                  <a:lnTo>
                    <a:pt x="59107" y="17112"/>
                  </a:lnTo>
                  <a:lnTo>
                    <a:pt x="59510" y="16635"/>
                  </a:lnTo>
                  <a:lnTo>
                    <a:pt x="59600" y="16530"/>
                  </a:lnTo>
                  <a:lnTo>
                    <a:pt x="59689" y="16456"/>
                  </a:lnTo>
                  <a:lnTo>
                    <a:pt x="60107" y="16083"/>
                  </a:lnTo>
                  <a:lnTo>
                    <a:pt x="61032" y="15501"/>
                  </a:lnTo>
                  <a:lnTo>
                    <a:pt x="62032" y="15113"/>
                  </a:lnTo>
                  <a:lnTo>
                    <a:pt x="63076" y="14934"/>
                  </a:lnTo>
                  <a:close/>
                  <a:moveTo>
                    <a:pt x="85245" y="14964"/>
                  </a:moveTo>
                  <a:lnTo>
                    <a:pt x="85782" y="14979"/>
                  </a:lnTo>
                  <a:lnTo>
                    <a:pt x="86841" y="15203"/>
                  </a:lnTo>
                  <a:lnTo>
                    <a:pt x="87826" y="15635"/>
                  </a:lnTo>
                  <a:lnTo>
                    <a:pt x="88676" y="16292"/>
                  </a:lnTo>
                  <a:lnTo>
                    <a:pt x="89049" y="16695"/>
                  </a:lnTo>
                  <a:lnTo>
                    <a:pt x="89422" y="17157"/>
                  </a:lnTo>
                  <a:lnTo>
                    <a:pt x="90004" y="18186"/>
                  </a:lnTo>
                  <a:lnTo>
                    <a:pt x="90392" y="19290"/>
                  </a:lnTo>
                  <a:lnTo>
                    <a:pt x="90571" y="20439"/>
                  </a:lnTo>
                  <a:lnTo>
                    <a:pt x="90571" y="21036"/>
                  </a:lnTo>
                  <a:lnTo>
                    <a:pt x="90571" y="21633"/>
                  </a:lnTo>
                  <a:lnTo>
                    <a:pt x="90392" y="22781"/>
                  </a:lnTo>
                  <a:lnTo>
                    <a:pt x="90004" y="23870"/>
                  </a:lnTo>
                  <a:lnTo>
                    <a:pt x="89407" y="24870"/>
                  </a:lnTo>
                  <a:lnTo>
                    <a:pt x="89049" y="25332"/>
                  </a:lnTo>
                  <a:lnTo>
                    <a:pt x="88676" y="25720"/>
                  </a:lnTo>
                  <a:lnTo>
                    <a:pt x="87811" y="26362"/>
                  </a:lnTo>
                  <a:lnTo>
                    <a:pt x="86826" y="26809"/>
                  </a:lnTo>
                  <a:lnTo>
                    <a:pt x="85782" y="27033"/>
                  </a:lnTo>
                  <a:lnTo>
                    <a:pt x="85245" y="27048"/>
                  </a:lnTo>
                  <a:lnTo>
                    <a:pt x="84678" y="27033"/>
                  </a:lnTo>
                  <a:lnTo>
                    <a:pt x="83604" y="26809"/>
                  </a:lnTo>
                  <a:lnTo>
                    <a:pt x="82589" y="26362"/>
                  </a:lnTo>
                  <a:lnTo>
                    <a:pt x="81694" y="25720"/>
                  </a:lnTo>
                  <a:lnTo>
                    <a:pt x="81306" y="25332"/>
                  </a:lnTo>
                  <a:lnTo>
                    <a:pt x="80918" y="24885"/>
                  </a:lnTo>
                  <a:lnTo>
                    <a:pt x="80292" y="23885"/>
                  </a:lnTo>
                  <a:lnTo>
                    <a:pt x="79874" y="22796"/>
                  </a:lnTo>
                  <a:lnTo>
                    <a:pt x="79680" y="21633"/>
                  </a:lnTo>
                  <a:lnTo>
                    <a:pt x="79680" y="21036"/>
                  </a:lnTo>
                  <a:lnTo>
                    <a:pt x="79680" y="20439"/>
                  </a:lnTo>
                  <a:lnTo>
                    <a:pt x="79874" y="19261"/>
                  </a:lnTo>
                  <a:lnTo>
                    <a:pt x="80292" y="18157"/>
                  </a:lnTo>
                  <a:lnTo>
                    <a:pt x="80918" y="17142"/>
                  </a:lnTo>
                  <a:lnTo>
                    <a:pt x="81306" y="16695"/>
                  </a:lnTo>
                  <a:lnTo>
                    <a:pt x="81694" y="16292"/>
                  </a:lnTo>
                  <a:lnTo>
                    <a:pt x="82589" y="15635"/>
                  </a:lnTo>
                  <a:lnTo>
                    <a:pt x="83604" y="15203"/>
                  </a:lnTo>
                  <a:lnTo>
                    <a:pt x="84678" y="14979"/>
                  </a:lnTo>
                  <a:lnTo>
                    <a:pt x="85245" y="14964"/>
                  </a:lnTo>
                  <a:close/>
                  <a:moveTo>
                    <a:pt x="97433" y="1045"/>
                  </a:moveTo>
                  <a:lnTo>
                    <a:pt x="97433" y="30345"/>
                  </a:lnTo>
                  <a:lnTo>
                    <a:pt x="101819" y="30345"/>
                  </a:lnTo>
                  <a:lnTo>
                    <a:pt x="101819" y="1045"/>
                  </a:lnTo>
                  <a:close/>
                  <a:moveTo>
                    <a:pt x="41190" y="11040"/>
                  </a:moveTo>
                  <a:lnTo>
                    <a:pt x="40236" y="11130"/>
                  </a:lnTo>
                  <a:lnTo>
                    <a:pt x="39281" y="11309"/>
                  </a:lnTo>
                  <a:lnTo>
                    <a:pt x="38356" y="11578"/>
                  </a:lnTo>
                  <a:lnTo>
                    <a:pt x="37461" y="11936"/>
                  </a:lnTo>
                  <a:lnTo>
                    <a:pt x="36580" y="12383"/>
                  </a:lnTo>
                  <a:lnTo>
                    <a:pt x="35745" y="12905"/>
                  </a:lnTo>
                  <a:lnTo>
                    <a:pt x="34954" y="13532"/>
                  </a:lnTo>
                  <a:lnTo>
                    <a:pt x="34566" y="13875"/>
                  </a:lnTo>
                  <a:lnTo>
                    <a:pt x="34208" y="14248"/>
                  </a:lnTo>
                  <a:lnTo>
                    <a:pt x="33582" y="15054"/>
                  </a:lnTo>
                  <a:lnTo>
                    <a:pt x="33030" y="15889"/>
                  </a:lnTo>
                  <a:lnTo>
                    <a:pt x="32582" y="16769"/>
                  </a:lnTo>
                  <a:lnTo>
                    <a:pt x="32209" y="17664"/>
                  </a:lnTo>
                  <a:lnTo>
                    <a:pt x="31941" y="18604"/>
                  </a:lnTo>
                  <a:lnTo>
                    <a:pt x="31762" y="19559"/>
                  </a:lnTo>
                  <a:lnTo>
                    <a:pt x="31672" y="20514"/>
                  </a:lnTo>
                  <a:lnTo>
                    <a:pt x="31672" y="21469"/>
                  </a:lnTo>
                  <a:lnTo>
                    <a:pt x="31762" y="22438"/>
                  </a:lnTo>
                  <a:lnTo>
                    <a:pt x="31941" y="23378"/>
                  </a:lnTo>
                  <a:lnTo>
                    <a:pt x="32209" y="24318"/>
                  </a:lnTo>
                  <a:lnTo>
                    <a:pt x="32582" y="25228"/>
                  </a:lnTo>
                  <a:lnTo>
                    <a:pt x="33030" y="26093"/>
                  </a:lnTo>
                  <a:lnTo>
                    <a:pt x="33582" y="26944"/>
                  </a:lnTo>
                  <a:lnTo>
                    <a:pt x="34208" y="27734"/>
                  </a:lnTo>
                  <a:lnTo>
                    <a:pt x="34566" y="28107"/>
                  </a:lnTo>
                  <a:lnTo>
                    <a:pt x="34954" y="28450"/>
                  </a:lnTo>
                  <a:lnTo>
                    <a:pt x="35745" y="29077"/>
                  </a:lnTo>
                  <a:lnTo>
                    <a:pt x="36580" y="29614"/>
                  </a:lnTo>
                  <a:lnTo>
                    <a:pt x="37461" y="30047"/>
                  </a:lnTo>
                  <a:lnTo>
                    <a:pt x="38356" y="30405"/>
                  </a:lnTo>
                  <a:lnTo>
                    <a:pt x="39281" y="30673"/>
                  </a:lnTo>
                  <a:lnTo>
                    <a:pt x="40236" y="30852"/>
                  </a:lnTo>
                  <a:lnTo>
                    <a:pt x="41190" y="30942"/>
                  </a:lnTo>
                  <a:lnTo>
                    <a:pt x="42145" y="30942"/>
                  </a:lnTo>
                  <a:lnTo>
                    <a:pt x="43100" y="30852"/>
                  </a:lnTo>
                  <a:lnTo>
                    <a:pt x="44040" y="30673"/>
                  </a:lnTo>
                  <a:lnTo>
                    <a:pt x="44980" y="30405"/>
                  </a:lnTo>
                  <a:lnTo>
                    <a:pt x="45875" y="30047"/>
                  </a:lnTo>
                  <a:lnTo>
                    <a:pt x="46755" y="29614"/>
                  </a:lnTo>
                  <a:lnTo>
                    <a:pt x="47590" y="29077"/>
                  </a:lnTo>
                  <a:lnTo>
                    <a:pt x="48381" y="28450"/>
                  </a:lnTo>
                  <a:lnTo>
                    <a:pt x="48769" y="28107"/>
                  </a:lnTo>
                  <a:lnTo>
                    <a:pt x="49112" y="27734"/>
                  </a:lnTo>
                  <a:lnTo>
                    <a:pt x="49754" y="26944"/>
                  </a:lnTo>
                  <a:lnTo>
                    <a:pt x="50306" y="26093"/>
                  </a:lnTo>
                  <a:lnTo>
                    <a:pt x="50753" y="25228"/>
                  </a:lnTo>
                  <a:lnTo>
                    <a:pt x="51111" y="24318"/>
                  </a:lnTo>
                  <a:lnTo>
                    <a:pt x="51395" y="23378"/>
                  </a:lnTo>
                  <a:lnTo>
                    <a:pt x="51574" y="22438"/>
                  </a:lnTo>
                  <a:lnTo>
                    <a:pt x="51663" y="21469"/>
                  </a:lnTo>
                  <a:lnTo>
                    <a:pt x="51663" y="20514"/>
                  </a:lnTo>
                  <a:lnTo>
                    <a:pt x="51574" y="19559"/>
                  </a:lnTo>
                  <a:lnTo>
                    <a:pt x="51395" y="18604"/>
                  </a:lnTo>
                  <a:lnTo>
                    <a:pt x="51111" y="17664"/>
                  </a:lnTo>
                  <a:lnTo>
                    <a:pt x="50753" y="16769"/>
                  </a:lnTo>
                  <a:lnTo>
                    <a:pt x="50306" y="15889"/>
                  </a:lnTo>
                  <a:lnTo>
                    <a:pt x="49754" y="15054"/>
                  </a:lnTo>
                  <a:lnTo>
                    <a:pt x="49112" y="14248"/>
                  </a:lnTo>
                  <a:lnTo>
                    <a:pt x="48769" y="13875"/>
                  </a:lnTo>
                  <a:lnTo>
                    <a:pt x="48381" y="13532"/>
                  </a:lnTo>
                  <a:lnTo>
                    <a:pt x="47590" y="12905"/>
                  </a:lnTo>
                  <a:lnTo>
                    <a:pt x="46755" y="12383"/>
                  </a:lnTo>
                  <a:lnTo>
                    <a:pt x="45875" y="11936"/>
                  </a:lnTo>
                  <a:lnTo>
                    <a:pt x="44980" y="11578"/>
                  </a:lnTo>
                  <a:lnTo>
                    <a:pt x="44040" y="11309"/>
                  </a:lnTo>
                  <a:lnTo>
                    <a:pt x="43100" y="11130"/>
                  </a:lnTo>
                  <a:lnTo>
                    <a:pt x="42145" y="11040"/>
                  </a:lnTo>
                  <a:close/>
                  <a:moveTo>
                    <a:pt x="63031" y="11040"/>
                  </a:moveTo>
                  <a:lnTo>
                    <a:pt x="62076" y="11130"/>
                  </a:lnTo>
                  <a:lnTo>
                    <a:pt x="61121" y="11309"/>
                  </a:lnTo>
                  <a:lnTo>
                    <a:pt x="60197" y="11578"/>
                  </a:lnTo>
                  <a:lnTo>
                    <a:pt x="59286" y="11936"/>
                  </a:lnTo>
                  <a:lnTo>
                    <a:pt x="58421" y="12383"/>
                  </a:lnTo>
                  <a:lnTo>
                    <a:pt x="57586" y="12905"/>
                  </a:lnTo>
                  <a:lnTo>
                    <a:pt x="56780" y="13532"/>
                  </a:lnTo>
                  <a:lnTo>
                    <a:pt x="56407" y="13875"/>
                  </a:lnTo>
                  <a:lnTo>
                    <a:pt x="56049" y="14248"/>
                  </a:lnTo>
                  <a:lnTo>
                    <a:pt x="55408" y="15054"/>
                  </a:lnTo>
                  <a:lnTo>
                    <a:pt x="54871" y="15889"/>
                  </a:lnTo>
                  <a:lnTo>
                    <a:pt x="54408" y="16769"/>
                  </a:lnTo>
                  <a:lnTo>
                    <a:pt x="54050" y="17664"/>
                  </a:lnTo>
                  <a:lnTo>
                    <a:pt x="53782" y="18604"/>
                  </a:lnTo>
                  <a:lnTo>
                    <a:pt x="53603" y="19559"/>
                  </a:lnTo>
                  <a:lnTo>
                    <a:pt x="53513" y="20514"/>
                  </a:lnTo>
                  <a:lnTo>
                    <a:pt x="53513" y="21469"/>
                  </a:lnTo>
                  <a:lnTo>
                    <a:pt x="53603" y="22438"/>
                  </a:lnTo>
                  <a:lnTo>
                    <a:pt x="53782" y="23378"/>
                  </a:lnTo>
                  <a:lnTo>
                    <a:pt x="54050" y="24318"/>
                  </a:lnTo>
                  <a:lnTo>
                    <a:pt x="54408" y="25228"/>
                  </a:lnTo>
                  <a:lnTo>
                    <a:pt x="54871" y="26093"/>
                  </a:lnTo>
                  <a:lnTo>
                    <a:pt x="55408" y="26944"/>
                  </a:lnTo>
                  <a:lnTo>
                    <a:pt x="56049" y="27734"/>
                  </a:lnTo>
                  <a:lnTo>
                    <a:pt x="56407" y="28107"/>
                  </a:lnTo>
                  <a:lnTo>
                    <a:pt x="56780" y="28450"/>
                  </a:lnTo>
                  <a:lnTo>
                    <a:pt x="57586" y="29077"/>
                  </a:lnTo>
                  <a:lnTo>
                    <a:pt x="58421" y="29614"/>
                  </a:lnTo>
                  <a:lnTo>
                    <a:pt x="59286" y="30047"/>
                  </a:lnTo>
                  <a:lnTo>
                    <a:pt x="60197" y="30405"/>
                  </a:lnTo>
                  <a:lnTo>
                    <a:pt x="61121" y="30673"/>
                  </a:lnTo>
                  <a:lnTo>
                    <a:pt x="62076" y="30852"/>
                  </a:lnTo>
                  <a:lnTo>
                    <a:pt x="63031" y="30942"/>
                  </a:lnTo>
                  <a:lnTo>
                    <a:pt x="63986" y="30942"/>
                  </a:lnTo>
                  <a:lnTo>
                    <a:pt x="64941" y="30852"/>
                  </a:lnTo>
                  <a:lnTo>
                    <a:pt x="65880" y="30673"/>
                  </a:lnTo>
                  <a:lnTo>
                    <a:pt x="66805" y="30405"/>
                  </a:lnTo>
                  <a:lnTo>
                    <a:pt x="67715" y="30047"/>
                  </a:lnTo>
                  <a:lnTo>
                    <a:pt x="68596" y="29614"/>
                  </a:lnTo>
                  <a:lnTo>
                    <a:pt x="69431" y="29077"/>
                  </a:lnTo>
                  <a:lnTo>
                    <a:pt x="70222" y="28450"/>
                  </a:lnTo>
                  <a:lnTo>
                    <a:pt x="70595" y="28107"/>
                  </a:lnTo>
                  <a:lnTo>
                    <a:pt x="70953" y="27734"/>
                  </a:lnTo>
                  <a:lnTo>
                    <a:pt x="71594" y="26944"/>
                  </a:lnTo>
                  <a:lnTo>
                    <a:pt x="72131" y="26093"/>
                  </a:lnTo>
                  <a:lnTo>
                    <a:pt x="72594" y="25228"/>
                  </a:lnTo>
                  <a:lnTo>
                    <a:pt x="72952" y="24318"/>
                  </a:lnTo>
                  <a:lnTo>
                    <a:pt x="73220" y="23378"/>
                  </a:lnTo>
                  <a:lnTo>
                    <a:pt x="73414" y="22438"/>
                  </a:lnTo>
                  <a:lnTo>
                    <a:pt x="73504" y="21469"/>
                  </a:lnTo>
                  <a:lnTo>
                    <a:pt x="73504" y="20514"/>
                  </a:lnTo>
                  <a:lnTo>
                    <a:pt x="73414" y="19559"/>
                  </a:lnTo>
                  <a:lnTo>
                    <a:pt x="73220" y="18604"/>
                  </a:lnTo>
                  <a:lnTo>
                    <a:pt x="72952" y="17664"/>
                  </a:lnTo>
                  <a:lnTo>
                    <a:pt x="72594" y="16769"/>
                  </a:lnTo>
                  <a:lnTo>
                    <a:pt x="72131" y="15889"/>
                  </a:lnTo>
                  <a:lnTo>
                    <a:pt x="71594" y="15054"/>
                  </a:lnTo>
                  <a:lnTo>
                    <a:pt x="70953" y="14248"/>
                  </a:lnTo>
                  <a:lnTo>
                    <a:pt x="70595" y="13875"/>
                  </a:lnTo>
                  <a:lnTo>
                    <a:pt x="70222" y="13532"/>
                  </a:lnTo>
                  <a:lnTo>
                    <a:pt x="69431" y="12905"/>
                  </a:lnTo>
                  <a:lnTo>
                    <a:pt x="68596" y="12383"/>
                  </a:lnTo>
                  <a:lnTo>
                    <a:pt x="67715" y="11936"/>
                  </a:lnTo>
                  <a:lnTo>
                    <a:pt x="66805" y="11578"/>
                  </a:lnTo>
                  <a:lnTo>
                    <a:pt x="65880" y="11309"/>
                  </a:lnTo>
                  <a:lnTo>
                    <a:pt x="64941" y="11130"/>
                  </a:lnTo>
                  <a:lnTo>
                    <a:pt x="63986" y="11040"/>
                  </a:lnTo>
                  <a:close/>
                  <a:moveTo>
                    <a:pt x="14919" y="1"/>
                  </a:moveTo>
                  <a:lnTo>
                    <a:pt x="13382" y="150"/>
                  </a:lnTo>
                  <a:lnTo>
                    <a:pt x="11890" y="433"/>
                  </a:lnTo>
                  <a:lnTo>
                    <a:pt x="10413" y="866"/>
                  </a:lnTo>
                  <a:lnTo>
                    <a:pt x="9011" y="1448"/>
                  </a:lnTo>
                  <a:lnTo>
                    <a:pt x="7653" y="2164"/>
                  </a:lnTo>
                  <a:lnTo>
                    <a:pt x="6385" y="3014"/>
                  </a:lnTo>
                  <a:lnTo>
                    <a:pt x="5192" y="3999"/>
                  </a:lnTo>
                  <a:lnTo>
                    <a:pt x="4640" y="4536"/>
                  </a:lnTo>
                  <a:lnTo>
                    <a:pt x="4252" y="4924"/>
                  </a:lnTo>
                  <a:lnTo>
                    <a:pt x="3715" y="5506"/>
                  </a:lnTo>
                  <a:lnTo>
                    <a:pt x="2760" y="6714"/>
                  </a:lnTo>
                  <a:lnTo>
                    <a:pt x="1954" y="7997"/>
                  </a:lnTo>
                  <a:lnTo>
                    <a:pt x="1283" y="9325"/>
                  </a:lnTo>
                  <a:lnTo>
                    <a:pt x="746" y="10712"/>
                  </a:lnTo>
                  <a:lnTo>
                    <a:pt x="358" y="12129"/>
                  </a:lnTo>
                  <a:lnTo>
                    <a:pt x="105" y="13562"/>
                  </a:lnTo>
                  <a:lnTo>
                    <a:pt x="0" y="15024"/>
                  </a:lnTo>
                  <a:lnTo>
                    <a:pt x="15" y="16486"/>
                  </a:lnTo>
                  <a:lnTo>
                    <a:pt x="179" y="17933"/>
                  </a:lnTo>
                  <a:lnTo>
                    <a:pt x="492" y="19365"/>
                  </a:lnTo>
                  <a:lnTo>
                    <a:pt x="940" y="20767"/>
                  </a:lnTo>
                  <a:lnTo>
                    <a:pt x="1507" y="22125"/>
                  </a:lnTo>
                  <a:lnTo>
                    <a:pt x="2238" y="23438"/>
                  </a:lnTo>
                  <a:lnTo>
                    <a:pt x="3088" y="24676"/>
                  </a:lnTo>
                  <a:lnTo>
                    <a:pt x="4088" y="25855"/>
                  </a:lnTo>
                  <a:lnTo>
                    <a:pt x="4640" y="26407"/>
                  </a:lnTo>
                  <a:lnTo>
                    <a:pt x="5192" y="26959"/>
                  </a:lnTo>
                  <a:lnTo>
                    <a:pt x="6385" y="27943"/>
                  </a:lnTo>
                  <a:lnTo>
                    <a:pt x="7653" y="28794"/>
                  </a:lnTo>
                  <a:lnTo>
                    <a:pt x="8996" y="29510"/>
                  </a:lnTo>
                  <a:lnTo>
                    <a:pt x="10413" y="30091"/>
                  </a:lnTo>
                  <a:lnTo>
                    <a:pt x="11875" y="30539"/>
                  </a:lnTo>
                  <a:lnTo>
                    <a:pt x="13382" y="30822"/>
                  </a:lnTo>
                  <a:lnTo>
                    <a:pt x="14919" y="30957"/>
                  </a:lnTo>
                  <a:lnTo>
                    <a:pt x="15694" y="30957"/>
                  </a:lnTo>
                  <a:lnTo>
                    <a:pt x="16515" y="30942"/>
                  </a:lnTo>
                  <a:lnTo>
                    <a:pt x="18096" y="30808"/>
                  </a:lnTo>
                  <a:lnTo>
                    <a:pt x="19603" y="30539"/>
                  </a:lnTo>
                  <a:lnTo>
                    <a:pt x="21035" y="30136"/>
                  </a:lnTo>
                  <a:lnTo>
                    <a:pt x="22378" y="29599"/>
                  </a:lnTo>
                  <a:lnTo>
                    <a:pt x="23646" y="28928"/>
                  </a:lnTo>
                  <a:lnTo>
                    <a:pt x="24825" y="28107"/>
                  </a:lnTo>
                  <a:lnTo>
                    <a:pt x="25944" y="27167"/>
                  </a:lnTo>
                  <a:lnTo>
                    <a:pt x="26451" y="26630"/>
                  </a:lnTo>
                  <a:lnTo>
                    <a:pt x="26913" y="26168"/>
                  </a:lnTo>
                  <a:lnTo>
                    <a:pt x="27704" y="25168"/>
                  </a:lnTo>
                  <a:lnTo>
                    <a:pt x="28390" y="24094"/>
                  </a:lnTo>
                  <a:lnTo>
                    <a:pt x="28972" y="22945"/>
                  </a:lnTo>
                  <a:lnTo>
                    <a:pt x="29434" y="21707"/>
                  </a:lnTo>
                  <a:lnTo>
                    <a:pt x="29778" y="20379"/>
                  </a:lnTo>
                  <a:lnTo>
                    <a:pt x="30001" y="18977"/>
                  </a:lnTo>
                  <a:lnTo>
                    <a:pt x="30121" y="17500"/>
                  </a:lnTo>
                  <a:lnTo>
                    <a:pt x="30136" y="16739"/>
                  </a:lnTo>
                  <a:lnTo>
                    <a:pt x="30136" y="16068"/>
                  </a:lnTo>
                  <a:lnTo>
                    <a:pt x="30016" y="14740"/>
                  </a:lnTo>
                  <a:lnTo>
                    <a:pt x="29912" y="14084"/>
                  </a:lnTo>
                  <a:lnTo>
                    <a:pt x="15680" y="14084"/>
                  </a:lnTo>
                  <a:lnTo>
                    <a:pt x="15680" y="18321"/>
                  </a:lnTo>
                  <a:lnTo>
                    <a:pt x="25809" y="18321"/>
                  </a:lnTo>
                  <a:lnTo>
                    <a:pt x="25675" y="19171"/>
                  </a:lnTo>
                  <a:lnTo>
                    <a:pt x="25287" y="20693"/>
                  </a:lnTo>
                  <a:lnTo>
                    <a:pt x="24705" y="22020"/>
                  </a:lnTo>
                  <a:lnTo>
                    <a:pt x="23959" y="23154"/>
                  </a:lnTo>
                  <a:lnTo>
                    <a:pt x="23512" y="23632"/>
                  </a:lnTo>
                  <a:lnTo>
                    <a:pt x="23124" y="24005"/>
                  </a:lnTo>
                  <a:lnTo>
                    <a:pt x="22288" y="24691"/>
                  </a:lnTo>
                  <a:lnTo>
                    <a:pt x="21423" y="25273"/>
                  </a:lnTo>
                  <a:lnTo>
                    <a:pt x="20498" y="25750"/>
                  </a:lnTo>
                  <a:lnTo>
                    <a:pt x="19514" y="26138"/>
                  </a:lnTo>
                  <a:lnTo>
                    <a:pt x="18499" y="26436"/>
                  </a:lnTo>
                  <a:lnTo>
                    <a:pt x="17410" y="26630"/>
                  </a:lnTo>
                  <a:lnTo>
                    <a:pt x="16291" y="26720"/>
                  </a:lnTo>
                  <a:lnTo>
                    <a:pt x="15694" y="26735"/>
                  </a:lnTo>
                  <a:lnTo>
                    <a:pt x="15142" y="26735"/>
                  </a:lnTo>
                  <a:lnTo>
                    <a:pt x="14039" y="26630"/>
                  </a:lnTo>
                  <a:lnTo>
                    <a:pt x="12964" y="26421"/>
                  </a:lnTo>
                  <a:lnTo>
                    <a:pt x="11920" y="26108"/>
                  </a:lnTo>
                  <a:lnTo>
                    <a:pt x="10921" y="25690"/>
                  </a:lnTo>
                  <a:lnTo>
                    <a:pt x="9966" y="25168"/>
                  </a:lnTo>
                  <a:lnTo>
                    <a:pt x="9056" y="24557"/>
                  </a:lnTo>
                  <a:lnTo>
                    <a:pt x="8220" y="23841"/>
                  </a:lnTo>
                  <a:lnTo>
                    <a:pt x="7832" y="23453"/>
                  </a:lnTo>
                  <a:lnTo>
                    <a:pt x="7430" y="23020"/>
                  </a:lnTo>
                  <a:lnTo>
                    <a:pt x="6728" y="22125"/>
                  </a:lnTo>
                  <a:lnTo>
                    <a:pt x="6117" y="21185"/>
                  </a:lnTo>
                  <a:lnTo>
                    <a:pt x="5610" y="20200"/>
                  </a:lnTo>
                  <a:lnTo>
                    <a:pt x="5207" y="19186"/>
                  </a:lnTo>
                  <a:lnTo>
                    <a:pt x="4908" y="18142"/>
                  </a:lnTo>
                  <a:lnTo>
                    <a:pt x="4714" y="17082"/>
                  </a:lnTo>
                  <a:lnTo>
                    <a:pt x="4610" y="16008"/>
                  </a:lnTo>
                  <a:lnTo>
                    <a:pt x="4610" y="14934"/>
                  </a:lnTo>
                  <a:lnTo>
                    <a:pt x="4714" y="13860"/>
                  </a:lnTo>
                  <a:lnTo>
                    <a:pt x="4908" y="12786"/>
                  </a:lnTo>
                  <a:lnTo>
                    <a:pt x="5207" y="11742"/>
                  </a:lnTo>
                  <a:lnTo>
                    <a:pt x="5610" y="10727"/>
                  </a:lnTo>
                  <a:lnTo>
                    <a:pt x="6117" y="9757"/>
                  </a:lnTo>
                  <a:lnTo>
                    <a:pt x="6728" y="8818"/>
                  </a:lnTo>
                  <a:lnTo>
                    <a:pt x="7430" y="7922"/>
                  </a:lnTo>
                  <a:lnTo>
                    <a:pt x="7832" y="7505"/>
                  </a:lnTo>
                  <a:lnTo>
                    <a:pt x="8220" y="7102"/>
                  </a:lnTo>
                  <a:lnTo>
                    <a:pt x="9056" y="6386"/>
                  </a:lnTo>
                  <a:lnTo>
                    <a:pt x="9966" y="5774"/>
                  </a:lnTo>
                  <a:lnTo>
                    <a:pt x="10921" y="5252"/>
                  </a:lnTo>
                  <a:lnTo>
                    <a:pt x="11920" y="4834"/>
                  </a:lnTo>
                  <a:lnTo>
                    <a:pt x="12964" y="4521"/>
                  </a:lnTo>
                  <a:lnTo>
                    <a:pt x="14039" y="4312"/>
                  </a:lnTo>
                  <a:lnTo>
                    <a:pt x="15142" y="4223"/>
                  </a:lnTo>
                  <a:lnTo>
                    <a:pt x="16232" y="4223"/>
                  </a:lnTo>
                  <a:lnTo>
                    <a:pt x="17291" y="4312"/>
                  </a:lnTo>
                  <a:lnTo>
                    <a:pt x="18320" y="4506"/>
                  </a:lnTo>
                  <a:lnTo>
                    <a:pt x="19335" y="4804"/>
                  </a:lnTo>
                  <a:lnTo>
                    <a:pt x="20304" y="5192"/>
                  </a:lnTo>
                  <a:lnTo>
                    <a:pt x="21229" y="5670"/>
                  </a:lnTo>
                  <a:lnTo>
                    <a:pt x="22109" y="6237"/>
                  </a:lnTo>
                  <a:lnTo>
                    <a:pt x="22945" y="6893"/>
                  </a:lnTo>
                  <a:lnTo>
                    <a:pt x="23333" y="7266"/>
                  </a:lnTo>
                  <a:lnTo>
                    <a:pt x="26316" y="4282"/>
                  </a:lnTo>
                  <a:lnTo>
                    <a:pt x="25779" y="3760"/>
                  </a:lnTo>
                  <a:lnTo>
                    <a:pt x="24631" y="2835"/>
                  </a:lnTo>
                  <a:lnTo>
                    <a:pt x="23407" y="2030"/>
                  </a:lnTo>
                  <a:lnTo>
                    <a:pt x="22109" y="1358"/>
                  </a:lnTo>
                  <a:lnTo>
                    <a:pt x="20752" y="806"/>
                  </a:lnTo>
                  <a:lnTo>
                    <a:pt x="19350" y="404"/>
                  </a:lnTo>
                  <a:lnTo>
                    <a:pt x="17917" y="135"/>
                  </a:lnTo>
                  <a:lnTo>
                    <a:pt x="16440" y="1"/>
                  </a:lnTo>
                  <a:close/>
                  <a:moveTo>
                    <a:pt x="112874" y="11011"/>
                  </a:moveTo>
                  <a:lnTo>
                    <a:pt x="111934" y="11085"/>
                  </a:lnTo>
                  <a:lnTo>
                    <a:pt x="111024" y="11264"/>
                  </a:lnTo>
                  <a:lnTo>
                    <a:pt x="110144" y="11533"/>
                  </a:lnTo>
                  <a:lnTo>
                    <a:pt x="109279" y="11891"/>
                  </a:lnTo>
                  <a:lnTo>
                    <a:pt x="108473" y="12338"/>
                  </a:lnTo>
                  <a:lnTo>
                    <a:pt x="107712" y="12861"/>
                  </a:lnTo>
                  <a:lnTo>
                    <a:pt x="106996" y="13472"/>
                  </a:lnTo>
                  <a:lnTo>
                    <a:pt x="106668" y="13800"/>
                  </a:lnTo>
                  <a:lnTo>
                    <a:pt x="106325" y="14158"/>
                  </a:lnTo>
                  <a:lnTo>
                    <a:pt x="105728" y="14904"/>
                  </a:lnTo>
                  <a:lnTo>
                    <a:pt x="105221" y="15710"/>
                  </a:lnTo>
                  <a:lnTo>
                    <a:pt x="104788" y="16545"/>
                  </a:lnTo>
                  <a:lnTo>
                    <a:pt x="104445" y="17440"/>
                  </a:lnTo>
                  <a:lnTo>
                    <a:pt x="104191" y="18395"/>
                  </a:lnTo>
                  <a:lnTo>
                    <a:pt x="104012" y="19395"/>
                  </a:lnTo>
                  <a:lnTo>
                    <a:pt x="103923" y="20439"/>
                  </a:lnTo>
                  <a:lnTo>
                    <a:pt x="103923" y="20991"/>
                  </a:lnTo>
                  <a:lnTo>
                    <a:pt x="103923" y="21483"/>
                  </a:lnTo>
                  <a:lnTo>
                    <a:pt x="103997" y="22468"/>
                  </a:lnTo>
                  <a:lnTo>
                    <a:pt x="104176" y="23438"/>
                  </a:lnTo>
                  <a:lnTo>
                    <a:pt x="104445" y="24378"/>
                  </a:lnTo>
                  <a:lnTo>
                    <a:pt x="104803" y="25273"/>
                  </a:lnTo>
                  <a:lnTo>
                    <a:pt x="105251" y="26138"/>
                  </a:lnTo>
                  <a:lnTo>
                    <a:pt x="105788" y="26959"/>
                  </a:lnTo>
                  <a:lnTo>
                    <a:pt x="106414" y="27734"/>
                  </a:lnTo>
                  <a:lnTo>
                    <a:pt x="106757" y="28092"/>
                  </a:lnTo>
                  <a:lnTo>
                    <a:pt x="107115" y="28435"/>
                  </a:lnTo>
                  <a:lnTo>
                    <a:pt x="107876" y="29077"/>
                  </a:lnTo>
                  <a:lnTo>
                    <a:pt x="108682" y="29614"/>
                  </a:lnTo>
                  <a:lnTo>
                    <a:pt x="109547" y="30077"/>
                  </a:lnTo>
                  <a:lnTo>
                    <a:pt x="110457" y="30435"/>
                  </a:lnTo>
                  <a:lnTo>
                    <a:pt x="111382" y="30718"/>
                  </a:lnTo>
                  <a:lnTo>
                    <a:pt x="112352" y="30897"/>
                  </a:lnTo>
                  <a:lnTo>
                    <a:pt x="113336" y="30972"/>
                  </a:lnTo>
                  <a:lnTo>
                    <a:pt x="113829" y="30957"/>
                  </a:lnTo>
                  <a:lnTo>
                    <a:pt x="114500" y="30972"/>
                  </a:lnTo>
                  <a:lnTo>
                    <a:pt x="115828" y="30808"/>
                  </a:lnTo>
                  <a:lnTo>
                    <a:pt x="117111" y="30464"/>
                  </a:lnTo>
                  <a:lnTo>
                    <a:pt x="118334" y="29927"/>
                  </a:lnTo>
                  <a:lnTo>
                    <a:pt x="118916" y="29584"/>
                  </a:lnTo>
                  <a:lnTo>
                    <a:pt x="119378" y="29286"/>
                  </a:lnTo>
                  <a:lnTo>
                    <a:pt x="120259" y="28600"/>
                  </a:lnTo>
                  <a:lnTo>
                    <a:pt x="121064" y="27824"/>
                  </a:lnTo>
                  <a:lnTo>
                    <a:pt x="121795" y="26973"/>
                  </a:lnTo>
                  <a:lnTo>
                    <a:pt x="122123" y="26526"/>
                  </a:lnTo>
                  <a:lnTo>
                    <a:pt x="118722" y="24258"/>
                  </a:lnTo>
                  <a:lnTo>
                    <a:pt x="118498" y="24601"/>
                  </a:lnTo>
                  <a:lnTo>
                    <a:pt x="117991" y="25213"/>
                  </a:lnTo>
                  <a:lnTo>
                    <a:pt x="117439" y="25720"/>
                  </a:lnTo>
                  <a:lnTo>
                    <a:pt x="116872" y="26153"/>
                  </a:lnTo>
                  <a:lnTo>
                    <a:pt x="116260" y="26496"/>
                  </a:lnTo>
                  <a:lnTo>
                    <a:pt x="115604" y="26765"/>
                  </a:lnTo>
                  <a:lnTo>
                    <a:pt x="114918" y="26929"/>
                  </a:lnTo>
                  <a:lnTo>
                    <a:pt x="114202" y="27018"/>
                  </a:lnTo>
                  <a:lnTo>
                    <a:pt x="113829" y="27033"/>
                  </a:lnTo>
                  <a:lnTo>
                    <a:pt x="113426" y="27018"/>
                  </a:lnTo>
                  <a:lnTo>
                    <a:pt x="112650" y="26929"/>
                  </a:lnTo>
                  <a:lnTo>
                    <a:pt x="111949" y="26735"/>
                  </a:lnTo>
                  <a:lnTo>
                    <a:pt x="111278" y="26451"/>
                  </a:lnTo>
                  <a:lnTo>
                    <a:pt x="110681" y="26078"/>
                  </a:lnTo>
                  <a:lnTo>
                    <a:pt x="110129" y="25601"/>
                  </a:lnTo>
                  <a:lnTo>
                    <a:pt x="109637" y="25034"/>
                  </a:lnTo>
                  <a:lnTo>
                    <a:pt x="109189" y="24378"/>
                  </a:lnTo>
                  <a:lnTo>
                    <a:pt x="108995" y="24005"/>
                  </a:lnTo>
                  <a:lnTo>
                    <a:pt x="122332" y="18470"/>
                  </a:lnTo>
                  <a:lnTo>
                    <a:pt x="121885" y="17336"/>
                  </a:lnTo>
                  <a:lnTo>
                    <a:pt x="121661" y="16829"/>
                  </a:lnTo>
                  <a:lnTo>
                    <a:pt x="121184" y="15844"/>
                  </a:lnTo>
                  <a:lnTo>
                    <a:pt x="120900" y="15367"/>
                  </a:lnTo>
                  <a:lnTo>
                    <a:pt x="120527" y="14830"/>
                  </a:lnTo>
                  <a:lnTo>
                    <a:pt x="119722" y="13830"/>
                  </a:lnTo>
                  <a:lnTo>
                    <a:pt x="119274" y="13353"/>
                  </a:lnTo>
                  <a:lnTo>
                    <a:pt x="118991" y="13084"/>
                  </a:lnTo>
                  <a:lnTo>
                    <a:pt x="118379" y="12607"/>
                  </a:lnTo>
                  <a:lnTo>
                    <a:pt x="117737" y="12174"/>
                  </a:lnTo>
                  <a:lnTo>
                    <a:pt x="117051" y="11816"/>
                  </a:lnTo>
                  <a:lnTo>
                    <a:pt x="116693" y="11667"/>
                  </a:lnTo>
                  <a:lnTo>
                    <a:pt x="116290" y="11503"/>
                  </a:lnTo>
                  <a:lnTo>
                    <a:pt x="115470" y="11249"/>
                  </a:lnTo>
                  <a:lnTo>
                    <a:pt x="114634" y="11085"/>
                  </a:lnTo>
                  <a:lnTo>
                    <a:pt x="113769" y="11011"/>
                  </a:lnTo>
                  <a:close/>
                  <a:moveTo>
                    <a:pt x="84872" y="11026"/>
                  </a:moveTo>
                  <a:lnTo>
                    <a:pt x="84394" y="11040"/>
                  </a:lnTo>
                  <a:lnTo>
                    <a:pt x="83469" y="11130"/>
                  </a:lnTo>
                  <a:lnTo>
                    <a:pt x="82574" y="11309"/>
                  </a:lnTo>
                  <a:lnTo>
                    <a:pt x="81709" y="11578"/>
                  </a:lnTo>
                  <a:lnTo>
                    <a:pt x="80874" y="11950"/>
                  </a:lnTo>
                  <a:lnTo>
                    <a:pt x="80083" y="12398"/>
                  </a:lnTo>
                  <a:lnTo>
                    <a:pt x="79292" y="12950"/>
                  </a:lnTo>
                  <a:lnTo>
                    <a:pt x="78546" y="13592"/>
                  </a:lnTo>
                  <a:lnTo>
                    <a:pt x="78188" y="13950"/>
                  </a:lnTo>
                  <a:lnTo>
                    <a:pt x="77845" y="14308"/>
                  </a:lnTo>
                  <a:lnTo>
                    <a:pt x="77219" y="15068"/>
                  </a:lnTo>
                  <a:lnTo>
                    <a:pt x="76682" y="15874"/>
                  </a:lnTo>
                  <a:lnTo>
                    <a:pt x="76234" y="16739"/>
                  </a:lnTo>
                  <a:lnTo>
                    <a:pt x="75861" y="17634"/>
                  </a:lnTo>
                  <a:lnTo>
                    <a:pt x="75592" y="18574"/>
                  </a:lnTo>
                  <a:lnTo>
                    <a:pt x="75399" y="19529"/>
                  </a:lnTo>
                  <a:lnTo>
                    <a:pt x="75324" y="20514"/>
                  </a:lnTo>
                  <a:lnTo>
                    <a:pt x="75324" y="21006"/>
                  </a:lnTo>
                  <a:lnTo>
                    <a:pt x="75324" y="21498"/>
                  </a:lnTo>
                  <a:lnTo>
                    <a:pt x="75399" y="22483"/>
                  </a:lnTo>
                  <a:lnTo>
                    <a:pt x="75578" y="23438"/>
                  </a:lnTo>
                  <a:lnTo>
                    <a:pt x="75861" y="24363"/>
                  </a:lnTo>
                  <a:lnTo>
                    <a:pt x="76219" y="25258"/>
                  </a:lnTo>
                  <a:lnTo>
                    <a:pt x="76682" y="26123"/>
                  </a:lnTo>
                  <a:lnTo>
                    <a:pt x="77219" y="26929"/>
                  </a:lnTo>
                  <a:lnTo>
                    <a:pt x="77845" y="27675"/>
                  </a:lnTo>
                  <a:lnTo>
                    <a:pt x="78188" y="28033"/>
                  </a:lnTo>
                  <a:lnTo>
                    <a:pt x="78546" y="28391"/>
                  </a:lnTo>
                  <a:lnTo>
                    <a:pt x="79292" y="29032"/>
                  </a:lnTo>
                  <a:lnTo>
                    <a:pt x="80068" y="29569"/>
                  </a:lnTo>
                  <a:lnTo>
                    <a:pt x="80874" y="30032"/>
                  </a:lnTo>
                  <a:lnTo>
                    <a:pt x="81709" y="30390"/>
                  </a:lnTo>
                  <a:lnTo>
                    <a:pt x="82574" y="30658"/>
                  </a:lnTo>
                  <a:lnTo>
                    <a:pt x="83469" y="30837"/>
                  </a:lnTo>
                  <a:lnTo>
                    <a:pt x="84394" y="30927"/>
                  </a:lnTo>
                  <a:lnTo>
                    <a:pt x="84872" y="30942"/>
                  </a:lnTo>
                  <a:lnTo>
                    <a:pt x="85290" y="30942"/>
                  </a:lnTo>
                  <a:lnTo>
                    <a:pt x="86095" y="30867"/>
                  </a:lnTo>
                  <a:lnTo>
                    <a:pt x="86841" y="30733"/>
                  </a:lnTo>
                  <a:lnTo>
                    <a:pt x="87542" y="30509"/>
                  </a:lnTo>
                  <a:lnTo>
                    <a:pt x="88199" y="30241"/>
                  </a:lnTo>
                  <a:lnTo>
                    <a:pt x="88810" y="29883"/>
                  </a:lnTo>
                  <a:lnTo>
                    <a:pt x="89362" y="29465"/>
                  </a:lnTo>
                  <a:lnTo>
                    <a:pt x="89870" y="28958"/>
                  </a:lnTo>
                  <a:lnTo>
                    <a:pt x="90108" y="28689"/>
                  </a:lnTo>
                  <a:lnTo>
                    <a:pt x="90257" y="28689"/>
                  </a:lnTo>
                  <a:lnTo>
                    <a:pt x="90257" y="30121"/>
                  </a:lnTo>
                  <a:lnTo>
                    <a:pt x="90242" y="30822"/>
                  </a:lnTo>
                  <a:lnTo>
                    <a:pt x="90078" y="32076"/>
                  </a:lnTo>
                  <a:lnTo>
                    <a:pt x="89735" y="33165"/>
                  </a:lnTo>
                  <a:lnTo>
                    <a:pt x="89198" y="34090"/>
                  </a:lnTo>
                  <a:lnTo>
                    <a:pt x="88855" y="34477"/>
                  </a:lnTo>
                  <a:lnTo>
                    <a:pt x="88482" y="34850"/>
                  </a:lnTo>
                  <a:lnTo>
                    <a:pt x="87647" y="35417"/>
                  </a:lnTo>
                  <a:lnTo>
                    <a:pt x="86662" y="35790"/>
                  </a:lnTo>
                  <a:lnTo>
                    <a:pt x="85543" y="35984"/>
                  </a:lnTo>
                  <a:lnTo>
                    <a:pt x="84946" y="35999"/>
                  </a:lnTo>
                  <a:lnTo>
                    <a:pt x="84514" y="35984"/>
                  </a:lnTo>
                  <a:lnTo>
                    <a:pt x="83678" y="35865"/>
                  </a:lnTo>
                  <a:lnTo>
                    <a:pt x="82873" y="35596"/>
                  </a:lnTo>
                  <a:lnTo>
                    <a:pt x="82142" y="35194"/>
                  </a:lnTo>
                  <a:lnTo>
                    <a:pt x="81814" y="34940"/>
                  </a:lnTo>
                  <a:lnTo>
                    <a:pt x="81500" y="34671"/>
                  </a:lnTo>
                  <a:lnTo>
                    <a:pt x="80948" y="34105"/>
                  </a:lnTo>
                  <a:lnTo>
                    <a:pt x="80486" y="33478"/>
                  </a:lnTo>
                  <a:lnTo>
                    <a:pt x="80083" y="32792"/>
                  </a:lnTo>
                  <a:lnTo>
                    <a:pt x="79919" y="32434"/>
                  </a:lnTo>
                  <a:lnTo>
                    <a:pt x="76100" y="34015"/>
                  </a:lnTo>
                  <a:lnTo>
                    <a:pt x="76383" y="34627"/>
                  </a:lnTo>
                  <a:lnTo>
                    <a:pt x="77054" y="35760"/>
                  </a:lnTo>
                  <a:lnTo>
                    <a:pt x="77875" y="36805"/>
                  </a:lnTo>
                  <a:lnTo>
                    <a:pt x="78815" y="37730"/>
                  </a:lnTo>
                  <a:lnTo>
                    <a:pt x="79352" y="38147"/>
                  </a:lnTo>
                  <a:lnTo>
                    <a:pt x="79919" y="38565"/>
                  </a:lnTo>
                  <a:lnTo>
                    <a:pt x="81187" y="39222"/>
                  </a:lnTo>
                  <a:lnTo>
                    <a:pt x="82589" y="39669"/>
                  </a:lnTo>
                  <a:lnTo>
                    <a:pt x="84111" y="39893"/>
                  </a:lnTo>
                  <a:lnTo>
                    <a:pt x="84946" y="39908"/>
                  </a:lnTo>
                  <a:lnTo>
                    <a:pt x="85454" y="39908"/>
                  </a:lnTo>
                  <a:lnTo>
                    <a:pt x="86438" y="39818"/>
                  </a:lnTo>
                  <a:lnTo>
                    <a:pt x="87393" y="39669"/>
                  </a:lnTo>
                  <a:lnTo>
                    <a:pt x="88288" y="39416"/>
                  </a:lnTo>
                  <a:lnTo>
                    <a:pt x="89139" y="39102"/>
                  </a:lnTo>
                  <a:lnTo>
                    <a:pt x="89944" y="38699"/>
                  </a:lnTo>
                  <a:lnTo>
                    <a:pt x="90705" y="38207"/>
                  </a:lnTo>
                  <a:lnTo>
                    <a:pt x="91406" y="37640"/>
                  </a:lnTo>
                  <a:lnTo>
                    <a:pt x="91749" y="37327"/>
                  </a:lnTo>
                  <a:lnTo>
                    <a:pt x="92077" y="36984"/>
                  </a:lnTo>
                  <a:lnTo>
                    <a:pt x="92659" y="36268"/>
                  </a:lnTo>
                  <a:lnTo>
                    <a:pt x="93152" y="35447"/>
                  </a:lnTo>
                  <a:lnTo>
                    <a:pt x="93569" y="34567"/>
                  </a:lnTo>
                  <a:lnTo>
                    <a:pt x="93898" y="33582"/>
                  </a:lnTo>
                  <a:lnTo>
                    <a:pt x="94151" y="32523"/>
                  </a:lnTo>
                  <a:lnTo>
                    <a:pt x="94315" y="31389"/>
                  </a:lnTo>
                  <a:lnTo>
                    <a:pt x="94405" y="30166"/>
                  </a:lnTo>
                  <a:lnTo>
                    <a:pt x="94420" y="29525"/>
                  </a:lnTo>
                  <a:lnTo>
                    <a:pt x="94420" y="11622"/>
                  </a:lnTo>
                  <a:lnTo>
                    <a:pt x="90257" y="11622"/>
                  </a:lnTo>
                  <a:lnTo>
                    <a:pt x="90257" y="13248"/>
                  </a:lnTo>
                  <a:lnTo>
                    <a:pt x="90108" y="13248"/>
                  </a:lnTo>
                  <a:lnTo>
                    <a:pt x="89870" y="12995"/>
                  </a:lnTo>
                  <a:lnTo>
                    <a:pt x="89377" y="12547"/>
                  </a:lnTo>
                  <a:lnTo>
                    <a:pt x="88840" y="12144"/>
                  </a:lnTo>
                  <a:lnTo>
                    <a:pt x="88258" y="11801"/>
                  </a:lnTo>
                  <a:lnTo>
                    <a:pt x="87945" y="11667"/>
                  </a:lnTo>
                  <a:lnTo>
                    <a:pt x="87572" y="11503"/>
                  </a:lnTo>
                  <a:lnTo>
                    <a:pt x="86826" y="11264"/>
                  </a:lnTo>
                  <a:lnTo>
                    <a:pt x="86050" y="11100"/>
                  </a:lnTo>
                  <a:lnTo>
                    <a:pt x="85260" y="110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grpSp>
          <p:nvGrpSpPr>
            <p:cNvPr id="98" name="Google Shape;98;p14"/>
            <p:cNvGrpSpPr/>
            <p:nvPr/>
          </p:nvGrpSpPr>
          <p:grpSpPr>
            <a:xfrm>
              <a:off x="2430468" y="2536041"/>
              <a:ext cx="644676" cy="193720"/>
              <a:chOff x="2430468" y="2536041"/>
              <a:chExt cx="644676" cy="193720"/>
            </a:xfrm>
          </p:grpSpPr>
          <p:sp>
            <p:nvSpPr>
              <p:cNvPr id="99" name="Google Shape;99;p14"/>
              <p:cNvSpPr/>
              <p:nvPr/>
            </p:nvSpPr>
            <p:spPr>
              <a:xfrm>
                <a:off x="2430468" y="2536041"/>
                <a:ext cx="169523" cy="193515"/>
              </a:xfrm>
              <a:custGeom>
                <a:avLst/>
                <a:gdLst/>
                <a:ahLst/>
                <a:cxnLst/>
                <a:rect l="l" t="t" r="r" b="b"/>
                <a:pathLst>
                  <a:path w="24766" h="28271" extrusionOk="0">
                    <a:moveTo>
                      <a:pt x="14069" y="0"/>
                    </a:moveTo>
                    <a:lnTo>
                      <a:pt x="13323" y="15"/>
                    </a:lnTo>
                    <a:lnTo>
                      <a:pt x="11891" y="149"/>
                    </a:lnTo>
                    <a:lnTo>
                      <a:pt x="10518" y="403"/>
                    </a:lnTo>
                    <a:lnTo>
                      <a:pt x="9205" y="776"/>
                    </a:lnTo>
                    <a:lnTo>
                      <a:pt x="7952" y="1283"/>
                    </a:lnTo>
                    <a:lnTo>
                      <a:pt x="6759" y="1910"/>
                    </a:lnTo>
                    <a:lnTo>
                      <a:pt x="5625" y="2670"/>
                    </a:lnTo>
                    <a:lnTo>
                      <a:pt x="4566" y="3551"/>
                    </a:lnTo>
                    <a:lnTo>
                      <a:pt x="4059" y="4058"/>
                    </a:lnTo>
                    <a:lnTo>
                      <a:pt x="3551" y="4565"/>
                    </a:lnTo>
                    <a:lnTo>
                      <a:pt x="2671" y="5639"/>
                    </a:lnTo>
                    <a:lnTo>
                      <a:pt x="1910" y="6773"/>
                    </a:lnTo>
                    <a:lnTo>
                      <a:pt x="1284" y="7967"/>
                    </a:lnTo>
                    <a:lnTo>
                      <a:pt x="776" y="9235"/>
                    </a:lnTo>
                    <a:lnTo>
                      <a:pt x="389" y="10562"/>
                    </a:lnTo>
                    <a:lnTo>
                      <a:pt x="135" y="11935"/>
                    </a:lnTo>
                    <a:lnTo>
                      <a:pt x="16" y="13382"/>
                    </a:lnTo>
                    <a:lnTo>
                      <a:pt x="1" y="14143"/>
                    </a:lnTo>
                    <a:lnTo>
                      <a:pt x="16" y="14889"/>
                    </a:lnTo>
                    <a:lnTo>
                      <a:pt x="150" y="16336"/>
                    </a:lnTo>
                    <a:lnTo>
                      <a:pt x="403" y="17723"/>
                    </a:lnTo>
                    <a:lnTo>
                      <a:pt x="776" y="19051"/>
                    </a:lnTo>
                    <a:lnTo>
                      <a:pt x="1284" y="20319"/>
                    </a:lnTo>
                    <a:lnTo>
                      <a:pt x="1910" y="21513"/>
                    </a:lnTo>
                    <a:lnTo>
                      <a:pt x="2671" y="22646"/>
                    </a:lnTo>
                    <a:lnTo>
                      <a:pt x="3551" y="23721"/>
                    </a:lnTo>
                    <a:lnTo>
                      <a:pt x="4059" y="24228"/>
                    </a:lnTo>
                    <a:lnTo>
                      <a:pt x="4566" y="24720"/>
                    </a:lnTo>
                    <a:lnTo>
                      <a:pt x="5640" y="25615"/>
                    </a:lnTo>
                    <a:lnTo>
                      <a:pt x="6774" y="26376"/>
                    </a:lnTo>
                    <a:lnTo>
                      <a:pt x="7967" y="27003"/>
                    </a:lnTo>
                    <a:lnTo>
                      <a:pt x="9220" y="27510"/>
                    </a:lnTo>
                    <a:lnTo>
                      <a:pt x="10518" y="27883"/>
                    </a:lnTo>
                    <a:lnTo>
                      <a:pt x="11891" y="28136"/>
                    </a:lnTo>
                    <a:lnTo>
                      <a:pt x="13323" y="28271"/>
                    </a:lnTo>
                    <a:lnTo>
                      <a:pt x="14860" y="28271"/>
                    </a:lnTo>
                    <a:lnTo>
                      <a:pt x="16411" y="28107"/>
                    </a:lnTo>
                    <a:lnTo>
                      <a:pt x="17933" y="27763"/>
                    </a:lnTo>
                    <a:lnTo>
                      <a:pt x="19410" y="27256"/>
                    </a:lnTo>
                    <a:lnTo>
                      <a:pt x="20126" y="26928"/>
                    </a:lnTo>
                    <a:lnTo>
                      <a:pt x="20797" y="26615"/>
                    </a:lnTo>
                    <a:lnTo>
                      <a:pt x="22050" y="25869"/>
                    </a:lnTo>
                    <a:lnTo>
                      <a:pt x="23214" y="24974"/>
                    </a:lnTo>
                    <a:lnTo>
                      <a:pt x="24288" y="23959"/>
                    </a:lnTo>
                    <a:lnTo>
                      <a:pt x="24765" y="23407"/>
                    </a:lnTo>
                    <a:lnTo>
                      <a:pt x="22349" y="20990"/>
                    </a:lnTo>
                    <a:lnTo>
                      <a:pt x="21916" y="21468"/>
                    </a:lnTo>
                    <a:lnTo>
                      <a:pt x="21021" y="22333"/>
                    </a:lnTo>
                    <a:lnTo>
                      <a:pt x="20066" y="23064"/>
                    </a:lnTo>
                    <a:lnTo>
                      <a:pt x="19082" y="23676"/>
                    </a:lnTo>
                    <a:lnTo>
                      <a:pt x="18037" y="24168"/>
                    </a:lnTo>
                    <a:lnTo>
                      <a:pt x="16948" y="24541"/>
                    </a:lnTo>
                    <a:lnTo>
                      <a:pt x="15829" y="24780"/>
                    </a:lnTo>
                    <a:lnTo>
                      <a:pt x="14651" y="24914"/>
                    </a:lnTo>
                    <a:lnTo>
                      <a:pt x="13517" y="24914"/>
                    </a:lnTo>
                    <a:lnTo>
                      <a:pt x="12488" y="24839"/>
                    </a:lnTo>
                    <a:lnTo>
                      <a:pt x="11473" y="24645"/>
                    </a:lnTo>
                    <a:lnTo>
                      <a:pt x="10488" y="24377"/>
                    </a:lnTo>
                    <a:lnTo>
                      <a:pt x="9534" y="23989"/>
                    </a:lnTo>
                    <a:lnTo>
                      <a:pt x="8624" y="23512"/>
                    </a:lnTo>
                    <a:lnTo>
                      <a:pt x="7773" y="22945"/>
                    </a:lnTo>
                    <a:lnTo>
                      <a:pt x="6968" y="22303"/>
                    </a:lnTo>
                    <a:lnTo>
                      <a:pt x="6595" y="21930"/>
                    </a:lnTo>
                    <a:lnTo>
                      <a:pt x="6207" y="21557"/>
                    </a:lnTo>
                    <a:lnTo>
                      <a:pt x="5550" y="20752"/>
                    </a:lnTo>
                    <a:lnTo>
                      <a:pt x="4983" y="19886"/>
                    </a:lnTo>
                    <a:lnTo>
                      <a:pt x="4506" y="18976"/>
                    </a:lnTo>
                    <a:lnTo>
                      <a:pt x="4118" y="17992"/>
                    </a:lnTo>
                    <a:lnTo>
                      <a:pt x="3835" y="16962"/>
                    </a:lnTo>
                    <a:lnTo>
                      <a:pt x="3656" y="15873"/>
                    </a:lnTo>
                    <a:lnTo>
                      <a:pt x="3551" y="14725"/>
                    </a:lnTo>
                    <a:lnTo>
                      <a:pt x="3551" y="14128"/>
                    </a:lnTo>
                    <a:lnTo>
                      <a:pt x="3551" y="13516"/>
                    </a:lnTo>
                    <a:lnTo>
                      <a:pt x="3656" y="12368"/>
                    </a:lnTo>
                    <a:lnTo>
                      <a:pt x="3835" y="11278"/>
                    </a:lnTo>
                    <a:lnTo>
                      <a:pt x="4118" y="10249"/>
                    </a:lnTo>
                    <a:lnTo>
                      <a:pt x="4506" y="9264"/>
                    </a:lnTo>
                    <a:lnTo>
                      <a:pt x="4983" y="8354"/>
                    </a:lnTo>
                    <a:lnTo>
                      <a:pt x="5550" y="7489"/>
                    </a:lnTo>
                    <a:lnTo>
                      <a:pt x="6207" y="6684"/>
                    </a:lnTo>
                    <a:lnTo>
                      <a:pt x="6595" y="6311"/>
                    </a:lnTo>
                    <a:lnTo>
                      <a:pt x="6968" y="5938"/>
                    </a:lnTo>
                    <a:lnTo>
                      <a:pt x="7773" y="5296"/>
                    </a:lnTo>
                    <a:lnTo>
                      <a:pt x="8624" y="4729"/>
                    </a:lnTo>
                    <a:lnTo>
                      <a:pt x="9534" y="4252"/>
                    </a:lnTo>
                    <a:lnTo>
                      <a:pt x="10488" y="3864"/>
                    </a:lnTo>
                    <a:lnTo>
                      <a:pt x="11473" y="3595"/>
                    </a:lnTo>
                    <a:lnTo>
                      <a:pt x="12488" y="3401"/>
                    </a:lnTo>
                    <a:lnTo>
                      <a:pt x="13517" y="3327"/>
                    </a:lnTo>
                    <a:lnTo>
                      <a:pt x="14636" y="3327"/>
                    </a:lnTo>
                    <a:lnTo>
                      <a:pt x="15755" y="3446"/>
                    </a:lnTo>
                    <a:lnTo>
                      <a:pt x="16829" y="3655"/>
                    </a:lnTo>
                    <a:lnTo>
                      <a:pt x="17828" y="3968"/>
                    </a:lnTo>
                    <a:lnTo>
                      <a:pt x="18768" y="4401"/>
                    </a:lnTo>
                    <a:lnTo>
                      <a:pt x="19648" y="4938"/>
                    </a:lnTo>
                    <a:lnTo>
                      <a:pt x="20454" y="5580"/>
                    </a:lnTo>
                    <a:lnTo>
                      <a:pt x="21215" y="6340"/>
                    </a:lnTo>
                    <a:lnTo>
                      <a:pt x="21558" y="6758"/>
                    </a:lnTo>
                    <a:lnTo>
                      <a:pt x="23990" y="4401"/>
                    </a:lnTo>
                    <a:lnTo>
                      <a:pt x="23497" y="3864"/>
                    </a:lnTo>
                    <a:lnTo>
                      <a:pt x="22483" y="2909"/>
                    </a:lnTo>
                    <a:lnTo>
                      <a:pt x="21394" y="2074"/>
                    </a:lnTo>
                    <a:lnTo>
                      <a:pt x="20215" y="1387"/>
                    </a:lnTo>
                    <a:lnTo>
                      <a:pt x="18977" y="835"/>
                    </a:lnTo>
                    <a:lnTo>
                      <a:pt x="17664" y="433"/>
                    </a:lnTo>
                    <a:lnTo>
                      <a:pt x="16277" y="149"/>
                    </a:lnTo>
                    <a:lnTo>
                      <a:pt x="14830" y="15"/>
                    </a:lnTo>
                    <a:lnTo>
                      <a:pt x="1406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00" name="Google Shape;100;p14"/>
              <p:cNvSpPr/>
              <p:nvPr/>
            </p:nvSpPr>
            <p:spPr>
              <a:xfrm>
                <a:off x="2621430" y="2540429"/>
                <a:ext cx="23800" cy="185041"/>
              </a:xfrm>
              <a:custGeom>
                <a:avLst/>
                <a:gdLst/>
                <a:ahLst/>
                <a:cxnLst/>
                <a:rect l="l" t="t" r="r" b="b"/>
                <a:pathLst>
                  <a:path w="3477" h="27033" extrusionOk="0">
                    <a:moveTo>
                      <a:pt x="0" y="1"/>
                    </a:moveTo>
                    <a:lnTo>
                      <a:pt x="0" y="27033"/>
                    </a:lnTo>
                    <a:lnTo>
                      <a:pt x="3476" y="27033"/>
                    </a:lnTo>
                    <a:lnTo>
                      <a:pt x="347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01" name="Google Shape;101;p14"/>
              <p:cNvSpPr/>
              <p:nvPr/>
            </p:nvSpPr>
            <p:spPr>
              <a:xfrm>
                <a:off x="2665546" y="2594655"/>
                <a:ext cx="130411" cy="135107"/>
              </a:xfrm>
              <a:custGeom>
                <a:avLst/>
                <a:gdLst/>
                <a:ahLst/>
                <a:cxnLst/>
                <a:rect l="l" t="t" r="r" b="b"/>
                <a:pathLst>
                  <a:path w="19052" h="19738" extrusionOk="0">
                    <a:moveTo>
                      <a:pt x="9101" y="3193"/>
                    </a:moveTo>
                    <a:lnTo>
                      <a:pt x="10219" y="3223"/>
                    </a:lnTo>
                    <a:lnTo>
                      <a:pt x="11308" y="3461"/>
                    </a:lnTo>
                    <a:lnTo>
                      <a:pt x="12353" y="3924"/>
                    </a:lnTo>
                    <a:lnTo>
                      <a:pt x="13308" y="4595"/>
                    </a:lnTo>
                    <a:lnTo>
                      <a:pt x="13740" y="5013"/>
                    </a:lnTo>
                    <a:lnTo>
                      <a:pt x="14173" y="5490"/>
                    </a:lnTo>
                    <a:lnTo>
                      <a:pt x="14829" y="6550"/>
                    </a:lnTo>
                    <a:lnTo>
                      <a:pt x="15292" y="7758"/>
                    </a:lnTo>
                    <a:lnTo>
                      <a:pt x="15516" y="9116"/>
                    </a:lnTo>
                    <a:lnTo>
                      <a:pt x="15530" y="9861"/>
                    </a:lnTo>
                    <a:lnTo>
                      <a:pt x="15516" y="10607"/>
                    </a:lnTo>
                    <a:lnTo>
                      <a:pt x="15292" y="11965"/>
                    </a:lnTo>
                    <a:lnTo>
                      <a:pt x="14844" y="13173"/>
                    </a:lnTo>
                    <a:lnTo>
                      <a:pt x="14173" y="14248"/>
                    </a:lnTo>
                    <a:lnTo>
                      <a:pt x="13740" y="14710"/>
                    </a:lnTo>
                    <a:lnTo>
                      <a:pt x="13516" y="14934"/>
                    </a:lnTo>
                    <a:lnTo>
                      <a:pt x="13069" y="15337"/>
                    </a:lnTo>
                    <a:lnTo>
                      <a:pt x="12069" y="15948"/>
                    </a:lnTo>
                    <a:lnTo>
                      <a:pt x="11010" y="16351"/>
                    </a:lnTo>
                    <a:lnTo>
                      <a:pt x="9891" y="16530"/>
                    </a:lnTo>
                    <a:lnTo>
                      <a:pt x="8772" y="16500"/>
                    </a:lnTo>
                    <a:lnTo>
                      <a:pt x="7668" y="16262"/>
                    </a:lnTo>
                    <a:lnTo>
                      <a:pt x="6639" y="15799"/>
                    </a:lnTo>
                    <a:lnTo>
                      <a:pt x="5684" y="15143"/>
                    </a:lnTo>
                    <a:lnTo>
                      <a:pt x="5252" y="14710"/>
                    </a:lnTo>
                    <a:lnTo>
                      <a:pt x="4819" y="14248"/>
                    </a:lnTo>
                    <a:lnTo>
                      <a:pt x="4148" y="13173"/>
                    </a:lnTo>
                    <a:lnTo>
                      <a:pt x="3700" y="11965"/>
                    </a:lnTo>
                    <a:lnTo>
                      <a:pt x="3476" y="10607"/>
                    </a:lnTo>
                    <a:lnTo>
                      <a:pt x="3461" y="9861"/>
                    </a:lnTo>
                    <a:lnTo>
                      <a:pt x="3476" y="9116"/>
                    </a:lnTo>
                    <a:lnTo>
                      <a:pt x="3700" y="7758"/>
                    </a:lnTo>
                    <a:lnTo>
                      <a:pt x="4148" y="6550"/>
                    </a:lnTo>
                    <a:lnTo>
                      <a:pt x="4819" y="5490"/>
                    </a:lnTo>
                    <a:lnTo>
                      <a:pt x="5252" y="5013"/>
                    </a:lnTo>
                    <a:lnTo>
                      <a:pt x="5475" y="4789"/>
                    </a:lnTo>
                    <a:lnTo>
                      <a:pt x="5923" y="4401"/>
                    </a:lnTo>
                    <a:lnTo>
                      <a:pt x="6922" y="3775"/>
                    </a:lnTo>
                    <a:lnTo>
                      <a:pt x="7982" y="3372"/>
                    </a:lnTo>
                    <a:lnTo>
                      <a:pt x="9101" y="3193"/>
                    </a:lnTo>
                    <a:close/>
                    <a:moveTo>
                      <a:pt x="9011" y="0"/>
                    </a:moveTo>
                    <a:lnTo>
                      <a:pt x="8011" y="90"/>
                    </a:lnTo>
                    <a:lnTo>
                      <a:pt x="7057" y="269"/>
                    </a:lnTo>
                    <a:lnTo>
                      <a:pt x="6162" y="537"/>
                    </a:lnTo>
                    <a:lnTo>
                      <a:pt x="5311" y="880"/>
                    </a:lnTo>
                    <a:lnTo>
                      <a:pt x="4491" y="1328"/>
                    </a:lnTo>
                    <a:lnTo>
                      <a:pt x="3730" y="1850"/>
                    </a:lnTo>
                    <a:lnTo>
                      <a:pt x="3014" y="2477"/>
                    </a:lnTo>
                    <a:lnTo>
                      <a:pt x="2686" y="2820"/>
                    </a:lnTo>
                    <a:lnTo>
                      <a:pt x="2357" y="3178"/>
                    </a:lnTo>
                    <a:lnTo>
                      <a:pt x="1776" y="3924"/>
                    </a:lnTo>
                    <a:lnTo>
                      <a:pt x="1268" y="4715"/>
                    </a:lnTo>
                    <a:lnTo>
                      <a:pt x="851" y="5550"/>
                    </a:lnTo>
                    <a:lnTo>
                      <a:pt x="507" y="6430"/>
                    </a:lnTo>
                    <a:lnTo>
                      <a:pt x="254" y="7355"/>
                    </a:lnTo>
                    <a:lnTo>
                      <a:pt x="90" y="8325"/>
                    </a:lnTo>
                    <a:lnTo>
                      <a:pt x="0" y="9339"/>
                    </a:lnTo>
                    <a:lnTo>
                      <a:pt x="0" y="9861"/>
                    </a:lnTo>
                    <a:lnTo>
                      <a:pt x="0" y="10399"/>
                    </a:lnTo>
                    <a:lnTo>
                      <a:pt x="90" y="11413"/>
                    </a:lnTo>
                    <a:lnTo>
                      <a:pt x="254" y="12383"/>
                    </a:lnTo>
                    <a:lnTo>
                      <a:pt x="507" y="13308"/>
                    </a:lnTo>
                    <a:lnTo>
                      <a:pt x="836" y="14188"/>
                    </a:lnTo>
                    <a:lnTo>
                      <a:pt x="1253" y="15023"/>
                    </a:lnTo>
                    <a:lnTo>
                      <a:pt x="1761" y="15814"/>
                    </a:lnTo>
                    <a:lnTo>
                      <a:pt x="2342" y="16560"/>
                    </a:lnTo>
                    <a:lnTo>
                      <a:pt x="2686" y="16918"/>
                    </a:lnTo>
                    <a:lnTo>
                      <a:pt x="3014" y="17261"/>
                    </a:lnTo>
                    <a:lnTo>
                      <a:pt x="3730" y="17873"/>
                    </a:lnTo>
                    <a:lnTo>
                      <a:pt x="4491" y="18410"/>
                    </a:lnTo>
                    <a:lnTo>
                      <a:pt x="5311" y="18842"/>
                    </a:lnTo>
                    <a:lnTo>
                      <a:pt x="6162" y="19200"/>
                    </a:lnTo>
                    <a:lnTo>
                      <a:pt x="7057" y="19454"/>
                    </a:lnTo>
                    <a:lnTo>
                      <a:pt x="8011" y="19633"/>
                    </a:lnTo>
                    <a:lnTo>
                      <a:pt x="9011" y="19723"/>
                    </a:lnTo>
                    <a:lnTo>
                      <a:pt x="9518" y="19738"/>
                    </a:lnTo>
                    <a:lnTo>
                      <a:pt x="10040" y="19723"/>
                    </a:lnTo>
                    <a:lnTo>
                      <a:pt x="11040" y="19633"/>
                    </a:lnTo>
                    <a:lnTo>
                      <a:pt x="11980" y="19454"/>
                    </a:lnTo>
                    <a:lnTo>
                      <a:pt x="12890" y="19200"/>
                    </a:lnTo>
                    <a:lnTo>
                      <a:pt x="13740" y="18842"/>
                    </a:lnTo>
                    <a:lnTo>
                      <a:pt x="14546" y="18410"/>
                    </a:lnTo>
                    <a:lnTo>
                      <a:pt x="15307" y="17873"/>
                    </a:lnTo>
                    <a:lnTo>
                      <a:pt x="16023" y="17261"/>
                    </a:lnTo>
                    <a:lnTo>
                      <a:pt x="16366" y="16918"/>
                    </a:lnTo>
                    <a:lnTo>
                      <a:pt x="16694" y="16560"/>
                    </a:lnTo>
                    <a:lnTo>
                      <a:pt x="17276" y="15814"/>
                    </a:lnTo>
                    <a:lnTo>
                      <a:pt x="17783" y="15023"/>
                    </a:lnTo>
                    <a:lnTo>
                      <a:pt x="18201" y="14188"/>
                    </a:lnTo>
                    <a:lnTo>
                      <a:pt x="18544" y="13308"/>
                    </a:lnTo>
                    <a:lnTo>
                      <a:pt x="18798" y="12383"/>
                    </a:lnTo>
                    <a:lnTo>
                      <a:pt x="18962" y="11413"/>
                    </a:lnTo>
                    <a:lnTo>
                      <a:pt x="19051" y="10399"/>
                    </a:lnTo>
                    <a:lnTo>
                      <a:pt x="19051" y="9861"/>
                    </a:lnTo>
                    <a:lnTo>
                      <a:pt x="19051" y="9339"/>
                    </a:lnTo>
                    <a:lnTo>
                      <a:pt x="18962" y="8325"/>
                    </a:lnTo>
                    <a:lnTo>
                      <a:pt x="18798" y="7355"/>
                    </a:lnTo>
                    <a:lnTo>
                      <a:pt x="18544" y="6430"/>
                    </a:lnTo>
                    <a:lnTo>
                      <a:pt x="18201" y="5550"/>
                    </a:lnTo>
                    <a:lnTo>
                      <a:pt x="17783" y="4715"/>
                    </a:lnTo>
                    <a:lnTo>
                      <a:pt x="17276" y="3924"/>
                    </a:lnTo>
                    <a:lnTo>
                      <a:pt x="16694" y="3178"/>
                    </a:lnTo>
                    <a:lnTo>
                      <a:pt x="16366" y="2820"/>
                    </a:lnTo>
                    <a:lnTo>
                      <a:pt x="16023" y="2477"/>
                    </a:lnTo>
                    <a:lnTo>
                      <a:pt x="15307" y="1850"/>
                    </a:lnTo>
                    <a:lnTo>
                      <a:pt x="14546" y="1328"/>
                    </a:lnTo>
                    <a:lnTo>
                      <a:pt x="13740" y="880"/>
                    </a:lnTo>
                    <a:lnTo>
                      <a:pt x="12890" y="537"/>
                    </a:lnTo>
                    <a:lnTo>
                      <a:pt x="11980" y="269"/>
                    </a:lnTo>
                    <a:lnTo>
                      <a:pt x="11040" y="90"/>
                    </a:lnTo>
                    <a:lnTo>
                      <a:pt x="1004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02" name="Google Shape;102;p14"/>
              <p:cNvSpPr/>
              <p:nvPr/>
            </p:nvSpPr>
            <p:spPr>
              <a:xfrm>
                <a:off x="2815349" y="2598741"/>
                <a:ext cx="112135" cy="130815"/>
              </a:xfrm>
              <a:custGeom>
                <a:avLst/>
                <a:gdLst/>
                <a:ahLst/>
                <a:cxnLst/>
                <a:rect l="l" t="t" r="r" b="b"/>
                <a:pathLst>
                  <a:path w="16382" h="19111" extrusionOk="0">
                    <a:moveTo>
                      <a:pt x="12905" y="0"/>
                    </a:moveTo>
                    <a:lnTo>
                      <a:pt x="12905" y="10204"/>
                    </a:lnTo>
                    <a:lnTo>
                      <a:pt x="12890" y="10741"/>
                    </a:lnTo>
                    <a:lnTo>
                      <a:pt x="12726" y="11816"/>
                    </a:lnTo>
                    <a:lnTo>
                      <a:pt x="12383" y="12830"/>
                    </a:lnTo>
                    <a:lnTo>
                      <a:pt x="11861" y="13770"/>
                    </a:lnTo>
                    <a:lnTo>
                      <a:pt x="11548" y="14217"/>
                    </a:lnTo>
                    <a:lnTo>
                      <a:pt x="11219" y="14620"/>
                    </a:lnTo>
                    <a:lnTo>
                      <a:pt x="10444" y="15262"/>
                    </a:lnTo>
                    <a:lnTo>
                      <a:pt x="9534" y="15709"/>
                    </a:lnTo>
                    <a:lnTo>
                      <a:pt x="8549" y="15933"/>
                    </a:lnTo>
                    <a:lnTo>
                      <a:pt x="8042" y="15948"/>
                    </a:lnTo>
                    <a:lnTo>
                      <a:pt x="7475" y="15933"/>
                    </a:lnTo>
                    <a:lnTo>
                      <a:pt x="6475" y="15769"/>
                    </a:lnTo>
                    <a:lnTo>
                      <a:pt x="5625" y="15441"/>
                    </a:lnTo>
                    <a:lnTo>
                      <a:pt x="4909" y="14963"/>
                    </a:lnTo>
                    <a:lnTo>
                      <a:pt x="4342" y="14322"/>
                    </a:lnTo>
                    <a:lnTo>
                      <a:pt x="3909" y="13516"/>
                    </a:lnTo>
                    <a:lnTo>
                      <a:pt x="3626" y="12547"/>
                    </a:lnTo>
                    <a:lnTo>
                      <a:pt x="3477" y="11413"/>
                    </a:lnTo>
                    <a:lnTo>
                      <a:pt x="3477" y="10786"/>
                    </a:lnTo>
                    <a:lnTo>
                      <a:pt x="3477" y="15"/>
                    </a:lnTo>
                    <a:lnTo>
                      <a:pt x="1" y="15"/>
                    </a:lnTo>
                    <a:lnTo>
                      <a:pt x="1" y="11338"/>
                    </a:lnTo>
                    <a:lnTo>
                      <a:pt x="16" y="12218"/>
                    </a:lnTo>
                    <a:lnTo>
                      <a:pt x="239" y="13800"/>
                    </a:lnTo>
                    <a:lnTo>
                      <a:pt x="687" y="15217"/>
                    </a:lnTo>
                    <a:lnTo>
                      <a:pt x="1179" y="16157"/>
                    </a:lnTo>
                    <a:lnTo>
                      <a:pt x="1567" y="16739"/>
                    </a:lnTo>
                    <a:lnTo>
                      <a:pt x="1791" y="17007"/>
                    </a:lnTo>
                    <a:lnTo>
                      <a:pt x="2015" y="17261"/>
                    </a:lnTo>
                    <a:lnTo>
                      <a:pt x="2522" y="17723"/>
                    </a:lnTo>
                    <a:lnTo>
                      <a:pt x="3074" y="18111"/>
                    </a:lnTo>
                    <a:lnTo>
                      <a:pt x="3671" y="18454"/>
                    </a:lnTo>
                    <a:lnTo>
                      <a:pt x="4327" y="18708"/>
                    </a:lnTo>
                    <a:lnTo>
                      <a:pt x="5043" y="18917"/>
                    </a:lnTo>
                    <a:lnTo>
                      <a:pt x="5804" y="19036"/>
                    </a:lnTo>
                    <a:lnTo>
                      <a:pt x="6625" y="19111"/>
                    </a:lnTo>
                    <a:lnTo>
                      <a:pt x="7505" y="19111"/>
                    </a:lnTo>
                    <a:lnTo>
                      <a:pt x="8385" y="18991"/>
                    </a:lnTo>
                    <a:lnTo>
                      <a:pt x="9250" y="18753"/>
                    </a:lnTo>
                    <a:lnTo>
                      <a:pt x="10086" y="18410"/>
                    </a:lnTo>
                    <a:lnTo>
                      <a:pt x="10488" y="18186"/>
                    </a:lnTo>
                    <a:lnTo>
                      <a:pt x="10847" y="17977"/>
                    </a:lnTo>
                    <a:lnTo>
                      <a:pt x="11533" y="17499"/>
                    </a:lnTo>
                    <a:lnTo>
                      <a:pt x="12144" y="16933"/>
                    </a:lnTo>
                    <a:lnTo>
                      <a:pt x="12667" y="16291"/>
                    </a:lnTo>
                    <a:lnTo>
                      <a:pt x="12905" y="15948"/>
                    </a:lnTo>
                    <a:lnTo>
                      <a:pt x="13054" y="15948"/>
                    </a:lnTo>
                    <a:lnTo>
                      <a:pt x="13054" y="18514"/>
                    </a:lnTo>
                    <a:lnTo>
                      <a:pt x="16381" y="18514"/>
                    </a:lnTo>
                    <a:lnTo>
                      <a:pt x="1636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03" name="Google Shape;103;p14"/>
              <p:cNvSpPr/>
              <p:nvPr/>
            </p:nvSpPr>
            <p:spPr>
              <a:xfrm>
                <a:off x="2947697" y="2540018"/>
                <a:ext cx="127447" cy="189538"/>
              </a:xfrm>
              <a:custGeom>
                <a:avLst/>
                <a:gdLst/>
                <a:ahLst/>
                <a:cxnLst/>
                <a:rect l="l" t="t" r="r" b="b"/>
                <a:pathLst>
                  <a:path w="18619" h="27690" extrusionOk="0">
                    <a:moveTo>
                      <a:pt x="9071" y="11175"/>
                    </a:moveTo>
                    <a:lnTo>
                      <a:pt x="10160" y="11205"/>
                    </a:lnTo>
                    <a:lnTo>
                      <a:pt x="11219" y="11458"/>
                    </a:lnTo>
                    <a:lnTo>
                      <a:pt x="12233" y="11906"/>
                    </a:lnTo>
                    <a:lnTo>
                      <a:pt x="13158" y="12562"/>
                    </a:lnTo>
                    <a:lnTo>
                      <a:pt x="13561" y="12980"/>
                    </a:lnTo>
                    <a:lnTo>
                      <a:pt x="13964" y="13442"/>
                    </a:lnTo>
                    <a:lnTo>
                      <a:pt x="14605" y="14517"/>
                    </a:lnTo>
                    <a:lnTo>
                      <a:pt x="15038" y="15725"/>
                    </a:lnTo>
                    <a:lnTo>
                      <a:pt x="15262" y="17098"/>
                    </a:lnTo>
                    <a:lnTo>
                      <a:pt x="15277" y="17843"/>
                    </a:lnTo>
                    <a:lnTo>
                      <a:pt x="15262" y="18589"/>
                    </a:lnTo>
                    <a:lnTo>
                      <a:pt x="15038" y="19962"/>
                    </a:lnTo>
                    <a:lnTo>
                      <a:pt x="14605" y="21185"/>
                    </a:lnTo>
                    <a:lnTo>
                      <a:pt x="13964" y="22244"/>
                    </a:lnTo>
                    <a:lnTo>
                      <a:pt x="13561" y="22722"/>
                    </a:lnTo>
                    <a:lnTo>
                      <a:pt x="13143" y="23140"/>
                    </a:lnTo>
                    <a:lnTo>
                      <a:pt x="12189" y="23811"/>
                    </a:lnTo>
                    <a:lnTo>
                      <a:pt x="11129" y="24273"/>
                    </a:lnTo>
                    <a:lnTo>
                      <a:pt x="9981" y="24512"/>
                    </a:lnTo>
                    <a:lnTo>
                      <a:pt x="9384" y="24527"/>
                    </a:lnTo>
                    <a:lnTo>
                      <a:pt x="8787" y="24512"/>
                    </a:lnTo>
                    <a:lnTo>
                      <a:pt x="7653" y="24273"/>
                    </a:lnTo>
                    <a:lnTo>
                      <a:pt x="6579" y="23811"/>
                    </a:lnTo>
                    <a:lnTo>
                      <a:pt x="5639" y="23125"/>
                    </a:lnTo>
                    <a:lnTo>
                      <a:pt x="5222" y="22692"/>
                    </a:lnTo>
                    <a:lnTo>
                      <a:pt x="4804" y="22230"/>
                    </a:lnTo>
                    <a:lnTo>
                      <a:pt x="4162" y="21170"/>
                    </a:lnTo>
                    <a:lnTo>
                      <a:pt x="3730" y="19947"/>
                    </a:lnTo>
                    <a:lnTo>
                      <a:pt x="3506" y="18589"/>
                    </a:lnTo>
                    <a:lnTo>
                      <a:pt x="3491" y="17843"/>
                    </a:lnTo>
                    <a:lnTo>
                      <a:pt x="3506" y="17098"/>
                    </a:lnTo>
                    <a:lnTo>
                      <a:pt x="3730" y="15740"/>
                    </a:lnTo>
                    <a:lnTo>
                      <a:pt x="4162" y="14532"/>
                    </a:lnTo>
                    <a:lnTo>
                      <a:pt x="4804" y="13472"/>
                    </a:lnTo>
                    <a:lnTo>
                      <a:pt x="5222" y="12995"/>
                    </a:lnTo>
                    <a:lnTo>
                      <a:pt x="5371" y="12831"/>
                    </a:lnTo>
                    <a:lnTo>
                      <a:pt x="5550" y="12682"/>
                    </a:lnTo>
                    <a:lnTo>
                      <a:pt x="5983" y="12294"/>
                    </a:lnTo>
                    <a:lnTo>
                      <a:pt x="6952" y="11712"/>
                    </a:lnTo>
                    <a:lnTo>
                      <a:pt x="7982" y="11339"/>
                    </a:lnTo>
                    <a:lnTo>
                      <a:pt x="9071" y="11175"/>
                    </a:lnTo>
                    <a:close/>
                    <a:moveTo>
                      <a:pt x="15143" y="1"/>
                    </a:moveTo>
                    <a:lnTo>
                      <a:pt x="15143" y="8549"/>
                    </a:lnTo>
                    <a:lnTo>
                      <a:pt x="15292" y="11115"/>
                    </a:lnTo>
                    <a:lnTo>
                      <a:pt x="15143" y="11115"/>
                    </a:lnTo>
                    <a:lnTo>
                      <a:pt x="14904" y="10757"/>
                    </a:lnTo>
                    <a:lnTo>
                      <a:pt x="14352" y="10116"/>
                    </a:lnTo>
                    <a:lnTo>
                      <a:pt x="13710" y="9549"/>
                    </a:lnTo>
                    <a:lnTo>
                      <a:pt x="13009" y="9056"/>
                    </a:lnTo>
                    <a:lnTo>
                      <a:pt x="12636" y="8862"/>
                    </a:lnTo>
                    <a:lnTo>
                      <a:pt x="12189" y="8639"/>
                    </a:lnTo>
                    <a:lnTo>
                      <a:pt x="11249" y="8296"/>
                    </a:lnTo>
                    <a:lnTo>
                      <a:pt x="10294" y="8072"/>
                    </a:lnTo>
                    <a:lnTo>
                      <a:pt x="9309" y="7967"/>
                    </a:lnTo>
                    <a:lnTo>
                      <a:pt x="8355" y="7967"/>
                    </a:lnTo>
                    <a:lnTo>
                      <a:pt x="7489" y="8057"/>
                    </a:lnTo>
                    <a:lnTo>
                      <a:pt x="6654" y="8236"/>
                    </a:lnTo>
                    <a:lnTo>
                      <a:pt x="5848" y="8504"/>
                    </a:lnTo>
                    <a:lnTo>
                      <a:pt x="5087" y="8862"/>
                    </a:lnTo>
                    <a:lnTo>
                      <a:pt x="4341" y="9295"/>
                    </a:lnTo>
                    <a:lnTo>
                      <a:pt x="3625" y="9832"/>
                    </a:lnTo>
                    <a:lnTo>
                      <a:pt x="2939" y="10459"/>
                    </a:lnTo>
                    <a:lnTo>
                      <a:pt x="2611" y="10802"/>
                    </a:lnTo>
                    <a:lnTo>
                      <a:pt x="2298" y="11160"/>
                    </a:lnTo>
                    <a:lnTo>
                      <a:pt x="1731" y="11906"/>
                    </a:lnTo>
                    <a:lnTo>
                      <a:pt x="1238" y="12711"/>
                    </a:lnTo>
                    <a:lnTo>
                      <a:pt x="836" y="13547"/>
                    </a:lnTo>
                    <a:lnTo>
                      <a:pt x="507" y="14427"/>
                    </a:lnTo>
                    <a:lnTo>
                      <a:pt x="254" y="15337"/>
                    </a:lnTo>
                    <a:lnTo>
                      <a:pt x="90" y="16307"/>
                    </a:lnTo>
                    <a:lnTo>
                      <a:pt x="15" y="17306"/>
                    </a:lnTo>
                    <a:lnTo>
                      <a:pt x="0" y="17829"/>
                    </a:lnTo>
                    <a:lnTo>
                      <a:pt x="15" y="18351"/>
                    </a:lnTo>
                    <a:lnTo>
                      <a:pt x="90" y="19350"/>
                    </a:lnTo>
                    <a:lnTo>
                      <a:pt x="254" y="20320"/>
                    </a:lnTo>
                    <a:lnTo>
                      <a:pt x="507" y="21245"/>
                    </a:lnTo>
                    <a:lnTo>
                      <a:pt x="836" y="22125"/>
                    </a:lnTo>
                    <a:lnTo>
                      <a:pt x="1238" y="22961"/>
                    </a:lnTo>
                    <a:lnTo>
                      <a:pt x="1731" y="23751"/>
                    </a:lnTo>
                    <a:lnTo>
                      <a:pt x="2298" y="24497"/>
                    </a:lnTo>
                    <a:lnTo>
                      <a:pt x="2611" y="24855"/>
                    </a:lnTo>
                    <a:lnTo>
                      <a:pt x="2939" y="25198"/>
                    </a:lnTo>
                    <a:lnTo>
                      <a:pt x="3625" y="25825"/>
                    </a:lnTo>
                    <a:lnTo>
                      <a:pt x="4341" y="26362"/>
                    </a:lnTo>
                    <a:lnTo>
                      <a:pt x="5087" y="26795"/>
                    </a:lnTo>
                    <a:lnTo>
                      <a:pt x="5848" y="27153"/>
                    </a:lnTo>
                    <a:lnTo>
                      <a:pt x="6654" y="27421"/>
                    </a:lnTo>
                    <a:lnTo>
                      <a:pt x="7489" y="27600"/>
                    </a:lnTo>
                    <a:lnTo>
                      <a:pt x="8355" y="27690"/>
                    </a:lnTo>
                    <a:lnTo>
                      <a:pt x="9294" y="27690"/>
                    </a:lnTo>
                    <a:lnTo>
                      <a:pt x="10279" y="27570"/>
                    </a:lnTo>
                    <a:lnTo>
                      <a:pt x="11234" y="27332"/>
                    </a:lnTo>
                    <a:lnTo>
                      <a:pt x="12159" y="26959"/>
                    </a:lnTo>
                    <a:lnTo>
                      <a:pt x="12606" y="26720"/>
                    </a:lnTo>
                    <a:lnTo>
                      <a:pt x="12994" y="26526"/>
                    </a:lnTo>
                    <a:lnTo>
                      <a:pt x="13695" y="26049"/>
                    </a:lnTo>
                    <a:lnTo>
                      <a:pt x="14337" y="25482"/>
                    </a:lnTo>
                    <a:lnTo>
                      <a:pt x="14889" y="24825"/>
                    </a:lnTo>
                    <a:lnTo>
                      <a:pt x="15128" y="24467"/>
                    </a:lnTo>
                    <a:lnTo>
                      <a:pt x="15277" y="24467"/>
                    </a:lnTo>
                    <a:lnTo>
                      <a:pt x="15277" y="27048"/>
                    </a:lnTo>
                    <a:lnTo>
                      <a:pt x="18619" y="27048"/>
                    </a:lnTo>
                    <a:lnTo>
                      <a:pt x="1861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3 1 1">
  <p:cSld name="TITLE_AND_BODY_3_1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/>
        </p:nvSpPr>
        <p:spPr>
          <a:xfrm>
            <a:off x="7378500" y="4824925"/>
            <a:ext cx="1765500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888888"/>
                </a:solidFill>
                <a:latin typeface="Google Sans"/>
                <a:ea typeface="Google Sans"/>
                <a:cs typeface="Google Sans"/>
                <a:sym typeface="Google Sans"/>
              </a:rPr>
              <a:t>© 2018 Google LLC. All rights reserved.</a:t>
            </a:r>
            <a:endParaRPr sz="700">
              <a:solidFill>
                <a:srgbClr val="88888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3 1">
  <p:cSld name="TITLE_AND_BODY_3_1_3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6"/>
          <p:cNvPicPr preferRelativeResize="0"/>
          <p:nvPr/>
        </p:nvPicPr>
        <p:blipFill rotWithShape="1">
          <a:blip r:embed="rId2">
            <a:alphaModFix amt="5000"/>
          </a:blip>
          <a:srcRect l="-6492" t="3056" r="41700" b="3458"/>
          <a:stretch/>
        </p:blipFill>
        <p:spPr>
          <a:xfrm>
            <a:off x="4715475" y="0"/>
            <a:ext cx="4428525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8" name="Google Shape;108;p16"/>
          <p:cNvGrpSpPr/>
          <p:nvPr/>
        </p:nvGrpSpPr>
        <p:grpSpPr>
          <a:xfrm>
            <a:off x="409957" y="4433682"/>
            <a:ext cx="2143330" cy="562473"/>
            <a:chOff x="831227" y="1197994"/>
            <a:chExt cx="2449800" cy="642900"/>
          </a:xfrm>
        </p:grpSpPr>
        <p:grpSp>
          <p:nvGrpSpPr>
            <p:cNvPr id="109" name="Google Shape;109;p16"/>
            <p:cNvGrpSpPr/>
            <p:nvPr/>
          </p:nvGrpSpPr>
          <p:grpSpPr>
            <a:xfrm>
              <a:off x="1045677" y="1364131"/>
              <a:ext cx="2028965" cy="317954"/>
              <a:chOff x="1045677" y="1364131"/>
              <a:chExt cx="2028965" cy="317954"/>
            </a:xfrm>
          </p:grpSpPr>
          <p:grpSp>
            <p:nvGrpSpPr>
              <p:cNvPr id="110" name="Google Shape;110;p16"/>
              <p:cNvGrpSpPr/>
              <p:nvPr/>
            </p:nvGrpSpPr>
            <p:grpSpPr>
              <a:xfrm>
                <a:off x="1045677" y="1364131"/>
                <a:ext cx="376033" cy="302438"/>
                <a:chOff x="1045677" y="1364131"/>
                <a:chExt cx="376033" cy="302438"/>
              </a:xfrm>
            </p:grpSpPr>
            <p:sp>
              <p:nvSpPr>
                <p:cNvPr id="111" name="Google Shape;111;p16"/>
                <p:cNvSpPr/>
                <p:nvPr/>
              </p:nvSpPr>
              <p:spPr>
                <a:xfrm>
                  <a:off x="1091608" y="1364131"/>
                  <a:ext cx="239567" cy="108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46" h="12669" extrusionOk="0">
                      <a:moveTo>
                        <a:pt x="16372" y="0"/>
                      </a:moveTo>
                      <a:lnTo>
                        <a:pt x="14729" y="95"/>
                      </a:lnTo>
                      <a:lnTo>
                        <a:pt x="13098" y="345"/>
                      </a:lnTo>
                      <a:lnTo>
                        <a:pt x="11502" y="762"/>
                      </a:lnTo>
                      <a:lnTo>
                        <a:pt x="9942" y="1322"/>
                      </a:lnTo>
                      <a:lnTo>
                        <a:pt x="8430" y="2036"/>
                      </a:lnTo>
                      <a:lnTo>
                        <a:pt x="6989" y="2905"/>
                      </a:lnTo>
                      <a:lnTo>
                        <a:pt x="5620" y="3929"/>
                      </a:lnTo>
                      <a:lnTo>
                        <a:pt x="4334" y="5108"/>
                      </a:lnTo>
                      <a:lnTo>
                        <a:pt x="3739" y="5751"/>
                      </a:lnTo>
                      <a:lnTo>
                        <a:pt x="3405" y="6132"/>
                      </a:lnTo>
                      <a:lnTo>
                        <a:pt x="2798" y="6906"/>
                      </a:lnTo>
                      <a:lnTo>
                        <a:pt x="2227" y="7716"/>
                      </a:lnTo>
                      <a:lnTo>
                        <a:pt x="1703" y="8561"/>
                      </a:lnTo>
                      <a:lnTo>
                        <a:pt x="1238" y="9430"/>
                      </a:lnTo>
                      <a:lnTo>
                        <a:pt x="810" y="10335"/>
                      </a:lnTo>
                      <a:lnTo>
                        <a:pt x="453" y="11252"/>
                      </a:lnTo>
                      <a:lnTo>
                        <a:pt x="131" y="12192"/>
                      </a:lnTo>
                      <a:lnTo>
                        <a:pt x="0" y="12669"/>
                      </a:lnTo>
                      <a:lnTo>
                        <a:pt x="179" y="12573"/>
                      </a:lnTo>
                      <a:lnTo>
                        <a:pt x="595" y="12514"/>
                      </a:lnTo>
                      <a:lnTo>
                        <a:pt x="1203" y="12573"/>
                      </a:lnTo>
                      <a:lnTo>
                        <a:pt x="1310" y="12597"/>
                      </a:lnTo>
                      <a:lnTo>
                        <a:pt x="8930" y="11347"/>
                      </a:lnTo>
                      <a:lnTo>
                        <a:pt x="8978" y="11264"/>
                      </a:lnTo>
                      <a:lnTo>
                        <a:pt x="9252" y="10906"/>
                      </a:lnTo>
                      <a:lnTo>
                        <a:pt x="9442" y="10740"/>
                      </a:lnTo>
                      <a:lnTo>
                        <a:pt x="9526" y="10740"/>
                      </a:lnTo>
                      <a:lnTo>
                        <a:pt x="9847" y="10395"/>
                      </a:lnTo>
                      <a:lnTo>
                        <a:pt x="10538" y="9775"/>
                      </a:lnTo>
                      <a:lnTo>
                        <a:pt x="11276" y="9240"/>
                      </a:lnTo>
                      <a:lnTo>
                        <a:pt x="12050" y="8775"/>
                      </a:lnTo>
                      <a:lnTo>
                        <a:pt x="12847" y="8382"/>
                      </a:lnTo>
                      <a:lnTo>
                        <a:pt x="13681" y="8085"/>
                      </a:lnTo>
                      <a:lnTo>
                        <a:pt x="14538" y="7846"/>
                      </a:lnTo>
                      <a:lnTo>
                        <a:pt x="15407" y="7704"/>
                      </a:lnTo>
                      <a:lnTo>
                        <a:pt x="16289" y="7644"/>
                      </a:lnTo>
                      <a:lnTo>
                        <a:pt x="17170" y="7656"/>
                      </a:lnTo>
                      <a:lnTo>
                        <a:pt x="18039" y="7751"/>
                      </a:lnTo>
                      <a:lnTo>
                        <a:pt x="18908" y="7930"/>
                      </a:lnTo>
                      <a:lnTo>
                        <a:pt x="19765" y="8192"/>
                      </a:lnTo>
                      <a:lnTo>
                        <a:pt x="20599" y="8537"/>
                      </a:lnTo>
                      <a:lnTo>
                        <a:pt x="21408" y="8966"/>
                      </a:lnTo>
                      <a:lnTo>
                        <a:pt x="22182" y="9478"/>
                      </a:lnTo>
                      <a:lnTo>
                        <a:pt x="22551" y="9775"/>
                      </a:lnTo>
                      <a:lnTo>
                        <a:pt x="22551" y="9740"/>
                      </a:lnTo>
                      <a:lnTo>
                        <a:pt x="23956" y="9775"/>
                      </a:lnTo>
                      <a:lnTo>
                        <a:pt x="27767" y="5965"/>
                      </a:lnTo>
                      <a:lnTo>
                        <a:pt x="27945" y="4334"/>
                      </a:lnTo>
                      <a:lnTo>
                        <a:pt x="27267" y="3763"/>
                      </a:lnTo>
                      <a:lnTo>
                        <a:pt x="25862" y="2750"/>
                      </a:lnTo>
                      <a:lnTo>
                        <a:pt x="24385" y="1893"/>
                      </a:lnTo>
                      <a:lnTo>
                        <a:pt x="22849" y="1191"/>
                      </a:lnTo>
                      <a:lnTo>
                        <a:pt x="21266" y="655"/>
                      </a:lnTo>
                      <a:lnTo>
                        <a:pt x="19646" y="274"/>
                      </a:lnTo>
                      <a:lnTo>
                        <a:pt x="18015" y="60"/>
                      </a:lnTo>
                      <a:lnTo>
                        <a:pt x="16372" y="0"/>
                      </a:lnTo>
                      <a:close/>
                    </a:path>
                  </a:pathLst>
                </a:custGeom>
                <a:solidFill>
                  <a:srgbClr val="EA43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" name="Google Shape;112;p16"/>
                <p:cNvSpPr/>
                <p:nvPr/>
              </p:nvSpPr>
              <p:spPr>
                <a:xfrm>
                  <a:off x="1225416" y="1401378"/>
                  <a:ext cx="196293" cy="265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98" h="30923" extrusionOk="0">
                      <a:moveTo>
                        <a:pt x="12348" y="1"/>
                      </a:moveTo>
                      <a:lnTo>
                        <a:pt x="6942" y="5395"/>
                      </a:lnTo>
                      <a:lnTo>
                        <a:pt x="7359" y="5740"/>
                      </a:lnTo>
                      <a:lnTo>
                        <a:pt x="8109" y="6502"/>
                      </a:lnTo>
                      <a:lnTo>
                        <a:pt x="8764" y="7335"/>
                      </a:lnTo>
                      <a:lnTo>
                        <a:pt x="9324" y="8228"/>
                      </a:lnTo>
                      <a:lnTo>
                        <a:pt x="9788" y="9181"/>
                      </a:lnTo>
                      <a:lnTo>
                        <a:pt x="10133" y="10169"/>
                      </a:lnTo>
                      <a:lnTo>
                        <a:pt x="10372" y="11205"/>
                      </a:lnTo>
                      <a:lnTo>
                        <a:pt x="10491" y="12265"/>
                      </a:lnTo>
                      <a:lnTo>
                        <a:pt x="10503" y="12812"/>
                      </a:lnTo>
                      <a:lnTo>
                        <a:pt x="10503" y="13777"/>
                      </a:lnTo>
                      <a:lnTo>
                        <a:pt x="10991" y="13789"/>
                      </a:lnTo>
                      <a:lnTo>
                        <a:pt x="11920" y="13979"/>
                      </a:lnTo>
                      <a:lnTo>
                        <a:pt x="12777" y="14348"/>
                      </a:lnTo>
                      <a:lnTo>
                        <a:pt x="13539" y="14860"/>
                      </a:lnTo>
                      <a:lnTo>
                        <a:pt x="14182" y="15503"/>
                      </a:lnTo>
                      <a:lnTo>
                        <a:pt x="14694" y="16265"/>
                      </a:lnTo>
                      <a:lnTo>
                        <a:pt x="15051" y="17123"/>
                      </a:lnTo>
                      <a:lnTo>
                        <a:pt x="15241" y="18051"/>
                      </a:lnTo>
                      <a:lnTo>
                        <a:pt x="15265" y="18540"/>
                      </a:lnTo>
                      <a:lnTo>
                        <a:pt x="15241" y="19028"/>
                      </a:lnTo>
                      <a:lnTo>
                        <a:pt x="15051" y="19956"/>
                      </a:lnTo>
                      <a:lnTo>
                        <a:pt x="14694" y="20814"/>
                      </a:lnTo>
                      <a:lnTo>
                        <a:pt x="14182" y="21576"/>
                      </a:lnTo>
                      <a:lnTo>
                        <a:pt x="13539" y="22219"/>
                      </a:lnTo>
                      <a:lnTo>
                        <a:pt x="12777" y="22731"/>
                      </a:lnTo>
                      <a:lnTo>
                        <a:pt x="11920" y="23100"/>
                      </a:lnTo>
                      <a:lnTo>
                        <a:pt x="10991" y="23290"/>
                      </a:lnTo>
                      <a:lnTo>
                        <a:pt x="10503" y="23302"/>
                      </a:lnTo>
                      <a:lnTo>
                        <a:pt x="977" y="23302"/>
                      </a:lnTo>
                      <a:lnTo>
                        <a:pt x="1" y="24267"/>
                      </a:lnTo>
                      <a:lnTo>
                        <a:pt x="1" y="29958"/>
                      </a:lnTo>
                      <a:lnTo>
                        <a:pt x="977" y="30922"/>
                      </a:lnTo>
                      <a:lnTo>
                        <a:pt x="10503" y="30922"/>
                      </a:lnTo>
                      <a:lnTo>
                        <a:pt x="11134" y="30911"/>
                      </a:lnTo>
                      <a:lnTo>
                        <a:pt x="12384" y="30780"/>
                      </a:lnTo>
                      <a:lnTo>
                        <a:pt x="13598" y="30541"/>
                      </a:lnTo>
                      <a:lnTo>
                        <a:pt x="14765" y="30172"/>
                      </a:lnTo>
                      <a:lnTo>
                        <a:pt x="15873" y="29708"/>
                      </a:lnTo>
                      <a:lnTo>
                        <a:pt x="16932" y="29136"/>
                      </a:lnTo>
                      <a:lnTo>
                        <a:pt x="17921" y="28470"/>
                      </a:lnTo>
                      <a:lnTo>
                        <a:pt x="18837" y="27708"/>
                      </a:lnTo>
                      <a:lnTo>
                        <a:pt x="19671" y="26874"/>
                      </a:lnTo>
                      <a:lnTo>
                        <a:pt x="20433" y="25957"/>
                      </a:lnTo>
                      <a:lnTo>
                        <a:pt x="21100" y="24969"/>
                      </a:lnTo>
                      <a:lnTo>
                        <a:pt x="21671" y="23909"/>
                      </a:lnTo>
                      <a:lnTo>
                        <a:pt x="22147" y="22802"/>
                      </a:lnTo>
                      <a:lnTo>
                        <a:pt x="22505" y="21635"/>
                      </a:lnTo>
                      <a:lnTo>
                        <a:pt x="22755" y="20433"/>
                      </a:lnTo>
                      <a:lnTo>
                        <a:pt x="22886" y="19183"/>
                      </a:lnTo>
                      <a:lnTo>
                        <a:pt x="22898" y="18540"/>
                      </a:lnTo>
                      <a:lnTo>
                        <a:pt x="22886" y="17778"/>
                      </a:lnTo>
                      <a:lnTo>
                        <a:pt x="22695" y="16289"/>
                      </a:lnTo>
                      <a:lnTo>
                        <a:pt x="22338" y="14837"/>
                      </a:lnTo>
                      <a:lnTo>
                        <a:pt x="21802" y="13455"/>
                      </a:lnTo>
                      <a:lnTo>
                        <a:pt x="21112" y="12134"/>
                      </a:lnTo>
                      <a:lnTo>
                        <a:pt x="20266" y="10907"/>
                      </a:lnTo>
                      <a:lnTo>
                        <a:pt x="19278" y="9788"/>
                      </a:lnTo>
                      <a:lnTo>
                        <a:pt x="18147" y="8776"/>
                      </a:lnTo>
                      <a:lnTo>
                        <a:pt x="17528" y="8336"/>
                      </a:lnTo>
                      <a:lnTo>
                        <a:pt x="17349" y="7728"/>
                      </a:lnTo>
                      <a:lnTo>
                        <a:pt x="16944" y="6550"/>
                      </a:lnTo>
                      <a:lnTo>
                        <a:pt x="16444" y="5407"/>
                      </a:lnTo>
                      <a:lnTo>
                        <a:pt x="15861" y="4311"/>
                      </a:lnTo>
                      <a:lnTo>
                        <a:pt x="15206" y="3263"/>
                      </a:lnTo>
                      <a:lnTo>
                        <a:pt x="14479" y="2263"/>
                      </a:lnTo>
                      <a:lnTo>
                        <a:pt x="13682" y="1311"/>
                      </a:lnTo>
                      <a:lnTo>
                        <a:pt x="12813" y="418"/>
                      </a:lnTo>
                      <a:lnTo>
                        <a:pt x="12348" y="1"/>
                      </a:lnTo>
                      <a:close/>
                    </a:path>
                  </a:pathLst>
                </a:custGeom>
                <a:solidFill>
                  <a:srgbClr val="4285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" name="Google Shape;113;p16"/>
                <p:cNvSpPr/>
                <p:nvPr/>
              </p:nvSpPr>
              <p:spPr>
                <a:xfrm>
                  <a:off x="1087931" y="1597457"/>
                  <a:ext cx="145870" cy="691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16" h="8062" extrusionOk="0">
                      <a:moveTo>
                        <a:pt x="5513" y="1"/>
                      </a:moveTo>
                      <a:lnTo>
                        <a:pt x="4144" y="417"/>
                      </a:lnTo>
                      <a:lnTo>
                        <a:pt x="334" y="4227"/>
                      </a:lnTo>
                      <a:lnTo>
                        <a:pt x="0" y="5525"/>
                      </a:lnTo>
                      <a:lnTo>
                        <a:pt x="405" y="5823"/>
                      </a:lnTo>
                      <a:lnTo>
                        <a:pt x="1251" y="6359"/>
                      </a:lnTo>
                      <a:lnTo>
                        <a:pt x="2144" y="6835"/>
                      </a:lnTo>
                      <a:lnTo>
                        <a:pt x="3061" y="7228"/>
                      </a:lnTo>
                      <a:lnTo>
                        <a:pt x="4001" y="7549"/>
                      </a:lnTo>
                      <a:lnTo>
                        <a:pt x="4977" y="7799"/>
                      </a:lnTo>
                      <a:lnTo>
                        <a:pt x="5966" y="7966"/>
                      </a:lnTo>
                      <a:lnTo>
                        <a:pt x="6966" y="8049"/>
                      </a:lnTo>
                      <a:lnTo>
                        <a:pt x="7478" y="8061"/>
                      </a:lnTo>
                      <a:lnTo>
                        <a:pt x="17015" y="8061"/>
                      </a:lnTo>
                      <a:lnTo>
                        <a:pt x="17015" y="429"/>
                      </a:lnTo>
                      <a:lnTo>
                        <a:pt x="7478" y="429"/>
                      </a:lnTo>
                      <a:lnTo>
                        <a:pt x="6966" y="405"/>
                      </a:lnTo>
                      <a:lnTo>
                        <a:pt x="5978" y="191"/>
                      </a:lnTo>
                      <a:lnTo>
                        <a:pt x="5513" y="1"/>
                      </a:lnTo>
                      <a:close/>
                    </a:path>
                  </a:pathLst>
                </a:custGeom>
                <a:solidFill>
                  <a:srgbClr val="34A85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" name="Google Shape;114;p16"/>
                <p:cNvSpPr/>
                <p:nvPr/>
              </p:nvSpPr>
              <p:spPr>
                <a:xfrm>
                  <a:off x="1045677" y="1454048"/>
                  <a:ext cx="190875" cy="190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66" h="22279" extrusionOk="0">
                      <a:moveTo>
                        <a:pt x="12407" y="1"/>
                      </a:moveTo>
                      <a:lnTo>
                        <a:pt x="11764" y="13"/>
                      </a:lnTo>
                      <a:lnTo>
                        <a:pt x="10514" y="132"/>
                      </a:lnTo>
                      <a:lnTo>
                        <a:pt x="9299" y="382"/>
                      </a:lnTo>
                      <a:lnTo>
                        <a:pt x="8132" y="739"/>
                      </a:lnTo>
                      <a:lnTo>
                        <a:pt x="7025" y="1203"/>
                      </a:lnTo>
                      <a:lnTo>
                        <a:pt x="5965" y="1775"/>
                      </a:lnTo>
                      <a:lnTo>
                        <a:pt x="4977" y="2442"/>
                      </a:lnTo>
                      <a:lnTo>
                        <a:pt x="4060" y="3192"/>
                      </a:lnTo>
                      <a:lnTo>
                        <a:pt x="3215" y="4037"/>
                      </a:lnTo>
                      <a:lnTo>
                        <a:pt x="2465" y="4954"/>
                      </a:lnTo>
                      <a:lnTo>
                        <a:pt x="1798" y="5942"/>
                      </a:lnTo>
                      <a:lnTo>
                        <a:pt x="1226" y="6990"/>
                      </a:lnTo>
                      <a:lnTo>
                        <a:pt x="750" y="8097"/>
                      </a:lnTo>
                      <a:lnTo>
                        <a:pt x="393" y="9264"/>
                      </a:lnTo>
                      <a:lnTo>
                        <a:pt x="143" y="10479"/>
                      </a:lnTo>
                      <a:lnTo>
                        <a:pt x="12" y="11729"/>
                      </a:lnTo>
                      <a:lnTo>
                        <a:pt x="0" y="12360"/>
                      </a:lnTo>
                      <a:lnTo>
                        <a:pt x="12" y="13098"/>
                      </a:lnTo>
                      <a:lnTo>
                        <a:pt x="179" y="14527"/>
                      </a:lnTo>
                      <a:lnTo>
                        <a:pt x="512" y="15920"/>
                      </a:lnTo>
                      <a:lnTo>
                        <a:pt x="1000" y="17265"/>
                      </a:lnTo>
                      <a:lnTo>
                        <a:pt x="1631" y="18527"/>
                      </a:lnTo>
                      <a:lnTo>
                        <a:pt x="2405" y="19730"/>
                      </a:lnTo>
                      <a:lnTo>
                        <a:pt x="3310" y="20825"/>
                      </a:lnTo>
                      <a:lnTo>
                        <a:pt x="4358" y="21826"/>
                      </a:lnTo>
                      <a:lnTo>
                        <a:pt x="4929" y="22278"/>
                      </a:lnTo>
                      <a:lnTo>
                        <a:pt x="10454" y="16741"/>
                      </a:lnTo>
                      <a:lnTo>
                        <a:pt x="10014" y="16527"/>
                      </a:lnTo>
                      <a:lnTo>
                        <a:pt x="9240" y="15979"/>
                      </a:lnTo>
                      <a:lnTo>
                        <a:pt x="8609" y="15301"/>
                      </a:lnTo>
                      <a:lnTo>
                        <a:pt x="8120" y="14515"/>
                      </a:lnTo>
                      <a:lnTo>
                        <a:pt x="7799" y="13670"/>
                      </a:lnTo>
                      <a:lnTo>
                        <a:pt x="7644" y="12765"/>
                      </a:lnTo>
                      <a:lnTo>
                        <a:pt x="7656" y="11836"/>
                      </a:lnTo>
                      <a:lnTo>
                        <a:pt x="7870" y="10895"/>
                      </a:lnTo>
                      <a:lnTo>
                        <a:pt x="8061" y="10443"/>
                      </a:lnTo>
                      <a:lnTo>
                        <a:pt x="8275" y="10002"/>
                      </a:lnTo>
                      <a:lnTo>
                        <a:pt x="8823" y="9240"/>
                      </a:lnTo>
                      <a:lnTo>
                        <a:pt x="9502" y="8597"/>
                      </a:lnTo>
                      <a:lnTo>
                        <a:pt x="10276" y="8121"/>
                      </a:lnTo>
                      <a:lnTo>
                        <a:pt x="11133" y="7788"/>
                      </a:lnTo>
                      <a:lnTo>
                        <a:pt x="12038" y="7633"/>
                      </a:lnTo>
                      <a:lnTo>
                        <a:pt x="12967" y="7657"/>
                      </a:lnTo>
                      <a:lnTo>
                        <a:pt x="13895" y="7859"/>
                      </a:lnTo>
                      <a:lnTo>
                        <a:pt x="14348" y="8050"/>
                      </a:lnTo>
                      <a:lnTo>
                        <a:pt x="14741" y="8240"/>
                      </a:lnTo>
                      <a:lnTo>
                        <a:pt x="15455" y="8728"/>
                      </a:lnTo>
                      <a:lnTo>
                        <a:pt x="16062" y="9347"/>
                      </a:lnTo>
                      <a:lnTo>
                        <a:pt x="16562" y="10050"/>
                      </a:lnTo>
                      <a:lnTo>
                        <a:pt x="16753" y="10443"/>
                      </a:lnTo>
                      <a:lnTo>
                        <a:pt x="22266" y="4930"/>
                      </a:lnTo>
                      <a:lnTo>
                        <a:pt x="21825" y="4347"/>
                      </a:lnTo>
                      <a:lnTo>
                        <a:pt x="20825" y="3311"/>
                      </a:lnTo>
                      <a:lnTo>
                        <a:pt x="19730" y="2394"/>
                      </a:lnTo>
                      <a:lnTo>
                        <a:pt x="18539" y="1620"/>
                      </a:lnTo>
                      <a:lnTo>
                        <a:pt x="17277" y="989"/>
                      </a:lnTo>
                      <a:lnTo>
                        <a:pt x="15943" y="513"/>
                      </a:lnTo>
                      <a:lnTo>
                        <a:pt x="14550" y="179"/>
                      </a:lnTo>
                      <a:lnTo>
                        <a:pt x="13133" y="13"/>
                      </a:lnTo>
                      <a:lnTo>
                        <a:pt x="12407" y="1"/>
                      </a:lnTo>
                      <a:close/>
                    </a:path>
                  </a:pathLst>
                </a:custGeom>
                <a:solidFill>
                  <a:srgbClr val="FBBC0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5" name="Google Shape;115;p16"/>
              <p:cNvGrpSpPr/>
              <p:nvPr/>
            </p:nvGrpSpPr>
            <p:grpSpPr>
              <a:xfrm>
                <a:off x="1532346" y="1409239"/>
                <a:ext cx="1542296" cy="272846"/>
                <a:chOff x="1532346" y="1409239"/>
                <a:chExt cx="1542296" cy="272846"/>
              </a:xfrm>
            </p:grpSpPr>
            <p:sp>
              <p:nvSpPr>
                <p:cNvPr id="116" name="Google Shape;116;p16"/>
                <p:cNvSpPr/>
                <p:nvPr/>
              </p:nvSpPr>
              <p:spPr>
                <a:xfrm>
                  <a:off x="1532346" y="1409239"/>
                  <a:ext cx="837190" cy="272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60" h="31828" extrusionOk="0">
                      <a:moveTo>
                        <a:pt x="90813" y="11848"/>
                      </a:moveTo>
                      <a:lnTo>
                        <a:pt x="91289" y="11919"/>
                      </a:lnTo>
                      <a:lnTo>
                        <a:pt x="91754" y="12038"/>
                      </a:lnTo>
                      <a:lnTo>
                        <a:pt x="92194" y="12217"/>
                      </a:lnTo>
                      <a:lnTo>
                        <a:pt x="92409" y="12336"/>
                      </a:lnTo>
                      <a:lnTo>
                        <a:pt x="92599" y="12443"/>
                      </a:lnTo>
                      <a:lnTo>
                        <a:pt x="92933" y="12705"/>
                      </a:lnTo>
                      <a:lnTo>
                        <a:pt x="93206" y="13015"/>
                      </a:lnTo>
                      <a:lnTo>
                        <a:pt x="93433" y="13372"/>
                      </a:lnTo>
                      <a:lnTo>
                        <a:pt x="93528" y="13562"/>
                      </a:lnTo>
                      <a:lnTo>
                        <a:pt x="86408" y="16491"/>
                      </a:lnTo>
                      <a:lnTo>
                        <a:pt x="86396" y="16015"/>
                      </a:lnTo>
                      <a:lnTo>
                        <a:pt x="86539" y="15098"/>
                      </a:lnTo>
                      <a:lnTo>
                        <a:pt x="86860" y="14229"/>
                      </a:lnTo>
                      <a:lnTo>
                        <a:pt x="87372" y="13455"/>
                      </a:lnTo>
                      <a:lnTo>
                        <a:pt x="87694" y="13110"/>
                      </a:lnTo>
                      <a:lnTo>
                        <a:pt x="87979" y="12824"/>
                      </a:lnTo>
                      <a:lnTo>
                        <a:pt x="88646" y="12372"/>
                      </a:lnTo>
                      <a:lnTo>
                        <a:pt x="89372" y="12050"/>
                      </a:lnTo>
                      <a:lnTo>
                        <a:pt x="90158" y="11872"/>
                      </a:lnTo>
                      <a:lnTo>
                        <a:pt x="90563" y="11848"/>
                      </a:lnTo>
                      <a:close/>
                      <a:moveTo>
                        <a:pt x="32899" y="11907"/>
                      </a:moveTo>
                      <a:lnTo>
                        <a:pt x="33756" y="11931"/>
                      </a:lnTo>
                      <a:lnTo>
                        <a:pt x="34578" y="12110"/>
                      </a:lnTo>
                      <a:lnTo>
                        <a:pt x="35375" y="12443"/>
                      </a:lnTo>
                      <a:lnTo>
                        <a:pt x="36090" y="12943"/>
                      </a:lnTo>
                      <a:lnTo>
                        <a:pt x="36423" y="13265"/>
                      </a:lnTo>
                      <a:lnTo>
                        <a:pt x="36733" y="13646"/>
                      </a:lnTo>
                      <a:lnTo>
                        <a:pt x="37221" y="14467"/>
                      </a:lnTo>
                      <a:lnTo>
                        <a:pt x="37554" y="15348"/>
                      </a:lnTo>
                      <a:lnTo>
                        <a:pt x="37721" y="16265"/>
                      </a:lnTo>
                      <a:lnTo>
                        <a:pt x="37721" y="17194"/>
                      </a:lnTo>
                      <a:lnTo>
                        <a:pt x="37554" y="18111"/>
                      </a:lnTo>
                      <a:lnTo>
                        <a:pt x="37221" y="18992"/>
                      </a:lnTo>
                      <a:lnTo>
                        <a:pt x="36733" y="19801"/>
                      </a:lnTo>
                      <a:lnTo>
                        <a:pt x="36423" y="20182"/>
                      </a:lnTo>
                      <a:lnTo>
                        <a:pt x="36340" y="20266"/>
                      </a:lnTo>
                      <a:lnTo>
                        <a:pt x="36256" y="20349"/>
                      </a:lnTo>
                      <a:lnTo>
                        <a:pt x="35911" y="20647"/>
                      </a:lnTo>
                      <a:lnTo>
                        <a:pt x="35173" y="21099"/>
                      </a:lnTo>
                      <a:lnTo>
                        <a:pt x="34375" y="21397"/>
                      </a:lnTo>
                      <a:lnTo>
                        <a:pt x="33554" y="21540"/>
                      </a:lnTo>
                      <a:lnTo>
                        <a:pt x="32720" y="21516"/>
                      </a:lnTo>
                      <a:lnTo>
                        <a:pt x="31899" y="21326"/>
                      </a:lnTo>
                      <a:lnTo>
                        <a:pt x="31125" y="20992"/>
                      </a:lnTo>
                      <a:lnTo>
                        <a:pt x="30410" y="20492"/>
                      </a:lnTo>
                      <a:lnTo>
                        <a:pt x="30089" y="20182"/>
                      </a:lnTo>
                      <a:lnTo>
                        <a:pt x="30053" y="20182"/>
                      </a:lnTo>
                      <a:lnTo>
                        <a:pt x="29732" y="19801"/>
                      </a:lnTo>
                      <a:lnTo>
                        <a:pt x="29243" y="18980"/>
                      </a:lnTo>
                      <a:lnTo>
                        <a:pt x="28910" y="18099"/>
                      </a:lnTo>
                      <a:lnTo>
                        <a:pt x="28743" y="17182"/>
                      </a:lnTo>
                      <a:lnTo>
                        <a:pt x="28743" y="16253"/>
                      </a:lnTo>
                      <a:lnTo>
                        <a:pt x="28910" y="15336"/>
                      </a:lnTo>
                      <a:lnTo>
                        <a:pt x="29243" y="14455"/>
                      </a:lnTo>
                      <a:lnTo>
                        <a:pt x="29732" y="13634"/>
                      </a:lnTo>
                      <a:lnTo>
                        <a:pt x="30053" y="13265"/>
                      </a:lnTo>
                      <a:lnTo>
                        <a:pt x="30184" y="13134"/>
                      </a:lnTo>
                      <a:lnTo>
                        <a:pt x="30517" y="12824"/>
                      </a:lnTo>
                      <a:lnTo>
                        <a:pt x="31268" y="12360"/>
                      </a:lnTo>
                      <a:lnTo>
                        <a:pt x="32065" y="12050"/>
                      </a:lnTo>
                      <a:lnTo>
                        <a:pt x="32899" y="11907"/>
                      </a:lnTo>
                      <a:close/>
                      <a:moveTo>
                        <a:pt x="50318" y="11907"/>
                      </a:moveTo>
                      <a:lnTo>
                        <a:pt x="51164" y="11931"/>
                      </a:lnTo>
                      <a:lnTo>
                        <a:pt x="51997" y="12110"/>
                      </a:lnTo>
                      <a:lnTo>
                        <a:pt x="52783" y="12443"/>
                      </a:lnTo>
                      <a:lnTo>
                        <a:pt x="53509" y="12943"/>
                      </a:lnTo>
                      <a:lnTo>
                        <a:pt x="53831" y="13265"/>
                      </a:lnTo>
                      <a:lnTo>
                        <a:pt x="54152" y="13646"/>
                      </a:lnTo>
                      <a:lnTo>
                        <a:pt x="54641" y="14467"/>
                      </a:lnTo>
                      <a:lnTo>
                        <a:pt x="54974" y="15348"/>
                      </a:lnTo>
                      <a:lnTo>
                        <a:pt x="55129" y="16265"/>
                      </a:lnTo>
                      <a:lnTo>
                        <a:pt x="55129" y="17194"/>
                      </a:lnTo>
                      <a:lnTo>
                        <a:pt x="54974" y="18111"/>
                      </a:lnTo>
                      <a:lnTo>
                        <a:pt x="54641" y="18992"/>
                      </a:lnTo>
                      <a:lnTo>
                        <a:pt x="54152" y="19801"/>
                      </a:lnTo>
                      <a:lnTo>
                        <a:pt x="53831" y="20182"/>
                      </a:lnTo>
                      <a:lnTo>
                        <a:pt x="53759" y="20266"/>
                      </a:lnTo>
                      <a:lnTo>
                        <a:pt x="53664" y="20349"/>
                      </a:lnTo>
                      <a:lnTo>
                        <a:pt x="53331" y="20647"/>
                      </a:lnTo>
                      <a:lnTo>
                        <a:pt x="52593" y="21099"/>
                      </a:lnTo>
                      <a:lnTo>
                        <a:pt x="51795" y="21397"/>
                      </a:lnTo>
                      <a:lnTo>
                        <a:pt x="50961" y="21540"/>
                      </a:lnTo>
                      <a:lnTo>
                        <a:pt x="50128" y="21516"/>
                      </a:lnTo>
                      <a:lnTo>
                        <a:pt x="49306" y="21326"/>
                      </a:lnTo>
                      <a:lnTo>
                        <a:pt x="48532" y="20992"/>
                      </a:lnTo>
                      <a:lnTo>
                        <a:pt x="47818" y="20492"/>
                      </a:lnTo>
                      <a:lnTo>
                        <a:pt x="47508" y="20182"/>
                      </a:lnTo>
                      <a:lnTo>
                        <a:pt x="47461" y="20182"/>
                      </a:lnTo>
                      <a:lnTo>
                        <a:pt x="47139" y="19801"/>
                      </a:lnTo>
                      <a:lnTo>
                        <a:pt x="46651" y="18980"/>
                      </a:lnTo>
                      <a:lnTo>
                        <a:pt x="46318" y="18099"/>
                      </a:lnTo>
                      <a:lnTo>
                        <a:pt x="46163" y="17182"/>
                      </a:lnTo>
                      <a:lnTo>
                        <a:pt x="46163" y="16253"/>
                      </a:lnTo>
                      <a:lnTo>
                        <a:pt x="46318" y="15336"/>
                      </a:lnTo>
                      <a:lnTo>
                        <a:pt x="46651" y="14455"/>
                      </a:lnTo>
                      <a:lnTo>
                        <a:pt x="47139" y="13634"/>
                      </a:lnTo>
                      <a:lnTo>
                        <a:pt x="47461" y="13265"/>
                      </a:lnTo>
                      <a:lnTo>
                        <a:pt x="47592" y="13134"/>
                      </a:lnTo>
                      <a:lnTo>
                        <a:pt x="47937" y="12824"/>
                      </a:lnTo>
                      <a:lnTo>
                        <a:pt x="48675" y="12360"/>
                      </a:lnTo>
                      <a:lnTo>
                        <a:pt x="49485" y="12050"/>
                      </a:lnTo>
                      <a:lnTo>
                        <a:pt x="50318" y="11907"/>
                      </a:lnTo>
                      <a:close/>
                      <a:moveTo>
                        <a:pt x="68048" y="11907"/>
                      </a:moveTo>
                      <a:lnTo>
                        <a:pt x="68488" y="11919"/>
                      </a:lnTo>
                      <a:lnTo>
                        <a:pt x="69333" y="12098"/>
                      </a:lnTo>
                      <a:lnTo>
                        <a:pt x="70107" y="12455"/>
                      </a:lnTo>
                      <a:lnTo>
                        <a:pt x="70786" y="12967"/>
                      </a:lnTo>
                      <a:lnTo>
                        <a:pt x="71084" y="13289"/>
                      </a:lnTo>
                      <a:lnTo>
                        <a:pt x="71381" y="13658"/>
                      </a:lnTo>
                      <a:lnTo>
                        <a:pt x="71846" y="14479"/>
                      </a:lnTo>
                      <a:lnTo>
                        <a:pt x="72167" y="15360"/>
                      </a:lnTo>
                      <a:lnTo>
                        <a:pt x="72298" y="16289"/>
                      </a:lnTo>
                      <a:lnTo>
                        <a:pt x="72298" y="16765"/>
                      </a:lnTo>
                      <a:lnTo>
                        <a:pt x="72298" y="17230"/>
                      </a:lnTo>
                      <a:lnTo>
                        <a:pt x="72155" y="18146"/>
                      </a:lnTo>
                      <a:lnTo>
                        <a:pt x="71846" y="19016"/>
                      </a:lnTo>
                      <a:lnTo>
                        <a:pt x="71381" y="19813"/>
                      </a:lnTo>
                      <a:lnTo>
                        <a:pt x="71084" y="20182"/>
                      </a:lnTo>
                      <a:lnTo>
                        <a:pt x="70786" y="20504"/>
                      </a:lnTo>
                      <a:lnTo>
                        <a:pt x="70095" y="21028"/>
                      </a:lnTo>
                      <a:lnTo>
                        <a:pt x="69322" y="21373"/>
                      </a:lnTo>
                      <a:lnTo>
                        <a:pt x="68476" y="21552"/>
                      </a:lnTo>
                      <a:lnTo>
                        <a:pt x="68048" y="21552"/>
                      </a:lnTo>
                      <a:lnTo>
                        <a:pt x="67595" y="21540"/>
                      </a:lnTo>
                      <a:lnTo>
                        <a:pt x="66726" y="21361"/>
                      </a:lnTo>
                      <a:lnTo>
                        <a:pt x="65928" y="21016"/>
                      </a:lnTo>
                      <a:lnTo>
                        <a:pt x="65214" y="20504"/>
                      </a:lnTo>
                      <a:lnTo>
                        <a:pt x="64904" y="20182"/>
                      </a:lnTo>
                      <a:lnTo>
                        <a:pt x="64595" y="19825"/>
                      </a:lnTo>
                      <a:lnTo>
                        <a:pt x="64094" y="19028"/>
                      </a:lnTo>
                      <a:lnTo>
                        <a:pt x="63761" y="18158"/>
                      </a:lnTo>
                      <a:lnTo>
                        <a:pt x="63606" y="17230"/>
                      </a:lnTo>
                      <a:lnTo>
                        <a:pt x="63606" y="16765"/>
                      </a:lnTo>
                      <a:lnTo>
                        <a:pt x="63606" y="16277"/>
                      </a:lnTo>
                      <a:lnTo>
                        <a:pt x="63761" y="15348"/>
                      </a:lnTo>
                      <a:lnTo>
                        <a:pt x="64094" y="14455"/>
                      </a:lnTo>
                      <a:lnTo>
                        <a:pt x="64583" y="13658"/>
                      </a:lnTo>
                      <a:lnTo>
                        <a:pt x="64904" y="13289"/>
                      </a:lnTo>
                      <a:lnTo>
                        <a:pt x="65214" y="12967"/>
                      </a:lnTo>
                      <a:lnTo>
                        <a:pt x="65928" y="12455"/>
                      </a:lnTo>
                      <a:lnTo>
                        <a:pt x="66726" y="12098"/>
                      </a:lnTo>
                      <a:lnTo>
                        <a:pt x="67595" y="11919"/>
                      </a:lnTo>
                      <a:lnTo>
                        <a:pt x="68048" y="11907"/>
                      </a:lnTo>
                      <a:close/>
                      <a:moveTo>
                        <a:pt x="77763" y="822"/>
                      </a:moveTo>
                      <a:lnTo>
                        <a:pt x="77763" y="24219"/>
                      </a:lnTo>
                      <a:lnTo>
                        <a:pt x="81264" y="24219"/>
                      </a:lnTo>
                      <a:lnTo>
                        <a:pt x="81264" y="822"/>
                      </a:lnTo>
                      <a:close/>
                      <a:moveTo>
                        <a:pt x="32875" y="8788"/>
                      </a:moveTo>
                      <a:lnTo>
                        <a:pt x="32113" y="8859"/>
                      </a:lnTo>
                      <a:lnTo>
                        <a:pt x="31363" y="9002"/>
                      </a:lnTo>
                      <a:lnTo>
                        <a:pt x="30613" y="9216"/>
                      </a:lnTo>
                      <a:lnTo>
                        <a:pt x="29898" y="9502"/>
                      </a:lnTo>
                      <a:lnTo>
                        <a:pt x="29196" y="9859"/>
                      </a:lnTo>
                      <a:lnTo>
                        <a:pt x="28529" y="10288"/>
                      </a:lnTo>
                      <a:lnTo>
                        <a:pt x="27898" y="10776"/>
                      </a:lnTo>
                      <a:lnTo>
                        <a:pt x="27588" y="11062"/>
                      </a:lnTo>
                      <a:lnTo>
                        <a:pt x="27303" y="11360"/>
                      </a:lnTo>
                      <a:lnTo>
                        <a:pt x="26803" y="11991"/>
                      </a:lnTo>
                      <a:lnTo>
                        <a:pt x="26362" y="12657"/>
                      </a:lnTo>
                      <a:lnTo>
                        <a:pt x="26005" y="13360"/>
                      </a:lnTo>
                      <a:lnTo>
                        <a:pt x="25707" y="14086"/>
                      </a:lnTo>
                      <a:lnTo>
                        <a:pt x="25493" y="14825"/>
                      </a:lnTo>
                      <a:lnTo>
                        <a:pt x="25350" y="15587"/>
                      </a:lnTo>
                      <a:lnTo>
                        <a:pt x="25278" y="16349"/>
                      </a:lnTo>
                      <a:lnTo>
                        <a:pt x="25278" y="17122"/>
                      </a:lnTo>
                      <a:lnTo>
                        <a:pt x="25350" y="17885"/>
                      </a:lnTo>
                      <a:lnTo>
                        <a:pt x="25493" y="18647"/>
                      </a:lnTo>
                      <a:lnTo>
                        <a:pt x="25707" y="19385"/>
                      </a:lnTo>
                      <a:lnTo>
                        <a:pt x="26005" y="20111"/>
                      </a:lnTo>
                      <a:lnTo>
                        <a:pt x="26362" y="20814"/>
                      </a:lnTo>
                      <a:lnTo>
                        <a:pt x="26803" y="21480"/>
                      </a:lnTo>
                      <a:lnTo>
                        <a:pt x="27303" y="22111"/>
                      </a:lnTo>
                      <a:lnTo>
                        <a:pt x="27588" y="22421"/>
                      </a:lnTo>
                      <a:lnTo>
                        <a:pt x="27886" y="22695"/>
                      </a:lnTo>
                      <a:lnTo>
                        <a:pt x="28517" y="23195"/>
                      </a:lnTo>
                      <a:lnTo>
                        <a:pt x="29196" y="23624"/>
                      </a:lnTo>
                      <a:lnTo>
                        <a:pt x="29886" y="23969"/>
                      </a:lnTo>
                      <a:lnTo>
                        <a:pt x="30613" y="24255"/>
                      </a:lnTo>
                      <a:lnTo>
                        <a:pt x="31351" y="24469"/>
                      </a:lnTo>
                      <a:lnTo>
                        <a:pt x="32101" y="24612"/>
                      </a:lnTo>
                      <a:lnTo>
                        <a:pt x="32863" y="24683"/>
                      </a:lnTo>
                      <a:lnTo>
                        <a:pt x="33637" y="24683"/>
                      </a:lnTo>
                      <a:lnTo>
                        <a:pt x="34399" y="24612"/>
                      </a:lnTo>
                      <a:lnTo>
                        <a:pt x="35149" y="24469"/>
                      </a:lnTo>
                      <a:lnTo>
                        <a:pt x="35887" y="24255"/>
                      </a:lnTo>
                      <a:lnTo>
                        <a:pt x="36614" y="23969"/>
                      </a:lnTo>
                      <a:lnTo>
                        <a:pt x="37316" y="23624"/>
                      </a:lnTo>
                      <a:lnTo>
                        <a:pt x="37983" y="23195"/>
                      </a:lnTo>
                      <a:lnTo>
                        <a:pt x="38614" y="22695"/>
                      </a:lnTo>
                      <a:lnTo>
                        <a:pt x="38924" y="22421"/>
                      </a:lnTo>
                      <a:lnTo>
                        <a:pt x="39197" y="22111"/>
                      </a:lnTo>
                      <a:lnTo>
                        <a:pt x="39709" y="21480"/>
                      </a:lnTo>
                      <a:lnTo>
                        <a:pt x="40150" y="20814"/>
                      </a:lnTo>
                      <a:lnTo>
                        <a:pt x="40507" y="20111"/>
                      </a:lnTo>
                      <a:lnTo>
                        <a:pt x="40793" y="19385"/>
                      </a:lnTo>
                      <a:lnTo>
                        <a:pt x="41019" y="18647"/>
                      </a:lnTo>
                      <a:lnTo>
                        <a:pt x="41162" y="17885"/>
                      </a:lnTo>
                      <a:lnTo>
                        <a:pt x="41234" y="17122"/>
                      </a:lnTo>
                      <a:lnTo>
                        <a:pt x="41234" y="16349"/>
                      </a:lnTo>
                      <a:lnTo>
                        <a:pt x="41162" y="15587"/>
                      </a:lnTo>
                      <a:lnTo>
                        <a:pt x="41019" y="14825"/>
                      </a:lnTo>
                      <a:lnTo>
                        <a:pt x="40793" y="14086"/>
                      </a:lnTo>
                      <a:lnTo>
                        <a:pt x="40507" y="13360"/>
                      </a:lnTo>
                      <a:lnTo>
                        <a:pt x="40150" y="12657"/>
                      </a:lnTo>
                      <a:lnTo>
                        <a:pt x="39709" y="11991"/>
                      </a:lnTo>
                      <a:lnTo>
                        <a:pt x="39197" y="11360"/>
                      </a:lnTo>
                      <a:lnTo>
                        <a:pt x="38924" y="11062"/>
                      </a:lnTo>
                      <a:lnTo>
                        <a:pt x="38614" y="10776"/>
                      </a:lnTo>
                      <a:lnTo>
                        <a:pt x="37983" y="10288"/>
                      </a:lnTo>
                      <a:lnTo>
                        <a:pt x="37316" y="9859"/>
                      </a:lnTo>
                      <a:lnTo>
                        <a:pt x="36626" y="9502"/>
                      </a:lnTo>
                      <a:lnTo>
                        <a:pt x="35899" y="9216"/>
                      </a:lnTo>
                      <a:lnTo>
                        <a:pt x="35161" y="9002"/>
                      </a:lnTo>
                      <a:lnTo>
                        <a:pt x="34411" y="8859"/>
                      </a:lnTo>
                      <a:lnTo>
                        <a:pt x="33637" y="8788"/>
                      </a:lnTo>
                      <a:close/>
                      <a:moveTo>
                        <a:pt x="50306" y="8788"/>
                      </a:moveTo>
                      <a:lnTo>
                        <a:pt x="49544" y="8859"/>
                      </a:lnTo>
                      <a:lnTo>
                        <a:pt x="48782" y="9002"/>
                      </a:lnTo>
                      <a:lnTo>
                        <a:pt x="48044" y="9216"/>
                      </a:lnTo>
                      <a:lnTo>
                        <a:pt x="47318" y="9502"/>
                      </a:lnTo>
                      <a:lnTo>
                        <a:pt x="46627" y="9859"/>
                      </a:lnTo>
                      <a:lnTo>
                        <a:pt x="45960" y="10288"/>
                      </a:lnTo>
                      <a:lnTo>
                        <a:pt x="45318" y="10776"/>
                      </a:lnTo>
                      <a:lnTo>
                        <a:pt x="45020" y="11062"/>
                      </a:lnTo>
                      <a:lnTo>
                        <a:pt x="44734" y="11360"/>
                      </a:lnTo>
                      <a:lnTo>
                        <a:pt x="44222" y="11991"/>
                      </a:lnTo>
                      <a:lnTo>
                        <a:pt x="43793" y="12657"/>
                      </a:lnTo>
                      <a:lnTo>
                        <a:pt x="43424" y="13360"/>
                      </a:lnTo>
                      <a:lnTo>
                        <a:pt x="43139" y="14086"/>
                      </a:lnTo>
                      <a:lnTo>
                        <a:pt x="42924" y="14825"/>
                      </a:lnTo>
                      <a:lnTo>
                        <a:pt x="42781" y="15587"/>
                      </a:lnTo>
                      <a:lnTo>
                        <a:pt x="42710" y="16349"/>
                      </a:lnTo>
                      <a:lnTo>
                        <a:pt x="42710" y="17122"/>
                      </a:lnTo>
                      <a:lnTo>
                        <a:pt x="42781" y="17885"/>
                      </a:lnTo>
                      <a:lnTo>
                        <a:pt x="42924" y="18647"/>
                      </a:lnTo>
                      <a:lnTo>
                        <a:pt x="43139" y="19385"/>
                      </a:lnTo>
                      <a:lnTo>
                        <a:pt x="43424" y="20111"/>
                      </a:lnTo>
                      <a:lnTo>
                        <a:pt x="43793" y="20814"/>
                      </a:lnTo>
                      <a:lnTo>
                        <a:pt x="44222" y="21480"/>
                      </a:lnTo>
                      <a:lnTo>
                        <a:pt x="44734" y="22111"/>
                      </a:lnTo>
                      <a:lnTo>
                        <a:pt x="45020" y="22421"/>
                      </a:lnTo>
                      <a:lnTo>
                        <a:pt x="45318" y="22695"/>
                      </a:lnTo>
                      <a:lnTo>
                        <a:pt x="45949" y="23195"/>
                      </a:lnTo>
                      <a:lnTo>
                        <a:pt x="46615" y="23624"/>
                      </a:lnTo>
                      <a:lnTo>
                        <a:pt x="47318" y="23969"/>
                      </a:lnTo>
                      <a:lnTo>
                        <a:pt x="48032" y="24255"/>
                      </a:lnTo>
                      <a:lnTo>
                        <a:pt x="48782" y="24469"/>
                      </a:lnTo>
                      <a:lnTo>
                        <a:pt x="49533" y="24612"/>
                      </a:lnTo>
                      <a:lnTo>
                        <a:pt x="50295" y="24683"/>
                      </a:lnTo>
                      <a:lnTo>
                        <a:pt x="51057" y="24683"/>
                      </a:lnTo>
                      <a:lnTo>
                        <a:pt x="51819" y="24612"/>
                      </a:lnTo>
                      <a:lnTo>
                        <a:pt x="52581" y="24469"/>
                      </a:lnTo>
                      <a:lnTo>
                        <a:pt x="53319" y="24255"/>
                      </a:lnTo>
                      <a:lnTo>
                        <a:pt x="54045" y="23969"/>
                      </a:lnTo>
                      <a:lnTo>
                        <a:pt x="54736" y="23624"/>
                      </a:lnTo>
                      <a:lnTo>
                        <a:pt x="55414" y="23195"/>
                      </a:lnTo>
                      <a:lnTo>
                        <a:pt x="56046" y="22695"/>
                      </a:lnTo>
                      <a:lnTo>
                        <a:pt x="56343" y="22421"/>
                      </a:lnTo>
                      <a:lnTo>
                        <a:pt x="56629" y="22111"/>
                      </a:lnTo>
                      <a:lnTo>
                        <a:pt x="57129" y="21480"/>
                      </a:lnTo>
                      <a:lnTo>
                        <a:pt x="57570" y="20814"/>
                      </a:lnTo>
                      <a:lnTo>
                        <a:pt x="57927" y="20111"/>
                      </a:lnTo>
                      <a:lnTo>
                        <a:pt x="58213" y="19385"/>
                      </a:lnTo>
                      <a:lnTo>
                        <a:pt x="58439" y="18647"/>
                      </a:lnTo>
                      <a:lnTo>
                        <a:pt x="58582" y="17885"/>
                      </a:lnTo>
                      <a:lnTo>
                        <a:pt x="58653" y="17111"/>
                      </a:lnTo>
                      <a:lnTo>
                        <a:pt x="58653" y="16349"/>
                      </a:lnTo>
                      <a:lnTo>
                        <a:pt x="58582" y="15575"/>
                      </a:lnTo>
                      <a:lnTo>
                        <a:pt x="58439" y="14825"/>
                      </a:lnTo>
                      <a:lnTo>
                        <a:pt x="58213" y="14074"/>
                      </a:lnTo>
                      <a:lnTo>
                        <a:pt x="57927" y="13360"/>
                      </a:lnTo>
                      <a:lnTo>
                        <a:pt x="57570" y="12657"/>
                      </a:lnTo>
                      <a:lnTo>
                        <a:pt x="57129" y="11991"/>
                      </a:lnTo>
                      <a:lnTo>
                        <a:pt x="56629" y="11360"/>
                      </a:lnTo>
                      <a:lnTo>
                        <a:pt x="56343" y="11062"/>
                      </a:lnTo>
                      <a:lnTo>
                        <a:pt x="56046" y="10776"/>
                      </a:lnTo>
                      <a:lnTo>
                        <a:pt x="55414" y="10288"/>
                      </a:lnTo>
                      <a:lnTo>
                        <a:pt x="54748" y="9859"/>
                      </a:lnTo>
                      <a:lnTo>
                        <a:pt x="54045" y="9502"/>
                      </a:lnTo>
                      <a:lnTo>
                        <a:pt x="53331" y="9216"/>
                      </a:lnTo>
                      <a:lnTo>
                        <a:pt x="52593" y="9002"/>
                      </a:lnTo>
                      <a:lnTo>
                        <a:pt x="51831" y="8859"/>
                      </a:lnTo>
                      <a:lnTo>
                        <a:pt x="51068" y="8788"/>
                      </a:lnTo>
                      <a:close/>
                      <a:moveTo>
                        <a:pt x="11907" y="1"/>
                      </a:moveTo>
                      <a:lnTo>
                        <a:pt x="10681" y="108"/>
                      </a:lnTo>
                      <a:lnTo>
                        <a:pt x="9490" y="346"/>
                      </a:lnTo>
                      <a:lnTo>
                        <a:pt x="8311" y="691"/>
                      </a:lnTo>
                      <a:lnTo>
                        <a:pt x="7192" y="1156"/>
                      </a:lnTo>
                      <a:lnTo>
                        <a:pt x="6109" y="1727"/>
                      </a:lnTo>
                      <a:lnTo>
                        <a:pt x="5097" y="2406"/>
                      </a:lnTo>
                      <a:lnTo>
                        <a:pt x="4144" y="3192"/>
                      </a:lnTo>
                      <a:lnTo>
                        <a:pt x="3703" y="3632"/>
                      </a:lnTo>
                      <a:lnTo>
                        <a:pt x="3394" y="3942"/>
                      </a:lnTo>
                      <a:lnTo>
                        <a:pt x="2965" y="4406"/>
                      </a:lnTo>
                      <a:lnTo>
                        <a:pt x="2203" y="5371"/>
                      </a:lnTo>
                      <a:lnTo>
                        <a:pt x="1560" y="6383"/>
                      </a:lnTo>
                      <a:lnTo>
                        <a:pt x="1024" y="7454"/>
                      </a:lnTo>
                      <a:lnTo>
                        <a:pt x="608" y="8550"/>
                      </a:lnTo>
                      <a:lnTo>
                        <a:pt x="286" y="9681"/>
                      </a:lnTo>
                      <a:lnTo>
                        <a:pt x="96" y="10836"/>
                      </a:lnTo>
                      <a:lnTo>
                        <a:pt x="0" y="11991"/>
                      </a:lnTo>
                      <a:lnTo>
                        <a:pt x="24" y="13146"/>
                      </a:lnTo>
                      <a:lnTo>
                        <a:pt x="155" y="14301"/>
                      </a:lnTo>
                      <a:lnTo>
                        <a:pt x="393" y="15444"/>
                      </a:lnTo>
                      <a:lnTo>
                        <a:pt x="751" y="16563"/>
                      </a:lnTo>
                      <a:lnTo>
                        <a:pt x="1215" y="17646"/>
                      </a:lnTo>
                      <a:lnTo>
                        <a:pt x="1786" y="18682"/>
                      </a:lnTo>
                      <a:lnTo>
                        <a:pt x="2465" y="19682"/>
                      </a:lnTo>
                      <a:lnTo>
                        <a:pt x="3263" y="20623"/>
                      </a:lnTo>
                      <a:lnTo>
                        <a:pt x="3703" y="21064"/>
                      </a:lnTo>
                      <a:lnTo>
                        <a:pt x="4144" y="21492"/>
                      </a:lnTo>
                      <a:lnTo>
                        <a:pt x="5097" y="22278"/>
                      </a:lnTo>
                      <a:lnTo>
                        <a:pt x="6109" y="22969"/>
                      </a:lnTo>
                      <a:lnTo>
                        <a:pt x="7180" y="23540"/>
                      </a:lnTo>
                      <a:lnTo>
                        <a:pt x="8311" y="24005"/>
                      </a:lnTo>
                      <a:lnTo>
                        <a:pt x="9478" y="24350"/>
                      </a:lnTo>
                      <a:lnTo>
                        <a:pt x="10681" y="24576"/>
                      </a:lnTo>
                      <a:lnTo>
                        <a:pt x="11907" y="24695"/>
                      </a:lnTo>
                      <a:lnTo>
                        <a:pt x="12526" y="24695"/>
                      </a:lnTo>
                      <a:lnTo>
                        <a:pt x="13181" y="24683"/>
                      </a:lnTo>
                      <a:lnTo>
                        <a:pt x="14443" y="24576"/>
                      </a:lnTo>
                      <a:lnTo>
                        <a:pt x="15646" y="24362"/>
                      </a:lnTo>
                      <a:lnTo>
                        <a:pt x="16789" y="24028"/>
                      </a:lnTo>
                      <a:lnTo>
                        <a:pt x="17861" y="23588"/>
                      </a:lnTo>
                      <a:lnTo>
                        <a:pt x="18885" y="23040"/>
                      </a:lnTo>
                      <a:lnTo>
                        <a:pt x="19837" y="22385"/>
                      </a:lnTo>
                      <a:lnTo>
                        <a:pt x="20742" y="21623"/>
                      </a:lnTo>
                      <a:lnTo>
                        <a:pt x="21159" y="21195"/>
                      </a:lnTo>
                      <a:lnTo>
                        <a:pt x="21516" y="20825"/>
                      </a:lnTo>
                      <a:lnTo>
                        <a:pt x="22147" y="20028"/>
                      </a:lnTo>
                      <a:lnTo>
                        <a:pt x="22695" y="19170"/>
                      </a:lnTo>
                      <a:lnTo>
                        <a:pt x="23147" y="18242"/>
                      </a:lnTo>
                      <a:lnTo>
                        <a:pt x="23516" y="17253"/>
                      </a:lnTo>
                      <a:lnTo>
                        <a:pt x="23790" y="16206"/>
                      </a:lnTo>
                      <a:lnTo>
                        <a:pt x="23969" y="15086"/>
                      </a:lnTo>
                      <a:lnTo>
                        <a:pt x="24052" y="13908"/>
                      </a:lnTo>
                      <a:lnTo>
                        <a:pt x="24064" y="13289"/>
                      </a:lnTo>
                      <a:lnTo>
                        <a:pt x="24064" y="12753"/>
                      </a:lnTo>
                      <a:lnTo>
                        <a:pt x="23981" y="11705"/>
                      </a:lnTo>
                      <a:lnTo>
                        <a:pt x="23885" y="11181"/>
                      </a:lnTo>
                      <a:lnTo>
                        <a:pt x="12526" y="11181"/>
                      </a:lnTo>
                      <a:lnTo>
                        <a:pt x="12526" y="14574"/>
                      </a:lnTo>
                      <a:lnTo>
                        <a:pt x="20599" y="14574"/>
                      </a:lnTo>
                      <a:lnTo>
                        <a:pt x="20480" y="15265"/>
                      </a:lnTo>
                      <a:lnTo>
                        <a:pt x="20159" y="16491"/>
                      </a:lnTo>
                      <a:lnTo>
                        <a:pt x="19694" y="17563"/>
                      </a:lnTo>
                      <a:lnTo>
                        <a:pt x="19099" y="18456"/>
                      </a:lnTo>
                      <a:lnTo>
                        <a:pt x="18754" y="18825"/>
                      </a:lnTo>
                      <a:lnTo>
                        <a:pt x="18420" y="19135"/>
                      </a:lnTo>
                      <a:lnTo>
                        <a:pt x="17706" y="19682"/>
                      </a:lnTo>
                      <a:lnTo>
                        <a:pt x="16968" y="20147"/>
                      </a:lnTo>
                      <a:lnTo>
                        <a:pt x="16194" y="20540"/>
                      </a:lnTo>
                      <a:lnTo>
                        <a:pt x="15384" y="20849"/>
                      </a:lnTo>
                      <a:lnTo>
                        <a:pt x="14562" y="21075"/>
                      </a:lnTo>
                      <a:lnTo>
                        <a:pt x="13729" y="21230"/>
                      </a:lnTo>
                      <a:lnTo>
                        <a:pt x="12884" y="21302"/>
                      </a:lnTo>
                      <a:lnTo>
                        <a:pt x="12038" y="21290"/>
                      </a:lnTo>
                      <a:lnTo>
                        <a:pt x="11193" y="21195"/>
                      </a:lnTo>
                      <a:lnTo>
                        <a:pt x="10359" y="21028"/>
                      </a:lnTo>
                      <a:lnTo>
                        <a:pt x="9538" y="20778"/>
                      </a:lnTo>
                      <a:lnTo>
                        <a:pt x="8752" y="20456"/>
                      </a:lnTo>
                      <a:lnTo>
                        <a:pt x="7978" y="20052"/>
                      </a:lnTo>
                      <a:lnTo>
                        <a:pt x="7252" y="19563"/>
                      </a:lnTo>
                      <a:lnTo>
                        <a:pt x="6561" y="18992"/>
                      </a:lnTo>
                      <a:lnTo>
                        <a:pt x="6240" y="18682"/>
                      </a:lnTo>
                      <a:lnTo>
                        <a:pt x="5918" y="18349"/>
                      </a:lnTo>
                      <a:lnTo>
                        <a:pt x="5358" y="17634"/>
                      </a:lnTo>
                      <a:lnTo>
                        <a:pt x="4870" y="16884"/>
                      </a:lnTo>
                      <a:lnTo>
                        <a:pt x="4465" y="16099"/>
                      </a:lnTo>
                      <a:lnTo>
                        <a:pt x="4144" y="15289"/>
                      </a:lnTo>
                      <a:lnTo>
                        <a:pt x="3906" y="14455"/>
                      </a:lnTo>
                      <a:lnTo>
                        <a:pt x="3739" y="13610"/>
                      </a:lnTo>
                      <a:lnTo>
                        <a:pt x="3668" y="12753"/>
                      </a:lnTo>
                      <a:lnTo>
                        <a:pt x="3668" y="11895"/>
                      </a:lnTo>
                      <a:lnTo>
                        <a:pt x="3739" y="11038"/>
                      </a:lnTo>
                      <a:lnTo>
                        <a:pt x="3906" y="10193"/>
                      </a:lnTo>
                      <a:lnTo>
                        <a:pt x="4144" y="9359"/>
                      </a:lnTo>
                      <a:lnTo>
                        <a:pt x="4465" y="8550"/>
                      </a:lnTo>
                      <a:lnTo>
                        <a:pt x="4870" y="7764"/>
                      </a:lnTo>
                      <a:lnTo>
                        <a:pt x="5358" y="7014"/>
                      </a:lnTo>
                      <a:lnTo>
                        <a:pt x="5918" y="6299"/>
                      </a:lnTo>
                      <a:lnTo>
                        <a:pt x="6240" y="5966"/>
                      </a:lnTo>
                      <a:lnTo>
                        <a:pt x="6549" y="5656"/>
                      </a:lnTo>
                      <a:lnTo>
                        <a:pt x="7216" y="5085"/>
                      </a:lnTo>
                      <a:lnTo>
                        <a:pt x="7942" y="4585"/>
                      </a:lnTo>
                      <a:lnTo>
                        <a:pt x="8704" y="4180"/>
                      </a:lnTo>
                      <a:lnTo>
                        <a:pt x="9514" y="3835"/>
                      </a:lnTo>
                      <a:lnTo>
                        <a:pt x="10347" y="3585"/>
                      </a:lnTo>
                      <a:lnTo>
                        <a:pt x="11205" y="3430"/>
                      </a:lnTo>
                      <a:lnTo>
                        <a:pt x="12086" y="3347"/>
                      </a:lnTo>
                      <a:lnTo>
                        <a:pt x="12955" y="3347"/>
                      </a:lnTo>
                      <a:lnTo>
                        <a:pt x="13800" y="3418"/>
                      </a:lnTo>
                      <a:lnTo>
                        <a:pt x="14622" y="3573"/>
                      </a:lnTo>
                      <a:lnTo>
                        <a:pt x="15432" y="3811"/>
                      </a:lnTo>
                      <a:lnTo>
                        <a:pt x="16206" y="4120"/>
                      </a:lnTo>
                      <a:lnTo>
                        <a:pt x="16944" y="4501"/>
                      </a:lnTo>
                      <a:lnTo>
                        <a:pt x="17646" y="4966"/>
                      </a:lnTo>
                      <a:lnTo>
                        <a:pt x="18313" y="5490"/>
                      </a:lnTo>
                      <a:lnTo>
                        <a:pt x="18623" y="5775"/>
                      </a:lnTo>
                      <a:lnTo>
                        <a:pt x="21004" y="3394"/>
                      </a:lnTo>
                      <a:lnTo>
                        <a:pt x="20563" y="2989"/>
                      </a:lnTo>
                      <a:lnTo>
                        <a:pt x="19647" y="2251"/>
                      </a:lnTo>
                      <a:lnTo>
                        <a:pt x="18670" y="1608"/>
                      </a:lnTo>
                      <a:lnTo>
                        <a:pt x="17634" y="1072"/>
                      </a:lnTo>
                      <a:lnTo>
                        <a:pt x="16551" y="644"/>
                      </a:lnTo>
                      <a:lnTo>
                        <a:pt x="15432" y="322"/>
                      </a:lnTo>
                      <a:lnTo>
                        <a:pt x="14289" y="108"/>
                      </a:lnTo>
                      <a:lnTo>
                        <a:pt x="13122" y="1"/>
                      </a:lnTo>
                      <a:close/>
                      <a:moveTo>
                        <a:pt x="90111" y="8752"/>
                      </a:moveTo>
                      <a:lnTo>
                        <a:pt x="89372" y="8824"/>
                      </a:lnTo>
                      <a:lnTo>
                        <a:pt x="88646" y="8955"/>
                      </a:lnTo>
                      <a:lnTo>
                        <a:pt x="87932" y="9169"/>
                      </a:lnTo>
                      <a:lnTo>
                        <a:pt x="87253" y="9455"/>
                      </a:lnTo>
                      <a:lnTo>
                        <a:pt x="86598" y="9812"/>
                      </a:lnTo>
                      <a:lnTo>
                        <a:pt x="85991" y="10229"/>
                      </a:lnTo>
                      <a:lnTo>
                        <a:pt x="85419" y="10717"/>
                      </a:lnTo>
                      <a:lnTo>
                        <a:pt x="85157" y="10979"/>
                      </a:lnTo>
                      <a:lnTo>
                        <a:pt x="84884" y="11276"/>
                      </a:lnTo>
                      <a:lnTo>
                        <a:pt x="84407" y="11895"/>
                      </a:lnTo>
                      <a:lnTo>
                        <a:pt x="83979" y="12562"/>
                      </a:lnTo>
                      <a:lnTo>
                        <a:pt x="83633" y="13265"/>
                      </a:lnTo>
                      <a:lnTo>
                        <a:pt x="83348" y="13991"/>
                      </a:lnTo>
                      <a:lnTo>
                        <a:pt x="83145" y="14753"/>
                      </a:lnTo>
                      <a:lnTo>
                        <a:pt x="83014" y="15527"/>
                      </a:lnTo>
                      <a:lnTo>
                        <a:pt x="82967" y="16313"/>
                      </a:lnTo>
                      <a:lnTo>
                        <a:pt x="82979" y="16718"/>
                      </a:lnTo>
                      <a:lnTo>
                        <a:pt x="82967" y="17111"/>
                      </a:lnTo>
                      <a:lnTo>
                        <a:pt x="83038" y="17896"/>
                      </a:lnTo>
                      <a:lnTo>
                        <a:pt x="83169" y="18670"/>
                      </a:lnTo>
                      <a:lnTo>
                        <a:pt x="83383" y="19420"/>
                      </a:lnTo>
                      <a:lnTo>
                        <a:pt x="83669" y="20147"/>
                      </a:lnTo>
                      <a:lnTo>
                        <a:pt x="84026" y="20837"/>
                      </a:lnTo>
                      <a:lnTo>
                        <a:pt x="84467" y="21492"/>
                      </a:lnTo>
                      <a:lnTo>
                        <a:pt x="84955" y="22099"/>
                      </a:lnTo>
                      <a:lnTo>
                        <a:pt x="85241" y="22385"/>
                      </a:lnTo>
                      <a:lnTo>
                        <a:pt x="85515" y="22659"/>
                      </a:lnTo>
                      <a:lnTo>
                        <a:pt x="86122" y="23171"/>
                      </a:lnTo>
                      <a:lnTo>
                        <a:pt x="86765" y="23600"/>
                      </a:lnTo>
                      <a:lnTo>
                        <a:pt x="87444" y="23969"/>
                      </a:lnTo>
                      <a:lnTo>
                        <a:pt x="88158" y="24266"/>
                      </a:lnTo>
                      <a:lnTo>
                        <a:pt x="88908" y="24481"/>
                      </a:lnTo>
                      <a:lnTo>
                        <a:pt x="89670" y="24624"/>
                      </a:lnTo>
                      <a:lnTo>
                        <a:pt x="90456" y="24695"/>
                      </a:lnTo>
                      <a:lnTo>
                        <a:pt x="91385" y="24695"/>
                      </a:lnTo>
                      <a:lnTo>
                        <a:pt x="92444" y="24564"/>
                      </a:lnTo>
                      <a:lnTo>
                        <a:pt x="93468" y="24290"/>
                      </a:lnTo>
                      <a:lnTo>
                        <a:pt x="94445" y="23862"/>
                      </a:lnTo>
                      <a:lnTo>
                        <a:pt x="94909" y="23588"/>
                      </a:lnTo>
                      <a:lnTo>
                        <a:pt x="95278" y="23350"/>
                      </a:lnTo>
                      <a:lnTo>
                        <a:pt x="95981" y="22802"/>
                      </a:lnTo>
                      <a:lnTo>
                        <a:pt x="96624" y="22195"/>
                      </a:lnTo>
                      <a:lnTo>
                        <a:pt x="97207" y="21528"/>
                      </a:lnTo>
                      <a:lnTo>
                        <a:pt x="97469" y="21171"/>
                      </a:lnTo>
                      <a:lnTo>
                        <a:pt x="94766" y="19349"/>
                      </a:lnTo>
                      <a:lnTo>
                        <a:pt x="94600" y="19599"/>
                      </a:lnTo>
                      <a:lnTo>
                        <a:pt x="94242" y="20052"/>
                      </a:lnTo>
                      <a:lnTo>
                        <a:pt x="93814" y="20456"/>
                      </a:lnTo>
                      <a:lnTo>
                        <a:pt x="93361" y="20802"/>
                      </a:lnTo>
                      <a:lnTo>
                        <a:pt x="92849" y="21087"/>
                      </a:lnTo>
                      <a:lnTo>
                        <a:pt x="92313" y="21302"/>
                      </a:lnTo>
                      <a:lnTo>
                        <a:pt x="91754" y="21457"/>
                      </a:lnTo>
                      <a:lnTo>
                        <a:pt x="91170" y="21528"/>
                      </a:lnTo>
                      <a:lnTo>
                        <a:pt x="90873" y="21540"/>
                      </a:lnTo>
                      <a:lnTo>
                        <a:pt x="90563" y="21540"/>
                      </a:lnTo>
                      <a:lnTo>
                        <a:pt x="89956" y="21468"/>
                      </a:lnTo>
                      <a:lnTo>
                        <a:pt x="89372" y="21314"/>
                      </a:lnTo>
                      <a:lnTo>
                        <a:pt x="88825" y="21064"/>
                      </a:lnTo>
                      <a:lnTo>
                        <a:pt x="88313" y="20754"/>
                      </a:lnTo>
                      <a:lnTo>
                        <a:pt x="87860" y="20361"/>
                      </a:lnTo>
                      <a:lnTo>
                        <a:pt x="87467" y="19909"/>
                      </a:lnTo>
                      <a:lnTo>
                        <a:pt x="87134" y="19397"/>
                      </a:lnTo>
                      <a:lnTo>
                        <a:pt x="87003" y="19111"/>
                      </a:lnTo>
                      <a:lnTo>
                        <a:pt x="97660" y="14705"/>
                      </a:lnTo>
                      <a:lnTo>
                        <a:pt x="97302" y="13801"/>
                      </a:lnTo>
                      <a:lnTo>
                        <a:pt x="97136" y="13396"/>
                      </a:lnTo>
                      <a:lnTo>
                        <a:pt x="96743" y="12610"/>
                      </a:lnTo>
                      <a:lnTo>
                        <a:pt x="96517" y="12241"/>
                      </a:lnTo>
                      <a:lnTo>
                        <a:pt x="96231" y="11800"/>
                      </a:lnTo>
                      <a:lnTo>
                        <a:pt x="95588" y="11002"/>
                      </a:lnTo>
                      <a:lnTo>
                        <a:pt x="95219" y="10621"/>
                      </a:lnTo>
                      <a:lnTo>
                        <a:pt x="94992" y="10419"/>
                      </a:lnTo>
                      <a:lnTo>
                        <a:pt x="94516" y="10026"/>
                      </a:lnTo>
                      <a:lnTo>
                        <a:pt x="93992" y="9681"/>
                      </a:lnTo>
                      <a:lnTo>
                        <a:pt x="93456" y="9395"/>
                      </a:lnTo>
                      <a:lnTo>
                        <a:pt x="93171" y="9276"/>
                      </a:lnTo>
                      <a:lnTo>
                        <a:pt x="92849" y="9145"/>
                      </a:lnTo>
                      <a:lnTo>
                        <a:pt x="92194" y="8955"/>
                      </a:lnTo>
                      <a:lnTo>
                        <a:pt x="91516" y="8812"/>
                      </a:lnTo>
                      <a:lnTo>
                        <a:pt x="90837" y="8752"/>
                      </a:lnTo>
                      <a:close/>
                      <a:moveTo>
                        <a:pt x="67750" y="8764"/>
                      </a:moveTo>
                      <a:lnTo>
                        <a:pt x="67369" y="8776"/>
                      </a:lnTo>
                      <a:lnTo>
                        <a:pt x="66619" y="8847"/>
                      </a:lnTo>
                      <a:lnTo>
                        <a:pt x="65892" y="9002"/>
                      </a:lnTo>
                      <a:lnTo>
                        <a:pt x="65178" y="9228"/>
                      </a:lnTo>
                      <a:lnTo>
                        <a:pt x="64499" y="9538"/>
                      </a:lnTo>
                      <a:lnTo>
                        <a:pt x="63856" y="9895"/>
                      </a:lnTo>
                      <a:lnTo>
                        <a:pt x="63249" y="10336"/>
                      </a:lnTo>
                      <a:lnTo>
                        <a:pt x="62678" y="10824"/>
                      </a:lnTo>
                      <a:lnTo>
                        <a:pt x="62416" y="11098"/>
                      </a:lnTo>
                      <a:lnTo>
                        <a:pt x="62142" y="11395"/>
                      </a:lnTo>
                      <a:lnTo>
                        <a:pt x="61642" y="12003"/>
                      </a:lnTo>
                      <a:lnTo>
                        <a:pt x="61213" y="12657"/>
                      </a:lnTo>
                      <a:lnTo>
                        <a:pt x="60844" y="13348"/>
                      </a:lnTo>
                      <a:lnTo>
                        <a:pt x="60546" y="14062"/>
                      </a:lnTo>
                      <a:lnTo>
                        <a:pt x="60332" y="14813"/>
                      </a:lnTo>
                      <a:lnTo>
                        <a:pt x="60189" y="15587"/>
                      </a:lnTo>
                      <a:lnTo>
                        <a:pt x="60130" y="16360"/>
                      </a:lnTo>
                      <a:lnTo>
                        <a:pt x="60130" y="16753"/>
                      </a:lnTo>
                      <a:lnTo>
                        <a:pt x="60130" y="17158"/>
                      </a:lnTo>
                      <a:lnTo>
                        <a:pt x="60189" y="17932"/>
                      </a:lnTo>
                      <a:lnTo>
                        <a:pt x="60344" y="18706"/>
                      </a:lnTo>
                      <a:lnTo>
                        <a:pt x="60558" y="19444"/>
                      </a:lnTo>
                      <a:lnTo>
                        <a:pt x="60844" y="20159"/>
                      </a:lnTo>
                      <a:lnTo>
                        <a:pt x="61213" y="20849"/>
                      </a:lnTo>
                      <a:lnTo>
                        <a:pt x="61642" y="21492"/>
                      </a:lnTo>
                      <a:lnTo>
                        <a:pt x="62142" y="22088"/>
                      </a:lnTo>
                      <a:lnTo>
                        <a:pt x="62416" y="22373"/>
                      </a:lnTo>
                      <a:lnTo>
                        <a:pt x="62678" y="22647"/>
                      </a:lnTo>
                      <a:lnTo>
                        <a:pt x="63249" y="23135"/>
                      </a:lnTo>
                      <a:lnTo>
                        <a:pt x="63856" y="23576"/>
                      </a:lnTo>
                      <a:lnTo>
                        <a:pt x="64511" y="23933"/>
                      </a:lnTo>
                      <a:lnTo>
                        <a:pt x="65190" y="24231"/>
                      </a:lnTo>
                      <a:lnTo>
                        <a:pt x="65892" y="24457"/>
                      </a:lnTo>
                      <a:lnTo>
                        <a:pt x="66619" y="24612"/>
                      </a:lnTo>
                      <a:lnTo>
                        <a:pt x="67369" y="24683"/>
                      </a:lnTo>
                      <a:lnTo>
                        <a:pt x="67750" y="24695"/>
                      </a:lnTo>
                      <a:lnTo>
                        <a:pt x="68083" y="24683"/>
                      </a:lnTo>
                      <a:lnTo>
                        <a:pt x="68714" y="24636"/>
                      </a:lnTo>
                      <a:lnTo>
                        <a:pt x="69322" y="24517"/>
                      </a:lnTo>
                      <a:lnTo>
                        <a:pt x="69881" y="24350"/>
                      </a:lnTo>
                      <a:lnTo>
                        <a:pt x="70405" y="24124"/>
                      </a:lnTo>
                      <a:lnTo>
                        <a:pt x="70893" y="23838"/>
                      </a:lnTo>
                      <a:lnTo>
                        <a:pt x="71334" y="23493"/>
                      </a:lnTo>
                      <a:lnTo>
                        <a:pt x="71739" y="23100"/>
                      </a:lnTo>
                      <a:lnTo>
                        <a:pt x="71929" y="22873"/>
                      </a:lnTo>
                      <a:lnTo>
                        <a:pt x="72048" y="22873"/>
                      </a:lnTo>
                      <a:lnTo>
                        <a:pt x="72048" y="24016"/>
                      </a:lnTo>
                      <a:lnTo>
                        <a:pt x="72036" y="24576"/>
                      </a:lnTo>
                      <a:lnTo>
                        <a:pt x="71893" y="25576"/>
                      </a:lnTo>
                      <a:lnTo>
                        <a:pt x="71620" y="26445"/>
                      </a:lnTo>
                      <a:lnTo>
                        <a:pt x="71191" y="27172"/>
                      </a:lnTo>
                      <a:lnTo>
                        <a:pt x="70917" y="27493"/>
                      </a:lnTo>
                      <a:lnTo>
                        <a:pt x="70596" y="27791"/>
                      </a:lnTo>
                      <a:lnTo>
                        <a:pt x="69881" y="28255"/>
                      </a:lnTo>
                      <a:lnTo>
                        <a:pt x="69083" y="28565"/>
                      </a:lnTo>
                      <a:lnTo>
                        <a:pt x="68238" y="28708"/>
                      </a:lnTo>
                      <a:lnTo>
                        <a:pt x="67809" y="28696"/>
                      </a:lnTo>
                      <a:lnTo>
                        <a:pt x="67464" y="28696"/>
                      </a:lnTo>
                      <a:lnTo>
                        <a:pt x="66809" y="28589"/>
                      </a:lnTo>
                      <a:lnTo>
                        <a:pt x="66166" y="28374"/>
                      </a:lnTo>
                      <a:lnTo>
                        <a:pt x="65583" y="28053"/>
                      </a:lnTo>
                      <a:lnTo>
                        <a:pt x="65309" y="27850"/>
                      </a:lnTo>
                      <a:lnTo>
                        <a:pt x="65059" y="27636"/>
                      </a:lnTo>
                      <a:lnTo>
                        <a:pt x="64630" y="27184"/>
                      </a:lnTo>
                      <a:lnTo>
                        <a:pt x="64249" y="26684"/>
                      </a:lnTo>
                      <a:lnTo>
                        <a:pt x="63928" y="26136"/>
                      </a:lnTo>
                      <a:lnTo>
                        <a:pt x="63809" y="25850"/>
                      </a:lnTo>
                      <a:lnTo>
                        <a:pt x="60749" y="27112"/>
                      </a:lnTo>
                      <a:lnTo>
                        <a:pt x="60975" y="27600"/>
                      </a:lnTo>
                      <a:lnTo>
                        <a:pt x="61523" y="28517"/>
                      </a:lnTo>
                      <a:lnTo>
                        <a:pt x="62166" y="29339"/>
                      </a:lnTo>
                      <a:lnTo>
                        <a:pt x="62928" y="30077"/>
                      </a:lnTo>
                      <a:lnTo>
                        <a:pt x="63344" y="30410"/>
                      </a:lnTo>
                      <a:lnTo>
                        <a:pt x="63833" y="30756"/>
                      </a:lnTo>
                      <a:lnTo>
                        <a:pt x="64892" y="31303"/>
                      </a:lnTo>
                      <a:lnTo>
                        <a:pt x="66023" y="31660"/>
                      </a:lnTo>
                      <a:lnTo>
                        <a:pt x="67202" y="31827"/>
                      </a:lnTo>
                      <a:lnTo>
                        <a:pt x="68178" y="31827"/>
                      </a:lnTo>
                      <a:lnTo>
                        <a:pt x="68929" y="31780"/>
                      </a:lnTo>
                      <a:lnTo>
                        <a:pt x="69667" y="31660"/>
                      </a:lnTo>
                      <a:lnTo>
                        <a:pt x="70381" y="31470"/>
                      </a:lnTo>
                      <a:lnTo>
                        <a:pt x="71072" y="31196"/>
                      </a:lnTo>
                      <a:lnTo>
                        <a:pt x="71739" y="30875"/>
                      </a:lnTo>
                      <a:lnTo>
                        <a:pt x="72370" y="30470"/>
                      </a:lnTo>
                      <a:lnTo>
                        <a:pt x="72965" y="30005"/>
                      </a:lnTo>
                      <a:lnTo>
                        <a:pt x="73239" y="29755"/>
                      </a:lnTo>
                      <a:lnTo>
                        <a:pt x="73501" y="29493"/>
                      </a:lnTo>
                      <a:lnTo>
                        <a:pt x="73965" y="28910"/>
                      </a:lnTo>
                      <a:lnTo>
                        <a:pt x="74358" y="28267"/>
                      </a:lnTo>
                      <a:lnTo>
                        <a:pt x="74691" y="27553"/>
                      </a:lnTo>
                      <a:lnTo>
                        <a:pt x="74965" y="26767"/>
                      </a:lnTo>
                      <a:lnTo>
                        <a:pt x="75156" y="25933"/>
                      </a:lnTo>
                      <a:lnTo>
                        <a:pt x="75299" y="25017"/>
                      </a:lnTo>
                      <a:lnTo>
                        <a:pt x="75358" y="24040"/>
                      </a:lnTo>
                      <a:lnTo>
                        <a:pt x="75370" y="23528"/>
                      </a:lnTo>
                      <a:lnTo>
                        <a:pt x="75370" y="9240"/>
                      </a:lnTo>
                      <a:lnTo>
                        <a:pt x="72048" y="9240"/>
                      </a:lnTo>
                      <a:lnTo>
                        <a:pt x="72048" y="10538"/>
                      </a:lnTo>
                      <a:lnTo>
                        <a:pt x="71929" y="10538"/>
                      </a:lnTo>
                      <a:lnTo>
                        <a:pt x="71750" y="10336"/>
                      </a:lnTo>
                      <a:lnTo>
                        <a:pt x="71358" y="9967"/>
                      </a:lnTo>
                      <a:lnTo>
                        <a:pt x="70917" y="9645"/>
                      </a:lnTo>
                      <a:lnTo>
                        <a:pt x="70453" y="9383"/>
                      </a:lnTo>
                      <a:lnTo>
                        <a:pt x="70203" y="9276"/>
                      </a:lnTo>
                      <a:lnTo>
                        <a:pt x="69905" y="9145"/>
                      </a:lnTo>
                      <a:lnTo>
                        <a:pt x="69310" y="8955"/>
                      </a:lnTo>
                      <a:lnTo>
                        <a:pt x="68690" y="8824"/>
                      </a:lnTo>
                      <a:lnTo>
                        <a:pt x="68059" y="8764"/>
                      </a:lnTo>
                      <a:close/>
                    </a:path>
                  </a:pathLst>
                </a:custGeom>
                <a:solidFill>
                  <a:srgbClr val="5F63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7" name="Google Shape;117;p16"/>
                <p:cNvGrpSpPr/>
                <p:nvPr/>
              </p:nvGrpSpPr>
              <p:grpSpPr>
                <a:xfrm>
                  <a:off x="2430564" y="1427610"/>
                  <a:ext cx="644078" cy="193336"/>
                  <a:chOff x="2430564" y="1427610"/>
                  <a:chExt cx="644078" cy="193336"/>
                </a:xfrm>
              </p:grpSpPr>
              <p:sp>
                <p:nvSpPr>
                  <p:cNvPr id="118" name="Google Shape;118;p16"/>
                  <p:cNvSpPr/>
                  <p:nvPr/>
                </p:nvSpPr>
                <p:spPr>
                  <a:xfrm>
                    <a:off x="2430564" y="1427610"/>
                    <a:ext cx="169444" cy="1933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766" h="22553" extrusionOk="0">
                        <a:moveTo>
                          <a:pt x="10765" y="1"/>
                        </a:moveTo>
                        <a:lnTo>
                          <a:pt x="10193" y="25"/>
                        </a:lnTo>
                        <a:lnTo>
                          <a:pt x="9086" y="156"/>
                        </a:lnTo>
                        <a:lnTo>
                          <a:pt x="8014" y="406"/>
                        </a:lnTo>
                        <a:lnTo>
                          <a:pt x="6978" y="751"/>
                        </a:lnTo>
                        <a:lnTo>
                          <a:pt x="6002" y="1192"/>
                        </a:lnTo>
                        <a:lnTo>
                          <a:pt x="5085" y="1715"/>
                        </a:lnTo>
                        <a:lnTo>
                          <a:pt x="4216" y="2335"/>
                        </a:lnTo>
                        <a:lnTo>
                          <a:pt x="3418" y="3025"/>
                        </a:lnTo>
                        <a:lnTo>
                          <a:pt x="2692" y="3787"/>
                        </a:lnTo>
                        <a:lnTo>
                          <a:pt x="2037" y="4621"/>
                        </a:lnTo>
                        <a:lnTo>
                          <a:pt x="1453" y="5514"/>
                        </a:lnTo>
                        <a:lnTo>
                          <a:pt x="977" y="6466"/>
                        </a:lnTo>
                        <a:lnTo>
                          <a:pt x="572" y="7466"/>
                        </a:lnTo>
                        <a:lnTo>
                          <a:pt x="275" y="8502"/>
                        </a:lnTo>
                        <a:lnTo>
                          <a:pt x="84" y="9586"/>
                        </a:lnTo>
                        <a:lnTo>
                          <a:pt x="1" y="10693"/>
                        </a:lnTo>
                        <a:lnTo>
                          <a:pt x="1" y="11265"/>
                        </a:lnTo>
                        <a:lnTo>
                          <a:pt x="1" y="11729"/>
                        </a:lnTo>
                        <a:lnTo>
                          <a:pt x="13" y="12300"/>
                        </a:lnTo>
                        <a:lnTo>
                          <a:pt x="144" y="13408"/>
                        </a:lnTo>
                        <a:lnTo>
                          <a:pt x="382" y="14479"/>
                        </a:lnTo>
                        <a:lnTo>
                          <a:pt x="727" y="15503"/>
                        </a:lnTo>
                        <a:lnTo>
                          <a:pt x="1168" y="16480"/>
                        </a:lnTo>
                        <a:lnTo>
                          <a:pt x="1692" y="17408"/>
                        </a:lnTo>
                        <a:lnTo>
                          <a:pt x="2299" y="18278"/>
                        </a:lnTo>
                        <a:lnTo>
                          <a:pt x="2977" y="19087"/>
                        </a:lnTo>
                        <a:lnTo>
                          <a:pt x="3740" y="19814"/>
                        </a:lnTo>
                        <a:lnTo>
                          <a:pt x="4573" y="20480"/>
                        </a:lnTo>
                        <a:lnTo>
                          <a:pt x="5466" y="21052"/>
                        </a:lnTo>
                        <a:lnTo>
                          <a:pt x="6407" y="21552"/>
                        </a:lnTo>
                        <a:lnTo>
                          <a:pt x="7407" y="21945"/>
                        </a:lnTo>
                        <a:lnTo>
                          <a:pt x="8443" y="22254"/>
                        </a:lnTo>
                        <a:lnTo>
                          <a:pt x="9526" y="22457"/>
                        </a:lnTo>
                        <a:lnTo>
                          <a:pt x="10634" y="22552"/>
                        </a:lnTo>
                        <a:lnTo>
                          <a:pt x="11205" y="22552"/>
                        </a:lnTo>
                        <a:lnTo>
                          <a:pt x="11836" y="22540"/>
                        </a:lnTo>
                        <a:lnTo>
                          <a:pt x="13074" y="22409"/>
                        </a:lnTo>
                        <a:lnTo>
                          <a:pt x="14301" y="22147"/>
                        </a:lnTo>
                        <a:lnTo>
                          <a:pt x="15480" y="21742"/>
                        </a:lnTo>
                        <a:lnTo>
                          <a:pt x="16063" y="21492"/>
                        </a:lnTo>
                        <a:lnTo>
                          <a:pt x="16587" y="21242"/>
                        </a:lnTo>
                        <a:lnTo>
                          <a:pt x="17599" y="20647"/>
                        </a:lnTo>
                        <a:lnTo>
                          <a:pt x="18528" y="19933"/>
                        </a:lnTo>
                        <a:lnTo>
                          <a:pt x="19373" y="19123"/>
                        </a:lnTo>
                        <a:lnTo>
                          <a:pt x="19766" y="18682"/>
                        </a:lnTo>
                        <a:lnTo>
                          <a:pt x="17825" y="16742"/>
                        </a:lnTo>
                        <a:lnTo>
                          <a:pt x="17516" y="17111"/>
                        </a:lnTo>
                        <a:lnTo>
                          <a:pt x="16837" y="17789"/>
                        </a:lnTo>
                        <a:lnTo>
                          <a:pt x="16087" y="18373"/>
                        </a:lnTo>
                        <a:lnTo>
                          <a:pt x="15289" y="18873"/>
                        </a:lnTo>
                        <a:lnTo>
                          <a:pt x="14432" y="19278"/>
                        </a:lnTo>
                        <a:lnTo>
                          <a:pt x="13551" y="19587"/>
                        </a:lnTo>
                        <a:lnTo>
                          <a:pt x="12622" y="19790"/>
                        </a:lnTo>
                        <a:lnTo>
                          <a:pt x="11669" y="19897"/>
                        </a:lnTo>
                        <a:lnTo>
                          <a:pt x="10776" y="19897"/>
                        </a:lnTo>
                        <a:lnTo>
                          <a:pt x="9943" y="19837"/>
                        </a:lnTo>
                        <a:lnTo>
                          <a:pt x="9133" y="19683"/>
                        </a:lnTo>
                        <a:lnTo>
                          <a:pt x="8347" y="19468"/>
                        </a:lnTo>
                        <a:lnTo>
                          <a:pt x="7585" y="19159"/>
                        </a:lnTo>
                        <a:lnTo>
                          <a:pt x="6871" y="18778"/>
                        </a:lnTo>
                        <a:lnTo>
                          <a:pt x="6180" y="18325"/>
                        </a:lnTo>
                        <a:lnTo>
                          <a:pt x="5537" y="17813"/>
                        </a:lnTo>
                        <a:lnTo>
                          <a:pt x="5240" y="17516"/>
                        </a:lnTo>
                        <a:lnTo>
                          <a:pt x="4942" y="17218"/>
                        </a:lnTo>
                        <a:lnTo>
                          <a:pt x="4406" y="16575"/>
                        </a:lnTo>
                        <a:lnTo>
                          <a:pt x="3954" y="15884"/>
                        </a:lnTo>
                        <a:lnTo>
                          <a:pt x="3573" y="15158"/>
                        </a:lnTo>
                        <a:lnTo>
                          <a:pt x="3275" y="14372"/>
                        </a:lnTo>
                        <a:lnTo>
                          <a:pt x="3049" y="13551"/>
                        </a:lnTo>
                        <a:lnTo>
                          <a:pt x="2894" y="12682"/>
                        </a:lnTo>
                        <a:lnTo>
                          <a:pt x="2823" y="11765"/>
                        </a:lnTo>
                        <a:lnTo>
                          <a:pt x="2811" y="11288"/>
                        </a:lnTo>
                        <a:lnTo>
                          <a:pt x="2823" y="10800"/>
                        </a:lnTo>
                        <a:lnTo>
                          <a:pt x="2894" y="9883"/>
                        </a:lnTo>
                        <a:lnTo>
                          <a:pt x="3049" y="9014"/>
                        </a:lnTo>
                        <a:lnTo>
                          <a:pt x="3275" y="8193"/>
                        </a:lnTo>
                        <a:lnTo>
                          <a:pt x="3585" y="7407"/>
                        </a:lnTo>
                        <a:lnTo>
                          <a:pt x="3954" y="6681"/>
                        </a:lnTo>
                        <a:lnTo>
                          <a:pt x="4418" y="5990"/>
                        </a:lnTo>
                        <a:lnTo>
                          <a:pt x="4942" y="5347"/>
                        </a:lnTo>
                        <a:lnTo>
                          <a:pt x="5240" y="5049"/>
                        </a:lnTo>
                        <a:lnTo>
                          <a:pt x="5537" y="4752"/>
                        </a:lnTo>
                        <a:lnTo>
                          <a:pt x="6180" y="4240"/>
                        </a:lnTo>
                        <a:lnTo>
                          <a:pt x="6871" y="3787"/>
                        </a:lnTo>
                        <a:lnTo>
                          <a:pt x="7597" y="3406"/>
                        </a:lnTo>
                        <a:lnTo>
                          <a:pt x="8359" y="3097"/>
                        </a:lnTo>
                        <a:lnTo>
                          <a:pt x="9145" y="2882"/>
                        </a:lnTo>
                        <a:lnTo>
                          <a:pt x="9955" y="2728"/>
                        </a:lnTo>
                        <a:lnTo>
                          <a:pt x="10776" y="2668"/>
                        </a:lnTo>
                        <a:lnTo>
                          <a:pt x="11193" y="2668"/>
                        </a:lnTo>
                        <a:lnTo>
                          <a:pt x="11622" y="2656"/>
                        </a:lnTo>
                        <a:lnTo>
                          <a:pt x="12479" y="2716"/>
                        </a:lnTo>
                        <a:lnTo>
                          <a:pt x="13324" y="2882"/>
                        </a:lnTo>
                        <a:lnTo>
                          <a:pt x="14134" y="3144"/>
                        </a:lnTo>
                        <a:lnTo>
                          <a:pt x="14896" y="3501"/>
                        </a:lnTo>
                        <a:lnTo>
                          <a:pt x="15622" y="3942"/>
                        </a:lnTo>
                        <a:lnTo>
                          <a:pt x="16301" y="4466"/>
                        </a:lnTo>
                        <a:lnTo>
                          <a:pt x="16908" y="5073"/>
                        </a:lnTo>
                        <a:lnTo>
                          <a:pt x="17194" y="5407"/>
                        </a:lnTo>
                        <a:lnTo>
                          <a:pt x="19123" y="3525"/>
                        </a:lnTo>
                        <a:lnTo>
                          <a:pt x="18742" y="3097"/>
                        </a:lnTo>
                        <a:lnTo>
                          <a:pt x="17920" y="2323"/>
                        </a:lnTo>
                        <a:lnTo>
                          <a:pt x="17027" y="1656"/>
                        </a:lnTo>
                        <a:lnTo>
                          <a:pt x="16075" y="1096"/>
                        </a:lnTo>
                        <a:lnTo>
                          <a:pt x="15051" y="644"/>
                        </a:lnTo>
                        <a:lnTo>
                          <a:pt x="13991" y="311"/>
                        </a:lnTo>
                        <a:lnTo>
                          <a:pt x="12896" y="84"/>
                        </a:lnTo>
                        <a:lnTo>
                          <a:pt x="11777" y="1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" name="Google Shape;119;p16"/>
                  <p:cNvSpPr/>
                  <p:nvPr/>
                </p:nvSpPr>
                <p:spPr>
                  <a:xfrm>
                    <a:off x="2621028" y="1431699"/>
                    <a:ext cx="23797" cy="1850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6" h="21587" extrusionOk="0">
                        <a:moveTo>
                          <a:pt x="1" y="0"/>
                        </a:moveTo>
                        <a:lnTo>
                          <a:pt x="1" y="21587"/>
                        </a:lnTo>
                        <a:lnTo>
                          <a:pt x="2775" y="21587"/>
                        </a:lnTo>
                        <a:lnTo>
                          <a:pt x="2775" y="0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" name="Google Shape;120;p16"/>
                  <p:cNvSpPr/>
                  <p:nvPr/>
                </p:nvSpPr>
                <p:spPr>
                  <a:xfrm>
                    <a:off x="2665228" y="1485997"/>
                    <a:ext cx="130353" cy="1348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06" h="15730" extrusionOk="0">
                        <a:moveTo>
                          <a:pt x="7287" y="2537"/>
                        </a:moveTo>
                        <a:lnTo>
                          <a:pt x="8180" y="2560"/>
                        </a:lnTo>
                        <a:lnTo>
                          <a:pt x="9061" y="2763"/>
                        </a:lnTo>
                        <a:lnTo>
                          <a:pt x="9895" y="3120"/>
                        </a:lnTo>
                        <a:lnTo>
                          <a:pt x="10657" y="3656"/>
                        </a:lnTo>
                        <a:lnTo>
                          <a:pt x="10990" y="4001"/>
                        </a:lnTo>
                        <a:lnTo>
                          <a:pt x="11348" y="4394"/>
                        </a:lnTo>
                        <a:lnTo>
                          <a:pt x="11919" y="5299"/>
                        </a:lnTo>
                        <a:lnTo>
                          <a:pt x="12288" y="6287"/>
                        </a:lnTo>
                        <a:lnTo>
                          <a:pt x="12455" y="7335"/>
                        </a:lnTo>
                        <a:lnTo>
                          <a:pt x="12455" y="7871"/>
                        </a:lnTo>
                        <a:lnTo>
                          <a:pt x="12455" y="8395"/>
                        </a:lnTo>
                        <a:lnTo>
                          <a:pt x="12288" y="9442"/>
                        </a:lnTo>
                        <a:lnTo>
                          <a:pt x="11907" y="10431"/>
                        </a:lnTo>
                        <a:lnTo>
                          <a:pt x="11348" y="11336"/>
                        </a:lnTo>
                        <a:lnTo>
                          <a:pt x="10990" y="11740"/>
                        </a:lnTo>
                        <a:lnTo>
                          <a:pt x="10895" y="11836"/>
                        </a:lnTo>
                        <a:lnTo>
                          <a:pt x="10800" y="11931"/>
                        </a:lnTo>
                        <a:lnTo>
                          <a:pt x="10443" y="12241"/>
                        </a:lnTo>
                        <a:lnTo>
                          <a:pt x="9645" y="12729"/>
                        </a:lnTo>
                        <a:lnTo>
                          <a:pt x="8800" y="13050"/>
                        </a:lnTo>
                        <a:lnTo>
                          <a:pt x="7907" y="13193"/>
                        </a:lnTo>
                        <a:lnTo>
                          <a:pt x="7013" y="13169"/>
                        </a:lnTo>
                        <a:lnTo>
                          <a:pt x="6144" y="12967"/>
                        </a:lnTo>
                        <a:lnTo>
                          <a:pt x="5311" y="12610"/>
                        </a:lnTo>
                        <a:lnTo>
                          <a:pt x="4549" y="12074"/>
                        </a:lnTo>
                        <a:lnTo>
                          <a:pt x="4204" y="11740"/>
                        </a:lnTo>
                        <a:lnTo>
                          <a:pt x="3858" y="11336"/>
                        </a:lnTo>
                        <a:lnTo>
                          <a:pt x="3299" y="10431"/>
                        </a:lnTo>
                        <a:lnTo>
                          <a:pt x="2918" y="9442"/>
                        </a:lnTo>
                        <a:lnTo>
                          <a:pt x="2751" y="8395"/>
                        </a:lnTo>
                        <a:lnTo>
                          <a:pt x="2751" y="7871"/>
                        </a:lnTo>
                        <a:lnTo>
                          <a:pt x="2739" y="7335"/>
                        </a:lnTo>
                        <a:lnTo>
                          <a:pt x="2918" y="6287"/>
                        </a:lnTo>
                        <a:lnTo>
                          <a:pt x="3287" y="5299"/>
                        </a:lnTo>
                        <a:lnTo>
                          <a:pt x="3846" y="4394"/>
                        </a:lnTo>
                        <a:lnTo>
                          <a:pt x="4204" y="4001"/>
                        </a:lnTo>
                        <a:lnTo>
                          <a:pt x="4299" y="3894"/>
                        </a:lnTo>
                        <a:lnTo>
                          <a:pt x="4406" y="3799"/>
                        </a:lnTo>
                        <a:lnTo>
                          <a:pt x="4763" y="3489"/>
                        </a:lnTo>
                        <a:lnTo>
                          <a:pt x="5549" y="3001"/>
                        </a:lnTo>
                        <a:lnTo>
                          <a:pt x="6406" y="2680"/>
                        </a:lnTo>
                        <a:lnTo>
                          <a:pt x="7287" y="2537"/>
                        </a:lnTo>
                        <a:close/>
                        <a:moveTo>
                          <a:pt x="7240" y="1"/>
                        </a:moveTo>
                        <a:lnTo>
                          <a:pt x="6502" y="72"/>
                        </a:lnTo>
                        <a:lnTo>
                          <a:pt x="5775" y="215"/>
                        </a:lnTo>
                        <a:lnTo>
                          <a:pt x="5061" y="417"/>
                        </a:lnTo>
                        <a:lnTo>
                          <a:pt x="4358" y="703"/>
                        </a:lnTo>
                        <a:lnTo>
                          <a:pt x="3692" y="1048"/>
                        </a:lnTo>
                        <a:lnTo>
                          <a:pt x="3049" y="1477"/>
                        </a:lnTo>
                        <a:lnTo>
                          <a:pt x="2441" y="1965"/>
                        </a:lnTo>
                        <a:lnTo>
                          <a:pt x="2156" y="2239"/>
                        </a:lnTo>
                        <a:lnTo>
                          <a:pt x="1882" y="2525"/>
                        </a:lnTo>
                        <a:lnTo>
                          <a:pt x="1405" y="3144"/>
                        </a:lnTo>
                        <a:lnTo>
                          <a:pt x="1001" y="3799"/>
                        </a:lnTo>
                        <a:lnTo>
                          <a:pt x="655" y="4489"/>
                        </a:lnTo>
                        <a:lnTo>
                          <a:pt x="381" y="5204"/>
                        </a:lnTo>
                        <a:lnTo>
                          <a:pt x="191" y="5942"/>
                        </a:lnTo>
                        <a:lnTo>
                          <a:pt x="60" y="6704"/>
                        </a:lnTo>
                        <a:lnTo>
                          <a:pt x="0" y="7478"/>
                        </a:lnTo>
                        <a:lnTo>
                          <a:pt x="12" y="7871"/>
                        </a:lnTo>
                        <a:lnTo>
                          <a:pt x="0" y="8252"/>
                        </a:lnTo>
                        <a:lnTo>
                          <a:pt x="60" y="9026"/>
                        </a:lnTo>
                        <a:lnTo>
                          <a:pt x="191" y="9788"/>
                        </a:lnTo>
                        <a:lnTo>
                          <a:pt x="393" y="10526"/>
                        </a:lnTo>
                        <a:lnTo>
                          <a:pt x="667" y="11240"/>
                        </a:lnTo>
                        <a:lnTo>
                          <a:pt x="1012" y="11931"/>
                        </a:lnTo>
                        <a:lnTo>
                          <a:pt x="1417" y="12586"/>
                        </a:lnTo>
                        <a:lnTo>
                          <a:pt x="1894" y="13205"/>
                        </a:lnTo>
                        <a:lnTo>
                          <a:pt x="2156" y="13491"/>
                        </a:lnTo>
                        <a:lnTo>
                          <a:pt x="2441" y="13765"/>
                        </a:lnTo>
                        <a:lnTo>
                          <a:pt x="3049" y="14253"/>
                        </a:lnTo>
                        <a:lnTo>
                          <a:pt x="3692" y="14681"/>
                        </a:lnTo>
                        <a:lnTo>
                          <a:pt x="4358" y="15027"/>
                        </a:lnTo>
                        <a:lnTo>
                          <a:pt x="5061" y="15312"/>
                        </a:lnTo>
                        <a:lnTo>
                          <a:pt x="5775" y="15515"/>
                        </a:lnTo>
                        <a:lnTo>
                          <a:pt x="6502" y="15658"/>
                        </a:lnTo>
                        <a:lnTo>
                          <a:pt x="7240" y="15729"/>
                        </a:lnTo>
                        <a:lnTo>
                          <a:pt x="7978" y="15729"/>
                        </a:lnTo>
                        <a:lnTo>
                          <a:pt x="8716" y="15658"/>
                        </a:lnTo>
                        <a:lnTo>
                          <a:pt x="9442" y="15515"/>
                        </a:lnTo>
                        <a:lnTo>
                          <a:pt x="10157" y="15312"/>
                        </a:lnTo>
                        <a:lnTo>
                          <a:pt x="10859" y="15027"/>
                        </a:lnTo>
                        <a:lnTo>
                          <a:pt x="11526" y="14681"/>
                        </a:lnTo>
                        <a:lnTo>
                          <a:pt x="12169" y="14253"/>
                        </a:lnTo>
                        <a:lnTo>
                          <a:pt x="12776" y="13765"/>
                        </a:lnTo>
                        <a:lnTo>
                          <a:pt x="13062" y="13491"/>
                        </a:lnTo>
                        <a:lnTo>
                          <a:pt x="13324" y="13205"/>
                        </a:lnTo>
                        <a:lnTo>
                          <a:pt x="13800" y="12586"/>
                        </a:lnTo>
                        <a:lnTo>
                          <a:pt x="14217" y="11931"/>
                        </a:lnTo>
                        <a:lnTo>
                          <a:pt x="14550" y="11240"/>
                        </a:lnTo>
                        <a:lnTo>
                          <a:pt x="14824" y="10526"/>
                        </a:lnTo>
                        <a:lnTo>
                          <a:pt x="15027" y="9788"/>
                        </a:lnTo>
                        <a:lnTo>
                          <a:pt x="15158" y="9026"/>
                        </a:lnTo>
                        <a:lnTo>
                          <a:pt x="15205" y="8252"/>
                        </a:lnTo>
                        <a:lnTo>
                          <a:pt x="15205" y="7871"/>
                        </a:lnTo>
                        <a:lnTo>
                          <a:pt x="15205" y="7478"/>
                        </a:lnTo>
                        <a:lnTo>
                          <a:pt x="15158" y="6704"/>
                        </a:lnTo>
                        <a:lnTo>
                          <a:pt x="15027" y="5942"/>
                        </a:lnTo>
                        <a:lnTo>
                          <a:pt x="14824" y="5204"/>
                        </a:lnTo>
                        <a:lnTo>
                          <a:pt x="14550" y="4489"/>
                        </a:lnTo>
                        <a:lnTo>
                          <a:pt x="14205" y="3799"/>
                        </a:lnTo>
                        <a:lnTo>
                          <a:pt x="13800" y="3144"/>
                        </a:lnTo>
                        <a:lnTo>
                          <a:pt x="13324" y="2525"/>
                        </a:lnTo>
                        <a:lnTo>
                          <a:pt x="13062" y="2239"/>
                        </a:lnTo>
                        <a:lnTo>
                          <a:pt x="12776" y="1965"/>
                        </a:lnTo>
                        <a:lnTo>
                          <a:pt x="12169" y="1477"/>
                        </a:lnTo>
                        <a:lnTo>
                          <a:pt x="11526" y="1048"/>
                        </a:lnTo>
                        <a:lnTo>
                          <a:pt x="10859" y="703"/>
                        </a:lnTo>
                        <a:lnTo>
                          <a:pt x="10157" y="417"/>
                        </a:lnTo>
                        <a:lnTo>
                          <a:pt x="9442" y="215"/>
                        </a:lnTo>
                        <a:lnTo>
                          <a:pt x="8716" y="72"/>
                        </a:lnTo>
                        <a:lnTo>
                          <a:pt x="7978" y="1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" name="Google Shape;121;p16"/>
                  <p:cNvSpPr/>
                  <p:nvPr/>
                </p:nvSpPr>
                <p:spPr>
                  <a:xfrm>
                    <a:off x="2814758" y="1490181"/>
                    <a:ext cx="112291" cy="1306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99" h="15242" extrusionOk="0">
                        <a:moveTo>
                          <a:pt x="1" y="1"/>
                        </a:moveTo>
                        <a:lnTo>
                          <a:pt x="1" y="9014"/>
                        </a:lnTo>
                        <a:lnTo>
                          <a:pt x="25" y="9717"/>
                        </a:lnTo>
                        <a:lnTo>
                          <a:pt x="215" y="10979"/>
                        </a:lnTo>
                        <a:lnTo>
                          <a:pt x="572" y="12110"/>
                        </a:lnTo>
                        <a:lnTo>
                          <a:pt x="965" y="12860"/>
                        </a:lnTo>
                        <a:lnTo>
                          <a:pt x="1275" y="13324"/>
                        </a:lnTo>
                        <a:lnTo>
                          <a:pt x="1453" y="13539"/>
                        </a:lnTo>
                        <a:lnTo>
                          <a:pt x="1632" y="13741"/>
                        </a:lnTo>
                        <a:lnTo>
                          <a:pt x="2037" y="14122"/>
                        </a:lnTo>
                        <a:lnTo>
                          <a:pt x="2477" y="14432"/>
                        </a:lnTo>
                        <a:lnTo>
                          <a:pt x="2954" y="14705"/>
                        </a:lnTo>
                        <a:lnTo>
                          <a:pt x="3478" y="14908"/>
                        </a:lnTo>
                        <a:lnTo>
                          <a:pt x="4049" y="15075"/>
                        </a:lnTo>
                        <a:lnTo>
                          <a:pt x="4656" y="15182"/>
                        </a:lnTo>
                        <a:lnTo>
                          <a:pt x="5311" y="15229"/>
                        </a:lnTo>
                        <a:lnTo>
                          <a:pt x="5657" y="15241"/>
                        </a:lnTo>
                        <a:lnTo>
                          <a:pt x="6014" y="15229"/>
                        </a:lnTo>
                        <a:lnTo>
                          <a:pt x="6728" y="15134"/>
                        </a:lnTo>
                        <a:lnTo>
                          <a:pt x="7407" y="14944"/>
                        </a:lnTo>
                        <a:lnTo>
                          <a:pt x="8074" y="14670"/>
                        </a:lnTo>
                        <a:lnTo>
                          <a:pt x="8395" y="14491"/>
                        </a:lnTo>
                        <a:lnTo>
                          <a:pt x="8681" y="14324"/>
                        </a:lnTo>
                        <a:lnTo>
                          <a:pt x="9229" y="13943"/>
                        </a:lnTo>
                        <a:lnTo>
                          <a:pt x="9717" y="13491"/>
                        </a:lnTo>
                        <a:lnTo>
                          <a:pt x="10133" y="12991"/>
                        </a:lnTo>
                        <a:lnTo>
                          <a:pt x="10324" y="12705"/>
                        </a:lnTo>
                        <a:lnTo>
                          <a:pt x="10443" y="12705"/>
                        </a:lnTo>
                        <a:lnTo>
                          <a:pt x="10443" y="14765"/>
                        </a:lnTo>
                        <a:lnTo>
                          <a:pt x="13098" y="14765"/>
                        </a:lnTo>
                        <a:lnTo>
                          <a:pt x="13098" y="1"/>
                        </a:lnTo>
                        <a:lnTo>
                          <a:pt x="10312" y="1"/>
                        </a:lnTo>
                        <a:lnTo>
                          <a:pt x="10312" y="8121"/>
                        </a:lnTo>
                        <a:lnTo>
                          <a:pt x="10300" y="8550"/>
                        </a:lnTo>
                        <a:lnTo>
                          <a:pt x="10169" y="9407"/>
                        </a:lnTo>
                        <a:lnTo>
                          <a:pt x="9895" y="10217"/>
                        </a:lnTo>
                        <a:lnTo>
                          <a:pt x="9479" y="10979"/>
                        </a:lnTo>
                        <a:lnTo>
                          <a:pt x="9229" y="11324"/>
                        </a:lnTo>
                        <a:lnTo>
                          <a:pt x="8967" y="11645"/>
                        </a:lnTo>
                        <a:lnTo>
                          <a:pt x="8336" y="12169"/>
                        </a:lnTo>
                        <a:lnTo>
                          <a:pt x="7609" y="12526"/>
                        </a:lnTo>
                        <a:lnTo>
                          <a:pt x="6823" y="12693"/>
                        </a:lnTo>
                        <a:lnTo>
                          <a:pt x="6407" y="12705"/>
                        </a:lnTo>
                        <a:lnTo>
                          <a:pt x="5966" y="12693"/>
                        </a:lnTo>
                        <a:lnTo>
                          <a:pt x="5168" y="12562"/>
                        </a:lnTo>
                        <a:lnTo>
                          <a:pt x="4490" y="12312"/>
                        </a:lnTo>
                        <a:lnTo>
                          <a:pt x="3918" y="11919"/>
                        </a:lnTo>
                        <a:lnTo>
                          <a:pt x="3454" y="11407"/>
                        </a:lnTo>
                        <a:lnTo>
                          <a:pt x="3120" y="10764"/>
                        </a:lnTo>
                        <a:lnTo>
                          <a:pt x="2882" y="9990"/>
                        </a:lnTo>
                        <a:lnTo>
                          <a:pt x="2775" y="9085"/>
                        </a:lnTo>
                        <a:lnTo>
                          <a:pt x="2763" y="8585"/>
                        </a:lnTo>
                        <a:lnTo>
                          <a:pt x="2763" y="1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" name="Google Shape;122;p16"/>
                  <p:cNvSpPr/>
                  <p:nvPr/>
                </p:nvSpPr>
                <p:spPr>
                  <a:xfrm>
                    <a:off x="2947349" y="1431699"/>
                    <a:ext cx="127293" cy="189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49" h="22076" extrusionOk="0">
                        <a:moveTo>
                          <a:pt x="7240" y="8894"/>
                        </a:moveTo>
                        <a:lnTo>
                          <a:pt x="8097" y="8930"/>
                        </a:lnTo>
                        <a:lnTo>
                          <a:pt x="8955" y="9121"/>
                        </a:lnTo>
                        <a:lnTo>
                          <a:pt x="9752" y="9490"/>
                        </a:lnTo>
                        <a:lnTo>
                          <a:pt x="10491" y="10014"/>
                        </a:lnTo>
                        <a:lnTo>
                          <a:pt x="10812" y="10347"/>
                        </a:lnTo>
                        <a:lnTo>
                          <a:pt x="11157" y="10752"/>
                        </a:lnTo>
                        <a:lnTo>
                          <a:pt x="11693" y="11657"/>
                        </a:lnTo>
                        <a:lnTo>
                          <a:pt x="12038" y="12645"/>
                        </a:lnTo>
                        <a:lnTo>
                          <a:pt x="12193" y="13681"/>
                        </a:lnTo>
                        <a:lnTo>
                          <a:pt x="12181" y="14217"/>
                        </a:lnTo>
                        <a:lnTo>
                          <a:pt x="12193" y="14741"/>
                        </a:lnTo>
                        <a:lnTo>
                          <a:pt x="12038" y="15788"/>
                        </a:lnTo>
                        <a:lnTo>
                          <a:pt x="11693" y="16777"/>
                        </a:lnTo>
                        <a:lnTo>
                          <a:pt x="11157" y="17682"/>
                        </a:lnTo>
                        <a:lnTo>
                          <a:pt x="10812" y="18086"/>
                        </a:lnTo>
                        <a:lnTo>
                          <a:pt x="10479" y="18432"/>
                        </a:lnTo>
                        <a:lnTo>
                          <a:pt x="9717" y="18979"/>
                        </a:lnTo>
                        <a:lnTo>
                          <a:pt x="8871" y="19348"/>
                        </a:lnTo>
                        <a:lnTo>
                          <a:pt x="7954" y="19527"/>
                        </a:lnTo>
                        <a:lnTo>
                          <a:pt x="7478" y="19539"/>
                        </a:lnTo>
                        <a:lnTo>
                          <a:pt x="7014" y="19527"/>
                        </a:lnTo>
                        <a:lnTo>
                          <a:pt x="6097" y="19337"/>
                        </a:lnTo>
                        <a:lnTo>
                          <a:pt x="5252" y="18967"/>
                        </a:lnTo>
                        <a:lnTo>
                          <a:pt x="4501" y="18420"/>
                        </a:lnTo>
                        <a:lnTo>
                          <a:pt x="4180" y="18086"/>
                        </a:lnTo>
                        <a:lnTo>
                          <a:pt x="3835" y="17682"/>
                        </a:lnTo>
                        <a:lnTo>
                          <a:pt x="3287" y="16777"/>
                        </a:lnTo>
                        <a:lnTo>
                          <a:pt x="2930" y="15788"/>
                        </a:lnTo>
                        <a:lnTo>
                          <a:pt x="2775" y="14753"/>
                        </a:lnTo>
                        <a:lnTo>
                          <a:pt x="2787" y="14217"/>
                        </a:lnTo>
                        <a:lnTo>
                          <a:pt x="2775" y="13681"/>
                        </a:lnTo>
                        <a:lnTo>
                          <a:pt x="2930" y="12645"/>
                        </a:lnTo>
                        <a:lnTo>
                          <a:pt x="3287" y="11657"/>
                        </a:lnTo>
                        <a:lnTo>
                          <a:pt x="3835" y="10752"/>
                        </a:lnTo>
                        <a:lnTo>
                          <a:pt x="4180" y="10347"/>
                        </a:lnTo>
                        <a:lnTo>
                          <a:pt x="4299" y="10216"/>
                        </a:lnTo>
                        <a:lnTo>
                          <a:pt x="4430" y="10097"/>
                        </a:lnTo>
                        <a:lnTo>
                          <a:pt x="4775" y="9787"/>
                        </a:lnTo>
                        <a:lnTo>
                          <a:pt x="5549" y="9323"/>
                        </a:lnTo>
                        <a:lnTo>
                          <a:pt x="6371" y="9025"/>
                        </a:lnTo>
                        <a:lnTo>
                          <a:pt x="7240" y="8894"/>
                        </a:lnTo>
                        <a:close/>
                        <a:moveTo>
                          <a:pt x="12074" y="0"/>
                        </a:moveTo>
                        <a:lnTo>
                          <a:pt x="12074" y="6823"/>
                        </a:lnTo>
                        <a:lnTo>
                          <a:pt x="12193" y="8871"/>
                        </a:lnTo>
                        <a:lnTo>
                          <a:pt x="12074" y="8871"/>
                        </a:lnTo>
                        <a:lnTo>
                          <a:pt x="11884" y="8585"/>
                        </a:lnTo>
                        <a:lnTo>
                          <a:pt x="11443" y="8061"/>
                        </a:lnTo>
                        <a:lnTo>
                          <a:pt x="10931" y="7609"/>
                        </a:lnTo>
                        <a:lnTo>
                          <a:pt x="10371" y="7216"/>
                        </a:lnTo>
                        <a:lnTo>
                          <a:pt x="10074" y="7061"/>
                        </a:lnTo>
                        <a:lnTo>
                          <a:pt x="9717" y="6882"/>
                        </a:lnTo>
                        <a:lnTo>
                          <a:pt x="8978" y="6596"/>
                        </a:lnTo>
                        <a:lnTo>
                          <a:pt x="8204" y="6418"/>
                        </a:lnTo>
                        <a:lnTo>
                          <a:pt x="7430" y="6323"/>
                        </a:lnTo>
                        <a:lnTo>
                          <a:pt x="7038" y="6323"/>
                        </a:lnTo>
                        <a:lnTo>
                          <a:pt x="6680" y="6335"/>
                        </a:lnTo>
                        <a:lnTo>
                          <a:pt x="5978" y="6406"/>
                        </a:lnTo>
                        <a:lnTo>
                          <a:pt x="5299" y="6561"/>
                        </a:lnTo>
                        <a:lnTo>
                          <a:pt x="4632" y="6775"/>
                        </a:lnTo>
                        <a:lnTo>
                          <a:pt x="4001" y="7061"/>
                        </a:lnTo>
                        <a:lnTo>
                          <a:pt x="3406" y="7418"/>
                        </a:lnTo>
                        <a:lnTo>
                          <a:pt x="2846" y="7835"/>
                        </a:lnTo>
                        <a:lnTo>
                          <a:pt x="2322" y="8323"/>
                        </a:lnTo>
                        <a:lnTo>
                          <a:pt x="2096" y="8585"/>
                        </a:lnTo>
                        <a:lnTo>
                          <a:pt x="1834" y="8883"/>
                        </a:lnTo>
                        <a:lnTo>
                          <a:pt x="1370" y="9502"/>
                        </a:lnTo>
                        <a:lnTo>
                          <a:pt x="977" y="10145"/>
                        </a:lnTo>
                        <a:lnTo>
                          <a:pt x="644" y="10835"/>
                        </a:lnTo>
                        <a:lnTo>
                          <a:pt x="370" y="11550"/>
                        </a:lnTo>
                        <a:lnTo>
                          <a:pt x="179" y="12288"/>
                        </a:lnTo>
                        <a:lnTo>
                          <a:pt x="48" y="13038"/>
                        </a:lnTo>
                        <a:lnTo>
                          <a:pt x="1" y="13812"/>
                        </a:lnTo>
                        <a:lnTo>
                          <a:pt x="13" y="14205"/>
                        </a:lnTo>
                        <a:lnTo>
                          <a:pt x="1" y="14586"/>
                        </a:lnTo>
                        <a:lnTo>
                          <a:pt x="48" y="15360"/>
                        </a:lnTo>
                        <a:lnTo>
                          <a:pt x="179" y="16110"/>
                        </a:lnTo>
                        <a:lnTo>
                          <a:pt x="370" y="16848"/>
                        </a:lnTo>
                        <a:lnTo>
                          <a:pt x="644" y="17562"/>
                        </a:lnTo>
                        <a:lnTo>
                          <a:pt x="977" y="18253"/>
                        </a:lnTo>
                        <a:lnTo>
                          <a:pt x="1370" y="18896"/>
                        </a:lnTo>
                        <a:lnTo>
                          <a:pt x="1834" y="19515"/>
                        </a:lnTo>
                        <a:lnTo>
                          <a:pt x="2096" y="19813"/>
                        </a:lnTo>
                        <a:lnTo>
                          <a:pt x="2322" y="20075"/>
                        </a:lnTo>
                        <a:lnTo>
                          <a:pt x="2834" y="20563"/>
                        </a:lnTo>
                        <a:lnTo>
                          <a:pt x="3394" y="20980"/>
                        </a:lnTo>
                        <a:lnTo>
                          <a:pt x="4001" y="21337"/>
                        </a:lnTo>
                        <a:lnTo>
                          <a:pt x="4632" y="21623"/>
                        </a:lnTo>
                        <a:lnTo>
                          <a:pt x="5287" y="21837"/>
                        </a:lnTo>
                        <a:lnTo>
                          <a:pt x="5978" y="21992"/>
                        </a:lnTo>
                        <a:lnTo>
                          <a:pt x="6680" y="22063"/>
                        </a:lnTo>
                        <a:lnTo>
                          <a:pt x="7038" y="22075"/>
                        </a:lnTo>
                        <a:lnTo>
                          <a:pt x="7430" y="22075"/>
                        </a:lnTo>
                        <a:lnTo>
                          <a:pt x="8204" y="21980"/>
                        </a:lnTo>
                        <a:lnTo>
                          <a:pt x="8978" y="21801"/>
                        </a:lnTo>
                        <a:lnTo>
                          <a:pt x="9717" y="21515"/>
                        </a:lnTo>
                        <a:lnTo>
                          <a:pt x="10074" y="21349"/>
                        </a:lnTo>
                        <a:lnTo>
                          <a:pt x="10371" y="21182"/>
                        </a:lnTo>
                        <a:lnTo>
                          <a:pt x="10931" y="20789"/>
                        </a:lnTo>
                        <a:lnTo>
                          <a:pt x="11443" y="20337"/>
                        </a:lnTo>
                        <a:lnTo>
                          <a:pt x="11884" y="19813"/>
                        </a:lnTo>
                        <a:lnTo>
                          <a:pt x="12074" y="19527"/>
                        </a:lnTo>
                        <a:lnTo>
                          <a:pt x="12193" y="19527"/>
                        </a:lnTo>
                        <a:lnTo>
                          <a:pt x="12193" y="21587"/>
                        </a:lnTo>
                        <a:lnTo>
                          <a:pt x="14848" y="21587"/>
                        </a:lnTo>
                        <a:lnTo>
                          <a:pt x="14848" y="0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123" name="Google Shape;123;p16"/>
            <p:cNvSpPr/>
            <p:nvPr/>
          </p:nvSpPr>
          <p:spPr>
            <a:xfrm rot="10800000" flipH="1">
              <a:off x="831227" y="1197994"/>
              <a:ext cx="2449800" cy="6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24;p16"/>
          <p:cNvSpPr txBox="1"/>
          <p:nvPr/>
        </p:nvSpPr>
        <p:spPr>
          <a:xfrm>
            <a:off x="7378500" y="4824925"/>
            <a:ext cx="1765500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888888"/>
                </a:solidFill>
                <a:latin typeface="Google Sans"/>
                <a:ea typeface="Google Sans"/>
                <a:cs typeface="Google Sans"/>
                <a:sym typeface="Google Sans"/>
              </a:rPr>
              <a:t>© 2018 Google LLC. All rights reserved.</a:t>
            </a:r>
            <a:endParaRPr sz="700">
              <a:solidFill>
                <a:srgbClr val="88888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3 1 2 1">
  <p:cSld name="TITLE_AND_BODY_3_1_2_4_6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17"/>
          <p:cNvGrpSpPr/>
          <p:nvPr/>
        </p:nvGrpSpPr>
        <p:grpSpPr>
          <a:xfrm>
            <a:off x="409957" y="4433682"/>
            <a:ext cx="2143330" cy="562473"/>
            <a:chOff x="831227" y="1197994"/>
            <a:chExt cx="2449800" cy="642900"/>
          </a:xfrm>
        </p:grpSpPr>
        <p:grpSp>
          <p:nvGrpSpPr>
            <p:cNvPr id="127" name="Google Shape;127;p17"/>
            <p:cNvGrpSpPr/>
            <p:nvPr/>
          </p:nvGrpSpPr>
          <p:grpSpPr>
            <a:xfrm>
              <a:off x="1045677" y="1364131"/>
              <a:ext cx="2028965" cy="317954"/>
              <a:chOff x="1045677" y="1364131"/>
              <a:chExt cx="2028965" cy="317954"/>
            </a:xfrm>
          </p:grpSpPr>
          <p:grpSp>
            <p:nvGrpSpPr>
              <p:cNvPr id="128" name="Google Shape;128;p17"/>
              <p:cNvGrpSpPr/>
              <p:nvPr/>
            </p:nvGrpSpPr>
            <p:grpSpPr>
              <a:xfrm>
                <a:off x="1045677" y="1364131"/>
                <a:ext cx="376033" cy="302438"/>
                <a:chOff x="1045677" y="1364131"/>
                <a:chExt cx="376033" cy="302438"/>
              </a:xfrm>
            </p:grpSpPr>
            <p:sp>
              <p:nvSpPr>
                <p:cNvPr id="129" name="Google Shape;129;p17"/>
                <p:cNvSpPr/>
                <p:nvPr/>
              </p:nvSpPr>
              <p:spPr>
                <a:xfrm>
                  <a:off x="1091608" y="1364131"/>
                  <a:ext cx="239567" cy="108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46" h="12669" extrusionOk="0">
                      <a:moveTo>
                        <a:pt x="16372" y="0"/>
                      </a:moveTo>
                      <a:lnTo>
                        <a:pt x="14729" y="95"/>
                      </a:lnTo>
                      <a:lnTo>
                        <a:pt x="13098" y="345"/>
                      </a:lnTo>
                      <a:lnTo>
                        <a:pt x="11502" y="762"/>
                      </a:lnTo>
                      <a:lnTo>
                        <a:pt x="9942" y="1322"/>
                      </a:lnTo>
                      <a:lnTo>
                        <a:pt x="8430" y="2036"/>
                      </a:lnTo>
                      <a:lnTo>
                        <a:pt x="6989" y="2905"/>
                      </a:lnTo>
                      <a:lnTo>
                        <a:pt x="5620" y="3929"/>
                      </a:lnTo>
                      <a:lnTo>
                        <a:pt x="4334" y="5108"/>
                      </a:lnTo>
                      <a:lnTo>
                        <a:pt x="3739" y="5751"/>
                      </a:lnTo>
                      <a:lnTo>
                        <a:pt x="3405" y="6132"/>
                      </a:lnTo>
                      <a:lnTo>
                        <a:pt x="2798" y="6906"/>
                      </a:lnTo>
                      <a:lnTo>
                        <a:pt x="2227" y="7716"/>
                      </a:lnTo>
                      <a:lnTo>
                        <a:pt x="1703" y="8561"/>
                      </a:lnTo>
                      <a:lnTo>
                        <a:pt x="1238" y="9430"/>
                      </a:lnTo>
                      <a:lnTo>
                        <a:pt x="810" y="10335"/>
                      </a:lnTo>
                      <a:lnTo>
                        <a:pt x="453" y="11252"/>
                      </a:lnTo>
                      <a:lnTo>
                        <a:pt x="131" y="12192"/>
                      </a:lnTo>
                      <a:lnTo>
                        <a:pt x="0" y="12669"/>
                      </a:lnTo>
                      <a:lnTo>
                        <a:pt x="179" y="12573"/>
                      </a:lnTo>
                      <a:lnTo>
                        <a:pt x="595" y="12514"/>
                      </a:lnTo>
                      <a:lnTo>
                        <a:pt x="1203" y="12573"/>
                      </a:lnTo>
                      <a:lnTo>
                        <a:pt x="1310" y="12597"/>
                      </a:lnTo>
                      <a:lnTo>
                        <a:pt x="8930" y="11347"/>
                      </a:lnTo>
                      <a:lnTo>
                        <a:pt x="8978" y="11264"/>
                      </a:lnTo>
                      <a:lnTo>
                        <a:pt x="9252" y="10906"/>
                      </a:lnTo>
                      <a:lnTo>
                        <a:pt x="9442" y="10740"/>
                      </a:lnTo>
                      <a:lnTo>
                        <a:pt x="9526" y="10740"/>
                      </a:lnTo>
                      <a:lnTo>
                        <a:pt x="9847" y="10395"/>
                      </a:lnTo>
                      <a:lnTo>
                        <a:pt x="10538" y="9775"/>
                      </a:lnTo>
                      <a:lnTo>
                        <a:pt x="11276" y="9240"/>
                      </a:lnTo>
                      <a:lnTo>
                        <a:pt x="12050" y="8775"/>
                      </a:lnTo>
                      <a:lnTo>
                        <a:pt x="12847" y="8382"/>
                      </a:lnTo>
                      <a:lnTo>
                        <a:pt x="13681" y="8085"/>
                      </a:lnTo>
                      <a:lnTo>
                        <a:pt x="14538" y="7846"/>
                      </a:lnTo>
                      <a:lnTo>
                        <a:pt x="15407" y="7704"/>
                      </a:lnTo>
                      <a:lnTo>
                        <a:pt x="16289" y="7644"/>
                      </a:lnTo>
                      <a:lnTo>
                        <a:pt x="17170" y="7656"/>
                      </a:lnTo>
                      <a:lnTo>
                        <a:pt x="18039" y="7751"/>
                      </a:lnTo>
                      <a:lnTo>
                        <a:pt x="18908" y="7930"/>
                      </a:lnTo>
                      <a:lnTo>
                        <a:pt x="19765" y="8192"/>
                      </a:lnTo>
                      <a:lnTo>
                        <a:pt x="20599" y="8537"/>
                      </a:lnTo>
                      <a:lnTo>
                        <a:pt x="21408" y="8966"/>
                      </a:lnTo>
                      <a:lnTo>
                        <a:pt x="22182" y="9478"/>
                      </a:lnTo>
                      <a:lnTo>
                        <a:pt x="22551" y="9775"/>
                      </a:lnTo>
                      <a:lnTo>
                        <a:pt x="22551" y="9740"/>
                      </a:lnTo>
                      <a:lnTo>
                        <a:pt x="23956" y="9775"/>
                      </a:lnTo>
                      <a:lnTo>
                        <a:pt x="27767" y="5965"/>
                      </a:lnTo>
                      <a:lnTo>
                        <a:pt x="27945" y="4334"/>
                      </a:lnTo>
                      <a:lnTo>
                        <a:pt x="27267" y="3763"/>
                      </a:lnTo>
                      <a:lnTo>
                        <a:pt x="25862" y="2750"/>
                      </a:lnTo>
                      <a:lnTo>
                        <a:pt x="24385" y="1893"/>
                      </a:lnTo>
                      <a:lnTo>
                        <a:pt x="22849" y="1191"/>
                      </a:lnTo>
                      <a:lnTo>
                        <a:pt x="21266" y="655"/>
                      </a:lnTo>
                      <a:lnTo>
                        <a:pt x="19646" y="274"/>
                      </a:lnTo>
                      <a:lnTo>
                        <a:pt x="18015" y="60"/>
                      </a:lnTo>
                      <a:lnTo>
                        <a:pt x="16372" y="0"/>
                      </a:lnTo>
                      <a:close/>
                    </a:path>
                  </a:pathLst>
                </a:custGeom>
                <a:solidFill>
                  <a:srgbClr val="EA43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" name="Google Shape;130;p17"/>
                <p:cNvSpPr/>
                <p:nvPr/>
              </p:nvSpPr>
              <p:spPr>
                <a:xfrm>
                  <a:off x="1225416" y="1401378"/>
                  <a:ext cx="196293" cy="265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98" h="30923" extrusionOk="0">
                      <a:moveTo>
                        <a:pt x="12348" y="1"/>
                      </a:moveTo>
                      <a:lnTo>
                        <a:pt x="6942" y="5395"/>
                      </a:lnTo>
                      <a:lnTo>
                        <a:pt x="7359" y="5740"/>
                      </a:lnTo>
                      <a:lnTo>
                        <a:pt x="8109" y="6502"/>
                      </a:lnTo>
                      <a:lnTo>
                        <a:pt x="8764" y="7335"/>
                      </a:lnTo>
                      <a:lnTo>
                        <a:pt x="9324" y="8228"/>
                      </a:lnTo>
                      <a:lnTo>
                        <a:pt x="9788" y="9181"/>
                      </a:lnTo>
                      <a:lnTo>
                        <a:pt x="10133" y="10169"/>
                      </a:lnTo>
                      <a:lnTo>
                        <a:pt x="10372" y="11205"/>
                      </a:lnTo>
                      <a:lnTo>
                        <a:pt x="10491" y="12265"/>
                      </a:lnTo>
                      <a:lnTo>
                        <a:pt x="10503" y="12812"/>
                      </a:lnTo>
                      <a:lnTo>
                        <a:pt x="10503" y="13777"/>
                      </a:lnTo>
                      <a:lnTo>
                        <a:pt x="10991" y="13789"/>
                      </a:lnTo>
                      <a:lnTo>
                        <a:pt x="11920" y="13979"/>
                      </a:lnTo>
                      <a:lnTo>
                        <a:pt x="12777" y="14348"/>
                      </a:lnTo>
                      <a:lnTo>
                        <a:pt x="13539" y="14860"/>
                      </a:lnTo>
                      <a:lnTo>
                        <a:pt x="14182" y="15503"/>
                      </a:lnTo>
                      <a:lnTo>
                        <a:pt x="14694" y="16265"/>
                      </a:lnTo>
                      <a:lnTo>
                        <a:pt x="15051" y="17123"/>
                      </a:lnTo>
                      <a:lnTo>
                        <a:pt x="15241" y="18051"/>
                      </a:lnTo>
                      <a:lnTo>
                        <a:pt x="15265" y="18540"/>
                      </a:lnTo>
                      <a:lnTo>
                        <a:pt x="15241" y="19028"/>
                      </a:lnTo>
                      <a:lnTo>
                        <a:pt x="15051" y="19956"/>
                      </a:lnTo>
                      <a:lnTo>
                        <a:pt x="14694" y="20814"/>
                      </a:lnTo>
                      <a:lnTo>
                        <a:pt x="14182" y="21576"/>
                      </a:lnTo>
                      <a:lnTo>
                        <a:pt x="13539" y="22219"/>
                      </a:lnTo>
                      <a:lnTo>
                        <a:pt x="12777" y="22731"/>
                      </a:lnTo>
                      <a:lnTo>
                        <a:pt x="11920" y="23100"/>
                      </a:lnTo>
                      <a:lnTo>
                        <a:pt x="10991" y="23290"/>
                      </a:lnTo>
                      <a:lnTo>
                        <a:pt x="10503" y="23302"/>
                      </a:lnTo>
                      <a:lnTo>
                        <a:pt x="977" y="23302"/>
                      </a:lnTo>
                      <a:lnTo>
                        <a:pt x="1" y="24267"/>
                      </a:lnTo>
                      <a:lnTo>
                        <a:pt x="1" y="29958"/>
                      </a:lnTo>
                      <a:lnTo>
                        <a:pt x="977" y="30922"/>
                      </a:lnTo>
                      <a:lnTo>
                        <a:pt x="10503" y="30922"/>
                      </a:lnTo>
                      <a:lnTo>
                        <a:pt x="11134" y="30911"/>
                      </a:lnTo>
                      <a:lnTo>
                        <a:pt x="12384" y="30780"/>
                      </a:lnTo>
                      <a:lnTo>
                        <a:pt x="13598" y="30541"/>
                      </a:lnTo>
                      <a:lnTo>
                        <a:pt x="14765" y="30172"/>
                      </a:lnTo>
                      <a:lnTo>
                        <a:pt x="15873" y="29708"/>
                      </a:lnTo>
                      <a:lnTo>
                        <a:pt x="16932" y="29136"/>
                      </a:lnTo>
                      <a:lnTo>
                        <a:pt x="17921" y="28470"/>
                      </a:lnTo>
                      <a:lnTo>
                        <a:pt x="18837" y="27708"/>
                      </a:lnTo>
                      <a:lnTo>
                        <a:pt x="19671" y="26874"/>
                      </a:lnTo>
                      <a:lnTo>
                        <a:pt x="20433" y="25957"/>
                      </a:lnTo>
                      <a:lnTo>
                        <a:pt x="21100" y="24969"/>
                      </a:lnTo>
                      <a:lnTo>
                        <a:pt x="21671" y="23909"/>
                      </a:lnTo>
                      <a:lnTo>
                        <a:pt x="22147" y="22802"/>
                      </a:lnTo>
                      <a:lnTo>
                        <a:pt x="22505" y="21635"/>
                      </a:lnTo>
                      <a:lnTo>
                        <a:pt x="22755" y="20433"/>
                      </a:lnTo>
                      <a:lnTo>
                        <a:pt x="22886" y="19183"/>
                      </a:lnTo>
                      <a:lnTo>
                        <a:pt x="22898" y="18540"/>
                      </a:lnTo>
                      <a:lnTo>
                        <a:pt x="22886" y="17778"/>
                      </a:lnTo>
                      <a:lnTo>
                        <a:pt x="22695" y="16289"/>
                      </a:lnTo>
                      <a:lnTo>
                        <a:pt x="22338" y="14837"/>
                      </a:lnTo>
                      <a:lnTo>
                        <a:pt x="21802" y="13455"/>
                      </a:lnTo>
                      <a:lnTo>
                        <a:pt x="21112" y="12134"/>
                      </a:lnTo>
                      <a:lnTo>
                        <a:pt x="20266" y="10907"/>
                      </a:lnTo>
                      <a:lnTo>
                        <a:pt x="19278" y="9788"/>
                      </a:lnTo>
                      <a:lnTo>
                        <a:pt x="18147" y="8776"/>
                      </a:lnTo>
                      <a:lnTo>
                        <a:pt x="17528" y="8336"/>
                      </a:lnTo>
                      <a:lnTo>
                        <a:pt x="17349" y="7728"/>
                      </a:lnTo>
                      <a:lnTo>
                        <a:pt x="16944" y="6550"/>
                      </a:lnTo>
                      <a:lnTo>
                        <a:pt x="16444" y="5407"/>
                      </a:lnTo>
                      <a:lnTo>
                        <a:pt x="15861" y="4311"/>
                      </a:lnTo>
                      <a:lnTo>
                        <a:pt x="15206" y="3263"/>
                      </a:lnTo>
                      <a:lnTo>
                        <a:pt x="14479" y="2263"/>
                      </a:lnTo>
                      <a:lnTo>
                        <a:pt x="13682" y="1311"/>
                      </a:lnTo>
                      <a:lnTo>
                        <a:pt x="12813" y="418"/>
                      </a:lnTo>
                      <a:lnTo>
                        <a:pt x="12348" y="1"/>
                      </a:lnTo>
                      <a:close/>
                    </a:path>
                  </a:pathLst>
                </a:custGeom>
                <a:solidFill>
                  <a:srgbClr val="4285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" name="Google Shape;131;p17"/>
                <p:cNvSpPr/>
                <p:nvPr/>
              </p:nvSpPr>
              <p:spPr>
                <a:xfrm>
                  <a:off x="1087931" y="1597457"/>
                  <a:ext cx="145870" cy="691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16" h="8062" extrusionOk="0">
                      <a:moveTo>
                        <a:pt x="5513" y="1"/>
                      </a:moveTo>
                      <a:lnTo>
                        <a:pt x="4144" y="417"/>
                      </a:lnTo>
                      <a:lnTo>
                        <a:pt x="334" y="4227"/>
                      </a:lnTo>
                      <a:lnTo>
                        <a:pt x="0" y="5525"/>
                      </a:lnTo>
                      <a:lnTo>
                        <a:pt x="405" y="5823"/>
                      </a:lnTo>
                      <a:lnTo>
                        <a:pt x="1251" y="6359"/>
                      </a:lnTo>
                      <a:lnTo>
                        <a:pt x="2144" y="6835"/>
                      </a:lnTo>
                      <a:lnTo>
                        <a:pt x="3061" y="7228"/>
                      </a:lnTo>
                      <a:lnTo>
                        <a:pt x="4001" y="7549"/>
                      </a:lnTo>
                      <a:lnTo>
                        <a:pt x="4977" y="7799"/>
                      </a:lnTo>
                      <a:lnTo>
                        <a:pt x="5966" y="7966"/>
                      </a:lnTo>
                      <a:lnTo>
                        <a:pt x="6966" y="8049"/>
                      </a:lnTo>
                      <a:lnTo>
                        <a:pt x="7478" y="8061"/>
                      </a:lnTo>
                      <a:lnTo>
                        <a:pt x="17015" y="8061"/>
                      </a:lnTo>
                      <a:lnTo>
                        <a:pt x="17015" y="429"/>
                      </a:lnTo>
                      <a:lnTo>
                        <a:pt x="7478" y="429"/>
                      </a:lnTo>
                      <a:lnTo>
                        <a:pt x="6966" y="405"/>
                      </a:lnTo>
                      <a:lnTo>
                        <a:pt x="5978" y="191"/>
                      </a:lnTo>
                      <a:lnTo>
                        <a:pt x="5513" y="1"/>
                      </a:lnTo>
                      <a:close/>
                    </a:path>
                  </a:pathLst>
                </a:custGeom>
                <a:solidFill>
                  <a:srgbClr val="34A85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" name="Google Shape;132;p17"/>
                <p:cNvSpPr/>
                <p:nvPr/>
              </p:nvSpPr>
              <p:spPr>
                <a:xfrm>
                  <a:off x="1045677" y="1454048"/>
                  <a:ext cx="190875" cy="190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66" h="22279" extrusionOk="0">
                      <a:moveTo>
                        <a:pt x="12407" y="1"/>
                      </a:moveTo>
                      <a:lnTo>
                        <a:pt x="11764" y="13"/>
                      </a:lnTo>
                      <a:lnTo>
                        <a:pt x="10514" y="132"/>
                      </a:lnTo>
                      <a:lnTo>
                        <a:pt x="9299" y="382"/>
                      </a:lnTo>
                      <a:lnTo>
                        <a:pt x="8132" y="739"/>
                      </a:lnTo>
                      <a:lnTo>
                        <a:pt x="7025" y="1203"/>
                      </a:lnTo>
                      <a:lnTo>
                        <a:pt x="5965" y="1775"/>
                      </a:lnTo>
                      <a:lnTo>
                        <a:pt x="4977" y="2442"/>
                      </a:lnTo>
                      <a:lnTo>
                        <a:pt x="4060" y="3192"/>
                      </a:lnTo>
                      <a:lnTo>
                        <a:pt x="3215" y="4037"/>
                      </a:lnTo>
                      <a:lnTo>
                        <a:pt x="2465" y="4954"/>
                      </a:lnTo>
                      <a:lnTo>
                        <a:pt x="1798" y="5942"/>
                      </a:lnTo>
                      <a:lnTo>
                        <a:pt x="1226" y="6990"/>
                      </a:lnTo>
                      <a:lnTo>
                        <a:pt x="750" y="8097"/>
                      </a:lnTo>
                      <a:lnTo>
                        <a:pt x="393" y="9264"/>
                      </a:lnTo>
                      <a:lnTo>
                        <a:pt x="143" y="10479"/>
                      </a:lnTo>
                      <a:lnTo>
                        <a:pt x="12" y="11729"/>
                      </a:lnTo>
                      <a:lnTo>
                        <a:pt x="0" y="12360"/>
                      </a:lnTo>
                      <a:lnTo>
                        <a:pt x="12" y="13098"/>
                      </a:lnTo>
                      <a:lnTo>
                        <a:pt x="179" y="14527"/>
                      </a:lnTo>
                      <a:lnTo>
                        <a:pt x="512" y="15920"/>
                      </a:lnTo>
                      <a:lnTo>
                        <a:pt x="1000" y="17265"/>
                      </a:lnTo>
                      <a:lnTo>
                        <a:pt x="1631" y="18527"/>
                      </a:lnTo>
                      <a:lnTo>
                        <a:pt x="2405" y="19730"/>
                      </a:lnTo>
                      <a:lnTo>
                        <a:pt x="3310" y="20825"/>
                      </a:lnTo>
                      <a:lnTo>
                        <a:pt x="4358" y="21826"/>
                      </a:lnTo>
                      <a:lnTo>
                        <a:pt x="4929" y="22278"/>
                      </a:lnTo>
                      <a:lnTo>
                        <a:pt x="10454" y="16741"/>
                      </a:lnTo>
                      <a:lnTo>
                        <a:pt x="10014" y="16527"/>
                      </a:lnTo>
                      <a:lnTo>
                        <a:pt x="9240" y="15979"/>
                      </a:lnTo>
                      <a:lnTo>
                        <a:pt x="8609" y="15301"/>
                      </a:lnTo>
                      <a:lnTo>
                        <a:pt x="8120" y="14515"/>
                      </a:lnTo>
                      <a:lnTo>
                        <a:pt x="7799" y="13670"/>
                      </a:lnTo>
                      <a:lnTo>
                        <a:pt x="7644" y="12765"/>
                      </a:lnTo>
                      <a:lnTo>
                        <a:pt x="7656" y="11836"/>
                      </a:lnTo>
                      <a:lnTo>
                        <a:pt x="7870" y="10895"/>
                      </a:lnTo>
                      <a:lnTo>
                        <a:pt x="8061" y="10443"/>
                      </a:lnTo>
                      <a:lnTo>
                        <a:pt x="8275" y="10002"/>
                      </a:lnTo>
                      <a:lnTo>
                        <a:pt x="8823" y="9240"/>
                      </a:lnTo>
                      <a:lnTo>
                        <a:pt x="9502" y="8597"/>
                      </a:lnTo>
                      <a:lnTo>
                        <a:pt x="10276" y="8121"/>
                      </a:lnTo>
                      <a:lnTo>
                        <a:pt x="11133" y="7788"/>
                      </a:lnTo>
                      <a:lnTo>
                        <a:pt x="12038" y="7633"/>
                      </a:lnTo>
                      <a:lnTo>
                        <a:pt x="12967" y="7657"/>
                      </a:lnTo>
                      <a:lnTo>
                        <a:pt x="13895" y="7859"/>
                      </a:lnTo>
                      <a:lnTo>
                        <a:pt x="14348" y="8050"/>
                      </a:lnTo>
                      <a:lnTo>
                        <a:pt x="14741" y="8240"/>
                      </a:lnTo>
                      <a:lnTo>
                        <a:pt x="15455" y="8728"/>
                      </a:lnTo>
                      <a:lnTo>
                        <a:pt x="16062" y="9347"/>
                      </a:lnTo>
                      <a:lnTo>
                        <a:pt x="16562" y="10050"/>
                      </a:lnTo>
                      <a:lnTo>
                        <a:pt x="16753" y="10443"/>
                      </a:lnTo>
                      <a:lnTo>
                        <a:pt x="22266" y="4930"/>
                      </a:lnTo>
                      <a:lnTo>
                        <a:pt x="21825" y="4347"/>
                      </a:lnTo>
                      <a:lnTo>
                        <a:pt x="20825" y="3311"/>
                      </a:lnTo>
                      <a:lnTo>
                        <a:pt x="19730" y="2394"/>
                      </a:lnTo>
                      <a:lnTo>
                        <a:pt x="18539" y="1620"/>
                      </a:lnTo>
                      <a:lnTo>
                        <a:pt x="17277" y="989"/>
                      </a:lnTo>
                      <a:lnTo>
                        <a:pt x="15943" y="513"/>
                      </a:lnTo>
                      <a:lnTo>
                        <a:pt x="14550" y="179"/>
                      </a:lnTo>
                      <a:lnTo>
                        <a:pt x="13133" y="13"/>
                      </a:lnTo>
                      <a:lnTo>
                        <a:pt x="12407" y="1"/>
                      </a:lnTo>
                      <a:close/>
                    </a:path>
                  </a:pathLst>
                </a:custGeom>
                <a:solidFill>
                  <a:srgbClr val="FBBC0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3" name="Google Shape;133;p17"/>
              <p:cNvGrpSpPr/>
              <p:nvPr/>
            </p:nvGrpSpPr>
            <p:grpSpPr>
              <a:xfrm>
                <a:off x="1532346" y="1409239"/>
                <a:ext cx="1542296" cy="272846"/>
                <a:chOff x="1532346" y="1409239"/>
                <a:chExt cx="1542296" cy="272846"/>
              </a:xfrm>
            </p:grpSpPr>
            <p:sp>
              <p:nvSpPr>
                <p:cNvPr id="134" name="Google Shape;134;p17"/>
                <p:cNvSpPr/>
                <p:nvPr/>
              </p:nvSpPr>
              <p:spPr>
                <a:xfrm>
                  <a:off x="1532346" y="1409239"/>
                  <a:ext cx="837190" cy="272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60" h="31828" extrusionOk="0">
                      <a:moveTo>
                        <a:pt x="90813" y="11848"/>
                      </a:moveTo>
                      <a:lnTo>
                        <a:pt x="91289" y="11919"/>
                      </a:lnTo>
                      <a:lnTo>
                        <a:pt x="91754" y="12038"/>
                      </a:lnTo>
                      <a:lnTo>
                        <a:pt x="92194" y="12217"/>
                      </a:lnTo>
                      <a:lnTo>
                        <a:pt x="92409" y="12336"/>
                      </a:lnTo>
                      <a:lnTo>
                        <a:pt x="92599" y="12443"/>
                      </a:lnTo>
                      <a:lnTo>
                        <a:pt x="92933" y="12705"/>
                      </a:lnTo>
                      <a:lnTo>
                        <a:pt x="93206" y="13015"/>
                      </a:lnTo>
                      <a:lnTo>
                        <a:pt x="93433" y="13372"/>
                      </a:lnTo>
                      <a:lnTo>
                        <a:pt x="93528" y="13562"/>
                      </a:lnTo>
                      <a:lnTo>
                        <a:pt x="86408" y="16491"/>
                      </a:lnTo>
                      <a:lnTo>
                        <a:pt x="86396" y="16015"/>
                      </a:lnTo>
                      <a:lnTo>
                        <a:pt x="86539" y="15098"/>
                      </a:lnTo>
                      <a:lnTo>
                        <a:pt x="86860" y="14229"/>
                      </a:lnTo>
                      <a:lnTo>
                        <a:pt x="87372" y="13455"/>
                      </a:lnTo>
                      <a:lnTo>
                        <a:pt x="87694" y="13110"/>
                      </a:lnTo>
                      <a:lnTo>
                        <a:pt x="87979" y="12824"/>
                      </a:lnTo>
                      <a:lnTo>
                        <a:pt x="88646" y="12372"/>
                      </a:lnTo>
                      <a:lnTo>
                        <a:pt x="89372" y="12050"/>
                      </a:lnTo>
                      <a:lnTo>
                        <a:pt x="90158" y="11872"/>
                      </a:lnTo>
                      <a:lnTo>
                        <a:pt x="90563" y="11848"/>
                      </a:lnTo>
                      <a:close/>
                      <a:moveTo>
                        <a:pt x="32899" y="11907"/>
                      </a:moveTo>
                      <a:lnTo>
                        <a:pt x="33756" y="11931"/>
                      </a:lnTo>
                      <a:lnTo>
                        <a:pt x="34578" y="12110"/>
                      </a:lnTo>
                      <a:lnTo>
                        <a:pt x="35375" y="12443"/>
                      </a:lnTo>
                      <a:lnTo>
                        <a:pt x="36090" y="12943"/>
                      </a:lnTo>
                      <a:lnTo>
                        <a:pt x="36423" y="13265"/>
                      </a:lnTo>
                      <a:lnTo>
                        <a:pt x="36733" y="13646"/>
                      </a:lnTo>
                      <a:lnTo>
                        <a:pt x="37221" y="14467"/>
                      </a:lnTo>
                      <a:lnTo>
                        <a:pt x="37554" y="15348"/>
                      </a:lnTo>
                      <a:lnTo>
                        <a:pt x="37721" y="16265"/>
                      </a:lnTo>
                      <a:lnTo>
                        <a:pt x="37721" y="17194"/>
                      </a:lnTo>
                      <a:lnTo>
                        <a:pt x="37554" y="18111"/>
                      </a:lnTo>
                      <a:lnTo>
                        <a:pt x="37221" y="18992"/>
                      </a:lnTo>
                      <a:lnTo>
                        <a:pt x="36733" y="19801"/>
                      </a:lnTo>
                      <a:lnTo>
                        <a:pt x="36423" y="20182"/>
                      </a:lnTo>
                      <a:lnTo>
                        <a:pt x="36340" y="20266"/>
                      </a:lnTo>
                      <a:lnTo>
                        <a:pt x="36256" y="20349"/>
                      </a:lnTo>
                      <a:lnTo>
                        <a:pt x="35911" y="20647"/>
                      </a:lnTo>
                      <a:lnTo>
                        <a:pt x="35173" y="21099"/>
                      </a:lnTo>
                      <a:lnTo>
                        <a:pt x="34375" y="21397"/>
                      </a:lnTo>
                      <a:lnTo>
                        <a:pt x="33554" y="21540"/>
                      </a:lnTo>
                      <a:lnTo>
                        <a:pt x="32720" y="21516"/>
                      </a:lnTo>
                      <a:lnTo>
                        <a:pt x="31899" y="21326"/>
                      </a:lnTo>
                      <a:lnTo>
                        <a:pt x="31125" y="20992"/>
                      </a:lnTo>
                      <a:lnTo>
                        <a:pt x="30410" y="20492"/>
                      </a:lnTo>
                      <a:lnTo>
                        <a:pt x="30089" y="20182"/>
                      </a:lnTo>
                      <a:lnTo>
                        <a:pt x="30053" y="20182"/>
                      </a:lnTo>
                      <a:lnTo>
                        <a:pt x="29732" y="19801"/>
                      </a:lnTo>
                      <a:lnTo>
                        <a:pt x="29243" y="18980"/>
                      </a:lnTo>
                      <a:lnTo>
                        <a:pt x="28910" y="18099"/>
                      </a:lnTo>
                      <a:lnTo>
                        <a:pt x="28743" y="17182"/>
                      </a:lnTo>
                      <a:lnTo>
                        <a:pt x="28743" y="16253"/>
                      </a:lnTo>
                      <a:lnTo>
                        <a:pt x="28910" y="15336"/>
                      </a:lnTo>
                      <a:lnTo>
                        <a:pt x="29243" y="14455"/>
                      </a:lnTo>
                      <a:lnTo>
                        <a:pt x="29732" y="13634"/>
                      </a:lnTo>
                      <a:lnTo>
                        <a:pt x="30053" y="13265"/>
                      </a:lnTo>
                      <a:lnTo>
                        <a:pt x="30184" y="13134"/>
                      </a:lnTo>
                      <a:lnTo>
                        <a:pt x="30517" y="12824"/>
                      </a:lnTo>
                      <a:lnTo>
                        <a:pt x="31268" y="12360"/>
                      </a:lnTo>
                      <a:lnTo>
                        <a:pt x="32065" y="12050"/>
                      </a:lnTo>
                      <a:lnTo>
                        <a:pt x="32899" y="11907"/>
                      </a:lnTo>
                      <a:close/>
                      <a:moveTo>
                        <a:pt x="50318" y="11907"/>
                      </a:moveTo>
                      <a:lnTo>
                        <a:pt x="51164" y="11931"/>
                      </a:lnTo>
                      <a:lnTo>
                        <a:pt x="51997" y="12110"/>
                      </a:lnTo>
                      <a:lnTo>
                        <a:pt x="52783" y="12443"/>
                      </a:lnTo>
                      <a:lnTo>
                        <a:pt x="53509" y="12943"/>
                      </a:lnTo>
                      <a:lnTo>
                        <a:pt x="53831" y="13265"/>
                      </a:lnTo>
                      <a:lnTo>
                        <a:pt x="54152" y="13646"/>
                      </a:lnTo>
                      <a:lnTo>
                        <a:pt x="54641" y="14467"/>
                      </a:lnTo>
                      <a:lnTo>
                        <a:pt x="54974" y="15348"/>
                      </a:lnTo>
                      <a:lnTo>
                        <a:pt x="55129" y="16265"/>
                      </a:lnTo>
                      <a:lnTo>
                        <a:pt x="55129" y="17194"/>
                      </a:lnTo>
                      <a:lnTo>
                        <a:pt x="54974" y="18111"/>
                      </a:lnTo>
                      <a:lnTo>
                        <a:pt x="54641" y="18992"/>
                      </a:lnTo>
                      <a:lnTo>
                        <a:pt x="54152" y="19801"/>
                      </a:lnTo>
                      <a:lnTo>
                        <a:pt x="53831" y="20182"/>
                      </a:lnTo>
                      <a:lnTo>
                        <a:pt x="53759" y="20266"/>
                      </a:lnTo>
                      <a:lnTo>
                        <a:pt x="53664" y="20349"/>
                      </a:lnTo>
                      <a:lnTo>
                        <a:pt x="53331" y="20647"/>
                      </a:lnTo>
                      <a:lnTo>
                        <a:pt x="52593" y="21099"/>
                      </a:lnTo>
                      <a:lnTo>
                        <a:pt x="51795" y="21397"/>
                      </a:lnTo>
                      <a:lnTo>
                        <a:pt x="50961" y="21540"/>
                      </a:lnTo>
                      <a:lnTo>
                        <a:pt x="50128" y="21516"/>
                      </a:lnTo>
                      <a:lnTo>
                        <a:pt x="49306" y="21326"/>
                      </a:lnTo>
                      <a:lnTo>
                        <a:pt x="48532" y="20992"/>
                      </a:lnTo>
                      <a:lnTo>
                        <a:pt x="47818" y="20492"/>
                      </a:lnTo>
                      <a:lnTo>
                        <a:pt x="47508" y="20182"/>
                      </a:lnTo>
                      <a:lnTo>
                        <a:pt x="47461" y="20182"/>
                      </a:lnTo>
                      <a:lnTo>
                        <a:pt x="47139" y="19801"/>
                      </a:lnTo>
                      <a:lnTo>
                        <a:pt x="46651" y="18980"/>
                      </a:lnTo>
                      <a:lnTo>
                        <a:pt x="46318" y="18099"/>
                      </a:lnTo>
                      <a:lnTo>
                        <a:pt x="46163" y="17182"/>
                      </a:lnTo>
                      <a:lnTo>
                        <a:pt x="46163" y="16253"/>
                      </a:lnTo>
                      <a:lnTo>
                        <a:pt x="46318" y="15336"/>
                      </a:lnTo>
                      <a:lnTo>
                        <a:pt x="46651" y="14455"/>
                      </a:lnTo>
                      <a:lnTo>
                        <a:pt x="47139" y="13634"/>
                      </a:lnTo>
                      <a:lnTo>
                        <a:pt x="47461" y="13265"/>
                      </a:lnTo>
                      <a:lnTo>
                        <a:pt x="47592" y="13134"/>
                      </a:lnTo>
                      <a:lnTo>
                        <a:pt x="47937" y="12824"/>
                      </a:lnTo>
                      <a:lnTo>
                        <a:pt x="48675" y="12360"/>
                      </a:lnTo>
                      <a:lnTo>
                        <a:pt x="49485" y="12050"/>
                      </a:lnTo>
                      <a:lnTo>
                        <a:pt x="50318" y="11907"/>
                      </a:lnTo>
                      <a:close/>
                      <a:moveTo>
                        <a:pt x="68048" y="11907"/>
                      </a:moveTo>
                      <a:lnTo>
                        <a:pt x="68488" y="11919"/>
                      </a:lnTo>
                      <a:lnTo>
                        <a:pt x="69333" y="12098"/>
                      </a:lnTo>
                      <a:lnTo>
                        <a:pt x="70107" y="12455"/>
                      </a:lnTo>
                      <a:lnTo>
                        <a:pt x="70786" y="12967"/>
                      </a:lnTo>
                      <a:lnTo>
                        <a:pt x="71084" y="13289"/>
                      </a:lnTo>
                      <a:lnTo>
                        <a:pt x="71381" y="13658"/>
                      </a:lnTo>
                      <a:lnTo>
                        <a:pt x="71846" y="14479"/>
                      </a:lnTo>
                      <a:lnTo>
                        <a:pt x="72167" y="15360"/>
                      </a:lnTo>
                      <a:lnTo>
                        <a:pt x="72298" y="16289"/>
                      </a:lnTo>
                      <a:lnTo>
                        <a:pt x="72298" y="16765"/>
                      </a:lnTo>
                      <a:lnTo>
                        <a:pt x="72298" y="17230"/>
                      </a:lnTo>
                      <a:lnTo>
                        <a:pt x="72155" y="18146"/>
                      </a:lnTo>
                      <a:lnTo>
                        <a:pt x="71846" y="19016"/>
                      </a:lnTo>
                      <a:lnTo>
                        <a:pt x="71381" y="19813"/>
                      </a:lnTo>
                      <a:lnTo>
                        <a:pt x="71084" y="20182"/>
                      </a:lnTo>
                      <a:lnTo>
                        <a:pt x="70786" y="20504"/>
                      </a:lnTo>
                      <a:lnTo>
                        <a:pt x="70095" y="21028"/>
                      </a:lnTo>
                      <a:lnTo>
                        <a:pt x="69322" y="21373"/>
                      </a:lnTo>
                      <a:lnTo>
                        <a:pt x="68476" y="21552"/>
                      </a:lnTo>
                      <a:lnTo>
                        <a:pt x="68048" y="21552"/>
                      </a:lnTo>
                      <a:lnTo>
                        <a:pt x="67595" y="21540"/>
                      </a:lnTo>
                      <a:lnTo>
                        <a:pt x="66726" y="21361"/>
                      </a:lnTo>
                      <a:lnTo>
                        <a:pt x="65928" y="21016"/>
                      </a:lnTo>
                      <a:lnTo>
                        <a:pt x="65214" y="20504"/>
                      </a:lnTo>
                      <a:lnTo>
                        <a:pt x="64904" y="20182"/>
                      </a:lnTo>
                      <a:lnTo>
                        <a:pt x="64595" y="19825"/>
                      </a:lnTo>
                      <a:lnTo>
                        <a:pt x="64094" y="19028"/>
                      </a:lnTo>
                      <a:lnTo>
                        <a:pt x="63761" y="18158"/>
                      </a:lnTo>
                      <a:lnTo>
                        <a:pt x="63606" y="17230"/>
                      </a:lnTo>
                      <a:lnTo>
                        <a:pt x="63606" y="16765"/>
                      </a:lnTo>
                      <a:lnTo>
                        <a:pt x="63606" y="16277"/>
                      </a:lnTo>
                      <a:lnTo>
                        <a:pt x="63761" y="15348"/>
                      </a:lnTo>
                      <a:lnTo>
                        <a:pt x="64094" y="14455"/>
                      </a:lnTo>
                      <a:lnTo>
                        <a:pt x="64583" y="13658"/>
                      </a:lnTo>
                      <a:lnTo>
                        <a:pt x="64904" y="13289"/>
                      </a:lnTo>
                      <a:lnTo>
                        <a:pt x="65214" y="12967"/>
                      </a:lnTo>
                      <a:lnTo>
                        <a:pt x="65928" y="12455"/>
                      </a:lnTo>
                      <a:lnTo>
                        <a:pt x="66726" y="12098"/>
                      </a:lnTo>
                      <a:lnTo>
                        <a:pt x="67595" y="11919"/>
                      </a:lnTo>
                      <a:lnTo>
                        <a:pt x="68048" y="11907"/>
                      </a:lnTo>
                      <a:close/>
                      <a:moveTo>
                        <a:pt x="77763" y="822"/>
                      </a:moveTo>
                      <a:lnTo>
                        <a:pt x="77763" y="24219"/>
                      </a:lnTo>
                      <a:lnTo>
                        <a:pt x="81264" y="24219"/>
                      </a:lnTo>
                      <a:lnTo>
                        <a:pt x="81264" y="822"/>
                      </a:lnTo>
                      <a:close/>
                      <a:moveTo>
                        <a:pt x="32875" y="8788"/>
                      </a:moveTo>
                      <a:lnTo>
                        <a:pt x="32113" y="8859"/>
                      </a:lnTo>
                      <a:lnTo>
                        <a:pt x="31363" y="9002"/>
                      </a:lnTo>
                      <a:lnTo>
                        <a:pt x="30613" y="9216"/>
                      </a:lnTo>
                      <a:lnTo>
                        <a:pt x="29898" y="9502"/>
                      </a:lnTo>
                      <a:lnTo>
                        <a:pt x="29196" y="9859"/>
                      </a:lnTo>
                      <a:lnTo>
                        <a:pt x="28529" y="10288"/>
                      </a:lnTo>
                      <a:lnTo>
                        <a:pt x="27898" y="10776"/>
                      </a:lnTo>
                      <a:lnTo>
                        <a:pt x="27588" y="11062"/>
                      </a:lnTo>
                      <a:lnTo>
                        <a:pt x="27303" y="11360"/>
                      </a:lnTo>
                      <a:lnTo>
                        <a:pt x="26803" y="11991"/>
                      </a:lnTo>
                      <a:lnTo>
                        <a:pt x="26362" y="12657"/>
                      </a:lnTo>
                      <a:lnTo>
                        <a:pt x="26005" y="13360"/>
                      </a:lnTo>
                      <a:lnTo>
                        <a:pt x="25707" y="14086"/>
                      </a:lnTo>
                      <a:lnTo>
                        <a:pt x="25493" y="14825"/>
                      </a:lnTo>
                      <a:lnTo>
                        <a:pt x="25350" y="15587"/>
                      </a:lnTo>
                      <a:lnTo>
                        <a:pt x="25278" y="16349"/>
                      </a:lnTo>
                      <a:lnTo>
                        <a:pt x="25278" y="17122"/>
                      </a:lnTo>
                      <a:lnTo>
                        <a:pt x="25350" y="17885"/>
                      </a:lnTo>
                      <a:lnTo>
                        <a:pt x="25493" y="18647"/>
                      </a:lnTo>
                      <a:lnTo>
                        <a:pt x="25707" y="19385"/>
                      </a:lnTo>
                      <a:lnTo>
                        <a:pt x="26005" y="20111"/>
                      </a:lnTo>
                      <a:lnTo>
                        <a:pt x="26362" y="20814"/>
                      </a:lnTo>
                      <a:lnTo>
                        <a:pt x="26803" y="21480"/>
                      </a:lnTo>
                      <a:lnTo>
                        <a:pt x="27303" y="22111"/>
                      </a:lnTo>
                      <a:lnTo>
                        <a:pt x="27588" y="22421"/>
                      </a:lnTo>
                      <a:lnTo>
                        <a:pt x="27886" y="22695"/>
                      </a:lnTo>
                      <a:lnTo>
                        <a:pt x="28517" y="23195"/>
                      </a:lnTo>
                      <a:lnTo>
                        <a:pt x="29196" y="23624"/>
                      </a:lnTo>
                      <a:lnTo>
                        <a:pt x="29886" y="23969"/>
                      </a:lnTo>
                      <a:lnTo>
                        <a:pt x="30613" y="24255"/>
                      </a:lnTo>
                      <a:lnTo>
                        <a:pt x="31351" y="24469"/>
                      </a:lnTo>
                      <a:lnTo>
                        <a:pt x="32101" y="24612"/>
                      </a:lnTo>
                      <a:lnTo>
                        <a:pt x="32863" y="24683"/>
                      </a:lnTo>
                      <a:lnTo>
                        <a:pt x="33637" y="24683"/>
                      </a:lnTo>
                      <a:lnTo>
                        <a:pt x="34399" y="24612"/>
                      </a:lnTo>
                      <a:lnTo>
                        <a:pt x="35149" y="24469"/>
                      </a:lnTo>
                      <a:lnTo>
                        <a:pt x="35887" y="24255"/>
                      </a:lnTo>
                      <a:lnTo>
                        <a:pt x="36614" y="23969"/>
                      </a:lnTo>
                      <a:lnTo>
                        <a:pt x="37316" y="23624"/>
                      </a:lnTo>
                      <a:lnTo>
                        <a:pt x="37983" y="23195"/>
                      </a:lnTo>
                      <a:lnTo>
                        <a:pt x="38614" y="22695"/>
                      </a:lnTo>
                      <a:lnTo>
                        <a:pt x="38924" y="22421"/>
                      </a:lnTo>
                      <a:lnTo>
                        <a:pt x="39197" y="22111"/>
                      </a:lnTo>
                      <a:lnTo>
                        <a:pt x="39709" y="21480"/>
                      </a:lnTo>
                      <a:lnTo>
                        <a:pt x="40150" y="20814"/>
                      </a:lnTo>
                      <a:lnTo>
                        <a:pt x="40507" y="20111"/>
                      </a:lnTo>
                      <a:lnTo>
                        <a:pt x="40793" y="19385"/>
                      </a:lnTo>
                      <a:lnTo>
                        <a:pt x="41019" y="18647"/>
                      </a:lnTo>
                      <a:lnTo>
                        <a:pt x="41162" y="17885"/>
                      </a:lnTo>
                      <a:lnTo>
                        <a:pt x="41234" y="17122"/>
                      </a:lnTo>
                      <a:lnTo>
                        <a:pt x="41234" y="16349"/>
                      </a:lnTo>
                      <a:lnTo>
                        <a:pt x="41162" y="15587"/>
                      </a:lnTo>
                      <a:lnTo>
                        <a:pt x="41019" y="14825"/>
                      </a:lnTo>
                      <a:lnTo>
                        <a:pt x="40793" y="14086"/>
                      </a:lnTo>
                      <a:lnTo>
                        <a:pt x="40507" y="13360"/>
                      </a:lnTo>
                      <a:lnTo>
                        <a:pt x="40150" y="12657"/>
                      </a:lnTo>
                      <a:lnTo>
                        <a:pt x="39709" y="11991"/>
                      </a:lnTo>
                      <a:lnTo>
                        <a:pt x="39197" y="11360"/>
                      </a:lnTo>
                      <a:lnTo>
                        <a:pt x="38924" y="11062"/>
                      </a:lnTo>
                      <a:lnTo>
                        <a:pt x="38614" y="10776"/>
                      </a:lnTo>
                      <a:lnTo>
                        <a:pt x="37983" y="10288"/>
                      </a:lnTo>
                      <a:lnTo>
                        <a:pt x="37316" y="9859"/>
                      </a:lnTo>
                      <a:lnTo>
                        <a:pt x="36626" y="9502"/>
                      </a:lnTo>
                      <a:lnTo>
                        <a:pt x="35899" y="9216"/>
                      </a:lnTo>
                      <a:lnTo>
                        <a:pt x="35161" y="9002"/>
                      </a:lnTo>
                      <a:lnTo>
                        <a:pt x="34411" y="8859"/>
                      </a:lnTo>
                      <a:lnTo>
                        <a:pt x="33637" y="8788"/>
                      </a:lnTo>
                      <a:close/>
                      <a:moveTo>
                        <a:pt x="50306" y="8788"/>
                      </a:moveTo>
                      <a:lnTo>
                        <a:pt x="49544" y="8859"/>
                      </a:lnTo>
                      <a:lnTo>
                        <a:pt x="48782" y="9002"/>
                      </a:lnTo>
                      <a:lnTo>
                        <a:pt x="48044" y="9216"/>
                      </a:lnTo>
                      <a:lnTo>
                        <a:pt x="47318" y="9502"/>
                      </a:lnTo>
                      <a:lnTo>
                        <a:pt x="46627" y="9859"/>
                      </a:lnTo>
                      <a:lnTo>
                        <a:pt x="45960" y="10288"/>
                      </a:lnTo>
                      <a:lnTo>
                        <a:pt x="45318" y="10776"/>
                      </a:lnTo>
                      <a:lnTo>
                        <a:pt x="45020" y="11062"/>
                      </a:lnTo>
                      <a:lnTo>
                        <a:pt x="44734" y="11360"/>
                      </a:lnTo>
                      <a:lnTo>
                        <a:pt x="44222" y="11991"/>
                      </a:lnTo>
                      <a:lnTo>
                        <a:pt x="43793" y="12657"/>
                      </a:lnTo>
                      <a:lnTo>
                        <a:pt x="43424" y="13360"/>
                      </a:lnTo>
                      <a:lnTo>
                        <a:pt x="43139" y="14086"/>
                      </a:lnTo>
                      <a:lnTo>
                        <a:pt x="42924" y="14825"/>
                      </a:lnTo>
                      <a:lnTo>
                        <a:pt x="42781" y="15587"/>
                      </a:lnTo>
                      <a:lnTo>
                        <a:pt x="42710" y="16349"/>
                      </a:lnTo>
                      <a:lnTo>
                        <a:pt x="42710" y="17122"/>
                      </a:lnTo>
                      <a:lnTo>
                        <a:pt x="42781" y="17885"/>
                      </a:lnTo>
                      <a:lnTo>
                        <a:pt x="42924" y="18647"/>
                      </a:lnTo>
                      <a:lnTo>
                        <a:pt x="43139" y="19385"/>
                      </a:lnTo>
                      <a:lnTo>
                        <a:pt x="43424" y="20111"/>
                      </a:lnTo>
                      <a:lnTo>
                        <a:pt x="43793" y="20814"/>
                      </a:lnTo>
                      <a:lnTo>
                        <a:pt x="44222" y="21480"/>
                      </a:lnTo>
                      <a:lnTo>
                        <a:pt x="44734" y="22111"/>
                      </a:lnTo>
                      <a:lnTo>
                        <a:pt x="45020" y="22421"/>
                      </a:lnTo>
                      <a:lnTo>
                        <a:pt x="45318" y="22695"/>
                      </a:lnTo>
                      <a:lnTo>
                        <a:pt x="45949" y="23195"/>
                      </a:lnTo>
                      <a:lnTo>
                        <a:pt x="46615" y="23624"/>
                      </a:lnTo>
                      <a:lnTo>
                        <a:pt x="47318" y="23969"/>
                      </a:lnTo>
                      <a:lnTo>
                        <a:pt x="48032" y="24255"/>
                      </a:lnTo>
                      <a:lnTo>
                        <a:pt x="48782" y="24469"/>
                      </a:lnTo>
                      <a:lnTo>
                        <a:pt x="49533" y="24612"/>
                      </a:lnTo>
                      <a:lnTo>
                        <a:pt x="50295" y="24683"/>
                      </a:lnTo>
                      <a:lnTo>
                        <a:pt x="51057" y="24683"/>
                      </a:lnTo>
                      <a:lnTo>
                        <a:pt x="51819" y="24612"/>
                      </a:lnTo>
                      <a:lnTo>
                        <a:pt x="52581" y="24469"/>
                      </a:lnTo>
                      <a:lnTo>
                        <a:pt x="53319" y="24255"/>
                      </a:lnTo>
                      <a:lnTo>
                        <a:pt x="54045" y="23969"/>
                      </a:lnTo>
                      <a:lnTo>
                        <a:pt x="54736" y="23624"/>
                      </a:lnTo>
                      <a:lnTo>
                        <a:pt x="55414" y="23195"/>
                      </a:lnTo>
                      <a:lnTo>
                        <a:pt x="56046" y="22695"/>
                      </a:lnTo>
                      <a:lnTo>
                        <a:pt x="56343" y="22421"/>
                      </a:lnTo>
                      <a:lnTo>
                        <a:pt x="56629" y="22111"/>
                      </a:lnTo>
                      <a:lnTo>
                        <a:pt x="57129" y="21480"/>
                      </a:lnTo>
                      <a:lnTo>
                        <a:pt x="57570" y="20814"/>
                      </a:lnTo>
                      <a:lnTo>
                        <a:pt x="57927" y="20111"/>
                      </a:lnTo>
                      <a:lnTo>
                        <a:pt x="58213" y="19385"/>
                      </a:lnTo>
                      <a:lnTo>
                        <a:pt x="58439" y="18647"/>
                      </a:lnTo>
                      <a:lnTo>
                        <a:pt x="58582" y="17885"/>
                      </a:lnTo>
                      <a:lnTo>
                        <a:pt x="58653" y="17111"/>
                      </a:lnTo>
                      <a:lnTo>
                        <a:pt x="58653" y="16349"/>
                      </a:lnTo>
                      <a:lnTo>
                        <a:pt x="58582" y="15575"/>
                      </a:lnTo>
                      <a:lnTo>
                        <a:pt x="58439" y="14825"/>
                      </a:lnTo>
                      <a:lnTo>
                        <a:pt x="58213" y="14074"/>
                      </a:lnTo>
                      <a:lnTo>
                        <a:pt x="57927" y="13360"/>
                      </a:lnTo>
                      <a:lnTo>
                        <a:pt x="57570" y="12657"/>
                      </a:lnTo>
                      <a:lnTo>
                        <a:pt x="57129" y="11991"/>
                      </a:lnTo>
                      <a:lnTo>
                        <a:pt x="56629" y="11360"/>
                      </a:lnTo>
                      <a:lnTo>
                        <a:pt x="56343" y="11062"/>
                      </a:lnTo>
                      <a:lnTo>
                        <a:pt x="56046" y="10776"/>
                      </a:lnTo>
                      <a:lnTo>
                        <a:pt x="55414" y="10288"/>
                      </a:lnTo>
                      <a:lnTo>
                        <a:pt x="54748" y="9859"/>
                      </a:lnTo>
                      <a:lnTo>
                        <a:pt x="54045" y="9502"/>
                      </a:lnTo>
                      <a:lnTo>
                        <a:pt x="53331" y="9216"/>
                      </a:lnTo>
                      <a:lnTo>
                        <a:pt x="52593" y="9002"/>
                      </a:lnTo>
                      <a:lnTo>
                        <a:pt x="51831" y="8859"/>
                      </a:lnTo>
                      <a:lnTo>
                        <a:pt x="51068" y="8788"/>
                      </a:lnTo>
                      <a:close/>
                      <a:moveTo>
                        <a:pt x="11907" y="1"/>
                      </a:moveTo>
                      <a:lnTo>
                        <a:pt x="10681" y="108"/>
                      </a:lnTo>
                      <a:lnTo>
                        <a:pt x="9490" y="346"/>
                      </a:lnTo>
                      <a:lnTo>
                        <a:pt x="8311" y="691"/>
                      </a:lnTo>
                      <a:lnTo>
                        <a:pt x="7192" y="1156"/>
                      </a:lnTo>
                      <a:lnTo>
                        <a:pt x="6109" y="1727"/>
                      </a:lnTo>
                      <a:lnTo>
                        <a:pt x="5097" y="2406"/>
                      </a:lnTo>
                      <a:lnTo>
                        <a:pt x="4144" y="3192"/>
                      </a:lnTo>
                      <a:lnTo>
                        <a:pt x="3703" y="3632"/>
                      </a:lnTo>
                      <a:lnTo>
                        <a:pt x="3394" y="3942"/>
                      </a:lnTo>
                      <a:lnTo>
                        <a:pt x="2965" y="4406"/>
                      </a:lnTo>
                      <a:lnTo>
                        <a:pt x="2203" y="5371"/>
                      </a:lnTo>
                      <a:lnTo>
                        <a:pt x="1560" y="6383"/>
                      </a:lnTo>
                      <a:lnTo>
                        <a:pt x="1024" y="7454"/>
                      </a:lnTo>
                      <a:lnTo>
                        <a:pt x="608" y="8550"/>
                      </a:lnTo>
                      <a:lnTo>
                        <a:pt x="286" y="9681"/>
                      </a:lnTo>
                      <a:lnTo>
                        <a:pt x="96" y="10836"/>
                      </a:lnTo>
                      <a:lnTo>
                        <a:pt x="0" y="11991"/>
                      </a:lnTo>
                      <a:lnTo>
                        <a:pt x="24" y="13146"/>
                      </a:lnTo>
                      <a:lnTo>
                        <a:pt x="155" y="14301"/>
                      </a:lnTo>
                      <a:lnTo>
                        <a:pt x="393" y="15444"/>
                      </a:lnTo>
                      <a:lnTo>
                        <a:pt x="751" y="16563"/>
                      </a:lnTo>
                      <a:lnTo>
                        <a:pt x="1215" y="17646"/>
                      </a:lnTo>
                      <a:lnTo>
                        <a:pt x="1786" y="18682"/>
                      </a:lnTo>
                      <a:lnTo>
                        <a:pt x="2465" y="19682"/>
                      </a:lnTo>
                      <a:lnTo>
                        <a:pt x="3263" y="20623"/>
                      </a:lnTo>
                      <a:lnTo>
                        <a:pt x="3703" y="21064"/>
                      </a:lnTo>
                      <a:lnTo>
                        <a:pt x="4144" y="21492"/>
                      </a:lnTo>
                      <a:lnTo>
                        <a:pt x="5097" y="22278"/>
                      </a:lnTo>
                      <a:lnTo>
                        <a:pt x="6109" y="22969"/>
                      </a:lnTo>
                      <a:lnTo>
                        <a:pt x="7180" y="23540"/>
                      </a:lnTo>
                      <a:lnTo>
                        <a:pt x="8311" y="24005"/>
                      </a:lnTo>
                      <a:lnTo>
                        <a:pt x="9478" y="24350"/>
                      </a:lnTo>
                      <a:lnTo>
                        <a:pt x="10681" y="24576"/>
                      </a:lnTo>
                      <a:lnTo>
                        <a:pt x="11907" y="24695"/>
                      </a:lnTo>
                      <a:lnTo>
                        <a:pt x="12526" y="24695"/>
                      </a:lnTo>
                      <a:lnTo>
                        <a:pt x="13181" y="24683"/>
                      </a:lnTo>
                      <a:lnTo>
                        <a:pt x="14443" y="24576"/>
                      </a:lnTo>
                      <a:lnTo>
                        <a:pt x="15646" y="24362"/>
                      </a:lnTo>
                      <a:lnTo>
                        <a:pt x="16789" y="24028"/>
                      </a:lnTo>
                      <a:lnTo>
                        <a:pt x="17861" y="23588"/>
                      </a:lnTo>
                      <a:lnTo>
                        <a:pt x="18885" y="23040"/>
                      </a:lnTo>
                      <a:lnTo>
                        <a:pt x="19837" y="22385"/>
                      </a:lnTo>
                      <a:lnTo>
                        <a:pt x="20742" y="21623"/>
                      </a:lnTo>
                      <a:lnTo>
                        <a:pt x="21159" y="21195"/>
                      </a:lnTo>
                      <a:lnTo>
                        <a:pt x="21516" y="20825"/>
                      </a:lnTo>
                      <a:lnTo>
                        <a:pt x="22147" y="20028"/>
                      </a:lnTo>
                      <a:lnTo>
                        <a:pt x="22695" y="19170"/>
                      </a:lnTo>
                      <a:lnTo>
                        <a:pt x="23147" y="18242"/>
                      </a:lnTo>
                      <a:lnTo>
                        <a:pt x="23516" y="17253"/>
                      </a:lnTo>
                      <a:lnTo>
                        <a:pt x="23790" y="16206"/>
                      </a:lnTo>
                      <a:lnTo>
                        <a:pt x="23969" y="15086"/>
                      </a:lnTo>
                      <a:lnTo>
                        <a:pt x="24052" y="13908"/>
                      </a:lnTo>
                      <a:lnTo>
                        <a:pt x="24064" y="13289"/>
                      </a:lnTo>
                      <a:lnTo>
                        <a:pt x="24064" y="12753"/>
                      </a:lnTo>
                      <a:lnTo>
                        <a:pt x="23981" y="11705"/>
                      </a:lnTo>
                      <a:lnTo>
                        <a:pt x="23885" y="11181"/>
                      </a:lnTo>
                      <a:lnTo>
                        <a:pt x="12526" y="11181"/>
                      </a:lnTo>
                      <a:lnTo>
                        <a:pt x="12526" y="14574"/>
                      </a:lnTo>
                      <a:lnTo>
                        <a:pt x="20599" y="14574"/>
                      </a:lnTo>
                      <a:lnTo>
                        <a:pt x="20480" y="15265"/>
                      </a:lnTo>
                      <a:lnTo>
                        <a:pt x="20159" y="16491"/>
                      </a:lnTo>
                      <a:lnTo>
                        <a:pt x="19694" y="17563"/>
                      </a:lnTo>
                      <a:lnTo>
                        <a:pt x="19099" y="18456"/>
                      </a:lnTo>
                      <a:lnTo>
                        <a:pt x="18754" y="18825"/>
                      </a:lnTo>
                      <a:lnTo>
                        <a:pt x="18420" y="19135"/>
                      </a:lnTo>
                      <a:lnTo>
                        <a:pt x="17706" y="19682"/>
                      </a:lnTo>
                      <a:lnTo>
                        <a:pt x="16968" y="20147"/>
                      </a:lnTo>
                      <a:lnTo>
                        <a:pt x="16194" y="20540"/>
                      </a:lnTo>
                      <a:lnTo>
                        <a:pt x="15384" y="20849"/>
                      </a:lnTo>
                      <a:lnTo>
                        <a:pt x="14562" y="21075"/>
                      </a:lnTo>
                      <a:lnTo>
                        <a:pt x="13729" y="21230"/>
                      </a:lnTo>
                      <a:lnTo>
                        <a:pt x="12884" y="21302"/>
                      </a:lnTo>
                      <a:lnTo>
                        <a:pt x="12038" y="21290"/>
                      </a:lnTo>
                      <a:lnTo>
                        <a:pt x="11193" y="21195"/>
                      </a:lnTo>
                      <a:lnTo>
                        <a:pt x="10359" y="21028"/>
                      </a:lnTo>
                      <a:lnTo>
                        <a:pt x="9538" y="20778"/>
                      </a:lnTo>
                      <a:lnTo>
                        <a:pt x="8752" y="20456"/>
                      </a:lnTo>
                      <a:lnTo>
                        <a:pt x="7978" y="20052"/>
                      </a:lnTo>
                      <a:lnTo>
                        <a:pt x="7252" y="19563"/>
                      </a:lnTo>
                      <a:lnTo>
                        <a:pt x="6561" y="18992"/>
                      </a:lnTo>
                      <a:lnTo>
                        <a:pt x="6240" y="18682"/>
                      </a:lnTo>
                      <a:lnTo>
                        <a:pt x="5918" y="18349"/>
                      </a:lnTo>
                      <a:lnTo>
                        <a:pt x="5358" y="17634"/>
                      </a:lnTo>
                      <a:lnTo>
                        <a:pt x="4870" y="16884"/>
                      </a:lnTo>
                      <a:lnTo>
                        <a:pt x="4465" y="16099"/>
                      </a:lnTo>
                      <a:lnTo>
                        <a:pt x="4144" y="15289"/>
                      </a:lnTo>
                      <a:lnTo>
                        <a:pt x="3906" y="14455"/>
                      </a:lnTo>
                      <a:lnTo>
                        <a:pt x="3739" y="13610"/>
                      </a:lnTo>
                      <a:lnTo>
                        <a:pt x="3668" y="12753"/>
                      </a:lnTo>
                      <a:lnTo>
                        <a:pt x="3668" y="11895"/>
                      </a:lnTo>
                      <a:lnTo>
                        <a:pt x="3739" y="11038"/>
                      </a:lnTo>
                      <a:lnTo>
                        <a:pt x="3906" y="10193"/>
                      </a:lnTo>
                      <a:lnTo>
                        <a:pt x="4144" y="9359"/>
                      </a:lnTo>
                      <a:lnTo>
                        <a:pt x="4465" y="8550"/>
                      </a:lnTo>
                      <a:lnTo>
                        <a:pt x="4870" y="7764"/>
                      </a:lnTo>
                      <a:lnTo>
                        <a:pt x="5358" y="7014"/>
                      </a:lnTo>
                      <a:lnTo>
                        <a:pt x="5918" y="6299"/>
                      </a:lnTo>
                      <a:lnTo>
                        <a:pt x="6240" y="5966"/>
                      </a:lnTo>
                      <a:lnTo>
                        <a:pt x="6549" y="5656"/>
                      </a:lnTo>
                      <a:lnTo>
                        <a:pt x="7216" y="5085"/>
                      </a:lnTo>
                      <a:lnTo>
                        <a:pt x="7942" y="4585"/>
                      </a:lnTo>
                      <a:lnTo>
                        <a:pt x="8704" y="4180"/>
                      </a:lnTo>
                      <a:lnTo>
                        <a:pt x="9514" y="3835"/>
                      </a:lnTo>
                      <a:lnTo>
                        <a:pt x="10347" y="3585"/>
                      </a:lnTo>
                      <a:lnTo>
                        <a:pt x="11205" y="3430"/>
                      </a:lnTo>
                      <a:lnTo>
                        <a:pt x="12086" y="3347"/>
                      </a:lnTo>
                      <a:lnTo>
                        <a:pt x="12955" y="3347"/>
                      </a:lnTo>
                      <a:lnTo>
                        <a:pt x="13800" y="3418"/>
                      </a:lnTo>
                      <a:lnTo>
                        <a:pt x="14622" y="3573"/>
                      </a:lnTo>
                      <a:lnTo>
                        <a:pt x="15432" y="3811"/>
                      </a:lnTo>
                      <a:lnTo>
                        <a:pt x="16206" y="4120"/>
                      </a:lnTo>
                      <a:lnTo>
                        <a:pt x="16944" y="4501"/>
                      </a:lnTo>
                      <a:lnTo>
                        <a:pt x="17646" y="4966"/>
                      </a:lnTo>
                      <a:lnTo>
                        <a:pt x="18313" y="5490"/>
                      </a:lnTo>
                      <a:lnTo>
                        <a:pt x="18623" y="5775"/>
                      </a:lnTo>
                      <a:lnTo>
                        <a:pt x="21004" y="3394"/>
                      </a:lnTo>
                      <a:lnTo>
                        <a:pt x="20563" y="2989"/>
                      </a:lnTo>
                      <a:lnTo>
                        <a:pt x="19647" y="2251"/>
                      </a:lnTo>
                      <a:lnTo>
                        <a:pt x="18670" y="1608"/>
                      </a:lnTo>
                      <a:lnTo>
                        <a:pt x="17634" y="1072"/>
                      </a:lnTo>
                      <a:lnTo>
                        <a:pt x="16551" y="644"/>
                      </a:lnTo>
                      <a:lnTo>
                        <a:pt x="15432" y="322"/>
                      </a:lnTo>
                      <a:lnTo>
                        <a:pt x="14289" y="108"/>
                      </a:lnTo>
                      <a:lnTo>
                        <a:pt x="13122" y="1"/>
                      </a:lnTo>
                      <a:close/>
                      <a:moveTo>
                        <a:pt x="90111" y="8752"/>
                      </a:moveTo>
                      <a:lnTo>
                        <a:pt x="89372" y="8824"/>
                      </a:lnTo>
                      <a:lnTo>
                        <a:pt x="88646" y="8955"/>
                      </a:lnTo>
                      <a:lnTo>
                        <a:pt x="87932" y="9169"/>
                      </a:lnTo>
                      <a:lnTo>
                        <a:pt x="87253" y="9455"/>
                      </a:lnTo>
                      <a:lnTo>
                        <a:pt x="86598" y="9812"/>
                      </a:lnTo>
                      <a:lnTo>
                        <a:pt x="85991" y="10229"/>
                      </a:lnTo>
                      <a:lnTo>
                        <a:pt x="85419" y="10717"/>
                      </a:lnTo>
                      <a:lnTo>
                        <a:pt x="85157" y="10979"/>
                      </a:lnTo>
                      <a:lnTo>
                        <a:pt x="84884" y="11276"/>
                      </a:lnTo>
                      <a:lnTo>
                        <a:pt x="84407" y="11895"/>
                      </a:lnTo>
                      <a:lnTo>
                        <a:pt x="83979" y="12562"/>
                      </a:lnTo>
                      <a:lnTo>
                        <a:pt x="83633" y="13265"/>
                      </a:lnTo>
                      <a:lnTo>
                        <a:pt x="83348" y="13991"/>
                      </a:lnTo>
                      <a:lnTo>
                        <a:pt x="83145" y="14753"/>
                      </a:lnTo>
                      <a:lnTo>
                        <a:pt x="83014" y="15527"/>
                      </a:lnTo>
                      <a:lnTo>
                        <a:pt x="82967" y="16313"/>
                      </a:lnTo>
                      <a:lnTo>
                        <a:pt x="82979" y="16718"/>
                      </a:lnTo>
                      <a:lnTo>
                        <a:pt x="82967" y="17111"/>
                      </a:lnTo>
                      <a:lnTo>
                        <a:pt x="83038" y="17896"/>
                      </a:lnTo>
                      <a:lnTo>
                        <a:pt x="83169" y="18670"/>
                      </a:lnTo>
                      <a:lnTo>
                        <a:pt x="83383" y="19420"/>
                      </a:lnTo>
                      <a:lnTo>
                        <a:pt x="83669" y="20147"/>
                      </a:lnTo>
                      <a:lnTo>
                        <a:pt x="84026" y="20837"/>
                      </a:lnTo>
                      <a:lnTo>
                        <a:pt x="84467" y="21492"/>
                      </a:lnTo>
                      <a:lnTo>
                        <a:pt x="84955" y="22099"/>
                      </a:lnTo>
                      <a:lnTo>
                        <a:pt x="85241" y="22385"/>
                      </a:lnTo>
                      <a:lnTo>
                        <a:pt x="85515" y="22659"/>
                      </a:lnTo>
                      <a:lnTo>
                        <a:pt x="86122" y="23171"/>
                      </a:lnTo>
                      <a:lnTo>
                        <a:pt x="86765" y="23600"/>
                      </a:lnTo>
                      <a:lnTo>
                        <a:pt x="87444" y="23969"/>
                      </a:lnTo>
                      <a:lnTo>
                        <a:pt x="88158" y="24266"/>
                      </a:lnTo>
                      <a:lnTo>
                        <a:pt x="88908" y="24481"/>
                      </a:lnTo>
                      <a:lnTo>
                        <a:pt x="89670" y="24624"/>
                      </a:lnTo>
                      <a:lnTo>
                        <a:pt x="90456" y="24695"/>
                      </a:lnTo>
                      <a:lnTo>
                        <a:pt x="91385" y="24695"/>
                      </a:lnTo>
                      <a:lnTo>
                        <a:pt x="92444" y="24564"/>
                      </a:lnTo>
                      <a:lnTo>
                        <a:pt x="93468" y="24290"/>
                      </a:lnTo>
                      <a:lnTo>
                        <a:pt x="94445" y="23862"/>
                      </a:lnTo>
                      <a:lnTo>
                        <a:pt x="94909" y="23588"/>
                      </a:lnTo>
                      <a:lnTo>
                        <a:pt x="95278" y="23350"/>
                      </a:lnTo>
                      <a:lnTo>
                        <a:pt x="95981" y="22802"/>
                      </a:lnTo>
                      <a:lnTo>
                        <a:pt x="96624" y="22195"/>
                      </a:lnTo>
                      <a:lnTo>
                        <a:pt x="97207" y="21528"/>
                      </a:lnTo>
                      <a:lnTo>
                        <a:pt x="97469" y="21171"/>
                      </a:lnTo>
                      <a:lnTo>
                        <a:pt x="94766" y="19349"/>
                      </a:lnTo>
                      <a:lnTo>
                        <a:pt x="94600" y="19599"/>
                      </a:lnTo>
                      <a:lnTo>
                        <a:pt x="94242" y="20052"/>
                      </a:lnTo>
                      <a:lnTo>
                        <a:pt x="93814" y="20456"/>
                      </a:lnTo>
                      <a:lnTo>
                        <a:pt x="93361" y="20802"/>
                      </a:lnTo>
                      <a:lnTo>
                        <a:pt x="92849" y="21087"/>
                      </a:lnTo>
                      <a:lnTo>
                        <a:pt x="92313" y="21302"/>
                      </a:lnTo>
                      <a:lnTo>
                        <a:pt x="91754" y="21457"/>
                      </a:lnTo>
                      <a:lnTo>
                        <a:pt x="91170" y="21528"/>
                      </a:lnTo>
                      <a:lnTo>
                        <a:pt x="90873" y="21540"/>
                      </a:lnTo>
                      <a:lnTo>
                        <a:pt x="90563" y="21540"/>
                      </a:lnTo>
                      <a:lnTo>
                        <a:pt x="89956" y="21468"/>
                      </a:lnTo>
                      <a:lnTo>
                        <a:pt x="89372" y="21314"/>
                      </a:lnTo>
                      <a:lnTo>
                        <a:pt x="88825" y="21064"/>
                      </a:lnTo>
                      <a:lnTo>
                        <a:pt x="88313" y="20754"/>
                      </a:lnTo>
                      <a:lnTo>
                        <a:pt x="87860" y="20361"/>
                      </a:lnTo>
                      <a:lnTo>
                        <a:pt x="87467" y="19909"/>
                      </a:lnTo>
                      <a:lnTo>
                        <a:pt x="87134" y="19397"/>
                      </a:lnTo>
                      <a:lnTo>
                        <a:pt x="87003" y="19111"/>
                      </a:lnTo>
                      <a:lnTo>
                        <a:pt x="97660" y="14705"/>
                      </a:lnTo>
                      <a:lnTo>
                        <a:pt x="97302" y="13801"/>
                      </a:lnTo>
                      <a:lnTo>
                        <a:pt x="97136" y="13396"/>
                      </a:lnTo>
                      <a:lnTo>
                        <a:pt x="96743" y="12610"/>
                      </a:lnTo>
                      <a:lnTo>
                        <a:pt x="96517" y="12241"/>
                      </a:lnTo>
                      <a:lnTo>
                        <a:pt x="96231" y="11800"/>
                      </a:lnTo>
                      <a:lnTo>
                        <a:pt x="95588" y="11002"/>
                      </a:lnTo>
                      <a:lnTo>
                        <a:pt x="95219" y="10621"/>
                      </a:lnTo>
                      <a:lnTo>
                        <a:pt x="94992" y="10419"/>
                      </a:lnTo>
                      <a:lnTo>
                        <a:pt x="94516" y="10026"/>
                      </a:lnTo>
                      <a:lnTo>
                        <a:pt x="93992" y="9681"/>
                      </a:lnTo>
                      <a:lnTo>
                        <a:pt x="93456" y="9395"/>
                      </a:lnTo>
                      <a:lnTo>
                        <a:pt x="93171" y="9276"/>
                      </a:lnTo>
                      <a:lnTo>
                        <a:pt x="92849" y="9145"/>
                      </a:lnTo>
                      <a:lnTo>
                        <a:pt x="92194" y="8955"/>
                      </a:lnTo>
                      <a:lnTo>
                        <a:pt x="91516" y="8812"/>
                      </a:lnTo>
                      <a:lnTo>
                        <a:pt x="90837" y="8752"/>
                      </a:lnTo>
                      <a:close/>
                      <a:moveTo>
                        <a:pt x="67750" y="8764"/>
                      </a:moveTo>
                      <a:lnTo>
                        <a:pt x="67369" y="8776"/>
                      </a:lnTo>
                      <a:lnTo>
                        <a:pt x="66619" y="8847"/>
                      </a:lnTo>
                      <a:lnTo>
                        <a:pt x="65892" y="9002"/>
                      </a:lnTo>
                      <a:lnTo>
                        <a:pt x="65178" y="9228"/>
                      </a:lnTo>
                      <a:lnTo>
                        <a:pt x="64499" y="9538"/>
                      </a:lnTo>
                      <a:lnTo>
                        <a:pt x="63856" y="9895"/>
                      </a:lnTo>
                      <a:lnTo>
                        <a:pt x="63249" y="10336"/>
                      </a:lnTo>
                      <a:lnTo>
                        <a:pt x="62678" y="10824"/>
                      </a:lnTo>
                      <a:lnTo>
                        <a:pt x="62416" y="11098"/>
                      </a:lnTo>
                      <a:lnTo>
                        <a:pt x="62142" y="11395"/>
                      </a:lnTo>
                      <a:lnTo>
                        <a:pt x="61642" y="12003"/>
                      </a:lnTo>
                      <a:lnTo>
                        <a:pt x="61213" y="12657"/>
                      </a:lnTo>
                      <a:lnTo>
                        <a:pt x="60844" y="13348"/>
                      </a:lnTo>
                      <a:lnTo>
                        <a:pt x="60546" y="14062"/>
                      </a:lnTo>
                      <a:lnTo>
                        <a:pt x="60332" y="14813"/>
                      </a:lnTo>
                      <a:lnTo>
                        <a:pt x="60189" y="15587"/>
                      </a:lnTo>
                      <a:lnTo>
                        <a:pt x="60130" y="16360"/>
                      </a:lnTo>
                      <a:lnTo>
                        <a:pt x="60130" y="16753"/>
                      </a:lnTo>
                      <a:lnTo>
                        <a:pt x="60130" y="17158"/>
                      </a:lnTo>
                      <a:lnTo>
                        <a:pt x="60189" y="17932"/>
                      </a:lnTo>
                      <a:lnTo>
                        <a:pt x="60344" y="18706"/>
                      </a:lnTo>
                      <a:lnTo>
                        <a:pt x="60558" y="19444"/>
                      </a:lnTo>
                      <a:lnTo>
                        <a:pt x="60844" y="20159"/>
                      </a:lnTo>
                      <a:lnTo>
                        <a:pt x="61213" y="20849"/>
                      </a:lnTo>
                      <a:lnTo>
                        <a:pt x="61642" y="21492"/>
                      </a:lnTo>
                      <a:lnTo>
                        <a:pt x="62142" y="22088"/>
                      </a:lnTo>
                      <a:lnTo>
                        <a:pt x="62416" y="22373"/>
                      </a:lnTo>
                      <a:lnTo>
                        <a:pt x="62678" y="22647"/>
                      </a:lnTo>
                      <a:lnTo>
                        <a:pt x="63249" y="23135"/>
                      </a:lnTo>
                      <a:lnTo>
                        <a:pt x="63856" y="23576"/>
                      </a:lnTo>
                      <a:lnTo>
                        <a:pt x="64511" y="23933"/>
                      </a:lnTo>
                      <a:lnTo>
                        <a:pt x="65190" y="24231"/>
                      </a:lnTo>
                      <a:lnTo>
                        <a:pt x="65892" y="24457"/>
                      </a:lnTo>
                      <a:lnTo>
                        <a:pt x="66619" y="24612"/>
                      </a:lnTo>
                      <a:lnTo>
                        <a:pt x="67369" y="24683"/>
                      </a:lnTo>
                      <a:lnTo>
                        <a:pt x="67750" y="24695"/>
                      </a:lnTo>
                      <a:lnTo>
                        <a:pt x="68083" y="24683"/>
                      </a:lnTo>
                      <a:lnTo>
                        <a:pt x="68714" y="24636"/>
                      </a:lnTo>
                      <a:lnTo>
                        <a:pt x="69322" y="24517"/>
                      </a:lnTo>
                      <a:lnTo>
                        <a:pt x="69881" y="24350"/>
                      </a:lnTo>
                      <a:lnTo>
                        <a:pt x="70405" y="24124"/>
                      </a:lnTo>
                      <a:lnTo>
                        <a:pt x="70893" y="23838"/>
                      </a:lnTo>
                      <a:lnTo>
                        <a:pt x="71334" y="23493"/>
                      </a:lnTo>
                      <a:lnTo>
                        <a:pt x="71739" y="23100"/>
                      </a:lnTo>
                      <a:lnTo>
                        <a:pt x="71929" y="22873"/>
                      </a:lnTo>
                      <a:lnTo>
                        <a:pt x="72048" y="22873"/>
                      </a:lnTo>
                      <a:lnTo>
                        <a:pt x="72048" y="24016"/>
                      </a:lnTo>
                      <a:lnTo>
                        <a:pt x="72036" y="24576"/>
                      </a:lnTo>
                      <a:lnTo>
                        <a:pt x="71893" y="25576"/>
                      </a:lnTo>
                      <a:lnTo>
                        <a:pt x="71620" y="26445"/>
                      </a:lnTo>
                      <a:lnTo>
                        <a:pt x="71191" y="27172"/>
                      </a:lnTo>
                      <a:lnTo>
                        <a:pt x="70917" y="27493"/>
                      </a:lnTo>
                      <a:lnTo>
                        <a:pt x="70596" y="27791"/>
                      </a:lnTo>
                      <a:lnTo>
                        <a:pt x="69881" y="28255"/>
                      </a:lnTo>
                      <a:lnTo>
                        <a:pt x="69083" y="28565"/>
                      </a:lnTo>
                      <a:lnTo>
                        <a:pt x="68238" y="28708"/>
                      </a:lnTo>
                      <a:lnTo>
                        <a:pt x="67809" y="28696"/>
                      </a:lnTo>
                      <a:lnTo>
                        <a:pt x="67464" y="28696"/>
                      </a:lnTo>
                      <a:lnTo>
                        <a:pt x="66809" y="28589"/>
                      </a:lnTo>
                      <a:lnTo>
                        <a:pt x="66166" y="28374"/>
                      </a:lnTo>
                      <a:lnTo>
                        <a:pt x="65583" y="28053"/>
                      </a:lnTo>
                      <a:lnTo>
                        <a:pt x="65309" y="27850"/>
                      </a:lnTo>
                      <a:lnTo>
                        <a:pt x="65059" y="27636"/>
                      </a:lnTo>
                      <a:lnTo>
                        <a:pt x="64630" y="27184"/>
                      </a:lnTo>
                      <a:lnTo>
                        <a:pt x="64249" y="26684"/>
                      </a:lnTo>
                      <a:lnTo>
                        <a:pt x="63928" y="26136"/>
                      </a:lnTo>
                      <a:lnTo>
                        <a:pt x="63809" y="25850"/>
                      </a:lnTo>
                      <a:lnTo>
                        <a:pt x="60749" y="27112"/>
                      </a:lnTo>
                      <a:lnTo>
                        <a:pt x="60975" y="27600"/>
                      </a:lnTo>
                      <a:lnTo>
                        <a:pt x="61523" y="28517"/>
                      </a:lnTo>
                      <a:lnTo>
                        <a:pt x="62166" y="29339"/>
                      </a:lnTo>
                      <a:lnTo>
                        <a:pt x="62928" y="30077"/>
                      </a:lnTo>
                      <a:lnTo>
                        <a:pt x="63344" y="30410"/>
                      </a:lnTo>
                      <a:lnTo>
                        <a:pt x="63833" y="30756"/>
                      </a:lnTo>
                      <a:lnTo>
                        <a:pt x="64892" y="31303"/>
                      </a:lnTo>
                      <a:lnTo>
                        <a:pt x="66023" y="31660"/>
                      </a:lnTo>
                      <a:lnTo>
                        <a:pt x="67202" y="31827"/>
                      </a:lnTo>
                      <a:lnTo>
                        <a:pt x="68178" y="31827"/>
                      </a:lnTo>
                      <a:lnTo>
                        <a:pt x="68929" y="31780"/>
                      </a:lnTo>
                      <a:lnTo>
                        <a:pt x="69667" y="31660"/>
                      </a:lnTo>
                      <a:lnTo>
                        <a:pt x="70381" y="31470"/>
                      </a:lnTo>
                      <a:lnTo>
                        <a:pt x="71072" y="31196"/>
                      </a:lnTo>
                      <a:lnTo>
                        <a:pt x="71739" y="30875"/>
                      </a:lnTo>
                      <a:lnTo>
                        <a:pt x="72370" y="30470"/>
                      </a:lnTo>
                      <a:lnTo>
                        <a:pt x="72965" y="30005"/>
                      </a:lnTo>
                      <a:lnTo>
                        <a:pt x="73239" y="29755"/>
                      </a:lnTo>
                      <a:lnTo>
                        <a:pt x="73501" y="29493"/>
                      </a:lnTo>
                      <a:lnTo>
                        <a:pt x="73965" y="28910"/>
                      </a:lnTo>
                      <a:lnTo>
                        <a:pt x="74358" y="28267"/>
                      </a:lnTo>
                      <a:lnTo>
                        <a:pt x="74691" y="27553"/>
                      </a:lnTo>
                      <a:lnTo>
                        <a:pt x="74965" y="26767"/>
                      </a:lnTo>
                      <a:lnTo>
                        <a:pt x="75156" y="25933"/>
                      </a:lnTo>
                      <a:lnTo>
                        <a:pt x="75299" y="25017"/>
                      </a:lnTo>
                      <a:lnTo>
                        <a:pt x="75358" y="24040"/>
                      </a:lnTo>
                      <a:lnTo>
                        <a:pt x="75370" y="23528"/>
                      </a:lnTo>
                      <a:lnTo>
                        <a:pt x="75370" y="9240"/>
                      </a:lnTo>
                      <a:lnTo>
                        <a:pt x="72048" y="9240"/>
                      </a:lnTo>
                      <a:lnTo>
                        <a:pt x="72048" y="10538"/>
                      </a:lnTo>
                      <a:lnTo>
                        <a:pt x="71929" y="10538"/>
                      </a:lnTo>
                      <a:lnTo>
                        <a:pt x="71750" y="10336"/>
                      </a:lnTo>
                      <a:lnTo>
                        <a:pt x="71358" y="9967"/>
                      </a:lnTo>
                      <a:lnTo>
                        <a:pt x="70917" y="9645"/>
                      </a:lnTo>
                      <a:lnTo>
                        <a:pt x="70453" y="9383"/>
                      </a:lnTo>
                      <a:lnTo>
                        <a:pt x="70203" y="9276"/>
                      </a:lnTo>
                      <a:lnTo>
                        <a:pt x="69905" y="9145"/>
                      </a:lnTo>
                      <a:lnTo>
                        <a:pt x="69310" y="8955"/>
                      </a:lnTo>
                      <a:lnTo>
                        <a:pt x="68690" y="8824"/>
                      </a:lnTo>
                      <a:lnTo>
                        <a:pt x="68059" y="8764"/>
                      </a:lnTo>
                      <a:close/>
                    </a:path>
                  </a:pathLst>
                </a:custGeom>
                <a:solidFill>
                  <a:srgbClr val="5F63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35" name="Google Shape;135;p17"/>
                <p:cNvGrpSpPr/>
                <p:nvPr/>
              </p:nvGrpSpPr>
              <p:grpSpPr>
                <a:xfrm>
                  <a:off x="2430564" y="1427610"/>
                  <a:ext cx="644078" cy="193336"/>
                  <a:chOff x="2430564" y="1427610"/>
                  <a:chExt cx="644078" cy="193336"/>
                </a:xfrm>
              </p:grpSpPr>
              <p:sp>
                <p:nvSpPr>
                  <p:cNvPr id="136" name="Google Shape;136;p17"/>
                  <p:cNvSpPr/>
                  <p:nvPr/>
                </p:nvSpPr>
                <p:spPr>
                  <a:xfrm>
                    <a:off x="2430564" y="1427610"/>
                    <a:ext cx="169444" cy="1933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766" h="22553" extrusionOk="0">
                        <a:moveTo>
                          <a:pt x="10765" y="1"/>
                        </a:moveTo>
                        <a:lnTo>
                          <a:pt x="10193" y="25"/>
                        </a:lnTo>
                        <a:lnTo>
                          <a:pt x="9086" y="156"/>
                        </a:lnTo>
                        <a:lnTo>
                          <a:pt x="8014" y="406"/>
                        </a:lnTo>
                        <a:lnTo>
                          <a:pt x="6978" y="751"/>
                        </a:lnTo>
                        <a:lnTo>
                          <a:pt x="6002" y="1192"/>
                        </a:lnTo>
                        <a:lnTo>
                          <a:pt x="5085" y="1715"/>
                        </a:lnTo>
                        <a:lnTo>
                          <a:pt x="4216" y="2335"/>
                        </a:lnTo>
                        <a:lnTo>
                          <a:pt x="3418" y="3025"/>
                        </a:lnTo>
                        <a:lnTo>
                          <a:pt x="2692" y="3787"/>
                        </a:lnTo>
                        <a:lnTo>
                          <a:pt x="2037" y="4621"/>
                        </a:lnTo>
                        <a:lnTo>
                          <a:pt x="1453" y="5514"/>
                        </a:lnTo>
                        <a:lnTo>
                          <a:pt x="977" y="6466"/>
                        </a:lnTo>
                        <a:lnTo>
                          <a:pt x="572" y="7466"/>
                        </a:lnTo>
                        <a:lnTo>
                          <a:pt x="275" y="8502"/>
                        </a:lnTo>
                        <a:lnTo>
                          <a:pt x="84" y="9586"/>
                        </a:lnTo>
                        <a:lnTo>
                          <a:pt x="1" y="10693"/>
                        </a:lnTo>
                        <a:lnTo>
                          <a:pt x="1" y="11265"/>
                        </a:lnTo>
                        <a:lnTo>
                          <a:pt x="1" y="11729"/>
                        </a:lnTo>
                        <a:lnTo>
                          <a:pt x="13" y="12300"/>
                        </a:lnTo>
                        <a:lnTo>
                          <a:pt x="144" y="13408"/>
                        </a:lnTo>
                        <a:lnTo>
                          <a:pt x="382" y="14479"/>
                        </a:lnTo>
                        <a:lnTo>
                          <a:pt x="727" y="15503"/>
                        </a:lnTo>
                        <a:lnTo>
                          <a:pt x="1168" y="16480"/>
                        </a:lnTo>
                        <a:lnTo>
                          <a:pt x="1692" y="17408"/>
                        </a:lnTo>
                        <a:lnTo>
                          <a:pt x="2299" y="18278"/>
                        </a:lnTo>
                        <a:lnTo>
                          <a:pt x="2977" y="19087"/>
                        </a:lnTo>
                        <a:lnTo>
                          <a:pt x="3740" y="19814"/>
                        </a:lnTo>
                        <a:lnTo>
                          <a:pt x="4573" y="20480"/>
                        </a:lnTo>
                        <a:lnTo>
                          <a:pt x="5466" y="21052"/>
                        </a:lnTo>
                        <a:lnTo>
                          <a:pt x="6407" y="21552"/>
                        </a:lnTo>
                        <a:lnTo>
                          <a:pt x="7407" y="21945"/>
                        </a:lnTo>
                        <a:lnTo>
                          <a:pt x="8443" y="22254"/>
                        </a:lnTo>
                        <a:lnTo>
                          <a:pt x="9526" y="22457"/>
                        </a:lnTo>
                        <a:lnTo>
                          <a:pt x="10634" y="22552"/>
                        </a:lnTo>
                        <a:lnTo>
                          <a:pt x="11205" y="22552"/>
                        </a:lnTo>
                        <a:lnTo>
                          <a:pt x="11836" y="22540"/>
                        </a:lnTo>
                        <a:lnTo>
                          <a:pt x="13074" y="22409"/>
                        </a:lnTo>
                        <a:lnTo>
                          <a:pt x="14301" y="22147"/>
                        </a:lnTo>
                        <a:lnTo>
                          <a:pt x="15480" y="21742"/>
                        </a:lnTo>
                        <a:lnTo>
                          <a:pt x="16063" y="21492"/>
                        </a:lnTo>
                        <a:lnTo>
                          <a:pt x="16587" y="21242"/>
                        </a:lnTo>
                        <a:lnTo>
                          <a:pt x="17599" y="20647"/>
                        </a:lnTo>
                        <a:lnTo>
                          <a:pt x="18528" y="19933"/>
                        </a:lnTo>
                        <a:lnTo>
                          <a:pt x="19373" y="19123"/>
                        </a:lnTo>
                        <a:lnTo>
                          <a:pt x="19766" y="18682"/>
                        </a:lnTo>
                        <a:lnTo>
                          <a:pt x="17825" y="16742"/>
                        </a:lnTo>
                        <a:lnTo>
                          <a:pt x="17516" y="17111"/>
                        </a:lnTo>
                        <a:lnTo>
                          <a:pt x="16837" y="17789"/>
                        </a:lnTo>
                        <a:lnTo>
                          <a:pt x="16087" y="18373"/>
                        </a:lnTo>
                        <a:lnTo>
                          <a:pt x="15289" y="18873"/>
                        </a:lnTo>
                        <a:lnTo>
                          <a:pt x="14432" y="19278"/>
                        </a:lnTo>
                        <a:lnTo>
                          <a:pt x="13551" y="19587"/>
                        </a:lnTo>
                        <a:lnTo>
                          <a:pt x="12622" y="19790"/>
                        </a:lnTo>
                        <a:lnTo>
                          <a:pt x="11669" y="19897"/>
                        </a:lnTo>
                        <a:lnTo>
                          <a:pt x="10776" y="19897"/>
                        </a:lnTo>
                        <a:lnTo>
                          <a:pt x="9943" y="19837"/>
                        </a:lnTo>
                        <a:lnTo>
                          <a:pt x="9133" y="19683"/>
                        </a:lnTo>
                        <a:lnTo>
                          <a:pt x="8347" y="19468"/>
                        </a:lnTo>
                        <a:lnTo>
                          <a:pt x="7585" y="19159"/>
                        </a:lnTo>
                        <a:lnTo>
                          <a:pt x="6871" y="18778"/>
                        </a:lnTo>
                        <a:lnTo>
                          <a:pt x="6180" y="18325"/>
                        </a:lnTo>
                        <a:lnTo>
                          <a:pt x="5537" y="17813"/>
                        </a:lnTo>
                        <a:lnTo>
                          <a:pt x="5240" y="17516"/>
                        </a:lnTo>
                        <a:lnTo>
                          <a:pt x="4942" y="17218"/>
                        </a:lnTo>
                        <a:lnTo>
                          <a:pt x="4406" y="16575"/>
                        </a:lnTo>
                        <a:lnTo>
                          <a:pt x="3954" y="15884"/>
                        </a:lnTo>
                        <a:lnTo>
                          <a:pt x="3573" y="15158"/>
                        </a:lnTo>
                        <a:lnTo>
                          <a:pt x="3275" y="14372"/>
                        </a:lnTo>
                        <a:lnTo>
                          <a:pt x="3049" y="13551"/>
                        </a:lnTo>
                        <a:lnTo>
                          <a:pt x="2894" y="12682"/>
                        </a:lnTo>
                        <a:lnTo>
                          <a:pt x="2823" y="11765"/>
                        </a:lnTo>
                        <a:lnTo>
                          <a:pt x="2811" y="11288"/>
                        </a:lnTo>
                        <a:lnTo>
                          <a:pt x="2823" y="10800"/>
                        </a:lnTo>
                        <a:lnTo>
                          <a:pt x="2894" y="9883"/>
                        </a:lnTo>
                        <a:lnTo>
                          <a:pt x="3049" y="9014"/>
                        </a:lnTo>
                        <a:lnTo>
                          <a:pt x="3275" y="8193"/>
                        </a:lnTo>
                        <a:lnTo>
                          <a:pt x="3585" y="7407"/>
                        </a:lnTo>
                        <a:lnTo>
                          <a:pt x="3954" y="6681"/>
                        </a:lnTo>
                        <a:lnTo>
                          <a:pt x="4418" y="5990"/>
                        </a:lnTo>
                        <a:lnTo>
                          <a:pt x="4942" y="5347"/>
                        </a:lnTo>
                        <a:lnTo>
                          <a:pt x="5240" y="5049"/>
                        </a:lnTo>
                        <a:lnTo>
                          <a:pt x="5537" y="4752"/>
                        </a:lnTo>
                        <a:lnTo>
                          <a:pt x="6180" y="4240"/>
                        </a:lnTo>
                        <a:lnTo>
                          <a:pt x="6871" y="3787"/>
                        </a:lnTo>
                        <a:lnTo>
                          <a:pt x="7597" y="3406"/>
                        </a:lnTo>
                        <a:lnTo>
                          <a:pt x="8359" y="3097"/>
                        </a:lnTo>
                        <a:lnTo>
                          <a:pt x="9145" y="2882"/>
                        </a:lnTo>
                        <a:lnTo>
                          <a:pt x="9955" y="2728"/>
                        </a:lnTo>
                        <a:lnTo>
                          <a:pt x="10776" y="2668"/>
                        </a:lnTo>
                        <a:lnTo>
                          <a:pt x="11193" y="2668"/>
                        </a:lnTo>
                        <a:lnTo>
                          <a:pt x="11622" y="2656"/>
                        </a:lnTo>
                        <a:lnTo>
                          <a:pt x="12479" y="2716"/>
                        </a:lnTo>
                        <a:lnTo>
                          <a:pt x="13324" y="2882"/>
                        </a:lnTo>
                        <a:lnTo>
                          <a:pt x="14134" y="3144"/>
                        </a:lnTo>
                        <a:lnTo>
                          <a:pt x="14896" y="3501"/>
                        </a:lnTo>
                        <a:lnTo>
                          <a:pt x="15622" y="3942"/>
                        </a:lnTo>
                        <a:lnTo>
                          <a:pt x="16301" y="4466"/>
                        </a:lnTo>
                        <a:lnTo>
                          <a:pt x="16908" y="5073"/>
                        </a:lnTo>
                        <a:lnTo>
                          <a:pt x="17194" y="5407"/>
                        </a:lnTo>
                        <a:lnTo>
                          <a:pt x="19123" y="3525"/>
                        </a:lnTo>
                        <a:lnTo>
                          <a:pt x="18742" y="3097"/>
                        </a:lnTo>
                        <a:lnTo>
                          <a:pt x="17920" y="2323"/>
                        </a:lnTo>
                        <a:lnTo>
                          <a:pt x="17027" y="1656"/>
                        </a:lnTo>
                        <a:lnTo>
                          <a:pt x="16075" y="1096"/>
                        </a:lnTo>
                        <a:lnTo>
                          <a:pt x="15051" y="644"/>
                        </a:lnTo>
                        <a:lnTo>
                          <a:pt x="13991" y="311"/>
                        </a:lnTo>
                        <a:lnTo>
                          <a:pt x="12896" y="84"/>
                        </a:lnTo>
                        <a:lnTo>
                          <a:pt x="11777" y="1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" name="Google Shape;137;p17"/>
                  <p:cNvSpPr/>
                  <p:nvPr/>
                </p:nvSpPr>
                <p:spPr>
                  <a:xfrm>
                    <a:off x="2621028" y="1431699"/>
                    <a:ext cx="23797" cy="1850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6" h="21587" extrusionOk="0">
                        <a:moveTo>
                          <a:pt x="1" y="0"/>
                        </a:moveTo>
                        <a:lnTo>
                          <a:pt x="1" y="21587"/>
                        </a:lnTo>
                        <a:lnTo>
                          <a:pt x="2775" y="21587"/>
                        </a:lnTo>
                        <a:lnTo>
                          <a:pt x="2775" y="0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" name="Google Shape;138;p17"/>
                  <p:cNvSpPr/>
                  <p:nvPr/>
                </p:nvSpPr>
                <p:spPr>
                  <a:xfrm>
                    <a:off x="2665228" y="1485997"/>
                    <a:ext cx="130353" cy="1348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06" h="15730" extrusionOk="0">
                        <a:moveTo>
                          <a:pt x="7287" y="2537"/>
                        </a:moveTo>
                        <a:lnTo>
                          <a:pt x="8180" y="2560"/>
                        </a:lnTo>
                        <a:lnTo>
                          <a:pt x="9061" y="2763"/>
                        </a:lnTo>
                        <a:lnTo>
                          <a:pt x="9895" y="3120"/>
                        </a:lnTo>
                        <a:lnTo>
                          <a:pt x="10657" y="3656"/>
                        </a:lnTo>
                        <a:lnTo>
                          <a:pt x="10990" y="4001"/>
                        </a:lnTo>
                        <a:lnTo>
                          <a:pt x="11348" y="4394"/>
                        </a:lnTo>
                        <a:lnTo>
                          <a:pt x="11919" y="5299"/>
                        </a:lnTo>
                        <a:lnTo>
                          <a:pt x="12288" y="6287"/>
                        </a:lnTo>
                        <a:lnTo>
                          <a:pt x="12455" y="7335"/>
                        </a:lnTo>
                        <a:lnTo>
                          <a:pt x="12455" y="7871"/>
                        </a:lnTo>
                        <a:lnTo>
                          <a:pt x="12455" y="8395"/>
                        </a:lnTo>
                        <a:lnTo>
                          <a:pt x="12288" y="9442"/>
                        </a:lnTo>
                        <a:lnTo>
                          <a:pt x="11907" y="10431"/>
                        </a:lnTo>
                        <a:lnTo>
                          <a:pt x="11348" y="11336"/>
                        </a:lnTo>
                        <a:lnTo>
                          <a:pt x="10990" y="11740"/>
                        </a:lnTo>
                        <a:lnTo>
                          <a:pt x="10895" y="11836"/>
                        </a:lnTo>
                        <a:lnTo>
                          <a:pt x="10800" y="11931"/>
                        </a:lnTo>
                        <a:lnTo>
                          <a:pt x="10443" y="12241"/>
                        </a:lnTo>
                        <a:lnTo>
                          <a:pt x="9645" y="12729"/>
                        </a:lnTo>
                        <a:lnTo>
                          <a:pt x="8800" y="13050"/>
                        </a:lnTo>
                        <a:lnTo>
                          <a:pt x="7907" y="13193"/>
                        </a:lnTo>
                        <a:lnTo>
                          <a:pt x="7013" y="13169"/>
                        </a:lnTo>
                        <a:lnTo>
                          <a:pt x="6144" y="12967"/>
                        </a:lnTo>
                        <a:lnTo>
                          <a:pt x="5311" y="12610"/>
                        </a:lnTo>
                        <a:lnTo>
                          <a:pt x="4549" y="12074"/>
                        </a:lnTo>
                        <a:lnTo>
                          <a:pt x="4204" y="11740"/>
                        </a:lnTo>
                        <a:lnTo>
                          <a:pt x="3858" y="11336"/>
                        </a:lnTo>
                        <a:lnTo>
                          <a:pt x="3299" y="10431"/>
                        </a:lnTo>
                        <a:lnTo>
                          <a:pt x="2918" y="9442"/>
                        </a:lnTo>
                        <a:lnTo>
                          <a:pt x="2751" y="8395"/>
                        </a:lnTo>
                        <a:lnTo>
                          <a:pt x="2751" y="7871"/>
                        </a:lnTo>
                        <a:lnTo>
                          <a:pt x="2739" y="7335"/>
                        </a:lnTo>
                        <a:lnTo>
                          <a:pt x="2918" y="6287"/>
                        </a:lnTo>
                        <a:lnTo>
                          <a:pt x="3287" y="5299"/>
                        </a:lnTo>
                        <a:lnTo>
                          <a:pt x="3846" y="4394"/>
                        </a:lnTo>
                        <a:lnTo>
                          <a:pt x="4204" y="4001"/>
                        </a:lnTo>
                        <a:lnTo>
                          <a:pt x="4299" y="3894"/>
                        </a:lnTo>
                        <a:lnTo>
                          <a:pt x="4406" y="3799"/>
                        </a:lnTo>
                        <a:lnTo>
                          <a:pt x="4763" y="3489"/>
                        </a:lnTo>
                        <a:lnTo>
                          <a:pt x="5549" y="3001"/>
                        </a:lnTo>
                        <a:lnTo>
                          <a:pt x="6406" y="2680"/>
                        </a:lnTo>
                        <a:lnTo>
                          <a:pt x="7287" y="2537"/>
                        </a:lnTo>
                        <a:close/>
                        <a:moveTo>
                          <a:pt x="7240" y="1"/>
                        </a:moveTo>
                        <a:lnTo>
                          <a:pt x="6502" y="72"/>
                        </a:lnTo>
                        <a:lnTo>
                          <a:pt x="5775" y="215"/>
                        </a:lnTo>
                        <a:lnTo>
                          <a:pt x="5061" y="417"/>
                        </a:lnTo>
                        <a:lnTo>
                          <a:pt x="4358" y="703"/>
                        </a:lnTo>
                        <a:lnTo>
                          <a:pt x="3692" y="1048"/>
                        </a:lnTo>
                        <a:lnTo>
                          <a:pt x="3049" y="1477"/>
                        </a:lnTo>
                        <a:lnTo>
                          <a:pt x="2441" y="1965"/>
                        </a:lnTo>
                        <a:lnTo>
                          <a:pt x="2156" y="2239"/>
                        </a:lnTo>
                        <a:lnTo>
                          <a:pt x="1882" y="2525"/>
                        </a:lnTo>
                        <a:lnTo>
                          <a:pt x="1405" y="3144"/>
                        </a:lnTo>
                        <a:lnTo>
                          <a:pt x="1001" y="3799"/>
                        </a:lnTo>
                        <a:lnTo>
                          <a:pt x="655" y="4489"/>
                        </a:lnTo>
                        <a:lnTo>
                          <a:pt x="381" y="5204"/>
                        </a:lnTo>
                        <a:lnTo>
                          <a:pt x="191" y="5942"/>
                        </a:lnTo>
                        <a:lnTo>
                          <a:pt x="60" y="6704"/>
                        </a:lnTo>
                        <a:lnTo>
                          <a:pt x="0" y="7478"/>
                        </a:lnTo>
                        <a:lnTo>
                          <a:pt x="12" y="7871"/>
                        </a:lnTo>
                        <a:lnTo>
                          <a:pt x="0" y="8252"/>
                        </a:lnTo>
                        <a:lnTo>
                          <a:pt x="60" y="9026"/>
                        </a:lnTo>
                        <a:lnTo>
                          <a:pt x="191" y="9788"/>
                        </a:lnTo>
                        <a:lnTo>
                          <a:pt x="393" y="10526"/>
                        </a:lnTo>
                        <a:lnTo>
                          <a:pt x="667" y="11240"/>
                        </a:lnTo>
                        <a:lnTo>
                          <a:pt x="1012" y="11931"/>
                        </a:lnTo>
                        <a:lnTo>
                          <a:pt x="1417" y="12586"/>
                        </a:lnTo>
                        <a:lnTo>
                          <a:pt x="1894" y="13205"/>
                        </a:lnTo>
                        <a:lnTo>
                          <a:pt x="2156" y="13491"/>
                        </a:lnTo>
                        <a:lnTo>
                          <a:pt x="2441" y="13765"/>
                        </a:lnTo>
                        <a:lnTo>
                          <a:pt x="3049" y="14253"/>
                        </a:lnTo>
                        <a:lnTo>
                          <a:pt x="3692" y="14681"/>
                        </a:lnTo>
                        <a:lnTo>
                          <a:pt x="4358" y="15027"/>
                        </a:lnTo>
                        <a:lnTo>
                          <a:pt x="5061" y="15312"/>
                        </a:lnTo>
                        <a:lnTo>
                          <a:pt x="5775" y="15515"/>
                        </a:lnTo>
                        <a:lnTo>
                          <a:pt x="6502" y="15658"/>
                        </a:lnTo>
                        <a:lnTo>
                          <a:pt x="7240" y="15729"/>
                        </a:lnTo>
                        <a:lnTo>
                          <a:pt x="7978" y="15729"/>
                        </a:lnTo>
                        <a:lnTo>
                          <a:pt x="8716" y="15658"/>
                        </a:lnTo>
                        <a:lnTo>
                          <a:pt x="9442" y="15515"/>
                        </a:lnTo>
                        <a:lnTo>
                          <a:pt x="10157" y="15312"/>
                        </a:lnTo>
                        <a:lnTo>
                          <a:pt x="10859" y="15027"/>
                        </a:lnTo>
                        <a:lnTo>
                          <a:pt x="11526" y="14681"/>
                        </a:lnTo>
                        <a:lnTo>
                          <a:pt x="12169" y="14253"/>
                        </a:lnTo>
                        <a:lnTo>
                          <a:pt x="12776" y="13765"/>
                        </a:lnTo>
                        <a:lnTo>
                          <a:pt x="13062" y="13491"/>
                        </a:lnTo>
                        <a:lnTo>
                          <a:pt x="13324" y="13205"/>
                        </a:lnTo>
                        <a:lnTo>
                          <a:pt x="13800" y="12586"/>
                        </a:lnTo>
                        <a:lnTo>
                          <a:pt x="14217" y="11931"/>
                        </a:lnTo>
                        <a:lnTo>
                          <a:pt x="14550" y="11240"/>
                        </a:lnTo>
                        <a:lnTo>
                          <a:pt x="14824" y="10526"/>
                        </a:lnTo>
                        <a:lnTo>
                          <a:pt x="15027" y="9788"/>
                        </a:lnTo>
                        <a:lnTo>
                          <a:pt x="15158" y="9026"/>
                        </a:lnTo>
                        <a:lnTo>
                          <a:pt x="15205" y="8252"/>
                        </a:lnTo>
                        <a:lnTo>
                          <a:pt x="15205" y="7871"/>
                        </a:lnTo>
                        <a:lnTo>
                          <a:pt x="15205" y="7478"/>
                        </a:lnTo>
                        <a:lnTo>
                          <a:pt x="15158" y="6704"/>
                        </a:lnTo>
                        <a:lnTo>
                          <a:pt x="15027" y="5942"/>
                        </a:lnTo>
                        <a:lnTo>
                          <a:pt x="14824" y="5204"/>
                        </a:lnTo>
                        <a:lnTo>
                          <a:pt x="14550" y="4489"/>
                        </a:lnTo>
                        <a:lnTo>
                          <a:pt x="14205" y="3799"/>
                        </a:lnTo>
                        <a:lnTo>
                          <a:pt x="13800" y="3144"/>
                        </a:lnTo>
                        <a:lnTo>
                          <a:pt x="13324" y="2525"/>
                        </a:lnTo>
                        <a:lnTo>
                          <a:pt x="13062" y="2239"/>
                        </a:lnTo>
                        <a:lnTo>
                          <a:pt x="12776" y="1965"/>
                        </a:lnTo>
                        <a:lnTo>
                          <a:pt x="12169" y="1477"/>
                        </a:lnTo>
                        <a:lnTo>
                          <a:pt x="11526" y="1048"/>
                        </a:lnTo>
                        <a:lnTo>
                          <a:pt x="10859" y="703"/>
                        </a:lnTo>
                        <a:lnTo>
                          <a:pt x="10157" y="417"/>
                        </a:lnTo>
                        <a:lnTo>
                          <a:pt x="9442" y="215"/>
                        </a:lnTo>
                        <a:lnTo>
                          <a:pt x="8716" y="72"/>
                        </a:lnTo>
                        <a:lnTo>
                          <a:pt x="7978" y="1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" name="Google Shape;139;p17"/>
                  <p:cNvSpPr/>
                  <p:nvPr/>
                </p:nvSpPr>
                <p:spPr>
                  <a:xfrm>
                    <a:off x="2814758" y="1490181"/>
                    <a:ext cx="112291" cy="1306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99" h="15242" extrusionOk="0">
                        <a:moveTo>
                          <a:pt x="1" y="1"/>
                        </a:moveTo>
                        <a:lnTo>
                          <a:pt x="1" y="9014"/>
                        </a:lnTo>
                        <a:lnTo>
                          <a:pt x="25" y="9717"/>
                        </a:lnTo>
                        <a:lnTo>
                          <a:pt x="215" y="10979"/>
                        </a:lnTo>
                        <a:lnTo>
                          <a:pt x="572" y="12110"/>
                        </a:lnTo>
                        <a:lnTo>
                          <a:pt x="965" y="12860"/>
                        </a:lnTo>
                        <a:lnTo>
                          <a:pt x="1275" y="13324"/>
                        </a:lnTo>
                        <a:lnTo>
                          <a:pt x="1453" y="13539"/>
                        </a:lnTo>
                        <a:lnTo>
                          <a:pt x="1632" y="13741"/>
                        </a:lnTo>
                        <a:lnTo>
                          <a:pt x="2037" y="14122"/>
                        </a:lnTo>
                        <a:lnTo>
                          <a:pt x="2477" y="14432"/>
                        </a:lnTo>
                        <a:lnTo>
                          <a:pt x="2954" y="14705"/>
                        </a:lnTo>
                        <a:lnTo>
                          <a:pt x="3478" y="14908"/>
                        </a:lnTo>
                        <a:lnTo>
                          <a:pt x="4049" y="15075"/>
                        </a:lnTo>
                        <a:lnTo>
                          <a:pt x="4656" y="15182"/>
                        </a:lnTo>
                        <a:lnTo>
                          <a:pt x="5311" y="15229"/>
                        </a:lnTo>
                        <a:lnTo>
                          <a:pt x="5657" y="15241"/>
                        </a:lnTo>
                        <a:lnTo>
                          <a:pt x="6014" y="15229"/>
                        </a:lnTo>
                        <a:lnTo>
                          <a:pt x="6728" y="15134"/>
                        </a:lnTo>
                        <a:lnTo>
                          <a:pt x="7407" y="14944"/>
                        </a:lnTo>
                        <a:lnTo>
                          <a:pt x="8074" y="14670"/>
                        </a:lnTo>
                        <a:lnTo>
                          <a:pt x="8395" y="14491"/>
                        </a:lnTo>
                        <a:lnTo>
                          <a:pt x="8681" y="14324"/>
                        </a:lnTo>
                        <a:lnTo>
                          <a:pt x="9229" y="13943"/>
                        </a:lnTo>
                        <a:lnTo>
                          <a:pt x="9717" y="13491"/>
                        </a:lnTo>
                        <a:lnTo>
                          <a:pt x="10133" y="12991"/>
                        </a:lnTo>
                        <a:lnTo>
                          <a:pt x="10324" y="12705"/>
                        </a:lnTo>
                        <a:lnTo>
                          <a:pt x="10443" y="12705"/>
                        </a:lnTo>
                        <a:lnTo>
                          <a:pt x="10443" y="14765"/>
                        </a:lnTo>
                        <a:lnTo>
                          <a:pt x="13098" y="14765"/>
                        </a:lnTo>
                        <a:lnTo>
                          <a:pt x="13098" y="1"/>
                        </a:lnTo>
                        <a:lnTo>
                          <a:pt x="10312" y="1"/>
                        </a:lnTo>
                        <a:lnTo>
                          <a:pt x="10312" y="8121"/>
                        </a:lnTo>
                        <a:lnTo>
                          <a:pt x="10300" y="8550"/>
                        </a:lnTo>
                        <a:lnTo>
                          <a:pt x="10169" y="9407"/>
                        </a:lnTo>
                        <a:lnTo>
                          <a:pt x="9895" y="10217"/>
                        </a:lnTo>
                        <a:lnTo>
                          <a:pt x="9479" y="10979"/>
                        </a:lnTo>
                        <a:lnTo>
                          <a:pt x="9229" y="11324"/>
                        </a:lnTo>
                        <a:lnTo>
                          <a:pt x="8967" y="11645"/>
                        </a:lnTo>
                        <a:lnTo>
                          <a:pt x="8336" y="12169"/>
                        </a:lnTo>
                        <a:lnTo>
                          <a:pt x="7609" y="12526"/>
                        </a:lnTo>
                        <a:lnTo>
                          <a:pt x="6823" y="12693"/>
                        </a:lnTo>
                        <a:lnTo>
                          <a:pt x="6407" y="12705"/>
                        </a:lnTo>
                        <a:lnTo>
                          <a:pt x="5966" y="12693"/>
                        </a:lnTo>
                        <a:lnTo>
                          <a:pt x="5168" y="12562"/>
                        </a:lnTo>
                        <a:lnTo>
                          <a:pt x="4490" y="12312"/>
                        </a:lnTo>
                        <a:lnTo>
                          <a:pt x="3918" y="11919"/>
                        </a:lnTo>
                        <a:lnTo>
                          <a:pt x="3454" y="11407"/>
                        </a:lnTo>
                        <a:lnTo>
                          <a:pt x="3120" y="10764"/>
                        </a:lnTo>
                        <a:lnTo>
                          <a:pt x="2882" y="9990"/>
                        </a:lnTo>
                        <a:lnTo>
                          <a:pt x="2775" y="9085"/>
                        </a:lnTo>
                        <a:lnTo>
                          <a:pt x="2763" y="8585"/>
                        </a:lnTo>
                        <a:lnTo>
                          <a:pt x="2763" y="1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" name="Google Shape;140;p17"/>
                  <p:cNvSpPr/>
                  <p:nvPr/>
                </p:nvSpPr>
                <p:spPr>
                  <a:xfrm>
                    <a:off x="2947349" y="1431699"/>
                    <a:ext cx="127293" cy="189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49" h="22076" extrusionOk="0">
                        <a:moveTo>
                          <a:pt x="7240" y="8894"/>
                        </a:moveTo>
                        <a:lnTo>
                          <a:pt x="8097" y="8930"/>
                        </a:lnTo>
                        <a:lnTo>
                          <a:pt x="8955" y="9121"/>
                        </a:lnTo>
                        <a:lnTo>
                          <a:pt x="9752" y="9490"/>
                        </a:lnTo>
                        <a:lnTo>
                          <a:pt x="10491" y="10014"/>
                        </a:lnTo>
                        <a:lnTo>
                          <a:pt x="10812" y="10347"/>
                        </a:lnTo>
                        <a:lnTo>
                          <a:pt x="11157" y="10752"/>
                        </a:lnTo>
                        <a:lnTo>
                          <a:pt x="11693" y="11657"/>
                        </a:lnTo>
                        <a:lnTo>
                          <a:pt x="12038" y="12645"/>
                        </a:lnTo>
                        <a:lnTo>
                          <a:pt x="12193" y="13681"/>
                        </a:lnTo>
                        <a:lnTo>
                          <a:pt x="12181" y="14217"/>
                        </a:lnTo>
                        <a:lnTo>
                          <a:pt x="12193" y="14741"/>
                        </a:lnTo>
                        <a:lnTo>
                          <a:pt x="12038" y="15788"/>
                        </a:lnTo>
                        <a:lnTo>
                          <a:pt x="11693" y="16777"/>
                        </a:lnTo>
                        <a:lnTo>
                          <a:pt x="11157" y="17682"/>
                        </a:lnTo>
                        <a:lnTo>
                          <a:pt x="10812" y="18086"/>
                        </a:lnTo>
                        <a:lnTo>
                          <a:pt x="10479" y="18432"/>
                        </a:lnTo>
                        <a:lnTo>
                          <a:pt x="9717" y="18979"/>
                        </a:lnTo>
                        <a:lnTo>
                          <a:pt x="8871" y="19348"/>
                        </a:lnTo>
                        <a:lnTo>
                          <a:pt x="7954" y="19527"/>
                        </a:lnTo>
                        <a:lnTo>
                          <a:pt x="7478" y="19539"/>
                        </a:lnTo>
                        <a:lnTo>
                          <a:pt x="7014" y="19527"/>
                        </a:lnTo>
                        <a:lnTo>
                          <a:pt x="6097" y="19337"/>
                        </a:lnTo>
                        <a:lnTo>
                          <a:pt x="5252" y="18967"/>
                        </a:lnTo>
                        <a:lnTo>
                          <a:pt x="4501" y="18420"/>
                        </a:lnTo>
                        <a:lnTo>
                          <a:pt x="4180" y="18086"/>
                        </a:lnTo>
                        <a:lnTo>
                          <a:pt x="3835" y="17682"/>
                        </a:lnTo>
                        <a:lnTo>
                          <a:pt x="3287" y="16777"/>
                        </a:lnTo>
                        <a:lnTo>
                          <a:pt x="2930" y="15788"/>
                        </a:lnTo>
                        <a:lnTo>
                          <a:pt x="2775" y="14753"/>
                        </a:lnTo>
                        <a:lnTo>
                          <a:pt x="2787" y="14217"/>
                        </a:lnTo>
                        <a:lnTo>
                          <a:pt x="2775" y="13681"/>
                        </a:lnTo>
                        <a:lnTo>
                          <a:pt x="2930" y="12645"/>
                        </a:lnTo>
                        <a:lnTo>
                          <a:pt x="3287" y="11657"/>
                        </a:lnTo>
                        <a:lnTo>
                          <a:pt x="3835" y="10752"/>
                        </a:lnTo>
                        <a:lnTo>
                          <a:pt x="4180" y="10347"/>
                        </a:lnTo>
                        <a:lnTo>
                          <a:pt x="4299" y="10216"/>
                        </a:lnTo>
                        <a:lnTo>
                          <a:pt x="4430" y="10097"/>
                        </a:lnTo>
                        <a:lnTo>
                          <a:pt x="4775" y="9787"/>
                        </a:lnTo>
                        <a:lnTo>
                          <a:pt x="5549" y="9323"/>
                        </a:lnTo>
                        <a:lnTo>
                          <a:pt x="6371" y="9025"/>
                        </a:lnTo>
                        <a:lnTo>
                          <a:pt x="7240" y="8894"/>
                        </a:lnTo>
                        <a:close/>
                        <a:moveTo>
                          <a:pt x="12074" y="0"/>
                        </a:moveTo>
                        <a:lnTo>
                          <a:pt x="12074" y="6823"/>
                        </a:lnTo>
                        <a:lnTo>
                          <a:pt x="12193" y="8871"/>
                        </a:lnTo>
                        <a:lnTo>
                          <a:pt x="12074" y="8871"/>
                        </a:lnTo>
                        <a:lnTo>
                          <a:pt x="11884" y="8585"/>
                        </a:lnTo>
                        <a:lnTo>
                          <a:pt x="11443" y="8061"/>
                        </a:lnTo>
                        <a:lnTo>
                          <a:pt x="10931" y="7609"/>
                        </a:lnTo>
                        <a:lnTo>
                          <a:pt x="10371" y="7216"/>
                        </a:lnTo>
                        <a:lnTo>
                          <a:pt x="10074" y="7061"/>
                        </a:lnTo>
                        <a:lnTo>
                          <a:pt x="9717" y="6882"/>
                        </a:lnTo>
                        <a:lnTo>
                          <a:pt x="8978" y="6596"/>
                        </a:lnTo>
                        <a:lnTo>
                          <a:pt x="8204" y="6418"/>
                        </a:lnTo>
                        <a:lnTo>
                          <a:pt x="7430" y="6323"/>
                        </a:lnTo>
                        <a:lnTo>
                          <a:pt x="7038" y="6323"/>
                        </a:lnTo>
                        <a:lnTo>
                          <a:pt x="6680" y="6335"/>
                        </a:lnTo>
                        <a:lnTo>
                          <a:pt x="5978" y="6406"/>
                        </a:lnTo>
                        <a:lnTo>
                          <a:pt x="5299" y="6561"/>
                        </a:lnTo>
                        <a:lnTo>
                          <a:pt x="4632" y="6775"/>
                        </a:lnTo>
                        <a:lnTo>
                          <a:pt x="4001" y="7061"/>
                        </a:lnTo>
                        <a:lnTo>
                          <a:pt x="3406" y="7418"/>
                        </a:lnTo>
                        <a:lnTo>
                          <a:pt x="2846" y="7835"/>
                        </a:lnTo>
                        <a:lnTo>
                          <a:pt x="2322" y="8323"/>
                        </a:lnTo>
                        <a:lnTo>
                          <a:pt x="2096" y="8585"/>
                        </a:lnTo>
                        <a:lnTo>
                          <a:pt x="1834" y="8883"/>
                        </a:lnTo>
                        <a:lnTo>
                          <a:pt x="1370" y="9502"/>
                        </a:lnTo>
                        <a:lnTo>
                          <a:pt x="977" y="10145"/>
                        </a:lnTo>
                        <a:lnTo>
                          <a:pt x="644" y="10835"/>
                        </a:lnTo>
                        <a:lnTo>
                          <a:pt x="370" y="11550"/>
                        </a:lnTo>
                        <a:lnTo>
                          <a:pt x="179" y="12288"/>
                        </a:lnTo>
                        <a:lnTo>
                          <a:pt x="48" y="13038"/>
                        </a:lnTo>
                        <a:lnTo>
                          <a:pt x="1" y="13812"/>
                        </a:lnTo>
                        <a:lnTo>
                          <a:pt x="13" y="14205"/>
                        </a:lnTo>
                        <a:lnTo>
                          <a:pt x="1" y="14586"/>
                        </a:lnTo>
                        <a:lnTo>
                          <a:pt x="48" y="15360"/>
                        </a:lnTo>
                        <a:lnTo>
                          <a:pt x="179" y="16110"/>
                        </a:lnTo>
                        <a:lnTo>
                          <a:pt x="370" y="16848"/>
                        </a:lnTo>
                        <a:lnTo>
                          <a:pt x="644" y="17562"/>
                        </a:lnTo>
                        <a:lnTo>
                          <a:pt x="977" y="18253"/>
                        </a:lnTo>
                        <a:lnTo>
                          <a:pt x="1370" y="18896"/>
                        </a:lnTo>
                        <a:lnTo>
                          <a:pt x="1834" y="19515"/>
                        </a:lnTo>
                        <a:lnTo>
                          <a:pt x="2096" y="19813"/>
                        </a:lnTo>
                        <a:lnTo>
                          <a:pt x="2322" y="20075"/>
                        </a:lnTo>
                        <a:lnTo>
                          <a:pt x="2834" y="20563"/>
                        </a:lnTo>
                        <a:lnTo>
                          <a:pt x="3394" y="20980"/>
                        </a:lnTo>
                        <a:lnTo>
                          <a:pt x="4001" y="21337"/>
                        </a:lnTo>
                        <a:lnTo>
                          <a:pt x="4632" y="21623"/>
                        </a:lnTo>
                        <a:lnTo>
                          <a:pt x="5287" y="21837"/>
                        </a:lnTo>
                        <a:lnTo>
                          <a:pt x="5978" y="21992"/>
                        </a:lnTo>
                        <a:lnTo>
                          <a:pt x="6680" y="22063"/>
                        </a:lnTo>
                        <a:lnTo>
                          <a:pt x="7038" y="22075"/>
                        </a:lnTo>
                        <a:lnTo>
                          <a:pt x="7430" y="22075"/>
                        </a:lnTo>
                        <a:lnTo>
                          <a:pt x="8204" y="21980"/>
                        </a:lnTo>
                        <a:lnTo>
                          <a:pt x="8978" y="21801"/>
                        </a:lnTo>
                        <a:lnTo>
                          <a:pt x="9717" y="21515"/>
                        </a:lnTo>
                        <a:lnTo>
                          <a:pt x="10074" y="21349"/>
                        </a:lnTo>
                        <a:lnTo>
                          <a:pt x="10371" y="21182"/>
                        </a:lnTo>
                        <a:lnTo>
                          <a:pt x="10931" y="20789"/>
                        </a:lnTo>
                        <a:lnTo>
                          <a:pt x="11443" y="20337"/>
                        </a:lnTo>
                        <a:lnTo>
                          <a:pt x="11884" y="19813"/>
                        </a:lnTo>
                        <a:lnTo>
                          <a:pt x="12074" y="19527"/>
                        </a:lnTo>
                        <a:lnTo>
                          <a:pt x="12193" y="19527"/>
                        </a:lnTo>
                        <a:lnTo>
                          <a:pt x="12193" y="21587"/>
                        </a:lnTo>
                        <a:lnTo>
                          <a:pt x="14848" y="21587"/>
                        </a:lnTo>
                        <a:lnTo>
                          <a:pt x="14848" y="0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141" name="Google Shape;141;p17"/>
            <p:cNvSpPr/>
            <p:nvPr/>
          </p:nvSpPr>
          <p:spPr>
            <a:xfrm rot="10800000" flipH="1">
              <a:off x="831227" y="1197994"/>
              <a:ext cx="2449800" cy="6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" name="Google Shape;142;p17"/>
          <p:cNvSpPr txBox="1"/>
          <p:nvPr/>
        </p:nvSpPr>
        <p:spPr>
          <a:xfrm>
            <a:off x="7378500" y="4824925"/>
            <a:ext cx="1765500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888888"/>
                </a:solidFill>
                <a:latin typeface="Google Sans"/>
                <a:ea typeface="Google Sans"/>
                <a:cs typeface="Google Sans"/>
                <a:sym typeface="Google Sans"/>
              </a:rPr>
              <a:t>© 2018 Google LLC. All rights reserved.</a:t>
            </a:r>
            <a:endParaRPr sz="700">
              <a:solidFill>
                <a:srgbClr val="88888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3 1 2 5 1">
  <p:cSld name="TITLE_AND_BODY_3_1_2_6_1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18"/>
          <p:cNvGrpSpPr/>
          <p:nvPr/>
        </p:nvGrpSpPr>
        <p:grpSpPr>
          <a:xfrm>
            <a:off x="409957" y="4433682"/>
            <a:ext cx="2143330" cy="562473"/>
            <a:chOff x="831227" y="1197994"/>
            <a:chExt cx="2449800" cy="642900"/>
          </a:xfrm>
        </p:grpSpPr>
        <p:grpSp>
          <p:nvGrpSpPr>
            <p:cNvPr id="145" name="Google Shape;145;p18"/>
            <p:cNvGrpSpPr/>
            <p:nvPr/>
          </p:nvGrpSpPr>
          <p:grpSpPr>
            <a:xfrm>
              <a:off x="1045677" y="1364131"/>
              <a:ext cx="2028965" cy="317954"/>
              <a:chOff x="1045677" y="1364131"/>
              <a:chExt cx="2028965" cy="317954"/>
            </a:xfrm>
          </p:grpSpPr>
          <p:grpSp>
            <p:nvGrpSpPr>
              <p:cNvPr id="146" name="Google Shape;146;p18"/>
              <p:cNvGrpSpPr/>
              <p:nvPr/>
            </p:nvGrpSpPr>
            <p:grpSpPr>
              <a:xfrm>
                <a:off x="1045677" y="1364131"/>
                <a:ext cx="376033" cy="302438"/>
                <a:chOff x="1045677" y="1364131"/>
                <a:chExt cx="376033" cy="302438"/>
              </a:xfrm>
            </p:grpSpPr>
            <p:sp>
              <p:nvSpPr>
                <p:cNvPr id="147" name="Google Shape;147;p18"/>
                <p:cNvSpPr/>
                <p:nvPr/>
              </p:nvSpPr>
              <p:spPr>
                <a:xfrm>
                  <a:off x="1091608" y="1364131"/>
                  <a:ext cx="239567" cy="108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46" h="12669" extrusionOk="0">
                      <a:moveTo>
                        <a:pt x="16372" y="0"/>
                      </a:moveTo>
                      <a:lnTo>
                        <a:pt x="14729" y="95"/>
                      </a:lnTo>
                      <a:lnTo>
                        <a:pt x="13098" y="345"/>
                      </a:lnTo>
                      <a:lnTo>
                        <a:pt x="11502" y="762"/>
                      </a:lnTo>
                      <a:lnTo>
                        <a:pt x="9942" y="1322"/>
                      </a:lnTo>
                      <a:lnTo>
                        <a:pt x="8430" y="2036"/>
                      </a:lnTo>
                      <a:lnTo>
                        <a:pt x="6989" y="2905"/>
                      </a:lnTo>
                      <a:lnTo>
                        <a:pt x="5620" y="3929"/>
                      </a:lnTo>
                      <a:lnTo>
                        <a:pt x="4334" y="5108"/>
                      </a:lnTo>
                      <a:lnTo>
                        <a:pt x="3739" y="5751"/>
                      </a:lnTo>
                      <a:lnTo>
                        <a:pt x="3405" y="6132"/>
                      </a:lnTo>
                      <a:lnTo>
                        <a:pt x="2798" y="6906"/>
                      </a:lnTo>
                      <a:lnTo>
                        <a:pt x="2227" y="7716"/>
                      </a:lnTo>
                      <a:lnTo>
                        <a:pt x="1703" y="8561"/>
                      </a:lnTo>
                      <a:lnTo>
                        <a:pt x="1238" y="9430"/>
                      </a:lnTo>
                      <a:lnTo>
                        <a:pt x="810" y="10335"/>
                      </a:lnTo>
                      <a:lnTo>
                        <a:pt x="453" y="11252"/>
                      </a:lnTo>
                      <a:lnTo>
                        <a:pt x="131" y="12192"/>
                      </a:lnTo>
                      <a:lnTo>
                        <a:pt x="0" y="12669"/>
                      </a:lnTo>
                      <a:lnTo>
                        <a:pt x="179" y="12573"/>
                      </a:lnTo>
                      <a:lnTo>
                        <a:pt x="595" y="12514"/>
                      </a:lnTo>
                      <a:lnTo>
                        <a:pt x="1203" y="12573"/>
                      </a:lnTo>
                      <a:lnTo>
                        <a:pt x="1310" y="12597"/>
                      </a:lnTo>
                      <a:lnTo>
                        <a:pt x="8930" y="11347"/>
                      </a:lnTo>
                      <a:lnTo>
                        <a:pt x="8978" y="11264"/>
                      </a:lnTo>
                      <a:lnTo>
                        <a:pt x="9252" y="10906"/>
                      </a:lnTo>
                      <a:lnTo>
                        <a:pt x="9442" y="10740"/>
                      </a:lnTo>
                      <a:lnTo>
                        <a:pt x="9526" y="10740"/>
                      </a:lnTo>
                      <a:lnTo>
                        <a:pt x="9847" y="10395"/>
                      </a:lnTo>
                      <a:lnTo>
                        <a:pt x="10538" y="9775"/>
                      </a:lnTo>
                      <a:lnTo>
                        <a:pt x="11276" y="9240"/>
                      </a:lnTo>
                      <a:lnTo>
                        <a:pt x="12050" y="8775"/>
                      </a:lnTo>
                      <a:lnTo>
                        <a:pt x="12847" y="8382"/>
                      </a:lnTo>
                      <a:lnTo>
                        <a:pt x="13681" y="8085"/>
                      </a:lnTo>
                      <a:lnTo>
                        <a:pt x="14538" y="7846"/>
                      </a:lnTo>
                      <a:lnTo>
                        <a:pt x="15407" y="7704"/>
                      </a:lnTo>
                      <a:lnTo>
                        <a:pt x="16289" y="7644"/>
                      </a:lnTo>
                      <a:lnTo>
                        <a:pt x="17170" y="7656"/>
                      </a:lnTo>
                      <a:lnTo>
                        <a:pt x="18039" y="7751"/>
                      </a:lnTo>
                      <a:lnTo>
                        <a:pt x="18908" y="7930"/>
                      </a:lnTo>
                      <a:lnTo>
                        <a:pt x="19765" y="8192"/>
                      </a:lnTo>
                      <a:lnTo>
                        <a:pt x="20599" y="8537"/>
                      </a:lnTo>
                      <a:lnTo>
                        <a:pt x="21408" y="8966"/>
                      </a:lnTo>
                      <a:lnTo>
                        <a:pt x="22182" y="9478"/>
                      </a:lnTo>
                      <a:lnTo>
                        <a:pt x="22551" y="9775"/>
                      </a:lnTo>
                      <a:lnTo>
                        <a:pt x="22551" y="9740"/>
                      </a:lnTo>
                      <a:lnTo>
                        <a:pt x="23956" y="9775"/>
                      </a:lnTo>
                      <a:lnTo>
                        <a:pt x="27767" y="5965"/>
                      </a:lnTo>
                      <a:lnTo>
                        <a:pt x="27945" y="4334"/>
                      </a:lnTo>
                      <a:lnTo>
                        <a:pt x="27267" y="3763"/>
                      </a:lnTo>
                      <a:lnTo>
                        <a:pt x="25862" y="2750"/>
                      </a:lnTo>
                      <a:lnTo>
                        <a:pt x="24385" y="1893"/>
                      </a:lnTo>
                      <a:lnTo>
                        <a:pt x="22849" y="1191"/>
                      </a:lnTo>
                      <a:lnTo>
                        <a:pt x="21266" y="655"/>
                      </a:lnTo>
                      <a:lnTo>
                        <a:pt x="19646" y="274"/>
                      </a:lnTo>
                      <a:lnTo>
                        <a:pt x="18015" y="60"/>
                      </a:lnTo>
                      <a:lnTo>
                        <a:pt x="16372" y="0"/>
                      </a:lnTo>
                      <a:close/>
                    </a:path>
                  </a:pathLst>
                </a:custGeom>
                <a:solidFill>
                  <a:srgbClr val="EA43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" name="Google Shape;148;p18"/>
                <p:cNvSpPr/>
                <p:nvPr/>
              </p:nvSpPr>
              <p:spPr>
                <a:xfrm>
                  <a:off x="1225416" y="1401378"/>
                  <a:ext cx="196293" cy="265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98" h="30923" extrusionOk="0">
                      <a:moveTo>
                        <a:pt x="12348" y="1"/>
                      </a:moveTo>
                      <a:lnTo>
                        <a:pt x="6942" y="5395"/>
                      </a:lnTo>
                      <a:lnTo>
                        <a:pt x="7359" y="5740"/>
                      </a:lnTo>
                      <a:lnTo>
                        <a:pt x="8109" y="6502"/>
                      </a:lnTo>
                      <a:lnTo>
                        <a:pt x="8764" y="7335"/>
                      </a:lnTo>
                      <a:lnTo>
                        <a:pt x="9324" y="8228"/>
                      </a:lnTo>
                      <a:lnTo>
                        <a:pt x="9788" y="9181"/>
                      </a:lnTo>
                      <a:lnTo>
                        <a:pt x="10133" y="10169"/>
                      </a:lnTo>
                      <a:lnTo>
                        <a:pt x="10372" y="11205"/>
                      </a:lnTo>
                      <a:lnTo>
                        <a:pt x="10491" y="12265"/>
                      </a:lnTo>
                      <a:lnTo>
                        <a:pt x="10503" y="12812"/>
                      </a:lnTo>
                      <a:lnTo>
                        <a:pt x="10503" y="13777"/>
                      </a:lnTo>
                      <a:lnTo>
                        <a:pt x="10991" y="13789"/>
                      </a:lnTo>
                      <a:lnTo>
                        <a:pt x="11920" y="13979"/>
                      </a:lnTo>
                      <a:lnTo>
                        <a:pt x="12777" y="14348"/>
                      </a:lnTo>
                      <a:lnTo>
                        <a:pt x="13539" y="14860"/>
                      </a:lnTo>
                      <a:lnTo>
                        <a:pt x="14182" y="15503"/>
                      </a:lnTo>
                      <a:lnTo>
                        <a:pt x="14694" y="16265"/>
                      </a:lnTo>
                      <a:lnTo>
                        <a:pt x="15051" y="17123"/>
                      </a:lnTo>
                      <a:lnTo>
                        <a:pt x="15241" y="18051"/>
                      </a:lnTo>
                      <a:lnTo>
                        <a:pt x="15265" y="18540"/>
                      </a:lnTo>
                      <a:lnTo>
                        <a:pt x="15241" y="19028"/>
                      </a:lnTo>
                      <a:lnTo>
                        <a:pt x="15051" y="19956"/>
                      </a:lnTo>
                      <a:lnTo>
                        <a:pt x="14694" y="20814"/>
                      </a:lnTo>
                      <a:lnTo>
                        <a:pt x="14182" y="21576"/>
                      </a:lnTo>
                      <a:lnTo>
                        <a:pt x="13539" y="22219"/>
                      </a:lnTo>
                      <a:lnTo>
                        <a:pt x="12777" y="22731"/>
                      </a:lnTo>
                      <a:lnTo>
                        <a:pt x="11920" y="23100"/>
                      </a:lnTo>
                      <a:lnTo>
                        <a:pt x="10991" y="23290"/>
                      </a:lnTo>
                      <a:lnTo>
                        <a:pt x="10503" y="23302"/>
                      </a:lnTo>
                      <a:lnTo>
                        <a:pt x="977" y="23302"/>
                      </a:lnTo>
                      <a:lnTo>
                        <a:pt x="1" y="24267"/>
                      </a:lnTo>
                      <a:lnTo>
                        <a:pt x="1" y="29958"/>
                      </a:lnTo>
                      <a:lnTo>
                        <a:pt x="977" y="30922"/>
                      </a:lnTo>
                      <a:lnTo>
                        <a:pt x="10503" y="30922"/>
                      </a:lnTo>
                      <a:lnTo>
                        <a:pt x="11134" y="30911"/>
                      </a:lnTo>
                      <a:lnTo>
                        <a:pt x="12384" y="30780"/>
                      </a:lnTo>
                      <a:lnTo>
                        <a:pt x="13598" y="30541"/>
                      </a:lnTo>
                      <a:lnTo>
                        <a:pt x="14765" y="30172"/>
                      </a:lnTo>
                      <a:lnTo>
                        <a:pt x="15873" y="29708"/>
                      </a:lnTo>
                      <a:lnTo>
                        <a:pt x="16932" y="29136"/>
                      </a:lnTo>
                      <a:lnTo>
                        <a:pt x="17921" y="28470"/>
                      </a:lnTo>
                      <a:lnTo>
                        <a:pt x="18837" y="27708"/>
                      </a:lnTo>
                      <a:lnTo>
                        <a:pt x="19671" y="26874"/>
                      </a:lnTo>
                      <a:lnTo>
                        <a:pt x="20433" y="25957"/>
                      </a:lnTo>
                      <a:lnTo>
                        <a:pt x="21100" y="24969"/>
                      </a:lnTo>
                      <a:lnTo>
                        <a:pt x="21671" y="23909"/>
                      </a:lnTo>
                      <a:lnTo>
                        <a:pt x="22147" y="22802"/>
                      </a:lnTo>
                      <a:lnTo>
                        <a:pt x="22505" y="21635"/>
                      </a:lnTo>
                      <a:lnTo>
                        <a:pt x="22755" y="20433"/>
                      </a:lnTo>
                      <a:lnTo>
                        <a:pt x="22886" y="19183"/>
                      </a:lnTo>
                      <a:lnTo>
                        <a:pt x="22898" y="18540"/>
                      </a:lnTo>
                      <a:lnTo>
                        <a:pt x="22886" y="17778"/>
                      </a:lnTo>
                      <a:lnTo>
                        <a:pt x="22695" y="16289"/>
                      </a:lnTo>
                      <a:lnTo>
                        <a:pt x="22338" y="14837"/>
                      </a:lnTo>
                      <a:lnTo>
                        <a:pt x="21802" y="13455"/>
                      </a:lnTo>
                      <a:lnTo>
                        <a:pt x="21112" y="12134"/>
                      </a:lnTo>
                      <a:lnTo>
                        <a:pt x="20266" y="10907"/>
                      </a:lnTo>
                      <a:lnTo>
                        <a:pt x="19278" y="9788"/>
                      </a:lnTo>
                      <a:lnTo>
                        <a:pt x="18147" y="8776"/>
                      </a:lnTo>
                      <a:lnTo>
                        <a:pt x="17528" y="8336"/>
                      </a:lnTo>
                      <a:lnTo>
                        <a:pt x="17349" y="7728"/>
                      </a:lnTo>
                      <a:lnTo>
                        <a:pt x="16944" y="6550"/>
                      </a:lnTo>
                      <a:lnTo>
                        <a:pt x="16444" y="5407"/>
                      </a:lnTo>
                      <a:lnTo>
                        <a:pt x="15861" y="4311"/>
                      </a:lnTo>
                      <a:lnTo>
                        <a:pt x="15206" y="3263"/>
                      </a:lnTo>
                      <a:lnTo>
                        <a:pt x="14479" y="2263"/>
                      </a:lnTo>
                      <a:lnTo>
                        <a:pt x="13682" y="1311"/>
                      </a:lnTo>
                      <a:lnTo>
                        <a:pt x="12813" y="418"/>
                      </a:lnTo>
                      <a:lnTo>
                        <a:pt x="12348" y="1"/>
                      </a:lnTo>
                      <a:close/>
                    </a:path>
                  </a:pathLst>
                </a:custGeom>
                <a:solidFill>
                  <a:srgbClr val="4285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" name="Google Shape;149;p18"/>
                <p:cNvSpPr/>
                <p:nvPr/>
              </p:nvSpPr>
              <p:spPr>
                <a:xfrm>
                  <a:off x="1087931" y="1597457"/>
                  <a:ext cx="145870" cy="691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16" h="8062" extrusionOk="0">
                      <a:moveTo>
                        <a:pt x="5513" y="1"/>
                      </a:moveTo>
                      <a:lnTo>
                        <a:pt x="4144" y="417"/>
                      </a:lnTo>
                      <a:lnTo>
                        <a:pt x="334" y="4227"/>
                      </a:lnTo>
                      <a:lnTo>
                        <a:pt x="0" y="5525"/>
                      </a:lnTo>
                      <a:lnTo>
                        <a:pt x="405" y="5823"/>
                      </a:lnTo>
                      <a:lnTo>
                        <a:pt x="1251" y="6359"/>
                      </a:lnTo>
                      <a:lnTo>
                        <a:pt x="2144" y="6835"/>
                      </a:lnTo>
                      <a:lnTo>
                        <a:pt x="3061" y="7228"/>
                      </a:lnTo>
                      <a:lnTo>
                        <a:pt x="4001" y="7549"/>
                      </a:lnTo>
                      <a:lnTo>
                        <a:pt x="4977" y="7799"/>
                      </a:lnTo>
                      <a:lnTo>
                        <a:pt x="5966" y="7966"/>
                      </a:lnTo>
                      <a:lnTo>
                        <a:pt x="6966" y="8049"/>
                      </a:lnTo>
                      <a:lnTo>
                        <a:pt x="7478" y="8061"/>
                      </a:lnTo>
                      <a:lnTo>
                        <a:pt x="17015" y="8061"/>
                      </a:lnTo>
                      <a:lnTo>
                        <a:pt x="17015" y="429"/>
                      </a:lnTo>
                      <a:lnTo>
                        <a:pt x="7478" y="429"/>
                      </a:lnTo>
                      <a:lnTo>
                        <a:pt x="6966" y="405"/>
                      </a:lnTo>
                      <a:lnTo>
                        <a:pt x="5978" y="191"/>
                      </a:lnTo>
                      <a:lnTo>
                        <a:pt x="5513" y="1"/>
                      </a:lnTo>
                      <a:close/>
                    </a:path>
                  </a:pathLst>
                </a:custGeom>
                <a:solidFill>
                  <a:srgbClr val="34A85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" name="Google Shape;150;p18"/>
                <p:cNvSpPr/>
                <p:nvPr/>
              </p:nvSpPr>
              <p:spPr>
                <a:xfrm>
                  <a:off x="1045677" y="1454048"/>
                  <a:ext cx="190875" cy="190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66" h="22279" extrusionOk="0">
                      <a:moveTo>
                        <a:pt x="12407" y="1"/>
                      </a:moveTo>
                      <a:lnTo>
                        <a:pt x="11764" y="13"/>
                      </a:lnTo>
                      <a:lnTo>
                        <a:pt x="10514" y="132"/>
                      </a:lnTo>
                      <a:lnTo>
                        <a:pt x="9299" y="382"/>
                      </a:lnTo>
                      <a:lnTo>
                        <a:pt x="8132" y="739"/>
                      </a:lnTo>
                      <a:lnTo>
                        <a:pt x="7025" y="1203"/>
                      </a:lnTo>
                      <a:lnTo>
                        <a:pt x="5965" y="1775"/>
                      </a:lnTo>
                      <a:lnTo>
                        <a:pt x="4977" y="2442"/>
                      </a:lnTo>
                      <a:lnTo>
                        <a:pt x="4060" y="3192"/>
                      </a:lnTo>
                      <a:lnTo>
                        <a:pt x="3215" y="4037"/>
                      </a:lnTo>
                      <a:lnTo>
                        <a:pt x="2465" y="4954"/>
                      </a:lnTo>
                      <a:lnTo>
                        <a:pt x="1798" y="5942"/>
                      </a:lnTo>
                      <a:lnTo>
                        <a:pt x="1226" y="6990"/>
                      </a:lnTo>
                      <a:lnTo>
                        <a:pt x="750" y="8097"/>
                      </a:lnTo>
                      <a:lnTo>
                        <a:pt x="393" y="9264"/>
                      </a:lnTo>
                      <a:lnTo>
                        <a:pt x="143" y="10479"/>
                      </a:lnTo>
                      <a:lnTo>
                        <a:pt x="12" y="11729"/>
                      </a:lnTo>
                      <a:lnTo>
                        <a:pt x="0" y="12360"/>
                      </a:lnTo>
                      <a:lnTo>
                        <a:pt x="12" y="13098"/>
                      </a:lnTo>
                      <a:lnTo>
                        <a:pt x="179" y="14527"/>
                      </a:lnTo>
                      <a:lnTo>
                        <a:pt x="512" y="15920"/>
                      </a:lnTo>
                      <a:lnTo>
                        <a:pt x="1000" y="17265"/>
                      </a:lnTo>
                      <a:lnTo>
                        <a:pt x="1631" y="18527"/>
                      </a:lnTo>
                      <a:lnTo>
                        <a:pt x="2405" y="19730"/>
                      </a:lnTo>
                      <a:lnTo>
                        <a:pt x="3310" y="20825"/>
                      </a:lnTo>
                      <a:lnTo>
                        <a:pt x="4358" y="21826"/>
                      </a:lnTo>
                      <a:lnTo>
                        <a:pt x="4929" y="22278"/>
                      </a:lnTo>
                      <a:lnTo>
                        <a:pt x="10454" y="16741"/>
                      </a:lnTo>
                      <a:lnTo>
                        <a:pt x="10014" y="16527"/>
                      </a:lnTo>
                      <a:lnTo>
                        <a:pt x="9240" y="15979"/>
                      </a:lnTo>
                      <a:lnTo>
                        <a:pt x="8609" y="15301"/>
                      </a:lnTo>
                      <a:lnTo>
                        <a:pt x="8120" y="14515"/>
                      </a:lnTo>
                      <a:lnTo>
                        <a:pt x="7799" y="13670"/>
                      </a:lnTo>
                      <a:lnTo>
                        <a:pt x="7644" y="12765"/>
                      </a:lnTo>
                      <a:lnTo>
                        <a:pt x="7656" y="11836"/>
                      </a:lnTo>
                      <a:lnTo>
                        <a:pt x="7870" y="10895"/>
                      </a:lnTo>
                      <a:lnTo>
                        <a:pt x="8061" y="10443"/>
                      </a:lnTo>
                      <a:lnTo>
                        <a:pt x="8275" y="10002"/>
                      </a:lnTo>
                      <a:lnTo>
                        <a:pt x="8823" y="9240"/>
                      </a:lnTo>
                      <a:lnTo>
                        <a:pt x="9502" y="8597"/>
                      </a:lnTo>
                      <a:lnTo>
                        <a:pt x="10276" y="8121"/>
                      </a:lnTo>
                      <a:lnTo>
                        <a:pt x="11133" y="7788"/>
                      </a:lnTo>
                      <a:lnTo>
                        <a:pt x="12038" y="7633"/>
                      </a:lnTo>
                      <a:lnTo>
                        <a:pt x="12967" y="7657"/>
                      </a:lnTo>
                      <a:lnTo>
                        <a:pt x="13895" y="7859"/>
                      </a:lnTo>
                      <a:lnTo>
                        <a:pt x="14348" y="8050"/>
                      </a:lnTo>
                      <a:lnTo>
                        <a:pt x="14741" y="8240"/>
                      </a:lnTo>
                      <a:lnTo>
                        <a:pt x="15455" y="8728"/>
                      </a:lnTo>
                      <a:lnTo>
                        <a:pt x="16062" y="9347"/>
                      </a:lnTo>
                      <a:lnTo>
                        <a:pt x="16562" y="10050"/>
                      </a:lnTo>
                      <a:lnTo>
                        <a:pt x="16753" y="10443"/>
                      </a:lnTo>
                      <a:lnTo>
                        <a:pt x="22266" y="4930"/>
                      </a:lnTo>
                      <a:lnTo>
                        <a:pt x="21825" y="4347"/>
                      </a:lnTo>
                      <a:lnTo>
                        <a:pt x="20825" y="3311"/>
                      </a:lnTo>
                      <a:lnTo>
                        <a:pt x="19730" y="2394"/>
                      </a:lnTo>
                      <a:lnTo>
                        <a:pt x="18539" y="1620"/>
                      </a:lnTo>
                      <a:lnTo>
                        <a:pt x="17277" y="989"/>
                      </a:lnTo>
                      <a:lnTo>
                        <a:pt x="15943" y="513"/>
                      </a:lnTo>
                      <a:lnTo>
                        <a:pt x="14550" y="179"/>
                      </a:lnTo>
                      <a:lnTo>
                        <a:pt x="13133" y="13"/>
                      </a:lnTo>
                      <a:lnTo>
                        <a:pt x="12407" y="1"/>
                      </a:lnTo>
                      <a:close/>
                    </a:path>
                  </a:pathLst>
                </a:custGeom>
                <a:solidFill>
                  <a:srgbClr val="FBBC0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1" name="Google Shape;151;p18"/>
              <p:cNvGrpSpPr/>
              <p:nvPr/>
            </p:nvGrpSpPr>
            <p:grpSpPr>
              <a:xfrm>
                <a:off x="1532346" y="1409239"/>
                <a:ext cx="1542296" cy="272846"/>
                <a:chOff x="1532346" y="1409239"/>
                <a:chExt cx="1542296" cy="272846"/>
              </a:xfrm>
            </p:grpSpPr>
            <p:sp>
              <p:nvSpPr>
                <p:cNvPr id="152" name="Google Shape;152;p18"/>
                <p:cNvSpPr/>
                <p:nvPr/>
              </p:nvSpPr>
              <p:spPr>
                <a:xfrm>
                  <a:off x="1532346" y="1409239"/>
                  <a:ext cx="837190" cy="272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60" h="31828" extrusionOk="0">
                      <a:moveTo>
                        <a:pt x="90813" y="11848"/>
                      </a:moveTo>
                      <a:lnTo>
                        <a:pt x="91289" y="11919"/>
                      </a:lnTo>
                      <a:lnTo>
                        <a:pt x="91754" y="12038"/>
                      </a:lnTo>
                      <a:lnTo>
                        <a:pt x="92194" y="12217"/>
                      </a:lnTo>
                      <a:lnTo>
                        <a:pt x="92409" y="12336"/>
                      </a:lnTo>
                      <a:lnTo>
                        <a:pt x="92599" y="12443"/>
                      </a:lnTo>
                      <a:lnTo>
                        <a:pt x="92933" y="12705"/>
                      </a:lnTo>
                      <a:lnTo>
                        <a:pt x="93206" y="13015"/>
                      </a:lnTo>
                      <a:lnTo>
                        <a:pt x="93433" y="13372"/>
                      </a:lnTo>
                      <a:lnTo>
                        <a:pt x="93528" y="13562"/>
                      </a:lnTo>
                      <a:lnTo>
                        <a:pt x="86408" y="16491"/>
                      </a:lnTo>
                      <a:lnTo>
                        <a:pt x="86396" y="16015"/>
                      </a:lnTo>
                      <a:lnTo>
                        <a:pt x="86539" y="15098"/>
                      </a:lnTo>
                      <a:lnTo>
                        <a:pt x="86860" y="14229"/>
                      </a:lnTo>
                      <a:lnTo>
                        <a:pt x="87372" y="13455"/>
                      </a:lnTo>
                      <a:lnTo>
                        <a:pt x="87694" y="13110"/>
                      </a:lnTo>
                      <a:lnTo>
                        <a:pt x="87979" y="12824"/>
                      </a:lnTo>
                      <a:lnTo>
                        <a:pt x="88646" y="12372"/>
                      </a:lnTo>
                      <a:lnTo>
                        <a:pt x="89372" y="12050"/>
                      </a:lnTo>
                      <a:lnTo>
                        <a:pt x="90158" y="11872"/>
                      </a:lnTo>
                      <a:lnTo>
                        <a:pt x="90563" y="11848"/>
                      </a:lnTo>
                      <a:close/>
                      <a:moveTo>
                        <a:pt x="32899" y="11907"/>
                      </a:moveTo>
                      <a:lnTo>
                        <a:pt x="33756" y="11931"/>
                      </a:lnTo>
                      <a:lnTo>
                        <a:pt x="34578" y="12110"/>
                      </a:lnTo>
                      <a:lnTo>
                        <a:pt x="35375" y="12443"/>
                      </a:lnTo>
                      <a:lnTo>
                        <a:pt x="36090" y="12943"/>
                      </a:lnTo>
                      <a:lnTo>
                        <a:pt x="36423" y="13265"/>
                      </a:lnTo>
                      <a:lnTo>
                        <a:pt x="36733" y="13646"/>
                      </a:lnTo>
                      <a:lnTo>
                        <a:pt x="37221" y="14467"/>
                      </a:lnTo>
                      <a:lnTo>
                        <a:pt x="37554" y="15348"/>
                      </a:lnTo>
                      <a:lnTo>
                        <a:pt x="37721" y="16265"/>
                      </a:lnTo>
                      <a:lnTo>
                        <a:pt x="37721" y="17194"/>
                      </a:lnTo>
                      <a:lnTo>
                        <a:pt x="37554" y="18111"/>
                      </a:lnTo>
                      <a:lnTo>
                        <a:pt x="37221" y="18992"/>
                      </a:lnTo>
                      <a:lnTo>
                        <a:pt x="36733" y="19801"/>
                      </a:lnTo>
                      <a:lnTo>
                        <a:pt x="36423" y="20182"/>
                      </a:lnTo>
                      <a:lnTo>
                        <a:pt x="36340" y="20266"/>
                      </a:lnTo>
                      <a:lnTo>
                        <a:pt x="36256" y="20349"/>
                      </a:lnTo>
                      <a:lnTo>
                        <a:pt x="35911" y="20647"/>
                      </a:lnTo>
                      <a:lnTo>
                        <a:pt x="35173" y="21099"/>
                      </a:lnTo>
                      <a:lnTo>
                        <a:pt x="34375" y="21397"/>
                      </a:lnTo>
                      <a:lnTo>
                        <a:pt x="33554" y="21540"/>
                      </a:lnTo>
                      <a:lnTo>
                        <a:pt x="32720" y="21516"/>
                      </a:lnTo>
                      <a:lnTo>
                        <a:pt x="31899" y="21326"/>
                      </a:lnTo>
                      <a:lnTo>
                        <a:pt x="31125" y="20992"/>
                      </a:lnTo>
                      <a:lnTo>
                        <a:pt x="30410" y="20492"/>
                      </a:lnTo>
                      <a:lnTo>
                        <a:pt x="30089" y="20182"/>
                      </a:lnTo>
                      <a:lnTo>
                        <a:pt x="30053" y="20182"/>
                      </a:lnTo>
                      <a:lnTo>
                        <a:pt x="29732" y="19801"/>
                      </a:lnTo>
                      <a:lnTo>
                        <a:pt x="29243" y="18980"/>
                      </a:lnTo>
                      <a:lnTo>
                        <a:pt x="28910" y="18099"/>
                      </a:lnTo>
                      <a:lnTo>
                        <a:pt x="28743" y="17182"/>
                      </a:lnTo>
                      <a:lnTo>
                        <a:pt x="28743" y="16253"/>
                      </a:lnTo>
                      <a:lnTo>
                        <a:pt x="28910" y="15336"/>
                      </a:lnTo>
                      <a:lnTo>
                        <a:pt x="29243" y="14455"/>
                      </a:lnTo>
                      <a:lnTo>
                        <a:pt x="29732" y="13634"/>
                      </a:lnTo>
                      <a:lnTo>
                        <a:pt x="30053" y="13265"/>
                      </a:lnTo>
                      <a:lnTo>
                        <a:pt x="30184" y="13134"/>
                      </a:lnTo>
                      <a:lnTo>
                        <a:pt x="30517" y="12824"/>
                      </a:lnTo>
                      <a:lnTo>
                        <a:pt x="31268" y="12360"/>
                      </a:lnTo>
                      <a:lnTo>
                        <a:pt x="32065" y="12050"/>
                      </a:lnTo>
                      <a:lnTo>
                        <a:pt x="32899" y="11907"/>
                      </a:lnTo>
                      <a:close/>
                      <a:moveTo>
                        <a:pt x="50318" y="11907"/>
                      </a:moveTo>
                      <a:lnTo>
                        <a:pt x="51164" y="11931"/>
                      </a:lnTo>
                      <a:lnTo>
                        <a:pt x="51997" y="12110"/>
                      </a:lnTo>
                      <a:lnTo>
                        <a:pt x="52783" y="12443"/>
                      </a:lnTo>
                      <a:lnTo>
                        <a:pt x="53509" y="12943"/>
                      </a:lnTo>
                      <a:lnTo>
                        <a:pt x="53831" y="13265"/>
                      </a:lnTo>
                      <a:lnTo>
                        <a:pt x="54152" y="13646"/>
                      </a:lnTo>
                      <a:lnTo>
                        <a:pt x="54641" y="14467"/>
                      </a:lnTo>
                      <a:lnTo>
                        <a:pt x="54974" y="15348"/>
                      </a:lnTo>
                      <a:lnTo>
                        <a:pt x="55129" y="16265"/>
                      </a:lnTo>
                      <a:lnTo>
                        <a:pt x="55129" y="17194"/>
                      </a:lnTo>
                      <a:lnTo>
                        <a:pt x="54974" y="18111"/>
                      </a:lnTo>
                      <a:lnTo>
                        <a:pt x="54641" y="18992"/>
                      </a:lnTo>
                      <a:lnTo>
                        <a:pt x="54152" y="19801"/>
                      </a:lnTo>
                      <a:lnTo>
                        <a:pt x="53831" y="20182"/>
                      </a:lnTo>
                      <a:lnTo>
                        <a:pt x="53759" y="20266"/>
                      </a:lnTo>
                      <a:lnTo>
                        <a:pt x="53664" y="20349"/>
                      </a:lnTo>
                      <a:lnTo>
                        <a:pt x="53331" y="20647"/>
                      </a:lnTo>
                      <a:lnTo>
                        <a:pt x="52593" y="21099"/>
                      </a:lnTo>
                      <a:lnTo>
                        <a:pt x="51795" y="21397"/>
                      </a:lnTo>
                      <a:lnTo>
                        <a:pt x="50961" y="21540"/>
                      </a:lnTo>
                      <a:lnTo>
                        <a:pt x="50128" y="21516"/>
                      </a:lnTo>
                      <a:lnTo>
                        <a:pt x="49306" y="21326"/>
                      </a:lnTo>
                      <a:lnTo>
                        <a:pt x="48532" y="20992"/>
                      </a:lnTo>
                      <a:lnTo>
                        <a:pt x="47818" y="20492"/>
                      </a:lnTo>
                      <a:lnTo>
                        <a:pt x="47508" y="20182"/>
                      </a:lnTo>
                      <a:lnTo>
                        <a:pt x="47461" y="20182"/>
                      </a:lnTo>
                      <a:lnTo>
                        <a:pt x="47139" y="19801"/>
                      </a:lnTo>
                      <a:lnTo>
                        <a:pt x="46651" y="18980"/>
                      </a:lnTo>
                      <a:lnTo>
                        <a:pt x="46318" y="18099"/>
                      </a:lnTo>
                      <a:lnTo>
                        <a:pt x="46163" y="17182"/>
                      </a:lnTo>
                      <a:lnTo>
                        <a:pt x="46163" y="16253"/>
                      </a:lnTo>
                      <a:lnTo>
                        <a:pt x="46318" y="15336"/>
                      </a:lnTo>
                      <a:lnTo>
                        <a:pt x="46651" y="14455"/>
                      </a:lnTo>
                      <a:lnTo>
                        <a:pt x="47139" y="13634"/>
                      </a:lnTo>
                      <a:lnTo>
                        <a:pt x="47461" y="13265"/>
                      </a:lnTo>
                      <a:lnTo>
                        <a:pt x="47592" y="13134"/>
                      </a:lnTo>
                      <a:lnTo>
                        <a:pt x="47937" y="12824"/>
                      </a:lnTo>
                      <a:lnTo>
                        <a:pt x="48675" y="12360"/>
                      </a:lnTo>
                      <a:lnTo>
                        <a:pt x="49485" y="12050"/>
                      </a:lnTo>
                      <a:lnTo>
                        <a:pt x="50318" y="11907"/>
                      </a:lnTo>
                      <a:close/>
                      <a:moveTo>
                        <a:pt x="68048" y="11907"/>
                      </a:moveTo>
                      <a:lnTo>
                        <a:pt x="68488" y="11919"/>
                      </a:lnTo>
                      <a:lnTo>
                        <a:pt x="69333" y="12098"/>
                      </a:lnTo>
                      <a:lnTo>
                        <a:pt x="70107" y="12455"/>
                      </a:lnTo>
                      <a:lnTo>
                        <a:pt x="70786" y="12967"/>
                      </a:lnTo>
                      <a:lnTo>
                        <a:pt x="71084" y="13289"/>
                      </a:lnTo>
                      <a:lnTo>
                        <a:pt x="71381" y="13658"/>
                      </a:lnTo>
                      <a:lnTo>
                        <a:pt x="71846" y="14479"/>
                      </a:lnTo>
                      <a:lnTo>
                        <a:pt x="72167" y="15360"/>
                      </a:lnTo>
                      <a:lnTo>
                        <a:pt x="72298" y="16289"/>
                      </a:lnTo>
                      <a:lnTo>
                        <a:pt x="72298" y="16765"/>
                      </a:lnTo>
                      <a:lnTo>
                        <a:pt x="72298" y="17230"/>
                      </a:lnTo>
                      <a:lnTo>
                        <a:pt x="72155" y="18146"/>
                      </a:lnTo>
                      <a:lnTo>
                        <a:pt x="71846" y="19016"/>
                      </a:lnTo>
                      <a:lnTo>
                        <a:pt x="71381" y="19813"/>
                      </a:lnTo>
                      <a:lnTo>
                        <a:pt x="71084" y="20182"/>
                      </a:lnTo>
                      <a:lnTo>
                        <a:pt x="70786" y="20504"/>
                      </a:lnTo>
                      <a:lnTo>
                        <a:pt x="70095" y="21028"/>
                      </a:lnTo>
                      <a:lnTo>
                        <a:pt x="69322" y="21373"/>
                      </a:lnTo>
                      <a:lnTo>
                        <a:pt x="68476" y="21552"/>
                      </a:lnTo>
                      <a:lnTo>
                        <a:pt x="68048" y="21552"/>
                      </a:lnTo>
                      <a:lnTo>
                        <a:pt x="67595" y="21540"/>
                      </a:lnTo>
                      <a:lnTo>
                        <a:pt x="66726" y="21361"/>
                      </a:lnTo>
                      <a:lnTo>
                        <a:pt x="65928" y="21016"/>
                      </a:lnTo>
                      <a:lnTo>
                        <a:pt x="65214" y="20504"/>
                      </a:lnTo>
                      <a:lnTo>
                        <a:pt x="64904" y="20182"/>
                      </a:lnTo>
                      <a:lnTo>
                        <a:pt x="64595" y="19825"/>
                      </a:lnTo>
                      <a:lnTo>
                        <a:pt x="64094" y="19028"/>
                      </a:lnTo>
                      <a:lnTo>
                        <a:pt x="63761" y="18158"/>
                      </a:lnTo>
                      <a:lnTo>
                        <a:pt x="63606" y="17230"/>
                      </a:lnTo>
                      <a:lnTo>
                        <a:pt x="63606" y="16765"/>
                      </a:lnTo>
                      <a:lnTo>
                        <a:pt x="63606" y="16277"/>
                      </a:lnTo>
                      <a:lnTo>
                        <a:pt x="63761" y="15348"/>
                      </a:lnTo>
                      <a:lnTo>
                        <a:pt x="64094" y="14455"/>
                      </a:lnTo>
                      <a:lnTo>
                        <a:pt x="64583" y="13658"/>
                      </a:lnTo>
                      <a:lnTo>
                        <a:pt x="64904" y="13289"/>
                      </a:lnTo>
                      <a:lnTo>
                        <a:pt x="65214" y="12967"/>
                      </a:lnTo>
                      <a:lnTo>
                        <a:pt x="65928" y="12455"/>
                      </a:lnTo>
                      <a:lnTo>
                        <a:pt x="66726" y="12098"/>
                      </a:lnTo>
                      <a:lnTo>
                        <a:pt x="67595" y="11919"/>
                      </a:lnTo>
                      <a:lnTo>
                        <a:pt x="68048" y="11907"/>
                      </a:lnTo>
                      <a:close/>
                      <a:moveTo>
                        <a:pt x="77763" y="822"/>
                      </a:moveTo>
                      <a:lnTo>
                        <a:pt x="77763" y="24219"/>
                      </a:lnTo>
                      <a:lnTo>
                        <a:pt x="81264" y="24219"/>
                      </a:lnTo>
                      <a:lnTo>
                        <a:pt x="81264" y="822"/>
                      </a:lnTo>
                      <a:close/>
                      <a:moveTo>
                        <a:pt x="32875" y="8788"/>
                      </a:moveTo>
                      <a:lnTo>
                        <a:pt x="32113" y="8859"/>
                      </a:lnTo>
                      <a:lnTo>
                        <a:pt x="31363" y="9002"/>
                      </a:lnTo>
                      <a:lnTo>
                        <a:pt x="30613" y="9216"/>
                      </a:lnTo>
                      <a:lnTo>
                        <a:pt x="29898" y="9502"/>
                      </a:lnTo>
                      <a:lnTo>
                        <a:pt x="29196" y="9859"/>
                      </a:lnTo>
                      <a:lnTo>
                        <a:pt x="28529" y="10288"/>
                      </a:lnTo>
                      <a:lnTo>
                        <a:pt x="27898" y="10776"/>
                      </a:lnTo>
                      <a:lnTo>
                        <a:pt x="27588" y="11062"/>
                      </a:lnTo>
                      <a:lnTo>
                        <a:pt x="27303" y="11360"/>
                      </a:lnTo>
                      <a:lnTo>
                        <a:pt x="26803" y="11991"/>
                      </a:lnTo>
                      <a:lnTo>
                        <a:pt x="26362" y="12657"/>
                      </a:lnTo>
                      <a:lnTo>
                        <a:pt x="26005" y="13360"/>
                      </a:lnTo>
                      <a:lnTo>
                        <a:pt x="25707" y="14086"/>
                      </a:lnTo>
                      <a:lnTo>
                        <a:pt x="25493" y="14825"/>
                      </a:lnTo>
                      <a:lnTo>
                        <a:pt x="25350" y="15587"/>
                      </a:lnTo>
                      <a:lnTo>
                        <a:pt x="25278" y="16349"/>
                      </a:lnTo>
                      <a:lnTo>
                        <a:pt x="25278" y="17122"/>
                      </a:lnTo>
                      <a:lnTo>
                        <a:pt x="25350" y="17885"/>
                      </a:lnTo>
                      <a:lnTo>
                        <a:pt x="25493" y="18647"/>
                      </a:lnTo>
                      <a:lnTo>
                        <a:pt x="25707" y="19385"/>
                      </a:lnTo>
                      <a:lnTo>
                        <a:pt x="26005" y="20111"/>
                      </a:lnTo>
                      <a:lnTo>
                        <a:pt x="26362" y="20814"/>
                      </a:lnTo>
                      <a:lnTo>
                        <a:pt x="26803" y="21480"/>
                      </a:lnTo>
                      <a:lnTo>
                        <a:pt x="27303" y="22111"/>
                      </a:lnTo>
                      <a:lnTo>
                        <a:pt x="27588" y="22421"/>
                      </a:lnTo>
                      <a:lnTo>
                        <a:pt x="27886" y="22695"/>
                      </a:lnTo>
                      <a:lnTo>
                        <a:pt x="28517" y="23195"/>
                      </a:lnTo>
                      <a:lnTo>
                        <a:pt x="29196" y="23624"/>
                      </a:lnTo>
                      <a:lnTo>
                        <a:pt x="29886" y="23969"/>
                      </a:lnTo>
                      <a:lnTo>
                        <a:pt x="30613" y="24255"/>
                      </a:lnTo>
                      <a:lnTo>
                        <a:pt x="31351" y="24469"/>
                      </a:lnTo>
                      <a:lnTo>
                        <a:pt x="32101" y="24612"/>
                      </a:lnTo>
                      <a:lnTo>
                        <a:pt x="32863" y="24683"/>
                      </a:lnTo>
                      <a:lnTo>
                        <a:pt x="33637" y="24683"/>
                      </a:lnTo>
                      <a:lnTo>
                        <a:pt x="34399" y="24612"/>
                      </a:lnTo>
                      <a:lnTo>
                        <a:pt x="35149" y="24469"/>
                      </a:lnTo>
                      <a:lnTo>
                        <a:pt x="35887" y="24255"/>
                      </a:lnTo>
                      <a:lnTo>
                        <a:pt x="36614" y="23969"/>
                      </a:lnTo>
                      <a:lnTo>
                        <a:pt x="37316" y="23624"/>
                      </a:lnTo>
                      <a:lnTo>
                        <a:pt x="37983" y="23195"/>
                      </a:lnTo>
                      <a:lnTo>
                        <a:pt x="38614" y="22695"/>
                      </a:lnTo>
                      <a:lnTo>
                        <a:pt x="38924" y="22421"/>
                      </a:lnTo>
                      <a:lnTo>
                        <a:pt x="39197" y="22111"/>
                      </a:lnTo>
                      <a:lnTo>
                        <a:pt x="39709" y="21480"/>
                      </a:lnTo>
                      <a:lnTo>
                        <a:pt x="40150" y="20814"/>
                      </a:lnTo>
                      <a:lnTo>
                        <a:pt x="40507" y="20111"/>
                      </a:lnTo>
                      <a:lnTo>
                        <a:pt x="40793" y="19385"/>
                      </a:lnTo>
                      <a:lnTo>
                        <a:pt x="41019" y="18647"/>
                      </a:lnTo>
                      <a:lnTo>
                        <a:pt x="41162" y="17885"/>
                      </a:lnTo>
                      <a:lnTo>
                        <a:pt x="41234" y="17122"/>
                      </a:lnTo>
                      <a:lnTo>
                        <a:pt x="41234" y="16349"/>
                      </a:lnTo>
                      <a:lnTo>
                        <a:pt x="41162" y="15587"/>
                      </a:lnTo>
                      <a:lnTo>
                        <a:pt x="41019" y="14825"/>
                      </a:lnTo>
                      <a:lnTo>
                        <a:pt x="40793" y="14086"/>
                      </a:lnTo>
                      <a:lnTo>
                        <a:pt x="40507" y="13360"/>
                      </a:lnTo>
                      <a:lnTo>
                        <a:pt x="40150" y="12657"/>
                      </a:lnTo>
                      <a:lnTo>
                        <a:pt x="39709" y="11991"/>
                      </a:lnTo>
                      <a:lnTo>
                        <a:pt x="39197" y="11360"/>
                      </a:lnTo>
                      <a:lnTo>
                        <a:pt x="38924" y="11062"/>
                      </a:lnTo>
                      <a:lnTo>
                        <a:pt x="38614" y="10776"/>
                      </a:lnTo>
                      <a:lnTo>
                        <a:pt x="37983" y="10288"/>
                      </a:lnTo>
                      <a:lnTo>
                        <a:pt x="37316" y="9859"/>
                      </a:lnTo>
                      <a:lnTo>
                        <a:pt x="36626" y="9502"/>
                      </a:lnTo>
                      <a:lnTo>
                        <a:pt x="35899" y="9216"/>
                      </a:lnTo>
                      <a:lnTo>
                        <a:pt x="35161" y="9002"/>
                      </a:lnTo>
                      <a:lnTo>
                        <a:pt x="34411" y="8859"/>
                      </a:lnTo>
                      <a:lnTo>
                        <a:pt x="33637" y="8788"/>
                      </a:lnTo>
                      <a:close/>
                      <a:moveTo>
                        <a:pt x="50306" y="8788"/>
                      </a:moveTo>
                      <a:lnTo>
                        <a:pt x="49544" y="8859"/>
                      </a:lnTo>
                      <a:lnTo>
                        <a:pt x="48782" y="9002"/>
                      </a:lnTo>
                      <a:lnTo>
                        <a:pt x="48044" y="9216"/>
                      </a:lnTo>
                      <a:lnTo>
                        <a:pt x="47318" y="9502"/>
                      </a:lnTo>
                      <a:lnTo>
                        <a:pt x="46627" y="9859"/>
                      </a:lnTo>
                      <a:lnTo>
                        <a:pt x="45960" y="10288"/>
                      </a:lnTo>
                      <a:lnTo>
                        <a:pt x="45318" y="10776"/>
                      </a:lnTo>
                      <a:lnTo>
                        <a:pt x="45020" y="11062"/>
                      </a:lnTo>
                      <a:lnTo>
                        <a:pt x="44734" y="11360"/>
                      </a:lnTo>
                      <a:lnTo>
                        <a:pt x="44222" y="11991"/>
                      </a:lnTo>
                      <a:lnTo>
                        <a:pt x="43793" y="12657"/>
                      </a:lnTo>
                      <a:lnTo>
                        <a:pt x="43424" y="13360"/>
                      </a:lnTo>
                      <a:lnTo>
                        <a:pt x="43139" y="14086"/>
                      </a:lnTo>
                      <a:lnTo>
                        <a:pt x="42924" y="14825"/>
                      </a:lnTo>
                      <a:lnTo>
                        <a:pt x="42781" y="15587"/>
                      </a:lnTo>
                      <a:lnTo>
                        <a:pt x="42710" y="16349"/>
                      </a:lnTo>
                      <a:lnTo>
                        <a:pt x="42710" y="17122"/>
                      </a:lnTo>
                      <a:lnTo>
                        <a:pt x="42781" y="17885"/>
                      </a:lnTo>
                      <a:lnTo>
                        <a:pt x="42924" y="18647"/>
                      </a:lnTo>
                      <a:lnTo>
                        <a:pt x="43139" y="19385"/>
                      </a:lnTo>
                      <a:lnTo>
                        <a:pt x="43424" y="20111"/>
                      </a:lnTo>
                      <a:lnTo>
                        <a:pt x="43793" y="20814"/>
                      </a:lnTo>
                      <a:lnTo>
                        <a:pt x="44222" y="21480"/>
                      </a:lnTo>
                      <a:lnTo>
                        <a:pt x="44734" y="22111"/>
                      </a:lnTo>
                      <a:lnTo>
                        <a:pt x="45020" y="22421"/>
                      </a:lnTo>
                      <a:lnTo>
                        <a:pt x="45318" y="22695"/>
                      </a:lnTo>
                      <a:lnTo>
                        <a:pt x="45949" y="23195"/>
                      </a:lnTo>
                      <a:lnTo>
                        <a:pt x="46615" y="23624"/>
                      </a:lnTo>
                      <a:lnTo>
                        <a:pt x="47318" y="23969"/>
                      </a:lnTo>
                      <a:lnTo>
                        <a:pt x="48032" y="24255"/>
                      </a:lnTo>
                      <a:lnTo>
                        <a:pt x="48782" y="24469"/>
                      </a:lnTo>
                      <a:lnTo>
                        <a:pt x="49533" y="24612"/>
                      </a:lnTo>
                      <a:lnTo>
                        <a:pt x="50295" y="24683"/>
                      </a:lnTo>
                      <a:lnTo>
                        <a:pt x="51057" y="24683"/>
                      </a:lnTo>
                      <a:lnTo>
                        <a:pt x="51819" y="24612"/>
                      </a:lnTo>
                      <a:lnTo>
                        <a:pt x="52581" y="24469"/>
                      </a:lnTo>
                      <a:lnTo>
                        <a:pt x="53319" y="24255"/>
                      </a:lnTo>
                      <a:lnTo>
                        <a:pt x="54045" y="23969"/>
                      </a:lnTo>
                      <a:lnTo>
                        <a:pt x="54736" y="23624"/>
                      </a:lnTo>
                      <a:lnTo>
                        <a:pt x="55414" y="23195"/>
                      </a:lnTo>
                      <a:lnTo>
                        <a:pt x="56046" y="22695"/>
                      </a:lnTo>
                      <a:lnTo>
                        <a:pt x="56343" y="22421"/>
                      </a:lnTo>
                      <a:lnTo>
                        <a:pt x="56629" y="22111"/>
                      </a:lnTo>
                      <a:lnTo>
                        <a:pt x="57129" y="21480"/>
                      </a:lnTo>
                      <a:lnTo>
                        <a:pt x="57570" y="20814"/>
                      </a:lnTo>
                      <a:lnTo>
                        <a:pt x="57927" y="20111"/>
                      </a:lnTo>
                      <a:lnTo>
                        <a:pt x="58213" y="19385"/>
                      </a:lnTo>
                      <a:lnTo>
                        <a:pt x="58439" y="18647"/>
                      </a:lnTo>
                      <a:lnTo>
                        <a:pt x="58582" y="17885"/>
                      </a:lnTo>
                      <a:lnTo>
                        <a:pt x="58653" y="17111"/>
                      </a:lnTo>
                      <a:lnTo>
                        <a:pt x="58653" y="16349"/>
                      </a:lnTo>
                      <a:lnTo>
                        <a:pt x="58582" y="15575"/>
                      </a:lnTo>
                      <a:lnTo>
                        <a:pt x="58439" y="14825"/>
                      </a:lnTo>
                      <a:lnTo>
                        <a:pt x="58213" y="14074"/>
                      </a:lnTo>
                      <a:lnTo>
                        <a:pt x="57927" y="13360"/>
                      </a:lnTo>
                      <a:lnTo>
                        <a:pt x="57570" y="12657"/>
                      </a:lnTo>
                      <a:lnTo>
                        <a:pt x="57129" y="11991"/>
                      </a:lnTo>
                      <a:lnTo>
                        <a:pt x="56629" y="11360"/>
                      </a:lnTo>
                      <a:lnTo>
                        <a:pt x="56343" y="11062"/>
                      </a:lnTo>
                      <a:lnTo>
                        <a:pt x="56046" y="10776"/>
                      </a:lnTo>
                      <a:lnTo>
                        <a:pt x="55414" y="10288"/>
                      </a:lnTo>
                      <a:lnTo>
                        <a:pt x="54748" y="9859"/>
                      </a:lnTo>
                      <a:lnTo>
                        <a:pt x="54045" y="9502"/>
                      </a:lnTo>
                      <a:lnTo>
                        <a:pt x="53331" y="9216"/>
                      </a:lnTo>
                      <a:lnTo>
                        <a:pt x="52593" y="9002"/>
                      </a:lnTo>
                      <a:lnTo>
                        <a:pt x="51831" y="8859"/>
                      </a:lnTo>
                      <a:lnTo>
                        <a:pt x="51068" y="8788"/>
                      </a:lnTo>
                      <a:close/>
                      <a:moveTo>
                        <a:pt x="11907" y="1"/>
                      </a:moveTo>
                      <a:lnTo>
                        <a:pt x="10681" y="108"/>
                      </a:lnTo>
                      <a:lnTo>
                        <a:pt x="9490" y="346"/>
                      </a:lnTo>
                      <a:lnTo>
                        <a:pt x="8311" y="691"/>
                      </a:lnTo>
                      <a:lnTo>
                        <a:pt x="7192" y="1156"/>
                      </a:lnTo>
                      <a:lnTo>
                        <a:pt x="6109" y="1727"/>
                      </a:lnTo>
                      <a:lnTo>
                        <a:pt x="5097" y="2406"/>
                      </a:lnTo>
                      <a:lnTo>
                        <a:pt x="4144" y="3192"/>
                      </a:lnTo>
                      <a:lnTo>
                        <a:pt x="3703" y="3632"/>
                      </a:lnTo>
                      <a:lnTo>
                        <a:pt x="3394" y="3942"/>
                      </a:lnTo>
                      <a:lnTo>
                        <a:pt x="2965" y="4406"/>
                      </a:lnTo>
                      <a:lnTo>
                        <a:pt x="2203" y="5371"/>
                      </a:lnTo>
                      <a:lnTo>
                        <a:pt x="1560" y="6383"/>
                      </a:lnTo>
                      <a:lnTo>
                        <a:pt x="1024" y="7454"/>
                      </a:lnTo>
                      <a:lnTo>
                        <a:pt x="608" y="8550"/>
                      </a:lnTo>
                      <a:lnTo>
                        <a:pt x="286" y="9681"/>
                      </a:lnTo>
                      <a:lnTo>
                        <a:pt x="96" y="10836"/>
                      </a:lnTo>
                      <a:lnTo>
                        <a:pt x="0" y="11991"/>
                      </a:lnTo>
                      <a:lnTo>
                        <a:pt x="24" y="13146"/>
                      </a:lnTo>
                      <a:lnTo>
                        <a:pt x="155" y="14301"/>
                      </a:lnTo>
                      <a:lnTo>
                        <a:pt x="393" y="15444"/>
                      </a:lnTo>
                      <a:lnTo>
                        <a:pt x="751" y="16563"/>
                      </a:lnTo>
                      <a:lnTo>
                        <a:pt x="1215" y="17646"/>
                      </a:lnTo>
                      <a:lnTo>
                        <a:pt x="1786" y="18682"/>
                      </a:lnTo>
                      <a:lnTo>
                        <a:pt x="2465" y="19682"/>
                      </a:lnTo>
                      <a:lnTo>
                        <a:pt x="3263" y="20623"/>
                      </a:lnTo>
                      <a:lnTo>
                        <a:pt x="3703" y="21064"/>
                      </a:lnTo>
                      <a:lnTo>
                        <a:pt x="4144" y="21492"/>
                      </a:lnTo>
                      <a:lnTo>
                        <a:pt x="5097" y="22278"/>
                      </a:lnTo>
                      <a:lnTo>
                        <a:pt x="6109" y="22969"/>
                      </a:lnTo>
                      <a:lnTo>
                        <a:pt x="7180" y="23540"/>
                      </a:lnTo>
                      <a:lnTo>
                        <a:pt x="8311" y="24005"/>
                      </a:lnTo>
                      <a:lnTo>
                        <a:pt x="9478" y="24350"/>
                      </a:lnTo>
                      <a:lnTo>
                        <a:pt x="10681" y="24576"/>
                      </a:lnTo>
                      <a:lnTo>
                        <a:pt x="11907" y="24695"/>
                      </a:lnTo>
                      <a:lnTo>
                        <a:pt x="12526" y="24695"/>
                      </a:lnTo>
                      <a:lnTo>
                        <a:pt x="13181" y="24683"/>
                      </a:lnTo>
                      <a:lnTo>
                        <a:pt x="14443" y="24576"/>
                      </a:lnTo>
                      <a:lnTo>
                        <a:pt x="15646" y="24362"/>
                      </a:lnTo>
                      <a:lnTo>
                        <a:pt x="16789" y="24028"/>
                      </a:lnTo>
                      <a:lnTo>
                        <a:pt x="17861" y="23588"/>
                      </a:lnTo>
                      <a:lnTo>
                        <a:pt x="18885" y="23040"/>
                      </a:lnTo>
                      <a:lnTo>
                        <a:pt x="19837" y="22385"/>
                      </a:lnTo>
                      <a:lnTo>
                        <a:pt x="20742" y="21623"/>
                      </a:lnTo>
                      <a:lnTo>
                        <a:pt x="21159" y="21195"/>
                      </a:lnTo>
                      <a:lnTo>
                        <a:pt x="21516" y="20825"/>
                      </a:lnTo>
                      <a:lnTo>
                        <a:pt x="22147" y="20028"/>
                      </a:lnTo>
                      <a:lnTo>
                        <a:pt x="22695" y="19170"/>
                      </a:lnTo>
                      <a:lnTo>
                        <a:pt x="23147" y="18242"/>
                      </a:lnTo>
                      <a:lnTo>
                        <a:pt x="23516" y="17253"/>
                      </a:lnTo>
                      <a:lnTo>
                        <a:pt x="23790" y="16206"/>
                      </a:lnTo>
                      <a:lnTo>
                        <a:pt x="23969" y="15086"/>
                      </a:lnTo>
                      <a:lnTo>
                        <a:pt x="24052" y="13908"/>
                      </a:lnTo>
                      <a:lnTo>
                        <a:pt x="24064" y="13289"/>
                      </a:lnTo>
                      <a:lnTo>
                        <a:pt x="24064" y="12753"/>
                      </a:lnTo>
                      <a:lnTo>
                        <a:pt x="23981" y="11705"/>
                      </a:lnTo>
                      <a:lnTo>
                        <a:pt x="23885" y="11181"/>
                      </a:lnTo>
                      <a:lnTo>
                        <a:pt x="12526" y="11181"/>
                      </a:lnTo>
                      <a:lnTo>
                        <a:pt x="12526" y="14574"/>
                      </a:lnTo>
                      <a:lnTo>
                        <a:pt x="20599" y="14574"/>
                      </a:lnTo>
                      <a:lnTo>
                        <a:pt x="20480" y="15265"/>
                      </a:lnTo>
                      <a:lnTo>
                        <a:pt x="20159" y="16491"/>
                      </a:lnTo>
                      <a:lnTo>
                        <a:pt x="19694" y="17563"/>
                      </a:lnTo>
                      <a:lnTo>
                        <a:pt x="19099" y="18456"/>
                      </a:lnTo>
                      <a:lnTo>
                        <a:pt x="18754" y="18825"/>
                      </a:lnTo>
                      <a:lnTo>
                        <a:pt x="18420" y="19135"/>
                      </a:lnTo>
                      <a:lnTo>
                        <a:pt x="17706" y="19682"/>
                      </a:lnTo>
                      <a:lnTo>
                        <a:pt x="16968" y="20147"/>
                      </a:lnTo>
                      <a:lnTo>
                        <a:pt x="16194" y="20540"/>
                      </a:lnTo>
                      <a:lnTo>
                        <a:pt x="15384" y="20849"/>
                      </a:lnTo>
                      <a:lnTo>
                        <a:pt x="14562" y="21075"/>
                      </a:lnTo>
                      <a:lnTo>
                        <a:pt x="13729" y="21230"/>
                      </a:lnTo>
                      <a:lnTo>
                        <a:pt x="12884" y="21302"/>
                      </a:lnTo>
                      <a:lnTo>
                        <a:pt x="12038" y="21290"/>
                      </a:lnTo>
                      <a:lnTo>
                        <a:pt x="11193" y="21195"/>
                      </a:lnTo>
                      <a:lnTo>
                        <a:pt x="10359" y="21028"/>
                      </a:lnTo>
                      <a:lnTo>
                        <a:pt x="9538" y="20778"/>
                      </a:lnTo>
                      <a:lnTo>
                        <a:pt x="8752" y="20456"/>
                      </a:lnTo>
                      <a:lnTo>
                        <a:pt x="7978" y="20052"/>
                      </a:lnTo>
                      <a:lnTo>
                        <a:pt x="7252" y="19563"/>
                      </a:lnTo>
                      <a:lnTo>
                        <a:pt x="6561" y="18992"/>
                      </a:lnTo>
                      <a:lnTo>
                        <a:pt x="6240" y="18682"/>
                      </a:lnTo>
                      <a:lnTo>
                        <a:pt x="5918" y="18349"/>
                      </a:lnTo>
                      <a:lnTo>
                        <a:pt x="5358" y="17634"/>
                      </a:lnTo>
                      <a:lnTo>
                        <a:pt x="4870" y="16884"/>
                      </a:lnTo>
                      <a:lnTo>
                        <a:pt x="4465" y="16099"/>
                      </a:lnTo>
                      <a:lnTo>
                        <a:pt x="4144" y="15289"/>
                      </a:lnTo>
                      <a:lnTo>
                        <a:pt x="3906" y="14455"/>
                      </a:lnTo>
                      <a:lnTo>
                        <a:pt x="3739" y="13610"/>
                      </a:lnTo>
                      <a:lnTo>
                        <a:pt x="3668" y="12753"/>
                      </a:lnTo>
                      <a:lnTo>
                        <a:pt x="3668" y="11895"/>
                      </a:lnTo>
                      <a:lnTo>
                        <a:pt x="3739" y="11038"/>
                      </a:lnTo>
                      <a:lnTo>
                        <a:pt x="3906" y="10193"/>
                      </a:lnTo>
                      <a:lnTo>
                        <a:pt x="4144" y="9359"/>
                      </a:lnTo>
                      <a:lnTo>
                        <a:pt x="4465" y="8550"/>
                      </a:lnTo>
                      <a:lnTo>
                        <a:pt x="4870" y="7764"/>
                      </a:lnTo>
                      <a:lnTo>
                        <a:pt x="5358" y="7014"/>
                      </a:lnTo>
                      <a:lnTo>
                        <a:pt x="5918" y="6299"/>
                      </a:lnTo>
                      <a:lnTo>
                        <a:pt x="6240" y="5966"/>
                      </a:lnTo>
                      <a:lnTo>
                        <a:pt x="6549" y="5656"/>
                      </a:lnTo>
                      <a:lnTo>
                        <a:pt x="7216" y="5085"/>
                      </a:lnTo>
                      <a:lnTo>
                        <a:pt x="7942" y="4585"/>
                      </a:lnTo>
                      <a:lnTo>
                        <a:pt x="8704" y="4180"/>
                      </a:lnTo>
                      <a:lnTo>
                        <a:pt x="9514" y="3835"/>
                      </a:lnTo>
                      <a:lnTo>
                        <a:pt x="10347" y="3585"/>
                      </a:lnTo>
                      <a:lnTo>
                        <a:pt x="11205" y="3430"/>
                      </a:lnTo>
                      <a:lnTo>
                        <a:pt x="12086" y="3347"/>
                      </a:lnTo>
                      <a:lnTo>
                        <a:pt x="12955" y="3347"/>
                      </a:lnTo>
                      <a:lnTo>
                        <a:pt x="13800" y="3418"/>
                      </a:lnTo>
                      <a:lnTo>
                        <a:pt x="14622" y="3573"/>
                      </a:lnTo>
                      <a:lnTo>
                        <a:pt x="15432" y="3811"/>
                      </a:lnTo>
                      <a:lnTo>
                        <a:pt x="16206" y="4120"/>
                      </a:lnTo>
                      <a:lnTo>
                        <a:pt x="16944" y="4501"/>
                      </a:lnTo>
                      <a:lnTo>
                        <a:pt x="17646" y="4966"/>
                      </a:lnTo>
                      <a:lnTo>
                        <a:pt x="18313" y="5490"/>
                      </a:lnTo>
                      <a:lnTo>
                        <a:pt x="18623" y="5775"/>
                      </a:lnTo>
                      <a:lnTo>
                        <a:pt x="21004" y="3394"/>
                      </a:lnTo>
                      <a:lnTo>
                        <a:pt x="20563" y="2989"/>
                      </a:lnTo>
                      <a:lnTo>
                        <a:pt x="19647" y="2251"/>
                      </a:lnTo>
                      <a:lnTo>
                        <a:pt x="18670" y="1608"/>
                      </a:lnTo>
                      <a:lnTo>
                        <a:pt x="17634" y="1072"/>
                      </a:lnTo>
                      <a:lnTo>
                        <a:pt x="16551" y="644"/>
                      </a:lnTo>
                      <a:lnTo>
                        <a:pt x="15432" y="322"/>
                      </a:lnTo>
                      <a:lnTo>
                        <a:pt x="14289" y="108"/>
                      </a:lnTo>
                      <a:lnTo>
                        <a:pt x="13122" y="1"/>
                      </a:lnTo>
                      <a:close/>
                      <a:moveTo>
                        <a:pt x="90111" y="8752"/>
                      </a:moveTo>
                      <a:lnTo>
                        <a:pt x="89372" y="8824"/>
                      </a:lnTo>
                      <a:lnTo>
                        <a:pt x="88646" y="8955"/>
                      </a:lnTo>
                      <a:lnTo>
                        <a:pt x="87932" y="9169"/>
                      </a:lnTo>
                      <a:lnTo>
                        <a:pt x="87253" y="9455"/>
                      </a:lnTo>
                      <a:lnTo>
                        <a:pt x="86598" y="9812"/>
                      </a:lnTo>
                      <a:lnTo>
                        <a:pt x="85991" y="10229"/>
                      </a:lnTo>
                      <a:lnTo>
                        <a:pt x="85419" y="10717"/>
                      </a:lnTo>
                      <a:lnTo>
                        <a:pt x="85157" y="10979"/>
                      </a:lnTo>
                      <a:lnTo>
                        <a:pt x="84884" y="11276"/>
                      </a:lnTo>
                      <a:lnTo>
                        <a:pt x="84407" y="11895"/>
                      </a:lnTo>
                      <a:lnTo>
                        <a:pt x="83979" y="12562"/>
                      </a:lnTo>
                      <a:lnTo>
                        <a:pt x="83633" y="13265"/>
                      </a:lnTo>
                      <a:lnTo>
                        <a:pt x="83348" y="13991"/>
                      </a:lnTo>
                      <a:lnTo>
                        <a:pt x="83145" y="14753"/>
                      </a:lnTo>
                      <a:lnTo>
                        <a:pt x="83014" y="15527"/>
                      </a:lnTo>
                      <a:lnTo>
                        <a:pt x="82967" y="16313"/>
                      </a:lnTo>
                      <a:lnTo>
                        <a:pt x="82979" y="16718"/>
                      </a:lnTo>
                      <a:lnTo>
                        <a:pt x="82967" y="17111"/>
                      </a:lnTo>
                      <a:lnTo>
                        <a:pt x="83038" y="17896"/>
                      </a:lnTo>
                      <a:lnTo>
                        <a:pt x="83169" y="18670"/>
                      </a:lnTo>
                      <a:lnTo>
                        <a:pt x="83383" y="19420"/>
                      </a:lnTo>
                      <a:lnTo>
                        <a:pt x="83669" y="20147"/>
                      </a:lnTo>
                      <a:lnTo>
                        <a:pt x="84026" y="20837"/>
                      </a:lnTo>
                      <a:lnTo>
                        <a:pt x="84467" y="21492"/>
                      </a:lnTo>
                      <a:lnTo>
                        <a:pt x="84955" y="22099"/>
                      </a:lnTo>
                      <a:lnTo>
                        <a:pt x="85241" y="22385"/>
                      </a:lnTo>
                      <a:lnTo>
                        <a:pt x="85515" y="22659"/>
                      </a:lnTo>
                      <a:lnTo>
                        <a:pt x="86122" y="23171"/>
                      </a:lnTo>
                      <a:lnTo>
                        <a:pt x="86765" y="23600"/>
                      </a:lnTo>
                      <a:lnTo>
                        <a:pt x="87444" y="23969"/>
                      </a:lnTo>
                      <a:lnTo>
                        <a:pt x="88158" y="24266"/>
                      </a:lnTo>
                      <a:lnTo>
                        <a:pt x="88908" y="24481"/>
                      </a:lnTo>
                      <a:lnTo>
                        <a:pt x="89670" y="24624"/>
                      </a:lnTo>
                      <a:lnTo>
                        <a:pt x="90456" y="24695"/>
                      </a:lnTo>
                      <a:lnTo>
                        <a:pt x="91385" y="24695"/>
                      </a:lnTo>
                      <a:lnTo>
                        <a:pt x="92444" y="24564"/>
                      </a:lnTo>
                      <a:lnTo>
                        <a:pt x="93468" y="24290"/>
                      </a:lnTo>
                      <a:lnTo>
                        <a:pt x="94445" y="23862"/>
                      </a:lnTo>
                      <a:lnTo>
                        <a:pt x="94909" y="23588"/>
                      </a:lnTo>
                      <a:lnTo>
                        <a:pt x="95278" y="23350"/>
                      </a:lnTo>
                      <a:lnTo>
                        <a:pt x="95981" y="22802"/>
                      </a:lnTo>
                      <a:lnTo>
                        <a:pt x="96624" y="22195"/>
                      </a:lnTo>
                      <a:lnTo>
                        <a:pt x="97207" y="21528"/>
                      </a:lnTo>
                      <a:lnTo>
                        <a:pt x="97469" y="21171"/>
                      </a:lnTo>
                      <a:lnTo>
                        <a:pt x="94766" y="19349"/>
                      </a:lnTo>
                      <a:lnTo>
                        <a:pt x="94600" y="19599"/>
                      </a:lnTo>
                      <a:lnTo>
                        <a:pt x="94242" y="20052"/>
                      </a:lnTo>
                      <a:lnTo>
                        <a:pt x="93814" y="20456"/>
                      </a:lnTo>
                      <a:lnTo>
                        <a:pt x="93361" y="20802"/>
                      </a:lnTo>
                      <a:lnTo>
                        <a:pt x="92849" y="21087"/>
                      </a:lnTo>
                      <a:lnTo>
                        <a:pt x="92313" y="21302"/>
                      </a:lnTo>
                      <a:lnTo>
                        <a:pt x="91754" y="21457"/>
                      </a:lnTo>
                      <a:lnTo>
                        <a:pt x="91170" y="21528"/>
                      </a:lnTo>
                      <a:lnTo>
                        <a:pt x="90873" y="21540"/>
                      </a:lnTo>
                      <a:lnTo>
                        <a:pt x="90563" y="21540"/>
                      </a:lnTo>
                      <a:lnTo>
                        <a:pt x="89956" y="21468"/>
                      </a:lnTo>
                      <a:lnTo>
                        <a:pt x="89372" y="21314"/>
                      </a:lnTo>
                      <a:lnTo>
                        <a:pt x="88825" y="21064"/>
                      </a:lnTo>
                      <a:lnTo>
                        <a:pt x="88313" y="20754"/>
                      </a:lnTo>
                      <a:lnTo>
                        <a:pt x="87860" y="20361"/>
                      </a:lnTo>
                      <a:lnTo>
                        <a:pt x="87467" y="19909"/>
                      </a:lnTo>
                      <a:lnTo>
                        <a:pt x="87134" y="19397"/>
                      </a:lnTo>
                      <a:lnTo>
                        <a:pt x="87003" y="19111"/>
                      </a:lnTo>
                      <a:lnTo>
                        <a:pt x="97660" y="14705"/>
                      </a:lnTo>
                      <a:lnTo>
                        <a:pt x="97302" y="13801"/>
                      </a:lnTo>
                      <a:lnTo>
                        <a:pt x="97136" y="13396"/>
                      </a:lnTo>
                      <a:lnTo>
                        <a:pt x="96743" y="12610"/>
                      </a:lnTo>
                      <a:lnTo>
                        <a:pt x="96517" y="12241"/>
                      </a:lnTo>
                      <a:lnTo>
                        <a:pt x="96231" y="11800"/>
                      </a:lnTo>
                      <a:lnTo>
                        <a:pt x="95588" y="11002"/>
                      </a:lnTo>
                      <a:lnTo>
                        <a:pt x="95219" y="10621"/>
                      </a:lnTo>
                      <a:lnTo>
                        <a:pt x="94992" y="10419"/>
                      </a:lnTo>
                      <a:lnTo>
                        <a:pt x="94516" y="10026"/>
                      </a:lnTo>
                      <a:lnTo>
                        <a:pt x="93992" y="9681"/>
                      </a:lnTo>
                      <a:lnTo>
                        <a:pt x="93456" y="9395"/>
                      </a:lnTo>
                      <a:lnTo>
                        <a:pt x="93171" y="9276"/>
                      </a:lnTo>
                      <a:lnTo>
                        <a:pt x="92849" y="9145"/>
                      </a:lnTo>
                      <a:lnTo>
                        <a:pt x="92194" y="8955"/>
                      </a:lnTo>
                      <a:lnTo>
                        <a:pt x="91516" y="8812"/>
                      </a:lnTo>
                      <a:lnTo>
                        <a:pt x="90837" y="8752"/>
                      </a:lnTo>
                      <a:close/>
                      <a:moveTo>
                        <a:pt x="67750" y="8764"/>
                      </a:moveTo>
                      <a:lnTo>
                        <a:pt x="67369" y="8776"/>
                      </a:lnTo>
                      <a:lnTo>
                        <a:pt x="66619" y="8847"/>
                      </a:lnTo>
                      <a:lnTo>
                        <a:pt x="65892" y="9002"/>
                      </a:lnTo>
                      <a:lnTo>
                        <a:pt x="65178" y="9228"/>
                      </a:lnTo>
                      <a:lnTo>
                        <a:pt x="64499" y="9538"/>
                      </a:lnTo>
                      <a:lnTo>
                        <a:pt x="63856" y="9895"/>
                      </a:lnTo>
                      <a:lnTo>
                        <a:pt x="63249" y="10336"/>
                      </a:lnTo>
                      <a:lnTo>
                        <a:pt x="62678" y="10824"/>
                      </a:lnTo>
                      <a:lnTo>
                        <a:pt x="62416" y="11098"/>
                      </a:lnTo>
                      <a:lnTo>
                        <a:pt x="62142" y="11395"/>
                      </a:lnTo>
                      <a:lnTo>
                        <a:pt x="61642" y="12003"/>
                      </a:lnTo>
                      <a:lnTo>
                        <a:pt x="61213" y="12657"/>
                      </a:lnTo>
                      <a:lnTo>
                        <a:pt x="60844" y="13348"/>
                      </a:lnTo>
                      <a:lnTo>
                        <a:pt x="60546" y="14062"/>
                      </a:lnTo>
                      <a:lnTo>
                        <a:pt x="60332" y="14813"/>
                      </a:lnTo>
                      <a:lnTo>
                        <a:pt x="60189" y="15587"/>
                      </a:lnTo>
                      <a:lnTo>
                        <a:pt x="60130" y="16360"/>
                      </a:lnTo>
                      <a:lnTo>
                        <a:pt x="60130" y="16753"/>
                      </a:lnTo>
                      <a:lnTo>
                        <a:pt x="60130" y="17158"/>
                      </a:lnTo>
                      <a:lnTo>
                        <a:pt x="60189" y="17932"/>
                      </a:lnTo>
                      <a:lnTo>
                        <a:pt x="60344" y="18706"/>
                      </a:lnTo>
                      <a:lnTo>
                        <a:pt x="60558" y="19444"/>
                      </a:lnTo>
                      <a:lnTo>
                        <a:pt x="60844" y="20159"/>
                      </a:lnTo>
                      <a:lnTo>
                        <a:pt x="61213" y="20849"/>
                      </a:lnTo>
                      <a:lnTo>
                        <a:pt x="61642" y="21492"/>
                      </a:lnTo>
                      <a:lnTo>
                        <a:pt x="62142" y="22088"/>
                      </a:lnTo>
                      <a:lnTo>
                        <a:pt x="62416" y="22373"/>
                      </a:lnTo>
                      <a:lnTo>
                        <a:pt x="62678" y="22647"/>
                      </a:lnTo>
                      <a:lnTo>
                        <a:pt x="63249" y="23135"/>
                      </a:lnTo>
                      <a:lnTo>
                        <a:pt x="63856" y="23576"/>
                      </a:lnTo>
                      <a:lnTo>
                        <a:pt x="64511" y="23933"/>
                      </a:lnTo>
                      <a:lnTo>
                        <a:pt x="65190" y="24231"/>
                      </a:lnTo>
                      <a:lnTo>
                        <a:pt x="65892" y="24457"/>
                      </a:lnTo>
                      <a:lnTo>
                        <a:pt x="66619" y="24612"/>
                      </a:lnTo>
                      <a:lnTo>
                        <a:pt x="67369" y="24683"/>
                      </a:lnTo>
                      <a:lnTo>
                        <a:pt x="67750" y="24695"/>
                      </a:lnTo>
                      <a:lnTo>
                        <a:pt x="68083" y="24683"/>
                      </a:lnTo>
                      <a:lnTo>
                        <a:pt x="68714" y="24636"/>
                      </a:lnTo>
                      <a:lnTo>
                        <a:pt x="69322" y="24517"/>
                      </a:lnTo>
                      <a:lnTo>
                        <a:pt x="69881" y="24350"/>
                      </a:lnTo>
                      <a:lnTo>
                        <a:pt x="70405" y="24124"/>
                      </a:lnTo>
                      <a:lnTo>
                        <a:pt x="70893" y="23838"/>
                      </a:lnTo>
                      <a:lnTo>
                        <a:pt x="71334" y="23493"/>
                      </a:lnTo>
                      <a:lnTo>
                        <a:pt x="71739" y="23100"/>
                      </a:lnTo>
                      <a:lnTo>
                        <a:pt x="71929" y="22873"/>
                      </a:lnTo>
                      <a:lnTo>
                        <a:pt x="72048" y="22873"/>
                      </a:lnTo>
                      <a:lnTo>
                        <a:pt x="72048" y="24016"/>
                      </a:lnTo>
                      <a:lnTo>
                        <a:pt x="72036" y="24576"/>
                      </a:lnTo>
                      <a:lnTo>
                        <a:pt x="71893" y="25576"/>
                      </a:lnTo>
                      <a:lnTo>
                        <a:pt x="71620" y="26445"/>
                      </a:lnTo>
                      <a:lnTo>
                        <a:pt x="71191" y="27172"/>
                      </a:lnTo>
                      <a:lnTo>
                        <a:pt x="70917" y="27493"/>
                      </a:lnTo>
                      <a:lnTo>
                        <a:pt x="70596" y="27791"/>
                      </a:lnTo>
                      <a:lnTo>
                        <a:pt x="69881" y="28255"/>
                      </a:lnTo>
                      <a:lnTo>
                        <a:pt x="69083" y="28565"/>
                      </a:lnTo>
                      <a:lnTo>
                        <a:pt x="68238" y="28708"/>
                      </a:lnTo>
                      <a:lnTo>
                        <a:pt x="67809" y="28696"/>
                      </a:lnTo>
                      <a:lnTo>
                        <a:pt x="67464" y="28696"/>
                      </a:lnTo>
                      <a:lnTo>
                        <a:pt x="66809" y="28589"/>
                      </a:lnTo>
                      <a:lnTo>
                        <a:pt x="66166" y="28374"/>
                      </a:lnTo>
                      <a:lnTo>
                        <a:pt x="65583" y="28053"/>
                      </a:lnTo>
                      <a:lnTo>
                        <a:pt x="65309" y="27850"/>
                      </a:lnTo>
                      <a:lnTo>
                        <a:pt x="65059" y="27636"/>
                      </a:lnTo>
                      <a:lnTo>
                        <a:pt x="64630" y="27184"/>
                      </a:lnTo>
                      <a:lnTo>
                        <a:pt x="64249" y="26684"/>
                      </a:lnTo>
                      <a:lnTo>
                        <a:pt x="63928" y="26136"/>
                      </a:lnTo>
                      <a:lnTo>
                        <a:pt x="63809" y="25850"/>
                      </a:lnTo>
                      <a:lnTo>
                        <a:pt x="60749" y="27112"/>
                      </a:lnTo>
                      <a:lnTo>
                        <a:pt x="60975" y="27600"/>
                      </a:lnTo>
                      <a:lnTo>
                        <a:pt x="61523" y="28517"/>
                      </a:lnTo>
                      <a:lnTo>
                        <a:pt x="62166" y="29339"/>
                      </a:lnTo>
                      <a:lnTo>
                        <a:pt x="62928" y="30077"/>
                      </a:lnTo>
                      <a:lnTo>
                        <a:pt x="63344" y="30410"/>
                      </a:lnTo>
                      <a:lnTo>
                        <a:pt x="63833" y="30756"/>
                      </a:lnTo>
                      <a:lnTo>
                        <a:pt x="64892" y="31303"/>
                      </a:lnTo>
                      <a:lnTo>
                        <a:pt x="66023" y="31660"/>
                      </a:lnTo>
                      <a:lnTo>
                        <a:pt x="67202" y="31827"/>
                      </a:lnTo>
                      <a:lnTo>
                        <a:pt x="68178" y="31827"/>
                      </a:lnTo>
                      <a:lnTo>
                        <a:pt x="68929" y="31780"/>
                      </a:lnTo>
                      <a:lnTo>
                        <a:pt x="69667" y="31660"/>
                      </a:lnTo>
                      <a:lnTo>
                        <a:pt x="70381" y="31470"/>
                      </a:lnTo>
                      <a:lnTo>
                        <a:pt x="71072" y="31196"/>
                      </a:lnTo>
                      <a:lnTo>
                        <a:pt x="71739" y="30875"/>
                      </a:lnTo>
                      <a:lnTo>
                        <a:pt x="72370" y="30470"/>
                      </a:lnTo>
                      <a:lnTo>
                        <a:pt x="72965" y="30005"/>
                      </a:lnTo>
                      <a:lnTo>
                        <a:pt x="73239" y="29755"/>
                      </a:lnTo>
                      <a:lnTo>
                        <a:pt x="73501" y="29493"/>
                      </a:lnTo>
                      <a:lnTo>
                        <a:pt x="73965" y="28910"/>
                      </a:lnTo>
                      <a:lnTo>
                        <a:pt x="74358" y="28267"/>
                      </a:lnTo>
                      <a:lnTo>
                        <a:pt x="74691" y="27553"/>
                      </a:lnTo>
                      <a:lnTo>
                        <a:pt x="74965" y="26767"/>
                      </a:lnTo>
                      <a:lnTo>
                        <a:pt x="75156" y="25933"/>
                      </a:lnTo>
                      <a:lnTo>
                        <a:pt x="75299" y="25017"/>
                      </a:lnTo>
                      <a:lnTo>
                        <a:pt x="75358" y="24040"/>
                      </a:lnTo>
                      <a:lnTo>
                        <a:pt x="75370" y="23528"/>
                      </a:lnTo>
                      <a:lnTo>
                        <a:pt x="75370" y="9240"/>
                      </a:lnTo>
                      <a:lnTo>
                        <a:pt x="72048" y="9240"/>
                      </a:lnTo>
                      <a:lnTo>
                        <a:pt x="72048" y="10538"/>
                      </a:lnTo>
                      <a:lnTo>
                        <a:pt x="71929" y="10538"/>
                      </a:lnTo>
                      <a:lnTo>
                        <a:pt x="71750" y="10336"/>
                      </a:lnTo>
                      <a:lnTo>
                        <a:pt x="71358" y="9967"/>
                      </a:lnTo>
                      <a:lnTo>
                        <a:pt x="70917" y="9645"/>
                      </a:lnTo>
                      <a:lnTo>
                        <a:pt x="70453" y="9383"/>
                      </a:lnTo>
                      <a:lnTo>
                        <a:pt x="70203" y="9276"/>
                      </a:lnTo>
                      <a:lnTo>
                        <a:pt x="69905" y="9145"/>
                      </a:lnTo>
                      <a:lnTo>
                        <a:pt x="69310" y="8955"/>
                      </a:lnTo>
                      <a:lnTo>
                        <a:pt x="68690" y="8824"/>
                      </a:lnTo>
                      <a:lnTo>
                        <a:pt x="68059" y="8764"/>
                      </a:lnTo>
                      <a:close/>
                    </a:path>
                  </a:pathLst>
                </a:custGeom>
                <a:solidFill>
                  <a:srgbClr val="5F63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53" name="Google Shape;153;p18"/>
                <p:cNvGrpSpPr/>
                <p:nvPr/>
              </p:nvGrpSpPr>
              <p:grpSpPr>
                <a:xfrm>
                  <a:off x="2430564" y="1427610"/>
                  <a:ext cx="644078" cy="193336"/>
                  <a:chOff x="2430564" y="1427610"/>
                  <a:chExt cx="644078" cy="193336"/>
                </a:xfrm>
              </p:grpSpPr>
              <p:sp>
                <p:nvSpPr>
                  <p:cNvPr id="154" name="Google Shape;154;p18"/>
                  <p:cNvSpPr/>
                  <p:nvPr/>
                </p:nvSpPr>
                <p:spPr>
                  <a:xfrm>
                    <a:off x="2430564" y="1427610"/>
                    <a:ext cx="169444" cy="1933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766" h="22553" extrusionOk="0">
                        <a:moveTo>
                          <a:pt x="10765" y="1"/>
                        </a:moveTo>
                        <a:lnTo>
                          <a:pt x="10193" y="25"/>
                        </a:lnTo>
                        <a:lnTo>
                          <a:pt x="9086" y="156"/>
                        </a:lnTo>
                        <a:lnTo>
                          <a:pt x="8014" y="406"/>
                        </a:lnTo>
                        <a:lnTo>
                          <a:pt x="6978" y="751"/>
                        </a:lnTo>
                        <a:lnTo>
                          <a:pt x="6002" y="1192"/>
                        </a:lnTo>
                        <a:lnTo>
                          <a:pt x="5085" y="1715"/>
                        </a:lnTo>
                        <a:lnTo>
                          <a:pt x="4216" y="2335"/>
                        </a:lnTo>
                        <a:lnTo>
                          <a:pt x="3418" y="3025"/>
                        </a:lnTo>
                        <a:lnTo>
                          <a:pt x="2692" y="3787"/>
                        </a:lnTo>
                        <a:lnTo>
                          <a:pt x="2037" y="4621"/>
                        </a:lnTo>
                        <a:lnTo>
                          <a:pt x="1453" y="5514"/>
                        </a:lnTo>
                        <a:lnTo>
                          <a:pt x="977" y="6466"/>
                        </a:lnTo>
                        <a:lnTo>
                          <a:pt x="572" y="7466"/>
                        </a:lnTo>
                        <a:lnTo>
                          <a:pt x="275" y="8502"/>
                        </a:lnTo>
                        <a:lnTo>
                          <a:pt x="84" y="9586"/>
                        </a:lnTo>
                        <a:lnTo>
                          <a:pt x="1" y="10693"/>
                        </a:lnTo>
                        <a:lnTo>
                          <a:pt x="1" y="11265"/>
                        </a:lnTo>
                        <a:lnTo>
                          <a:pt x="1" y="11729"/>
                        </a:lnTo>
                        <a:lnTo>
                          <a:pt x="13" y="12300"/>
                        </a:lnTo>
                        <a:lnTo>
                          <a:pt x="144" y="13408"/>
                        </a:lnTo>
                        <a:lnTo>
                          <a:pt x="382" y="14479"/>
                        </a:lnTo>
                        <a:lnTo>
                          <a:pt x="727" y="15503"/>
                        </a:lnTo>
                        <a:lnTo>
                          <a:pt x="1168" y="16480"/>
                        </a:lnTo>
                        <a:lnTo>
                          <a:pt x="1692" y="17408"/>
                        </a:lnTo>
                        <a:lnTo>
                          <a:pt x="2299" y="18278"/>
                        </a:lnTo>
                        <a:lnTo>
                          <a:pt x="2977" y="19087"/>
                        </a:lnTo>
                        <a:lnTo>
                          <a:pt x="3740" y="19814"/>
                        </a:lnTo>
                        <a:lnTo>
                          <a:pt x="4573" y="20480"/>
                        </a:lnTo>
                        <a:lnTo>
                          <a:pt x="5466" y="21052"/>
                        </a:lnTo>
                        <a:lnTo>
                          <a:pt x="6407" y="21552"/>
                        </a:lnTo>
                        <a:lnTo>
                          <a:pt x="7407" y="21945"/>
                        </a:lnTo>
                        <a:lnTo>
                          <a:pt x="8443" y="22254"/>
                        </a:lnTo>
                        <a:lnTo>
                          <a:pt x="9526" y="22457"/>
                        </a:lnTo>
                        <a:lnTo>
                          <a:pt x="10634" y="22552"/>
                        </a:lnTo>
                        <a:lnTo>
                          <a:pt x="11205" y="22552"/>
                        </a:lnTo>
                        <a:lnTo>
                          <a:pt x="11836" y="22540"/>
                        </a:lnTo>
                        <a:lnTo>
                          <a:pt x="13074" y="22409"/>
                        </a:lnTo>
                        <a:lnTo>
                          <a:pt x="14301" y="22147"/>
                        </a:lnTo>
                        <a:lnTo>
                          <a:pt x="15480" y="21742"/>
                        </a:lnTo>
                        <a:lnTo>
                          <a:pt x="16063" y="21492"/>
                        </a:lnTo>
                        <a:lnTo>
                          <a:pt x="16587" y="21242"/>
                        </a:lnTo>
                        <a:lnTo>
                          <a:pt x="17599" y="20647"/>
                        </a:lnTo>
                        <a:lnTo>
                          <a:pt x="18528" y="19933"/>
                        </a:lnTo>
                        <a:lnTo>
                          <a:pt x="19373" y="19123"/>
                        </a:lnTo>
                        <a:lnTo>
                          <a:pt x="19766" y="18682"/>
                        </a:lnTo>
                        <a:lnTo>
                          <a:pt x="17825" y="16742"/>
                        </a:lnTo>
                        <a:lnTo>
                          <a:pt x="17516" y="17111"/>
                        </a:lnTo>
                        <a:lnTo>
                          <a:pt x="16837" y="17789"/>
                        </a:lnTo>
                        <a:lnTo>
                          <a:pt x="16087" y="18373"/>
                        </a:lnTo>
                        <a:lnTo>
                          <a:pt x="15289" y="18873"/>
                        </a:lnTo>
                        <a:lnTo>
                          <a:pt x="14432" y="19278"/>
                        </a:lnTo>
                        <a:lnTo>
                          <a:pt x="13551" y="19587"/>
                        </a:lnTo>
                        <a:lnTo>
                          <a:pt x="12622" y="19790"/>
                        </a:lnTo>
                        <a:lnTo>
                          <a:pt x="11669" y="19897"/>
                        </a:lnTo>
                        <a:lnTo>
                          <a:pt x="10776" y="19897"/>
                        </a:lnTo>
                        <a:lnTo>
                          <a:pt x="9943" y="19837"/>
                        </a:lnTo>
                        <a:lnTo>
                          <a:pt x="9133" y="19683"/>
                        </a:lnTo>
                        <a:lnTo>
                          <a:pt x="8347" y="19468"/>
                        </a:lnTo>
                        <a:lnTo>
                          <a:pt x="7585" y="19159"/>
                        </a:lnTo>
                        <a:lnTo>
                          <a:pt x="6871" y="18778"/>
                        </a:lnTo>
                        <a:lnTo>
                          <a:pt x="6180" y="18325"/>
                        </a:lnTo>
                        <a:lnTo>
                          <a:pt x="5537" y="17813"/>
                        </a:lnTo>
                        <a:lnTo>
                          <a:pt x="5240" y="17516"/>
                        </a:lnTo>
                        <a:lnTo>
                          <a:pt x="4942" y="17218"/>
                        </a:lnTo>
                        <a:lnTo>
                          <a:pt x="4406" y="16575"/>
                        </a:lnTo>
                        <a:lnTo>
                          <a:pt x="3954" y="15884"/>
                        </a:lnTo>
                        <a:lnTo>
                          <a:pt x="3573" y="15158"/>
                        </a:lnTo>
                        <a:lnTo>
                          <a:pt x="3275" y="14372"/>
                        </a:lnTo>
                        <a:lnTo>
                          <a:pt x="3049" y="13551"/>
                        </a:lnTo>
                        <a:lnTo>
                          <a:pt x="2894" y="12682"/>
                        </a:lnTo>
                        <a:lnTo>
                          <a:pt x="2823" y="11765"/>
                        </a:lnTo>
                        <a:lnTo>
                          <a:pt x="2811" y="11288"/>
                        </a:lnTo>
                        <a:lnTo>
                          <a:pt x="2823" y="10800"/>
                        </a:lnTo>
                        <a:lnTo>
                          <a:pt x="2894" y="9883"/>
                        </a:lnTo>
                        <a:lnTo>
                          <a:pt x="3049" y="9014"/>
                        </a:lnTo>
                        <a:lnTo>
                          <a:pt x="3275" y="8193"/>
                        </a:lnTo>
                        <a:lnTo>
                          <a:pt x="3585" y="7407"/>
                        </a:lnTo>
                        <a:lnTo>
                          <a:pt x="3954" y="6681"/>
                        </a:lnTo>
                        <a:lnTo>
                          <a:pt x="4418" y="5990"/>
                        </a:lnTo>
                        <a:lnTo>
                          <a:pt x="4942" y="5347"/>
                        </a:lnTo>
                        <a:lnTo>
                          <a:pt x="5240" y="5049"/>
                        </a:lnTo>
                        <a:lnTo>
                          <a:pt x="5537" y="4752"/>
                        </a:lnTo>
                        <a:lnTo>
                          <a:pt x="6180" y="4240"/>
                        </a:lnTo>
                        <a:lnTo>
                          <a:pt x="6871" y="3787"/>
                        </a:lnTo>
                        <a:lnTo>
                          <a:pt x="7597" y="3406"/>
                        </a:lnTo>
                        <a:lnTo>
                          <a:pt x="8359" y="3097"/>
                        </a:lnTo>
                        <a:lnTo>
                          <a:pt x="9145" y="2882"/>
                        </a:lnTo>
                        <a:lnTo>
                          <a:pt x="9955" y="2728"/>
                        </a:lnTo>
                        <a:lnTo>
                          <a:pt x="10776" y="2668"/>
                        </a:lnTo>
                        <a:lnTo>
                          <a:pt x="11193" y="2668"/>
                        </a:lnTo>
                        <a:lnTo>
                          <a:pt x="11622" y="2656"/>
                        </a:lnTo>
                        <a:lnTo>
                          <a:pt x="12479" y="2716"/>
                        </a:lnTo>
                        <a:lnTo>
                          <a:pt x="13324" y="2882"/>
                        </a:lnTo>
                        <a:lnTo>
                          <a:pt x="14134" y="3144"/>
                        </a:lnTo>
                        <a:lnTo>
                          <a:pt x="14896" y="3501"/>
                        </a:lnTo>
                        <a:lnTo>
                          <a:pt x="15622" y="3942"/>
                        </a:lnTo>
                        <a:lnTo>
                          <a:pt x="16301" y="4466"/>
                        </a:lnTo>
                        <a:lnTo>
                          <a:pt x="16908" y="5073"/>
                        </a:lnTo>
                        <a:lnTo>
                          <a:pt x="17194" y="5407"/>
                        </a:lnTo>
                        <a:lnTo>
                          <a:pt x="19123" y="3525"/>
                        </a:lnTo>
                        <a:lnTo>
                          <a:pt x="18742" y="3097"/>
                        </a:lnTo>
                        <a:lnTo>
                          <a:pt x="17920" y="2323"/>
                        </a:lnTo>
                        <a:lnTo>
                          <a:pt x="17027" y="1656"/>
                        </a:lnTo>
                        <a:lnTo>
                          <a:pt x="16075" y="1096"/>
                        </a:lnTo>
                        <a:lnTo>
                          <a:pt x="15051" y="644"/>
                        </a:lnTo>
                        <a:lnTo>
                          <a:pt x="13991" y="311"/>
                        </a:lnTo>
                        <a:lnTo>
                          <a:pt x="12896" y="84"/>
                        </a:lnTo>
                        <a:lnTo>
                          <a:pt x="11777" y="1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" name="Google Shape;155;p18"/>
                  <p:cNvSpPr/>
                  <p:nvPr/>
                </p:nvSpPr>
                <p:spPr>
                  <a:xfrm>
                    <a:off x="2621028" y="1431699"/>
                    <a:ext cx="23797" cy="1850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6" h="21587" extrusionOk="0">
                        <a:moveTo>
                          <a:pt x="1" y="0"/>
                        </a:moveTo>
                        <a:lnTo>
                          <a:pt x="1" y="21587"/>
                        </a:lnTo>
                        <a:lnTo>
                          <a:pt x="2775" y="21587"/>
                        </a:lnTo>
                        <a:lnTo>
                          <a:pt x="2775" y="0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" name="Google Shape;156;p18"/>
                  <p:cNvSpPr/>
                  <p:nvPr/>
                </p:nvSpPr>
                <p:spPr>
                  <a:xfrm>
                    <a:off x="2665228" y="1485997"/>
                    <a:ext cx="130353" cy="1348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06" h="15730" extrusionOk="0">
                        <a:moveTo>
                          <a:pt x="7287" y="2537"/>
                        </a:moveTo>
                        <a:lnTo>
                          <a:pt x="8180" y="2560"/>
                        </a:lnTo>
                        <a:lnTo>
                          <a:pt x="9061" y="2763"/>
                        </a:lnTo>
                        <a:lnTo>
                          <a:pt x="9895" y="3120"/>
                        </a:lnTo>
                        <a:lnTo>
                          <a:pt x="10657" y="3656"/>
                        </a:lnTo>
                        <a:lnTo>
                          <a:pt x="10990" y="4001"/>
                        </a:lnTo>
                        <a:lnTo>
                          <a:pt x="11348" y="4394"/>
                        </a:lnTo>
                        <a:lnTo>
                          <a:pt x="11919" y="5299"/>
                        </a:lnTo>
                        <a:lnTo>
                          <a:pt x="12288" y="6287"/>
                        </a:lnTo>
                        <a:lnTo>
                          <a:pt x="12455" y="7335"/>
                        </a:lnTo>
                        <a:lnTo>
                          <a:pt x="12455" y="7871"/>
                        </a:lnTo>
                        <a:lnTo>
                          <a:pt x="12455" y="8395"/>
                        </a:lnTo>
                        <a:lnTo>
                          <a:pt x="12288" y="9442"/>
                        </a:lnTo>
                        <a:lnTo>
                          <a:pt x="11907" y="10431"/>
                        </a:lnTo>
                        <a:lnTo>
                          <a:pt x="11348" y="11336"/>
                        </a:lnTo>
                        <a:lnTo>
                          <a:pt x="10990" y="11740"/>
                        </a:lnTo>
                        <a:lnTo>
                          <a:pt x="10895" y="11836"/>
                        </a:lnTo>
                        <a:lnTo>
                          <a:pt x="10800" y="11931"/>
                        </a:lnTo>
                        <a:lnTo>
                          <a:pt x="10443" y="12241"/>
                        </a:lnTo>
                        <a:lnTo>
                          <a:pt x="9645" y="12729"/>
                        </a:lnTo>
                        <a:lnTo>
                          <a:pt x="8800" y="13050"/>
                        </a:lnTo>
                        <a:lnTo>
                          <a:pt x="7907" y="13193"/>
                        </a:lnTo>
                        <a:lnTo>
                          <a:pt x="7013" y="13169"/>
                        </a:lnTo>
                        <a:lnTo>
                          <a:pt x="6144" y="12967"/>
                        </a:lnTo>
                        <a:lnTo>
                          <a:pt x="5311" y="12610"/>
                        </a:lnTo>
                        <a:lnTo>
                          <a:pt x="4549" y="12074"/>
                        </a:lnTo>
                        <a:lnTo>
                          <a:pt x="4204" y="11740"/>
                        </a:lnTo>
                        <a:lnTo>
                          <a:pt x="3858" y="11336"/>
                        </a:lnTo>
                        <a:lnTo>
                          <a:pt x="3299" y="10431"/>
                        </a:lnTo>
                        <a:lnTo>
                          <a:pt x="2918" y="9442"/>
                        </a:lnTo>
                        <a:lnTo>
                          <a:pt x="2751" y="8395"/>
                        </a:lnTo>
                        <a:lnTo>
                          <a:pt x="2751" y="7871"/>
                        </a:lnTo>
                        <a:lnTo>
                          <a:pt x="2739" y="7335"/>
                        </a:lnTo>
                        <a:lnTo>
                          <a:pt x="2918" y="6287"/>
                        </a:lnTo>
                        <a:lnTo>
                          <a:pt x="3287" y="5299"/>
                        </a:lnTo>
                        <a:lnTo>
                          <a:pt x="3846" y="4394"/>
                        </a:lnTo>
                        <a:lnTo>
                          <a:pt x="4204" y="4001"/>
                        </a:lnTo>
                        <a:lnTo>
                          <a:pt x="4299" y="3894"/>
                        </a:lnTo>
                        <a:lnTo>
                          <a:pt x="4406" y="3799"/>
                        </a:lnTo>
                        <a:lnTo>
                          <a:pt x="4763" y="3489"/>
                        </a:lnTo>
                        <a:lnTo>
                          <a:pt x="5549" y="3001"/>
                        </a:lnTo>
                        <a:lnTo>
                          <a:pt x="6406" y="2680"/>
                        </a:lnTo>
                        <a:lnTo>
                          <a:pt x="7287" y="2537"/>
                        </a:lnTo>
                        <a:close/>
                        <a:moveTo>
                          <a:pt x="7240" y="1"/>
                        </a:moveTo>
                        <a:lnTo>
                          <a:pt x="6502" y="72"/>
                        </a:lnTo>
                        <a:lnTo>
                          <a:pt x="5775" y="215"/>
                        </a:lnTo>
                        <a:lnTo>
                          <a:pt x="5061" y="417"/>
                        </a:lnTo>
                        <a:lnTo>
                          <a:pt x="4358" y="703"/>
                        </a:lnTo>
                        <a:lnTo>
                          <a:pt x="3692" y="1048"/>
                        </a:lnTo>
                        <a:lnTo>
                          <a:pt x="3049" y="1477"/>
                        </a:lnTo>
                        <a:lnTo>
                          <a:pt x="2441" y="1965"/>
                        </a:lnTo>
                        <a:lnTo>
                          <a:pt x="2156" y="2239"/>
                        </a:lnTo>
                        <a:lnTo>
                          <a:pt x="1882" y="2525"/>
                        </a:lnTo>
                        <a:lnTo>
                          <a:pt x="1405" y="3144"/>
                        </a:lnTo>
                        <a:lnTo>
                          <a:pt x="1001" y="3799"/>
                        </a:lnTo>
                        <a:lnTo>
                          <a:pt x="655" y="4489"/>
                        </a:lnTo>
                        <a:lnTo>
                          <a:pt x="381" y="5204"/>
                        </a:lnTo>
                        <a:lnTo>
                          <a:pt x="191" y="5942"/>
                        </a:lnTo>
                        <a:lnTo>
                          <a:pt x="60" y="6704"/>
                        </a:lnTo>
                        <a:lnTo>
                          <a:pt x="0" y="7478"/>
                        </a:lnTo>
                        <a:lnTo>
                          <a:pt x="12" y="7871"/>
                        </a:lnTo>
                        <a:lnTo>
                          <a:pt x="0" y="8252"/>
                        </a:lnTo>
                        <a:lnTo>
                          <a:pt x="60" y="9026"/>
                        </a:lnTo>
                        <a:lnTo>
                          <a:pt x="191" y="9788"/>
                        </a:lnTo>
                        <a:lnTo>
                          <a:pt x="393" y="10526"/>
                        </a:lnTo>
                        <a:lnTo>
                          <a:pt x="667" y="11240"/>
                        </a:lnTo>
                        <a:lnTo>
                          <a:pt x="1012" y="11931"/>
                        </a:lnTo>
                        <a:lnTo>
                          <a:pt x="1417" y="12586"/>
                        </a:lnTo>
                        <a:lnTo>
                          <a:pt x="1894" y="13205"/>
                        </a:lnTo>
                        <a:lnTo>
                          <a:pt x="2156" y="13491"/>
                        </a:lnTo>
                        <a:lnTo>
                          <a:pt x="2441" y="13765"/>
                        </a:lnTo>
                        <a:lnTo>
                          <a:pt x="3049" y="14253"/>
                        </a:lnTo>
                        <a:lnTo>
                          <a:pt x="3692" y="14681"/>
                        </a:lnTo>
                        <a:lnTo>
                          <a:pt x="4358" y="15027"/>
                        </a:lnTo>
                        <a:lnTo>
                          <a:pt x="5061" y="15312"/>
                        </a:lnTo>
                        <a:lnTo>
                          <a:pt x="5775" y="15515"/>
                        </a:lnTo>
                        <a:lnTo>
                          <a:pt x="6502" y="15658"/>
                        </a:lnTo>
                        <a:lnTo>
                          <a:pt x="7240" y="15729"/>
                        </a:lnTo>
                        <a:lnTo>
                          <a:pt x="7978" y="15729"/>
                        </a:lnTo>
                        <a:lnTo>
                          <a:pt x="8716" y="15658"/>
                        </a:lnTo>
                        <a:lnTo>
                          <a:pt x="9442" y="15515"/>
                        </a:lnTo>
                        <a:lnTo>
                          <a:pt x="10157" y="15312"/>
                        </a:lnTo>
                        <a:lnTo>
                          <a:pt x="10859" y="15027"/>
                        </a:lnTo>
                        <a:lnTo>
                          <a:pt x="11526" y="14681"/>
                        </a:lnTo>
                        <a:lnTo>
                          <a:pt x="12169" y="14253"/>
                        </a:lnTo>
                        <a:lnTo>
                          <a:pt x="12776" y="13765"/>
                        </a:lnTo>
                        <a:lnTo>
                          <a:pt x="13062" y="13491"/>
                        </a:lnTo>
                        <a:lnTo>
                          <a:pt x="13324" y="13205"/>
                        </a:lnTo>
                        <a:lnTo>
                          <a:pt x="13800" y="12586"/>
                        </a:lnTo>
                        <a:lnTo>
                          <a:pt x="14217" y="11931"/>
                        </a:lnTo>
                        <a:lnTo>
                          <a:pt x="14550" y="11240"/>
                        </a:lnTo>
                        <a:lnTo>
                          <a:pt x="14824" y="10526"/>
                        </a:lnTo>
                        <a:lnTo>
                          <a:pt x="15027" y="9788"/>
                        </a:lnTo>
                        <a:lnTo>
                          <a:pt x="15158" y="9026"/>
                        </a:lnTo>
                        <a:lnTo>
                          <a:pt x="15205" y="8252"/>
                        </a:lnTo>
                        <a:lnTo>
                          <a:pt x="15205" y="7871"/>
                        </a:lnTo>
                        <a:lnTo>
                          <a:pt x="15205" y="7478"/>
                        </a:lnTo>
                        <a:lnTo>
                          <a:pt x="15158" y="6704"/>
                        </a:lnTo>
                        <a:lnTo>
                          <a:pt x="15027" y="5942"/>
                        </a:lnTo>
                        <a:lnTo>
                          <a:pt x="14824" y="5204"/>
                        </a:lnTo>
                        <a:lnTo>
                          <a:pt x="14550" y="4489"/>
                        </a:lnTo>
                        <a:lnTo>
                          <a:pt x="14205" y="3799"/>
                        </a:lnTo>
                        <a:lnTo>
                          <a:pt x="13800" y="3144"/>
                        </a:lnTo>
                        <a:lnTo>
                          <a:pt x="13324" y="2525"/>
                        </a:lnTo>
                        <a:lnTo>
                          <a:pt x="13062" y="2239"/>
                        </a:lnTo>
                        <a:lnTo>
                          <a:pt x="12776" y="1965"/>
                        </a:lnTo>
                        <a:lnTo>
                          <a:pt x="12169" y="1477"/>
                        </a:lnTo>
                        <a:lnTo>
                          <a:pt x="11526" y="1048"/>
                        </a:lnTo>
                        <a:lnTo>
                          <a:pt x="10859" y="703"/>
                        </a:lnTo>
                        <a:lnTo>
                          <a:pt x="10157" y="417"/>
                        </a:lnTo>
                        <a:lnTo>
                          <a:pt x="9442" y="215"/>
                        </a:lnTo>
                        <a:lnTo>
                          <a:pt x="8716" y="72"/>
                        </a:lnTo>
                        <a:lnTo>
                          <a:pt x="7978" y="1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" name="Google Shape;157;p18"/>
                  <p:cNvSpPr/>
                  <p:nvPr/>
                </p:nvSpPr>
                <p:spPr>
                  <a:xfrm>
                    <a:off x="2814758" y="1490181"/>
                    <a:ext cx="112291" cy="1306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99" h="15242" extrusionOk="0">
                        <a:moveTo>
                          <a:pt x="1" y="1"/>
                        </a:moveTo>
                        <a:lnTo>
                          <a:pt x="1" y="9014"/>
                        </a:lnTo>
                        <a:lnTo>
                          <a:pt x="25" y="9717"/>
                        </a:lnTo>
                        <a:lnTo>
                          <a:pt x="215" y="10979"/>
                        </a:lnTo>
                        <a:lnTo>
                          <a:pt x="572" y="12110"/>
                        </a:lnTo>
                        <a:lnTo>
                          <a:pt x="965" y="12860"/>
                        </a:lnTo>
                        <a:lnTo>
                          <a:pt x="1275" y="13324"/>
                        </a:lnTo>
                        <a:lnTo>
                          <a:pt x="1453" y="13539"/>
                        </a:lnTo>
                        <a:lnTo>
                          <a:pt x="1632" y="13741"/>
                        </a:lnTo>
                        <a:lnTo>
                          <a:pt x="2037" y="14122"/>
                        </a:lnTo>
                        <a:lnTo>
                          <a:pt x="2477" y="14432"/>
                        </a:lnTo>
                        <a:lnTo>
                          <a:pt x="2954" y="14705"/>
                        </a:lnTo>
                        <a:lnTo>
                          <a:pt x="3478" y="14908"/>
                        </a:lnTo>
                        <a:lnTo>
                          <a:pt x="4049" y="15075"/>
                        </a:lnTo>
                        <a:lnTo>
                          <a:pt x="4656" y="15182"/>
                        </a:lnTo>
                        <a:lnTo>
                          <a:pt x="5311" y="15229"/>
                        </a:lnTo>
                        <a:lnTo>
                          <a:pt x="5657" y="15241"/>
                        </a:lnTo>
                        <a:lnTo>
                          <a:pt x="6014" y="15229"/>
                        </a:lnTo>
                        <a:lnTo>
                          <a:pt x="6728" y="15134"/>
                        </a:lnTo>
                        <a:lnTo>
                          <a:pt x="7407" y="14944"/>
                        </a:lnTo>
                        <a:lnTo>
                          <a:pt x="8074" y="14670"/>
                        </a:lnTo>
                        <a:lnTo>
                          <a:pt x="8395" y="14491"/>
                        </a:lnTo>
                        <a:lnTo>
                          <a:pt x="8681" y="14324"/>
                        </a:lnTo>
                        <a:lnTo>
                          <a:pt x="9229" y="13943"/>
                        </a:lnTo>
                        <a:lnTo>
                          <a:pt x="9717" y="13491"/>
                        </a:lnTo>
                        <a:lnTo>
                          <a:pt x="10133" y="12991"/>
                        </a:lnTo>
                        <a:lnTo>
                          <a:pt x="10324" y="12705"/>
                        </a:lnTo>
                        <a:lnTo>
                          <a:pt x="10443" y="12705"/>
                        </a:lnTo>
                        <a:lnTo>
                          <a:pt x="10443" y="14765"/>
                        </a:lnTo>
                        <a:lnTo>
                          <a:pt x="13098" y="14765"/>
                        </a:lnTo>
                        <a:lnTo>
                          <a:pt x="13098" y="1"/>
                        </a:lnTo>
                        <a:lnTo>
                          <a:pt x="10312" y="1"/>
                        </a:lnTo>
                        <a:lnTo>
                          <a:pt x="10312" y="8121"/>
                        </a:lnTo>
                        <a:lnTo>
                          <a:pt x="10300" y="8550"/>
                        </a:lnTo>
                        <a:lnTo>
                          <a:pt x="10169" y="9407"/>
                        </a:lnTo>
                        <a:lnTo>
                          <a:pt x="9895" y="10217"/>
                        </a:lnTo>
                        <a:lnTo>
                          <a:pt x="9479" y="10979"/>
                        </a:lnTo>
                        <a:lnTo>
                          <a:pt x="9229" y="11324"/>
                        </a:lnTo>
                        <a:lnTo>
                          <a:pt x="8967" y="11645"/>
                        </a:lnTo>
                        <a:lnTo>
                          <a:pt x="8336" y="12169"/>
                        </a:lnTo>
                        <a:lnTo>
                          <a:pt x="7609" y="12526"/>
                        </a:lnTo>
                        <a:lnTo>
                          <a:pt x="6823" y="12693"/>
                        </a:lnTo>
                        <a:lnTo>
                          <a:pt x="6407" y="12705"/>
                        </a:lnTo>
                        <a:lnTo>
                          <a:pt x="5966" y="12693"/>
                        </a:lnTo>
                        <a:lnTo>
                          <a:pt x="5168" y="12562"/>
                        </a:lnTo>
                        <a:lnTo>
                          <a:pt x="4490" y="12312"/>
                        </a:lnTo>
                        <a:lnTo>
                          <a:pt x="3918" y="11919"/>
                        </a:lnTo>
                        <a:lnTo>
                          <a:pt x="3454" y="11407"/>
                        </a:lnTo>
                        <a:lnTo>
                          <a:pt x="3120" y="10764"/>
                        </a:lnTo>
                        <a:lnTo>
                          <a:pt x="2882" y="9990"/>
                        </a:lnTo>
                        <a:lnTo>
                          <a:pt x="2775" y="9085"/>
                        </a:lnTo>
                        <a:lnTo>
                          <a:pt x="2763" y="8585"/>
                        </a:lnTo>
                        <a:lnTo>
                          <a:pt x="2763" y="1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8" name="Google Shape;158;p18"/>
                  <p:cNvSpPr/>
                  <p:nvPr/>
                </p:nvSpPr>
                <p:spPr>
                  <a:xfrm>
                    <a:off x="2947349" y="1431699"/>
                    <a:ext cx="127293" cy="189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49" h="22076" extrusionOk="0">
                        <a:moveTo>
                          <a:pt x="7240" y="8894"/>
                        </a:moveTo>
                        <a:lnTo>
                          <a:pt x="8097" y="8930"/>
                        </a:lnTo>
                        <a:lnTo>
                          <a:pt x="8955" y="9121"/>
                        </a:lnTo>
                        <a:lnTo>
                          <a:pt x="9752" y="9490"/>
                        </a:lnTo>
                        <a:lnTo>
                          <a:pt x="10491" y="10014"/>
                        </a:lnTo>
                        <a:lnTo>
                          <a:pt x="10812" y="10347"/>
                        </a:lnTo>
                        <a:lnTo>
                          <a:pt x="11157" y="10752"/>
                        </a:lnTo>
                        <a:lnTo>
                          <a:pt x="11693" y="11657"/>
                        </a:lnTo>
                        <a:lnTo>
                          <a:pt x="12038" y="12645"/>
                        </a:lnTo>
                        <a:lnTo>
                          <a:pt x="12193" y="13681"/>
                        </a:lnTo>
                        <a:lnTo>
                          <a:pt x="12181" y="14217"/>
                        </a:lnTo>
                        <a:lnTo>
                          <a:pt x="12193" y="14741"/>
                        </a:lnTo>
                        <a:lnTo>
                          <a:pt x="12038" y="15788"/>
                        </a:lnTo>
                        <a:lnTo>
                          <a:pt x="11693" y="16777"/>
                        </a:lnTo>
                        <a:lnTo>
                          <a:pt x="11157" y="17682"/>
                        </a:lnTo>
                        <a:lnTo>
                          <a:pt x="10812" y="18086"/>
                        </a:lnTo>
                        <a:lnTo>
                          <a:pt x="10479" y="18432"/>
                        </a:lnTo>
                        <a:lnTo>
                          <a:pt x="9717" y="18979"/>
                        </a:lnTo>
                        <a:lnTo>
                          <a:pt x="8871" y="19348"/>
                        </a:lnTo>
                        <a:lnTo>
                          <a:pt x="7954" y="19527"/>
                        </a:lnTo>
                        <a:lnTo>
                          <a:pt x="7478" y="19539"/>
                        </a:lnTo>
                        <a:lnTo>
                          <a:pt x="7014" y="19527"/>
                        </a:lnTo>
                        <a:lnTo>
                          <a:pt x="6097" y="19337"/>
                        </a:lnTo>
                        <a:lnTo>
                          <a:pt x="5252" y="18967"/>
                        </a:lnTo>
                        <a:lnTo>
                          <a:pt x="4501" y="18420"/>
                        </a:lnTo>
                        <a:lnTo>
                          <a:pt x="4180" y="18086"/>
                        </a:lnTo>
                        <a:lnTo>
                          <a:pt x="3835" y="17682"/>
                        </a:lnTo>
                        <a:lnTo>
                          <a:pt x="3287" y="16777"/>
                        </a:lnTo>
                        <a:lnTo>
                          <a:pt x="2930" y="15788"/>
                        </a:lnTo>
                        <a:lnTo>
                          <a:pt x="2775" y="14753"/>
                        </a:lnTo>
                        <a:lnTo>
                          <a:pt x="2787" y="14217"/>
                        </a:lnTo>
                        <a:lnTo>
                          <a:pt x="2775" y="13681"/>
                        </a:lnTo>
                        <a:lnTo>
                          <a:pt x="2930" y="12645"/>
                        </a:lnTo>
                        <a:lnTo>
                          <a:pt x="3287" y="11657"/>
                        </a:lnTo>
                        <a:lnTo>
                          <a:pt x="3835" y="10752"/>
                        </a:lnTo>
                        <a:lnTo>
                          <a:pt x="4180" y="10347"/>
                        </a:lnTo>
                        <a:lnTo>
                          <a:pt x="4299" y="10216"/>
                        </a:lnTo>
                        <a:lnTo>
                          <a:pt x="4430" y="10097"/>
                        </a:lnTo>
                        <a:lnTo>
                          <a:pt x="4775" y="9787"/>
                        </a:lnTo>
                        <a:lnTo>
                          <a:pt x="5549" y="9323"/>
                        </a:lnTo>
                        <a:lnTo>
                          <a:pt x="6371" y="9025"/>
                        </a:lnTo>
                        <a:lnTo>
                          <a:pt x="7240" y="8894"/>
                        </a:lnTo>
                        <a:close/>
                        <a:moveTo>
                          <a:pt x="12074" y="0"/>
                        </a:moveTo>
                        <a:lnTo>
                          <a:pt x="12074" y="6823"/>
                        </a:lnTo>
                        <a:lnTo>
                          <a:pt x="12193" y="8871"/>
                        </a:lnTo>
                        <a:lnTo>
                          <a:pt x="12074" y="8871"/>
                        </a:lnTo>
                        <a:lnTo>
                          <a:pt x="11884" y="8585"/>
                        </a:lnTo>
                        <a:lnTo>
                          <a:pt x="11443" y="8061"/>
                        </a:lnTo>
                        <a:lnTo>
                          <a:pt x="10931" y="7609"/>
                        </a:lnTo>
                        <a:lnTo>
                          <a:pt x="10371" y="7216"/>
                        </a:lnTo>
                        <a:lnTo>
                          <a:pt x="10074" y="7061"/>
                        </a:lnTo>
                        <a:lnTo>
                          <a:pt x="9717" y="6882"/>
                        </a:lnTo>
                        <a:lnTo>
                          <a:pt x="8978" y="6596"/>
                        </a:lnTo>
                        <a:lnTo>
                          <a:pt x="8204" y="6418"/>
                        </a:lnTo>
                        <a:lnTo>
                          <a:pt x="7430" y="6323"/>
                        </a:lnTo>
                        <a:lnTo>
                          <a:pt x="7038" y="6323"/>
                        </a:lnTo>
                        <a:lnTo>
                          <a:pt x="6680" y="6335"/>
                        </a:lnTo>
                        <a:lnTo>
                          <a:pt x="5978" y="6406"/>
                        </a:lnTo>
                        <a:lnTo>
                          <a:pt x="5299" y="6561"/>
                        </a:lnTo>
                        <a:lnTo>
                          <a:pt x="4632" y="6775"/>
                        </a:lnTo>
                        <a:lnTo>
                          <a:pt x="4001" y="7061"/>
                        </a:lnTo>
                        <a:lnTo>
                          <a:pt x="3406" y="7418"/>
                        </a:lnTo>
                        <a:lnTo>
                          <a:pt x="2846" y="7835"/>
                        </a:lnTo>
                        <a:lnTo>
                          <a:pt x="2322" y="8323"/>
                        </a:lnTo>
                        <a:lnTo>
                          <a:pt x="2096" y="8585"/>
                        </a:lnTo>
                        <a:lnTo>
                          <a:pt x="1834" y="8883"/>
                        </a:lnTo>
                        <a:lnTo>
                          <a:pt x="1370" y="9502"/>
                        </a:lnTo>
                        <a:lnTo>
                          <a:pt x="977" y="10145"/>
                        </a:lnTo>
                        <a:lnTo>
                          <a:pt x="644" y="10835"/>
                        </a:lnTo>
                        <a:lnTo>
                          <a:pt x="370" y="11550"/>
                        </a:lnTo>
                        <a:lnTo>
                          <a:pt x="179" y="12288"/>
                        </a:lnTo>
                        <a:lnTo>
                          <a:pt x="48" y="13038"/>
                        </a:lnTo>
                        <a:lnTo>
                          <a:pt x="1" y="13812"/>
                        </a:lnTo>
                        <a:lnTo>
                          <a:pt x="13" y="14205"/>
                        </a:lnTo>
                        <a:lnTo>
                          <a:pt x="1" y="14586"/>
                        </a:lnTo>
                        <a:lnTo>
                          <a:pt x="48" y="15360"/>
                        </a:lnTo>
                        <a:lnTo>
                          <a:pt x="179" y="16110"/>
                        </a:lnTo>
                        <a:lnTo>
                          <a:pt x="370" y="16848"/>
                        </a:lnTo>
                        <a:lnTo>
                          <a:pt x="644" y="17562"/>
                        </a:lnTo>
                        <a:lnTo>
                          <a:pt x="977" y="18253"/>
                        </a:lnTo>
                        <a:lnTo>
                          <a:pt x="1370" y="18896"/>
                        </a:lnTo>
                        <a:lnTo>
                          <a:pt x="1834" y="19515"/>
                        </a:lnTo>
                        <a:lnTo>
                          <a:pt x="2096" y="19813"/>
                        </a:lnTo>
                        <a:lnTo>
                          <a:pt x="2322" y="20075"/>
                        </a:lnTo>
                        <a:lnTo>
                          <a:pt x="2834" y="20563"/>
                        </a:lnTo>
                        <a:lnTo>
                          <a:pt x="3394" y="20980"/>
                        </a:lnTo>
                        <a:lnTo>
                          <a:pt x="4001" y="21337"/>
                        </a:lnTo>
                        <a:lnTo>
                          <a:pt x="4632" y="21623"/>
                        </a:lnTo>
                        <a:lnTo>
                          <a:pt x="5287" y="21837"/>
                        </a:lnTo>
                        <a:lnTo>
                          <a:pt x="5978" y="21992"/>
                        </a:lnTo>
                        <a:lnTo>
                          <a:pt x="6680" y="22063"/>
                        </a:lnTo>
                        <a:lnTo>
                          <a:pt x="7038" y="22075"/>
                        </a:lnTo>
                        <a:lnTo>
                          <a:pt x="7430" y="22075"/>
                        </a:lnTo>
                        <a:lnTo>
                          <a:pt x="8204" y="21980"/>
                        </a:lnTo>
                        <a:lnTo>
                          <a:pt x="8978" y="21801"/>
                        </a:lnTo>
                        <a:lnTo>
                          <a:pt x="9717" y="21515"/>
                        </a:lnTo>
                        <a:lnTo>
                          <a:pt x="10074" y="21349"/>
                        </a:lnTo>
                        <a:lnTo>
                          <a:pt x="10371" y="21182"/>
                        </a:lnTo>
                        <a:lnTo>
                          <a:pt x="10931" y="20789"/>
                        </a:lnTo>
                        <a:lnTo>
                          <a:pt x="11443" y="20337"/>
                        </a:lnTo>
                        <a:lnTo>
                          <a:pt x="11884" y="19813"/>
                        </a:lnTo>
                        <a:lnTo>
                          <a:pt x="12074" y="19527"/>
                        </a:lnTo>
                        <a:lnTo>
                          <a:pt x="12193" y="19527"/>
                        </a:lnTo>
                        <a:lnTo>
                          <a:pt x="12193" y="21587"/>
                        </a:lnTo>
                        <a:lnTo>
                          <a:pt x="14848" y="21587"/>
                        </a:lnTo>
                        <a:lnTo>
                          <a:pt x="14848" y="0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159" name="Google Shape;159;p18"/>
            <p:cNvSpPr/>
            <p:nvPr/>
          </p:nvSpPr>
          <p:spPr>
            <a:xfrm rot="10800000" flipH="1">
              <a:off x="831227" y="1197994"/>
              <a:ext cx="2449800" cy="6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" name="Google Shape;160;p18"/>
          <p:cNvSpPr/>
          <p:nvPr/>
        </p:nvSpPr>
        <p:spPr>
          <a:xfrm>
            <a:off x="0" y="-5150"/>
            <a:ext cx="912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61" name="Google Shape;161;p18"/>
          <p:cNvSpPr txBox="1"/>
          <p:nvPr/>
        </p:nvSpPr>
        <p:spPr>
          <a:xfrm>
            <a:off x="7378500" y="4824925"/>
            <a:ext cx="1765500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888888"/>
                </a:solidFill>
                <a:latin typeface="Google Sans"/>
                <a:ea typeface="Google Sans"/>
                <a:cs typeface="Google Sans"/>
                <a:sym typeface="Google Sans"/>
              </a:rPr>
              <a:t>© 2018 Google LLC. All rights reserved.</a:t>
            </a:r>
            <a:endParaRPr sz="700">
              <a:solidFill>
                <a:srgbClr val="88888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3 1 2 5 1 6">
  <p:cSld name="TITLE_AND_BODY_3_1_2_6_1_6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9"/>
          <p:cNvGrpSpPr/>
          <p:nvPr/>
        </p:nvGrpSpPr>
        <p:grpSpPr>
          <a:xfrm>
            <a:off x="409971" y="4651281"/>
            <a:ext cx="1314318" cy="344916"/>
            <a:chOff x="831227" y="1197994"/>
            <a:chExt cx="2449800" cy="642900"/>
          </a:xfrm>
        </p:grpSpPr>
        <p:grpSp>
          <p:nvGrpSpPr>
            <p:cNvPr id="164" name="Google Shape;164;p19"/>
            <p:cNvGrpSpPr/>
            <p:nvPr/>
          </p:nvGrpSpPr>
          <p:grpSpPr>
            <a:xfrm>
              <a:off x="1045677" y="1364131"/>
              <a:ext cx="2028965" cy="317954"/>
              <a:chOff x="1045677" y="1364131"/>
              <a:chExt cx="2028965" cy="317954"/>
            </a:xfrm>
          </p:grpSpPr>
          <p:grpSp>
            <p:nvGrpSpPr>
              <p:cNvPr id="165" name="Google Shape;165;p19"/>
              <p:cNvGrpSpPr/>
              <p:nvPr/>
            </p:nvGrpSpPr>
            <p:grpSpPr>
              <a:xfrm>
                <a:off x="1045677" y="1364131"/>
                <a:ext cx="376033" cy="302438"/>
                <a:chOff x="1045677" y="1364131"/>
                <a:chExt cx="376033" cy="302438"/>
              </a:xfrm>
            </p:grpSpPr>
            <p:sp>
              <p:nvSpPr>
                <p:cNvPr id="166" name="Google Shape;166;p19"/>
                <p:cNvSpPr/>
                <p:nvPr/>
              </p:nvSpPr>
              <p:spPr>
                <a:xfrm>
                  <a:off x="1091608" y="1364131"/>
                  <a:ext cx="239567" cy="108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46" h="12669" extrusionOk="0">
                      <a:moveTo>
                        <a:pt x="16372" y="0"/>
                      </a:moveTo>
                      <a:lnTo>
                        <a:pt x="14729" y="95"/>
                      </a:lnTo>
                      <a:lnTo>
                        <a:pt x="13098" y="345"/>
                      </a:lnTo>
                      <a:lnTo>
                        <a:pt x="11502" y="762"/>
                      </a:lnTo>
                      <a:lnTo>
                        <a:pt x="9942" y="1322"/>
                      </a:lnTo>
                      <a:lnTo>
                        <a:pt x="8430" y="2036"/>
                      </a:lnTo>
                      <a:lnTo>
                        <a:pt x="6989" y="2905"/>
                      </a:lnTo>
                      <a:lnTo>
                        <a:pt x="5620" y="3929"/>
                      </a:lnTo>
                      <a:lnTo>
                        <a:pt x="4334" y="5108"/>
                      </a:lnTo>
                      <a:lnTo>
                        <a:pt x="3739" y="5751"/>
                      </a:lnTo>
                      <a:lnTo>
                        <a:pt x="3405" y="6132"/>
                      </a:lnTo>
                      <a:lnTo>
                        <a:pt x="2798" y="6906"/>
                      </a:lnTo>
                      <a:lnTo>
                        <a:pt x="2227" y="7716"/>
                      </a:lnTo>
                      <a:lnTo>
                        <a:pt x="1703" y="8561"/>
                      </a:lnTo>
                      <a:lnTo>
                        <a:pt x="1238" y="9430"/>
                      </a:lnTo>
                      <a:lnTo>
                        <a:pt x="810" y="10335"/>
                      </a:lnTo>
                      <a:lnTo>
                        <a:pt x="453" y="11252"/>
                      </a:lnTo>
                      <a:lnTo>
                        <a:pt x="131" y="12192"/>
                      </a:lnTo>
                      <a:lnTo>
                        <a:pt x="0" y="12669"/>
                      </a:lnTo>
                      <a:lnTo>
                        <a:pt x="179" y="12573"/>
                      </a:lnTo>
                      <a:lnTo>
                        <a:pt x="595" y="12514"/>
                      </a:lnTo>
                      <a:lnTo>
                        <a:pt x="1203" y="12573"/>
                      </a:lnTo>
                      <a:lnTo>
                        <a:pt x="1310" y="12597"/>
                      </a:lnTo>
                      <a:lnTo>
                        <a:pt x="8930" y="11347"/>
                      </a:lnTo>
                      <a:lnTo>
                        <a:pt x="8978" y="11264"/>
                      </a:lnTo>
                      <a:lnTo>
                        <a:pt x="9252" y="10906"/>
                      </a:lnTo>
                      <a:lnTo>
                        <a:pt x="9442" y="10740"/>
                      </a:lnTo>
                      <a:lnTo>
                        <a:pt x="9526" y="10740"/>
                      </a:lnTo>
                      <a:lnTo>
                        <a:pt x="9847" y="10395"/>
                      </a:lnTo>
                      <a:lnTo>
                        <a:pt x="10538" y="9775"/>
                      </a:lnTo>
                      <a:lnTo>
                        <a:pt x="11276" y="9240"/>
                      </a:lnTo>
                      <a:lnTo>
                        <a:pt x="12050" y="8775"/>
                      </a:lnTo>
                      <a:lnTo>
                        <a:pt x="12847" y="8382"/>
                      </a:lnTo>
                      <a:lnTo>
                        <a:pt x="13681" y="8085"/>
                      </a:lnTo>
                      <a:lnTo>
                        <a:pt x="14538" y="7846"/>
                      </a:lnTo>
                      <a:lnTo>
                        <a:pt x="15407" y="7704"/>
                      </a:lnTo>
                      <a:lnTo>
                        <a:pt x="16289" y="7644"/>
                      </a:lnTo>
                      <a:lnTo>
                        <a:pt x="17170" y="7656"/>
                      </a:lnTo>
                      <a:lnTo>
                        <a:pt x="18039" y="7751"/>
                      </a:lnTo>
                      <a:lnTo>
                        <a:pt x="18908" y="7930"/>
                      </a:lnTo>
                      <a:lnTo>
                        <a:pt x="19765" y="8192"/>
                      </a:lnTo>
                      <a:lnTo>
                        <a:pt x="20599" y="8537"/>
                      </a:lnTo>
                      <a:lnTo>
                        <a:pt x="21408" y="8966"/>
                      </a:lnTo>
                      <a:lnTo>
                        <a:pt x="22182" y="9478"/>
                      </a:lnTo>
                      <a:lnTo>
                        <a:pt x="22551" y="9775"/>
                      </a:lnTo>
                      <a:lnTo>
                        <a:pt x="22551" y="9740"/>
                      </a:lnTo>
                      <a:lnTo>
                        <a:pt x="23956" y="9775"/>
                      </a:lnTo>
                      <a:lnTo>
                        <a:pt x="27767" y="5965"/>
                      </a:lnTo>
                      <a:lnTo>
                        <a:pt x="27945" y="4334"/>
                      </a:lnTo>
                      <a:lnTo>
                        <a:pt x="27267" y="3763"/>
                      </a:lnTo>
                      <a:lnTo>
                        <a:pt x="25862" y="2750"/>
                      </a:lnTo>
                      <a:lnTo>
                        <a:pt x="24385" y="1893"/>
                      </a:lnTo>
                      <a:lnTo>
                        <a:pt x="22849" y="1191"/>
                      </a:lnTo>
                      <a:lnTo>
                        <a:pt x="21266" y="655"/>
                      </a:lnTo>
                      <a:lnTo>
                        <a:pt x="19646" y="274"/>
                      </a:lnTo>
                      <a:lnTo>
                        <a:pt x="18015" y="60"/>
                      </a:lnTo>
                      <a:lnTo>
                        <a:pt x="16372" y="0"/>
                      </a:lnTo>
                      <a:close/>
                    </a:path>
                  </a:pathLst>
                </a:custGeom>
                <a:solidFill>
                  <a:srgbClr val="EA43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167;p19"/>
                <p:cNvSpPr/>
                <p:nvPr/>
              </p:nvSpPr>
              <p:spPr>
                <a:xfrm>
                  <a:off x="1225416" y="1401378"/>
                  <a:ext cx="196293" cy="265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98" h="30923" extrusionOk="0">
                      <a:moveTo>
                        <a:pt x="12348" y="1"/>
                      </a:moveTo>
                      <a:lnTo>
                        <a:pt x="6942" y="5395"/>
                      </a:lnTo>
                      <a:lnTo>
                        <a:pt x="7359" y="5740"/>
                      </a:lnTo>
                      <a:lnTo>
                        <a:pt x="8109" y="6502"/>
                      </a:lnTo>
                      <a:lnTo>
                        <a:pt x="8764" y="7335"/>
                      </a:lnTo>
                      <a:lnTo>
                        <a:pt x="9324" y="8228"/>
                      </a:lnTo>
                      <a:lnTo>
                        <a:pt x="9788" y="9181"/>
                      </a:lnTo>
                      <a:lnTo>
                        <a:pt x="10133" y="10169"/>
                      </a:lnTo>
                      <a:lnTo>
                        <a:pt x="10372" y="11205"/>
                      </a:lnTo>
                      <a:lnTo>
                        <a:pt x="10491" y="12265"/>
                      </a:lnTo>
                      <a:lnTo>
                        <a:pt x="10503" y="12812"/>
                      </a:lnTo>
                      <a:lnTo>
                        <a:pt x="10503" y="13777"/>
                      </a:lnTo>
                      <a:lnTo>
                        <a:pt x="10991" y="13789"/>
                      </a:lnTo>
                      <a:lnTo>
                        <a:pt x="11920" y="13979"/>
                      </a:lnTo>
                      <a:lnTo>
                        <a:pt x="12777" y="14348"/>
                      </a:lnTo>
                      <a:lnTo>
                        <a:pt x="13539" y="14860"/>
                      </a:lnTo>
                      <a:lnTo>
                        <a:pt x="14182" y="15503"/>
                      </a:lnTo>
                      <a:lnTo>
                        <a:pt x="14694" y="16265"/>
                      </a:lnTo>
                      <a:lnTo>
                        <a:pt x="15051" y="17123"/>
                      </a:lnTo>
                      <a:lnTo>
                        <a:pt x="15241" y="18051"/>
                      </a:lnTo>
                      <a:lnTo>
                        <a:pt x="15265" y="18540"/>
                      </a:lnTo>
                      <a:lnTo>
                        <a:pt x="15241" y="19028"/>
                      </a:lnTo>
                      <a:lnTo>
                        <a:pt x="15051" y="19956"/>
                      </a:lnTo>
                      <a:lnTo>
                        <a:pt x="14694" y="20814"/>
                      </a:lnTo>
                      <a:lnTo>
                        <a:pt x="14182" y="21576"/>
                      </a:lnTo>
                      <a:lnTo>
                        <a:pt x="13539" y="22219"/>
                      </a:lnTo>
                      <a:lnTo>
                        <a:pt x="12777" y="22731"/>
                      </a:lnTo>
                      <a:lnTo>
                        <a:pt x="11920" y="23100"/>
                      </a:lnTo>
                      <a:lnTo>
                        <a:pt x="10991" y="23290"/>
                      </a:lnTo>
                      <a:lnTo>
                        <a:pt x="10503" y="23302"/>
                      </a:lnTo>
                      <a:lnTo>
                        <a:pt x="977" y="23302"/>
                      </a:lnTo>
                      <a:lnTo>
                        <a:pt x="1" y="24267"/>
                      </a:lnTo>
                      <a:lnTo>
                        <a:pt x="1" y="29958"/>
                      </a:lnTo>
                      <a:lnTo>
                        <a:pt x="977" y="30922"/>
                      </a:lnTo>
                      <a:lnTo>
                        <a:pt x="10503" y="30922"/>
                      </a:lnTo>
                      <a:lnTo>
                        <a:pt x="11134" y="30911"/>
                      </a:lnTo>
                      <a:lnTo>
                        <a:pt x="12384" y="30780"/>
                      </a:lnTo>
                      <a:lnTo>
                        <a:pt x="13598" y="30541"/>
                      </a:lnTo>
                      <a:lnTo>
                        <a:pt x="14765" y="30172"/>
                      </a:lnTo>
                      <a:lnTo>
                        <a:pt x="15873" y="29708"/>
                      </a:lnTo>
                      <a:lnTo>
                        <a:pt x="16932" y="29136"/>
                      </a:lnTo>
                      <a:lnTo>
                        <a:pt x="17921" y="28470"/>
                      </a:lnTo>
                      <a:lnTo>
                        <a:pt x="18837" y="27708"/>
                      </a:lnTo>
                      <a:lnTo>
                        <a:pt x="19671" y="26874"/>
                      </a:lnTo>
                      <a:lnTo>
                        <a:pt x="20433" y="25957"/>
                      </a:lnTo>
                      <a:lnTo>
                        <a:pt x="21100" y="24969"/>
                      </a:lnTo>
                      <a:lnTo>
                        <a:pt x="21671" y="23909"/>
                      </a:lnTo>
                      <a:lnTo>
                        <a:pt x="22147" y="22802"/>
                      </a:lnTo>
                      <a:lnTo>
                        <a:pt x="22505" y="21635"/>
                      </a:lnTo>
                      <a:lnTo>
                        <a:pt x="22755" y="20433"/>
                      </a:lnTo>
                      <a:lnTo>
                        <a:pt x="22886" y="19183"/>
                      </a:lnTo>
                      <a:lnTo>
                        <a:pt x="22898" y="18540"/>
                      </a:lnTo>
                      <a:lnTo>
                        <a:pt x="22886" y="17778"/>
                      </a:lnTo>
                      <a:lnTo>
                        <a:pt x="22695" y="16289"/>
                      </a:lnTo>
                      <a:lnTo>
                        <a:pt x="22338" y="14837"/>
                      </a:lnTo>
                      <a:lnTo>
                        <a:pt x="21802" y="13455"/>
                      </a:lnTo>
                      <a:lnTo>
                        <a:pt x="21112" y="12134"/>
                      </a:lnTo>
                      <a:lnTo>
                        <a:pt x="20266" y="10907"/>
                      </a:lnTo>
                      <a:lnTo>
                        <a:pt x="19278" y="9788"/>
                      </a:lnTo>
                      <a:lnTo>
                        <a:pt x="18147" y="8776"/>
                      </a:lnTo>
                      <a:lnTo>
                        <a:pt x="17528" y="8336"/>
                      </a:lnTo>
                      <a:lnTo>
                        <a:pt x="17349" y="7728"/>
                      </a:lnTo>
                      <a:lnTo>
                        <a:pt x="16944" y="6550"/>
                      </a:lnTo>
                      <a:lnTo>
                        <a:pt x="16444" y="5407"/>
                      </a:lnTo>
                      <a:lnTo>
                        <a:pt x="15861" y="4311"/>
                      </a:lnTo>
                      <a:lnTo>
                        <a:pt x="15206" y="3263"/>
                      </a:lnTo>
                      <a:lnTo>
                        <a:pt x="14479" y="2263"/>
                      </a:lnTo>
                      <a:lnTo>
                        <a:pt x="13682" y="1311"/>
                      </a:lnTo>
                      <a:lnTo>
                        <a:pt x="12813" y="418"/>
                      </a:lnTo>
                      <a:lnTo>
                        <a:pt x="12348" y="1"/>
                      </a:lnTo>
                      <a:close/>
                    </a:path>
                  </a:pathLst>
                </a:custGeom>
                <a:solidFill>
                  <a:srgbClr val="4285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19"/>
                <p:cNvSpPr/>
                <p:nvPr/>
              </p:nvSpPr>
              <p:spPr>
                <a:xfrm>
                  <a:off x="1087931" y="1597457"/>
                  <a:ext cx="145870" cy="691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16" h="8062" extrusionOk="0">
                      <a:moveTo>
                        <a:pt x="5513" y="1"/>
                      </a:moveTo>
                      <a:lnTo>
                        <a:pt x="4144" y="417"/>
                      </a:lnTo>
                      <a:lnTo>
                        <a:pt x="334" y="4227"/>
                      </a:lnTo>
                      <a:lnTo>
                        <a:pt x="0" y="5525"/>
                      </a:lnTo>
                      <a:lnTo>
                        <a:pt x="405" y="5823"/>
                      </a:lnTo>
                      <a:lnTo>
                        <a:pt x="1251" y="6359"/>
                      </a:lnTo>
                      <a:lnTo>
                        <a:pt x="2144" y="6835"/>
                      </a:lnTo>
                      <a:lnTo>
                        <a:pt x="3061" y="7228"/>
                      </a:lnTo>
                      <a:lnTo>
                        <a:pt x="4001" y="7549"/>
                      </a:lnTo>
                      <a:lnTo>
                        <a:pt x="4977" y="7799"/>
                      </a:lnTo>
                      <a:lnTo>
                        <a:pt x="5966" y="7966"/>
                      </a:lnTo>
                      <a:lnTo>
                        <a:pt x="6966" y="8049"/>
                      </a:lnTo>
                      <a:lnTo>
                        <a:pt x="7478" y="8061"/>
                      </a:lnTo>
                      <a:lnTo>
                        <a:pt x="17015" y="8061"/>
                      </a:lnTo>
                      <a:lnTo>
                        <a:pt x="17015" y="429"/>
                      </a:lnTo>
                      <a:lnTo>
                        <a:pt x="7478" y="429"/>
                      </a:lnTo>
                      <a:lnTo>
                        <a:pt x="6966" y="405"/>
                      </a:lnTo>
                      <a:lnTo>
                        <a:pt x="5978" y="191"/>
                      </a:lnTo>
                      <a:lnTo>
                        <a:pt x="5513" y="1"/>
                      </a:lnTo>
                      <a:close/>
                    </a:path>
                  </a:pathLst>
                </a:custGeom>
                <a:solidFill>
                  <a:srgbClr val="34A85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169;p19"/>
                <p:cNvSpPr/>
                <p:nvPr/>
              </p:nvSpPr>
              <p:spPr>
                <a:xfrm>
                  <a:off x="1045677" y="1454048"/>
                  <a:ext cx="190875" cy="190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66" h="22279" extrusionOk="0">
                      <a:moveTo>
                        <a:pt x="12407" y="1"/>
                      </a:moveTo>
                      <a:lnTo>
                        <a:pt x="11764" y="13"/>
                      </a:lnTo>
                      <a:lnTo>
                        <a:pt x="10514" y="132"/>
                      </a:lnTo>
                      <a:lnTo>
                        <a:pt x="9299" y="382"/>
                      </a:lnTo>
                      <a:lnTo>
                        <a:pt x="8132" y="739"/>
                      </a:lnTo>
                      <a:lnTo>
                        <a:pt x="7025" y="1203"/>
                      </a:lnTo>
                      <a:lnTo>
                        <a:pt x="5965" y="1775"/>
                      </a:lnTo>
                      <a:lnTo>
                        <a:pt x="4977" y="2442"/>
                      </a:lnTo>
                      <a:lnTo>
                        <a:pt x="4060" y="3192"/>
                      </a:lnTo>
                      <a:lnTo>
                        <a:pt x="3215" y="4037"/>
                      </a:lnTo>
                      <a:lnTo>
                        <a:pt x="2465" y="4954"/>
                      </a:lnTo>
                      <a:lnTo>
                        <a:pt x="1798" y="5942"/>
                      </a:lnTo>
                      <a:lnTo>
                        <a:pt x="1226" y="6990"/>
                      </a:lnTo>
                      <a:lnTo>
                        <a:pt x="750" y="8097"/>
                      </a:lnTo>
                      <a:lnTo>
                        <a:pt x="393" y="9264"/>
                      </a:lnTo>
                      <a:lnTo>
                        <a:pt x="143" y="10479"/>
                      </a:lnTo>
                      <a:lnTo>
                        <a:pt x="12" y="11729"/>
                      </a:lnTo>
                      <a:lnTo>
                        <a:pt x="0" y="12360"/>
                      </a:lnTo>
                      <a:lnTo>
                        <a:pt x="12" y="13098"/>
                      </a:lnTo>
                      <a:lnTo>
                        <a:pt x="179" y="14527"/>
                      </a:lnTo>
                      <a:lnTo>
                        <a:pt x="512" y="15920"/>
                      </a:lnTo>
                      <a:lnTo>
                        <a:pt x="1000" y="17265"/>
                      </a:lnTo>
                      <a:lnTo>
                        <a:pt x="1631" y="18527"/>
                      </a:lnTo>
                      <a:lnTo>
                        <a:pt x="2405" y="19730"/>
                      </a:lnTo>
                      <a:lnTo>
                        <a:pt x="3310" y="20825"/>
                      </a:lnTo>
                      <a:lnTo>
                        <a:pt x="4358" y="21826"/>
                      </a:lnTo>
                      <a:lnTo>
                        <a:pt x="4929" y="22278"/>
                      </a:lnTo>
                      <a:lnTo>
                        <a:pt x="10454" y="16741"/>
                      </a:lnTo>
                      <a:lnTo>
                        <a:pt x="10014" y="16527"/>
                      </a:lnTo>
                      <a:lnTo>
                        <a:pt x="9240" y="15979"/>
                      </a:lnTo>
                      <a:lnTo>
                        <a:pt x="8609" y="15301"/>
                      </a:lnTo>
                      <a:lnTo>
                        <a:pt x="8120" y="14515"/>
                      </a:lnTo>
                      <a:lnTo>
                        <a:pt x="7799" y="13670"/>
                      </a:lnTo>
                      <a:lnTo>
                        <a:pt x="7644" y="12765"/>
                      </a:lnTo>
                      <a:lnTo>
                        <a:pt x="7656" y="11836"/>
                      </a:lnTo>
                      <a:lnTo>
                        <a:pt x="7870" y="10895"/>
                      </a:lnTo>
                      <a:lnTo>
                        <a:pt x="8061" y="10443"/>
                      </a:lnTo>
                      <a:lnTo>
                        <a:pt x="8275" y="10002"/>
                      </a:lnTo>
                      <a:lnTo>
                        <a:pt x="8823" y="9240"/>
                      </a:lnTo>
                      <a:lnTo>
                        <a:pt x="9502" y="8597"/>
                      </a:lnTo>
                      <a:lnTo>
                        <a:pt x="10276" y="8121"/>
                      </a:lnTo>
                      <a:lnTo>
                        <a:pt x="11133" y="7788"/>
                      </a:lnTo>
                      <a:lnTo>
                        <a:pt x="12038" y="7633"/>
                      </a:lnTo>
                      <a:lnTo>
                        <a:pt x="12967" y="7657"/>
                      </a:lnTo>
                      <a:lnTo>
                        <a:pt x="13895" y="7859"/>
                      </a:lnTo>
                      <a:lnTo>
                        <a:pt x="14348" y="8050"/>
                      </a:lnTo>
                      <a:lnTo>
                        <a:pt x="14741" y="8240"/>
                      </a:lnTo>
                      <a:lnTo>
                        <a:pt x="15455" y="8728"/>
                      </a:lnTo>
                      <a:lnTo>
                        <a:pt x="16062" y="9347"/>
                      </a:lnTo>
                      <a:lnTo>
                        <a:pt x="16562" y="10050"/>
                      </a:lnTo>
                      <a:lnTo>
                        <a:pt x="16753" y="10443"/>
                      </a:lnTo>
                      <a:lnTo>
                        <a:pt x="22266" y="4930"/>
                      </a:lnTo>
                      <a:lnTo>
                        <a:pt x="21825" y="4347"/>
                      </a:lnTo>
                      <a:lnTo>
                        <a:pt x="20825" y="3311"/>
                      </a:lnTo>
                      <a:lnTo>
                        <a:pt x="19730" y="2394"/>
                      </a:lnTo>
                      <a:lnTo>
                        <a:pt x="18539" y="1620"/>
                      </a:lnTo>
                      <a:lnTo>
                        <a:pt x="17277" y="989"/>
                      </a:lnTo>
                      <a:lnTo>
                        <a:pt x="15943" y="513"/>
                      </a:lnTo>
                      <a:lnTo>
                        <a:pt x="14550" y="179"/>
                      </a:lnTo>
                      <a:lnTo>
                        <a:pt x="13133" y="13"/>
                      </a:lnTo>
                      <a:lnTo>
                        <a:pt x="12407" y="1"/>
                      </a:lnTo>
                      <a:close/>
                    </a:path>
                  </a:pathLst>
                </a:custGeom>
                <a:solidFill>
                  <a:srgbClr val="FBBC0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0" name="Google Shape;170;p19"/>
              <p:cNvGrpSpPr/>
              <p:nvPr/>
            </p:nvGrpSpPr>
            <p:grpSpPr>
              <a:xfrm>
                <a:off x="1532346" y="1409239"/>
                <a:ext cx="1542296" cy="272846"/>
                <a:chOff x="1532346" y="1409239"/>
                <a:chExt cx="1542296" cy="272846"/>
              </a:xfrm>
            </p:grpSpPr>
            <p:sp>
              <p:nvSpPr>
                <p:cNvPr id="171" name="Google Shape;171;p19"/>
                <p:cNvSpPr/>
                <p:nvPr/>
              </p:nvSpPr>
              <p:spPr>
                <a:xfrm>
                  <a:off x="1532346" y="1409239"/>
                  <a:ext cx="837190" cy="272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60" h="31828" extrusionOk="0">
                      <a:moveTo>
                        <a:pt x="90813" y="11848"/>
                      </a:moveTo>
                      <a:lnTo>
                        <a:pt x="91289" y="11919"/>
                      </a:lnTo>
                      <a:lnTo>
                        <a:pt x="91754" y="12038"/>
                      </a:lnTo>
                      <a:lnTo>
                        <a:pt x="92194" y="12217"/>
                      </a:lnTo>
                      <a:lnTo>
                        <a:pt x="92409" y="12336"/>
                      </a:lnTo>
                      <a:lnTo>
                        <a:pt x="92599" y="12443"/>
                      </a:lnTo>
                      <a:lnTo>
                        <a:pt x="92933" y="12705"/>
                      </a:lnTo>
                      <a:lnTo>
                        <a:pt x="93206" y="13015"/>
                      </a:lnTo>
                      <a:lnTo>
                        <a:pt x="93433" y="13372"/>
                      </a:lnTo>
                      <a:lnTo>
                        <a:pt x="93528" y="13562"/>
                      </a:lnTo>
                      <a:lnTo>
                        <a:pt x="86408" y="16491"/>
                      </a:lnTo>
                      <a:lnTo>
                        <a:pt x="86396" y="16015"/>
                      </a:lnTo>
                      <a:lnTo>
                        <a:pt x="86539" y="15098"/>
                      </a:lnTo>
                      <a:lnTo>
                        <a:pt x="86860" y="14229"/>
                      </a:lnTo>
                      <a:lnTo>
                        <a:pt x="87372" y="13455"/>
                      </a:lnTo>
                      <a:lnTo>
                        <a:pt x="87694" y="13110"/>
                      </a:lnTo>
                      <a:lnTo>
                        <a:pt x="87979" y="12824"/>
                      </a:lnTo>
                      <a:lnTo>
                        <a:pt x="88646" y="12372"/>
                      </a:lnTo>
                      <a:lnTo>
                        <a:pt x="89372" y="12050"/>
                      </a:lnTo>
                      <a:lnTo>
                        <a:pt x="90158" y="11872"/>
                      </a:lnTo>
                      <a:lnTo>
                        <a:pt x="90563" y="11848"/>
                      </a:lnTo>
                      <a:close/>
                      <a:moveTo>
                        <a:pt x="32899" y="11907"/>
                      </a:moveTo>
                      <a:lnTo>
                        <a:pt x="33756" y="11931"/>
                      </a:lnTo>
                      <a:lnTo>
                        <a:pt x="34578" y="12110"/>
                      </a:lnTo>
                      <a:lnTo>
                        <a:pt x="35375" y="12443"/>
                      </a:lnTo>
                      <a:lnTo>
                        <a:pt x="36090" y="12943"/>
                      </a:lnTo>
                      <a:lnTo>
                        <a:pt x="36423" y="13265"/>
                      </a:lnTo>
                      <a:lnTo>
                        <a:pt x="36733" y="13646"/>
                      </a:lnTo>
                      <a:lnTo>
                        <a:pt x="37221" y="14467"/>
                      </a:lnTo>
                      <a:lnTo>
                        <a:pt x="37554" y="15348"/>
                      </a:lnTo>
                      <a:lnTo>
                        <a:pt x="37721" y="16265"/>
                      </a:lnTo>
                      <a:lnTo>
                        <a:pt x="37721" y="17194"/>
                      </a:lnTo>
                      <a:lnTo>
                        <a:pt x="37554" y="18111"/>
                      </a:lnTo>
                      <a:lnTo>
                        <a:pt x="37221" y="18992"/>
                      </a:lnTo>
                      <a:lnTo>
                        <a:pt x="36733" y="19801"/>
                      </a:lnTo>
                      <a:lnTo>
                        <a:pt x="36423" y="20182"/>
                      </a:lnTo>
                      <a:lnTo>
                        <a:pt x="36340" y="20266"/>
                      </a:lnTo>
                      <a:lnTo>
                        <a:pt x="36256" y="20349"/>
                      </a:lnTo>
                      <a:lnTo>
                        <a:pt x="35911" y="20647"/>
                      </a:lnTo>
                      <a:lnTo>
                        <a:pt x="35173" y="21099"/>
                      </a:lnTo>
                      <a:lnTo>
                        <a:pt x="34375" y="21397"/>
                      </a:lnTo>
                      <a:lnTo>
                        <a:pt x="33554" y="21540"/>
                      </a:lnTo>
                      <a:lnTo>
                        <a:pt x="32720" y="21516"/>
                      </a:lnTo>
                      <a:lnTo>
                        <a:pt x="31899" y="21326"/>
                      </a:lnTo>
                      <a:lnTo>
                        <a:pt x="31125" y="20992"/>
                      </a:lnTo>
                      <a:lnTo>
                        <a:pt x="30410" y="20492"/>
                      </a:lnTo>
                      <a:lnTo>
                        <a:pt x="30089" y="20182"/>
                      </a:lnTo>
                      <a:lnTo>
                        <a:pt x="30053" y="20182"/>
                      </a:lnTo>
                      <a:lnTo>
                        <a:pt x="29732" y="19801"/>
                      </a:lnTo>
                      <a:lnTo>
                        <a:pt x="29243" y="18980"/>
                      </a:lnTo>
                      <a:lnTo>
                        <a:pt x="28910" y="18099"/>
                      </a:lnTo>
                      <a:lnTo>
                        <a:pt x="28743" y="17182"/>
                      </a:lnTo>
                      <a:lnTo>
                        <a:pt x="28743" y="16253"/>
                      </a:lnTo>
                      <a:lnTo>
                        <a:pt x="28910" y="15336"/>
                      </a:lnTo>
                      <a:lnTo>
                        <a:pt x="29243" y="14455"/>
                      </a:lnTo>
                      <a:lnTo>
                        <a:pt x="29732" y="13634"/>
                      </a:lnTo>
                      <a:lnTo>
                        <a:pt x="30053" y="13265"/>
                      </a:lnTo>
                      <a:lnTo>
                        <a:pt x="30184" y="13134"/>
                      </a:lnTo>
                      <a:lnTo>
                        <a:pt x="30517" y="12824"/>
                      </a:lnTo>
                      <a:lnTo>
                        <a:pt x="31268" y="12360"/>
                      </a:lnTo>
                      <a:lnTo>
                        <a:pt x="32065" y="12050"/>
                      </a:lnTo>
                      <a:lnTo>
                        <a:pt x="32899" y="11907"/>
                      </a:lnTo>
                      <a:close/>
                      <a:moveTo>
                        <a:pt x="50318" y="11907"/>
                      </a:moveTo>
                      <a:lnTo>
                        <a:pt x="51164" y="11931"/>
                      </a:lnTo>
                      <a:lnTo>
                        <a:pt x="51997" y="12110"/>
                      </a:lnTo>
                      <a:lnTo>
                        <a:pt x="52783" y="12443"/>
                      </a:lnTo>
                      <a:lnTo>
                        <a:pt x="53509" y="12943"/>
                      </a:lnTo>
                      <a:lnTo>
                        <a:pt x="53831" y="13265"/>
                      </a:lnTo>
                      <a:lnTo>
                        <a:pt x="54152" y="13646"/>
                      </a:lnTo>
                      <a:lnTo>
                        <a:pt x="54641" y="14467"/>
                      </a:lnTo>
                      <a:lnTo>
                        <a:pt x="54974" y="15348"/>
                      </a:lnTo>
                      <a:lnTo>
                        <a:pt x="55129" y="16265"/>
                      </a:lnTo>
                      <a:lnTo>
                        <a:pt x="55129" y="17194"/>
                      </a:lnTo>
                      <a:lnTo>
                        <a:pt x="54974" y="18111"/>
                      </a:lnTo>
                      <a:lnTo>
                        <a:pt x="54641" y="18992"/>
                      </a:lnTo>
                      <a:lnTo>
                        <a:pt x="54152" y="19801"/>
                      </a:lnTo>
                      <a:lnTo>
                        <a:pt x="53831" y="20182"/>
                      </a:lnTo>
                      <a:lnTo>
                        <a:pt x="53759" y="20266"/>
                      </a:lnTo>
                      <a:lnTo>
                        <a:pt x="53664" y="20349"/>
                      </a:lnTo>
                      <a:lnTo>
                        <a:pt x="53331" y="20647"/>
                      </a:lnTo>
                      <a:lnTo>
                        <a:pt x="52593" y="21099"/>
                      </a:lnTo>
                      <a:lnTo>
                        <a:pt x="51795" y="21397"/>
                      </a:lnTo>
                      <a:lnTo>
                        <a:pt x="50961" y="21540"/>
                      </a:lnTo>
                      <a:lnTo>
                        <a:pt x="50128" y="21516"/>
                      </a:lnTo>
                      <a:lnTo>
                        <a:pt x="49306" y="21326"/>
                      </a:lnTo>
                      <a:lnTo>
                        <a:pt x="48532" y="20992"/>
                      </a:lnTo>
                      <a:lnTo>
                        <a:pt x="47818" y="20492"/>
                      </a:lnTo>
                      <a:lnTo>
                        <a:pt x="47508" y="20182"/>
                      </a:lnTo>
                      <a:lnTo>
                        <a:pt x="47461" y="20182"/>
                      </a:lnTo>
                      <a:lnTo>
                        <a:pt x="47139" y="19801"/>
                      </a:lnTo>
                      <a:lnTo>
                        <a:pt x="46651" y="18980"/>
                      </a:lnTo>
                      <a:lnTo>
                        <a:pt x="46318" y="18099"/>
                      </a:lnTo>
                      <a:lnTo>
                        <a:pt x="46163" y="17182"/>
                      </a:lnTo>
                      <a:lnTo>
                        <a:pt x="46163" y="16253"/>
                      </a:lnTo>
                      <a:lnTo>
                        <a:pt x="46318" y="15336"/>
                      </a:lnTo>
                      <a:lnTo>
                        <a:pt x="46651" y="14455"/>
                      </a:lnTo>
                      <a:lnTo>
                        <a:pt x="47139" y="13634"/>
                      </a:lnTo>
                      <a:lnTo>
                        <a:pt x="47461" y="13265"/>
                      </a:lnTo>
                      <a:lnTo>
                        <a:pt x="47592" y="13134"/>
                      </a:lnTo>
                      <a:lnTo>
                        <a:pt x="47937" y="12824"/>
                      </a:lnTo>
                      <a:lnTo>
                        <a:pt x="48675" y="12360"/>
                      </a:lnTo>
                      <a:lnTo>
                        <a:pt x="49485" y="12050"/>
                      </a:lnTo>
                      <a:lnTo>
                        <a:pt x="50318" y="11907"/>
                      </a:lnTo>
                      <a:close/>
                      <a:moveTo>
                        <a:pt x="68048" y="11907"/>
                      </a:moveTo>
                      <a:lnTo>
                        <a:pt x="68488" y="11919"/>
                      </a:lnTo>
                      <a:lnTo>
                        <a:pt x="69333" y="12098"/>
                      </a:lnTo>
                      <a:lnTo>
                        <a:pt x="70107" y="12455"/>
                      </a:lnTo>
                      <a:lnTo>
                        <a:pt x="70786" y="12967"/>
                      </a:lnTo>
                      <a:lnTo>
                        <a:pt x="71084" y="13289"/>
                      </a:lnTo>
                      <a:lnTo>
                        <a:pt x="71381" y="13658"/>
                      </a:lnTo>
                      <a:lnTo>
                        <a:pt x="71846" y="14479"/>
                      </a:lnTo>
                      <a:lnTo>
                        <a:pt x="72167" y="15360"/>
                      </a:lnTo>
                      <a:lnTo>
                        <a:pt x="72298" y="16289"/>
                      </a:lnTo>
                      <a:lnTo>
                        <a:pt x="72298" y="16765"/>
                      </a:lnTo>
                      <a:lnTo>
                        <a:pt x="72298" y="17230"/>
                      </a:lnTo>
                      <a:lnTo>
                        <a:pt x="72155" y="18146"/>
                      </a:lnTo>
                      <a:lnTo>
                        <a:pt x="71846" y="19016"/>
                      </a:lnTo>
                      <a:lnTo>
                        <a:pt x="71381" y="19813"/>
                      </a:lnTo>
                      <a:lnTo>
                        <a:pt x="71084" y="20182"/>
                      </a:lnTo>
                      <a:lnTo>
                        <a:pt x="70786" y="20504"/>
                      </a:lnTo>
                      <a:lnTo>
                        <a:pt x="70095" y="21028"/>
                      </a:lnTo>
                      <a:lnTo>
                        <a:pt x="69322" y="21373"/>
                      </a:lnTo>
                      <a:lnTo>
                        <a:pt x="68476" y="21552"/>
                      </a:lnTo>
                      <a:lnTo>
                        <a:pt x="68048" y="21552"/>
                      </a:lnTo>
                      <a:lnTo>
                        <a:pt x="67595" y="21540"/>
                      </a:lnTo>
                      <a:lnTo>
                        <a:pt x="66726" y="21361"/>
                      </a:lnTo>
                      <a:lnTo>
                        <a:pt x="65928" y="21016"/>
                      </a:lnTo>
                      <a:lnTo>
                        <a:pt x="65214" y="20504"/>
                      </a:lnTo>
                      <a:lnTo>
                        <a:pt x="64904" y="20182"/>
                      </a:lnTo>
                      <a:lnTo>
                        <a:pt x="64595" y="19825"/>
                      </a:lnTo>
                      <a:lnTo>
                        <a:pt x="64094" y="19028"/>
                      </a:lnTo>
                      <a:lnTo>
                        <a:pt x="63761" y="18158"/>
                      </a:lnTo>
                      <a:lnTo>
                        <a:pt x="63606" y="17230"/>
                      </a:lnTo>
                      <a:lnTo>
                        <a:pt x="63606" y="16765"/>
                      </a:lnTo>
                      <a:lnTo>
                        <a:pt x="63606" y="16277"/>
                      </a:lnTo>
                      <a:lnTo>
                        <a:pt x="63761" y="15348"/>
                      </a:lnTo>
                      <a:lnTo>
                        <a:pt x="64094" y="14455"/>
                      </a:lnTo>
                      <a:lnTo>
                        <a:pt x="64583" y="13658"/>
                      </a:lnTo>
                      <a:lnTo>
                        <a:pt x="64904" y="13289"/>
                      </a:lnTo>
                      <a:lnTo>
                        <a:pt x="65214" y="12967"/>
                      </a:lnTo>
                      <a:lnTo>
                        <a:pt x="65928" y="12455"/>
                      </a:lnTo>
                      <a:lnTo>
                        <a:pt x="66726" y="12098"/>
                      </a:lnTo>
                      <a:lnTo>
                        <a:pt x="67595" y="11919"/>
                      </a:lnTo>
                      <a:lnTo>
                        <a:pt x="68048" y="11907"/>
                      </a:lnTo>
                      <a:close/>
                      <a:moveTo>
                        <a:pt x="77763" y="822"/>
                      </a:moveTo>
                      <a:lnTo>
                        <a:pt x="77763" y="24219"/>
                      </a:lnTo>
                      <a:lnTo>
                        <a:pt x="81264" y="24219"/>
                      </a:lnTo>
                      <a:lnTo>
                        <a:pt x="81264" y="822"/>
                      </a:lnTo>
                      <a:close/>
                      <a:moveTo>
                        <a:pt x="32875" y="8788"/>
                      </a:moveTo>
                      <a:lnTo>
                        <a:pt x="32113" y="8859"/>
                      </a:lnTo>
                      <a:lnTo>
                        <a:pt x="31363" y="9002"/>
                      </a:lnTo>
                      <a:lnTo>
                        <a:pt x="30613" y="9216"/>
                      </a:lnTo>
                      <a:lnTo>
                        <a:pt x="29898" y="9502"/>
                      </a:lnTo>
                      <a:lnTo>
                        <a:pt x="29196" y="9859"/>
                      </a:lnTo>
                      <a:lnTo>
                        <a:pt x="28529" y="10288"/>
                      </a:lnTo>
                      <a:lnTo>
                        <a:pt x="27898" y="10776"/>
                      </a:lnTo>
                      <a:lnTo>
                        <a:pt x="27588" y="11062"/>
                      </a:lnTo>
                      <a:lnTo>
                        <a:pt x="27303" y="11360"/>
                      </a:lnTo>
                      <a:lnTo>
                        <a:pt x="26803" y="11991"/>
                      </a:lnTo>
                      <a:lnTo>
                        <a:pt x="26362" y="12657"/>
                      </a:lnTo>
                      <a:lnTo>
                        <a:pt x="26005" y="13360"/>
                      </a:lnTo>
                      <a:lnTo>
                        <a:pt x="25707" y="14086"/>
                      </a:lnTo>
                      <a:lnTo>
                        <a:pt x="25493" y="14825"/>
                      </a:lnTo>
                      <a:lnTo>
                        <a:pt x="25350" y="15587"/>
                      </a:lnTo>
                      <a:lnTo>
                        <a:pt x="25278" y="16349"/>
                      </a:lnTo>
                      <a:lnTo>
                        <a:pt x="25278" y="17122"/>
                      </a:lnTo>
                      <a:lnTo>
                        <a:pt x="25350" y="17885"/>
                      </a:lnTo>
                      <a:lnTo>
                        <a:pt x="25493" y="18647"/>
                      </a:lnTo>
                      <a:lnTo>
                        <a:pt x="25707" y="19385"/>
                      </a:lnTo>
                      <a:lnTo>
                        <a:pt x="26005" y="20111"/>
                      </a:lnTo>
                      <a:lnTo>
                        <a:pt x="26362" y="20814"/>
                      </a:lnTo>
                      <a:lnTo>
                        <a:pt x="26803" y="21480"/>
                      </a:lnTo>
                      <a:lnTo>
                        <a:pt x="27303" y="22111"/>
                      </a:lnTo>
                      <a:lnTo>
                        <a:pt x="27588" y="22421"/>
                      </a:lnTo>
                      <a:lnTo>
                        <a:pt x="27886" y="22695"/>
                      </a:lnTo>
                      <a:lnTo>
                        <a:pt x="28517" y="23195"/>
                      </a:lnTo>
                      <a:lnTo>
                        <a:pt x="29196" y="23624"/>
                      </a:lnTo>
                      <a:lnTo>
                        <a:pt x="29886" y="23969"/>
                      </a:lnTo>
                      <a:lnTo>
                        <a:pt x="30613" y="24255"/>
                      </a:lnTo>
                      <a:lnTo>
                        <a:pt x="31351" y="24469"/>
                      </a:lnTo>
                      <a:lnTo>
                        <a:pt x="32101" y="24612"/>
                      </a:lnTo>
                      <a:lnTo>
                        <a:pt x="32863" y="24683"/>
                      </a:lnTo>
                      <a:lnTo>
                        <a:pt x="33637" y="24683"/>
                      </a:lnTo>
                      <a:lnTo>
                        <a:pt x="34399" y="24612"/>
                      </a:lnTo>
                      <a:lnTo>
                        <a:pt x="35149" y="24469"/>
                      </a:lnTo>
                      <a:lnTo>
                        <a:pt x="35887" y="24255"/>
                      </a:lnTo>
                      <a:lnTo>
                        <a:pt x="36614" y="23969"/>
                      </a:lnTo>
                      <a:lnTo>
                        <a:pt x="37316" y="23624"/>
                      </a:lnTo>
                      <a:lnTo>
                        <a:pt x="37983" y="23195"/>
                      </a:lnTo>
                      <a:lnTo>
                        <a:pt x="38614" y="22695"/>
                      </a:lnTo>
                      <a:lnTo>
                        <a:pt x="38924" y="22421"/>
                      </a:lnTo>
                      <a:lnTo>
                        <a:pt x="39197" y="22111"/>
                      </a:lnTo>
                      <a:lnTo>
                        <a:pt x="39709" y="21480"/>
                      </a:lnTo>
                      <a:lnTo>
                        <a:pt x="40150" y="20814"/>
                      </a:lnTo>
                      <a:lnTo>
                        <a:pt x="40507" y="20111"/>
                      </a:lnTo>
                      <a:lnTo>
                        <a:pt x="40793" y="19385"/>
                      </a:lnTo>
                      <a:lnTo>
                        <a:pt x="41019" y="18647"/>
                      </a:lnTo>
                      <a:lnTo>
                        <a:pt x="41162" y="17885"/>
                      </a:lnTo>
                      <a:lnTo>
                        <a:pt x="41234" y="17122"/>
                      </a:lnTo>
                      <a:lnTo>
                        <a:pt x="41234" y="16349"/>
                      </a:lnTo>
                      <a:lnTo>
                        <a:pt x="41162" y="15587"/>
                      </a:lnTo>
                      <a:lnTo>
                        <a:pt x="41019" y="14825"/>
                      </a:lnTo>
                      <a:lnTo>
                        <a:pt x="40793" y="14086"/>
                      </a:lnTo>
                      <a:lnTo>
                        <a:pt x="40507" y="13360"/>
                      </a:lnTo>
                      <a:lnTo>
                        <a:pt x="40150" y="12657"/>
                      </a:lnTo>
                      <a:lnTo>
                        <a:pt x="39709" y="11991"/>
                      </a:lnTo>
                      <a:lnTo>
                        <a:pt x="39197" y="11360"/>
                      </a:lnTo>
                      <a:lnTo>
                        <a:pt x="38924" y="11062"/>
                      </a:lnTo>
                      <a:lnTo>
                        <a:pt x="38614" y="10776"/>
                      </a:lnTo>
                      <a:lnTo>
                        <a:pt x="37983" y="10288"/>
                      </a:lnTo>
                      <a:lnTo>
                        <a:pt x="37316" y="9859"/>
                      </a:lnTo>
                      <a:lnTo>
                        <a:pt x="36626" y="9502"/>
                      </a:lnTo>
                      <a:lnTo>
                        <a:pt x="35899" y="9216"/>
                      </a:lnTo>
                      <a:lnTo>
                        <a:pt x="35161" y="9002"/>
                      </a:lnTo>
                      <a:lnTo>
                        <a:pt x="34411" y="8859"/>
                      </a:lnTo>
                      <a:lnTo>
                        <a:pt x="33637" y="8788"/>
                      </a:lnTo>
                      <a:close/>
                      <a:moveTo>
                        <a:pt x="50306" y="8788"/>
                      </a:moveTo>
                      <a:lnTo>
                        <a:pt x="49544" y="8859"/>
                      </a:lnTo>
                      <a:lnTo>
                        <a:pt x="48782" y="9002"/>
                      </a:lnTo>
                      <a:lnTo>
                        <a:pt x="48044" y="9216"/>
                      </a:lnTo>
                      <a:lnTo>
                        <a:pt x="47318" y="9502"/>
                      </a:lnTo>
                      <a:lnTo>
                        <a:pt x="46627" y="9859"/>
                      </a:lnTo>
                      <a:lnTo>
                        <a:pt x="45960" y="10288"/>
                      </a:lnTo>
                      <a:lnTo>
                        <a:pt x="45318" y="10776"/>
                      </a:lnTo>
                      <a:lnTo>
                        <a:pt x="45020" y="11062"/>
                      </a:lnTo>
                      <a:lnTo>
                        <a:pt x="44734" y="11360"/>
                      </a:lnTo>
                      <a:lnTo>
                        <a:pt x="44222" y="11991"/>
                      </a:lnTo>
                      <a:lnTo>
                        <a:pt x="43793" y="12657"/>
                      </a:lnTo>
                      <a:lnTo>
                        <a:pt x="43424" y="13360"/>
                      </a:lnTo>
                      <a:lnTo>
                        <a:pt x="43139" y="14086"/>
                      </a:lnTo>
                      <a:lnTo>
                        <a:pt x="42924" y="14825"/>
                      </a:lnTo>
                      <a:lnTo>
                        <a:pt x="42781" y="15587"/>
                      </a:lnTo>
                      <a:lnTo>
                        <a:pt x="42710" y="16349"/>
                      </a:lnTo>
                      <a:lnTo>
                        <a:pt x="42710" y="17122"/>
                      </a:lnTo>
                      <a:lnTo>
                        <a:pt x="42781" y="17885"/>
                      </a:lnTo>
                      <a:lnTo>
                        <a:pt x="42924" y="18647"/>
                      </a:lnTo>
                      <a:lnTo>
                        <a:pt x="43139" y="19385"/>
                      </a:lnTo>
                      <a:lnTo>
                        <a:pt x="43424" y="20111"/>
                      </a:lnTo>
                      <a:lnTo>
                        <a:pt x="43793" y="20814"/>
                      </a:lnTo>
                      <a:lnTo>
                        <a:pt x="44222" y="21480"/>
                      </a:lnTo>
                      <a:lnTo>
                        <a:pt x="44734" y="22111"/>
                      </a:lnTo>
                      <a:lnTo>
                        <a:pt x="45020" y="22421"/>
                      </a:lnTo>
                      <a:lnTo>
                        <a:pt x="45318" y="22695"/>
                      </a:lnTo>
                      <a:lnTo>
                        <a:pt x="45949" y="23195"/>
                      </a:lnTo>
                      <a:lnTo>
                        <a:pt x="46615" y="23624"/>
                      </a:lnTo>
                      <a:lnTo>
                        <a:pt x="47318" y="23969"/>
                      </a:lnTo>
                      <a:lnTo>
                        <a:pt x="48032" y="24255"/>
                      </a:lnTo>
                      <a:lnTo>
                        <a:pt x="48782" y="24469"/>
                      </a:lnTo>
                      <a:lnTo>
                        <a:pt x="49533" y="24612"/>
                      </a:lnTo>
                      <a:lnTo>
                        <a:pt x="50295" y="24683"/>
                      </a:lnTo>
                      <a:lnTo>
                        <a:pt x="51057" y="24683"/>
                      </a:lnTo>
                      <a:lnTo>
                        <a:pt x="51819" y="24612"/>
                      </a:lnTo>
                      <a:lnTo>
                        <a:pt x="52581" y="24469"/>
                      </a:lnTo>
                      <a:lnTo>
                        <a:pt x="53319" y="24255"/>
                      </a:lnTo>
                      <a:lnTo>
                        <a:pt x="54045" y="23969"/>
                      </a:lnTo>
                      <a:lnTo>
                        <a:pt x="54736" y="23624"/>
                      </a:lnTo>
                      <a:lnTo>
                        <a:pt x="55414" y="23195"/>
                      </a:lnTo>
                      <a:lnTo>
                        <a:pt x="56046" y="22695"/>
                      </a:lnTo>
                      <a:lnTo>
                        <a:pt x="56343" y="22421"/>
                      </a:lnTo>
                      <a:lnTo>
                        <a:pt x="56629" y="22111"/>
                      </a:lnTo>
                      <a:lnTo>
                        <a:pt x="57129" y="21480"/>
                      </a:lnTo>
                      <a:lnTo>
                        <a:pt x="57570" y="20814"/>
                      </a:lnTo>
                      <a:lnTo>
                        <a:pt x="57927" y="20111"/>
                      </a:lnTo>
                      <a:lnTo>
                        <a:pt x="58213" y="19385"/>
                      </a:lnTo>
                      <a:lnTo>
                        <a:pt x="58439" y="18647"/>
                      </a:lnTo>
                      <a:lnTo>
                        <a:pt x="58582" y="17885"/>
                      </a:lnTo>
                      <a:lnTo>
                        <a:pt x="58653" y="17111"/>
                      </a:lnTo>
                      <a:lnTo>
                        <a:pt x="58653" y="16349"/>
                      </a:lnTo>
                      <a:lnTo>
                        <a:pt x="58582" y="15575"/>
                      </a:lnTo>
                      <a:lnTo>
                        <a:pt x="58439" y="14825"/>
                      </a:lnTo>
                      <a:lnTo>
                        <a:pt x="58213" y="14074"/>
                      </a:lnTo>
                      <a:lnTo>
                        <a:pt x="57927" y="13360"/>
                      </a:lnTo>
                      <a:lnTo>
                        <a:pt x="57570" y="12657"/>
                      </a:lnTo>
                      <a:lnTo>
                        <a:pt x="57129" y="11991"/>
                      </a:lnTo>
                      <a:lnTo>
                        <a:pt x="56629" y="11360"/>
                      </a:lnTo>
                      <a:lnTo>
                        <a:pt x="56343" y="11062"/>
                      </a:lnTo>
                      <a:lnTo>
                        <a:pt x="56046" y="10776"/>
                      </a:lnTo>
                      <a:lnTo>
                        <a:pt x="55414" y="10288"/>
                      </a:lnTo>
                      <a:lnTo>
                        <a:pt x="54748" y="9859"/>
                      </a:lnTo>
                      <a:lnTo>
                        <a:pt x="54045" y="9502"/>
                      </a:lnTo>
                      <a:lnTo>
                        <a:pt x="53331" y="9216"/>
                      </a:lnTo>
                      <a:lnTo>
                        <a:pt x="52593" y="9002"/>
                      </a:lnTo>
                      <a:lnTo>
                        <a:pt x="51831" y="8859"/>
                      </a:lnTo>
                      <a:lnTo>
                        <a:pt x="51068" y="8788"/>
                      </a:lnTo>
                      <a:close/>
                      <a:moveTo>
                        <a:pt x="11907" y="1"/>
                      </a:moveTo>
                      <a:lnTo>
                        <a:pt x="10681" y="108"/>
                      </a:lnTo>
                      <a:lnTo>
                        <a:pt x="9490" y="346"/>
                      </a:lnTo>
                      <a:lnTo>
                        <a:pt x="8311" y="691"/>
                      </a:lnTo>
                      <a:lnTo>
                        <a:pt x="7192" y="1156"/>
                      </a:lnTo>
                      <a:lnTo>
                        <a:pt x="6109" y="1727"/>
                      </a:lnTo>
                      <a:lnTo>
                        <a:pt x="5097" y="2406"/>
                      </a:lnTo>
                      <a:lnTo>
                        <a:pt x="4144" y="3192"/>
                      </a:lnTo>
                      <a:lnTo>
                        <a:pt x="3703" y="3632"/>
                      </a:lnTo>
                      <a:lnTo>
                        <a:pt x="3394" y="3942"/>
                      </a:lnTo>
                      <a:lnTo>
                        <a:pt x="2965" y="4406"/>
                      </a:lnTo>
                      <a:lnTo>
                        <a:pt x="2203" y="5371"/>
                      </a:lnTo>
                      <a:lnTo>
                        <a:pt x="1560" y="6383"/>
                      </a:lnTo>
                      <a:lnTo>
                        <a:pt x="1024" y="7454"/>
                      </a:lnTo>
                      <a:lnTo>
                        <a:pt x="608" y="8550"/>
                      </a:lnTo>
                      <a:lnTo>
                        <a:pt x="286" y="9681"/>
                      </a:lnTo>
                      <a:lnTo>
                        <a:pt x="96" y="10836"/>
                      </a:lnTo>
                      <a:lnTo>
                        <a:pt x="0" y="11991"/>
                      </a:lnTo>
                      <a:lnTo>
                        <a:pt x="24" y="13146"/>
                      </a:lnTo>
                      <a:lnTo>
                        <a:pt x="155" y="14301"/>
                      </a:lnTo>
                      <a:lnTo>
                        <a:pt x="393" y="15444"/>
                      </a:lnTo>
                      <a:lnTo>
                        <a:pt x="751" y="16563"/>
                      </a:lnTo>
                      <a:lnTo>
                        <a:pt x="1215" y="17646"/>
                      </a:lnTo>
                      <a:lnTo>
                        <a:pt x="1786" y="18682"/>
                      </a:lnTo>
                      <a:lnTo>
                        <a:pt x="2465" y="19682"/>
                      </a:lnTo>
                      <a:lnTo>
                        <a:pt x="3263" y="20623"/>
                      </a:lnTo>
                      <a:lnTo>
                        <a:pt x="3703" y="21064"/>
                      </a:lnTo>
                      <a:lnTo>
                        <a:pt x="4144" y="21492"/>
                      </a:lnTo>
                      <a:lnTo>
                        <a:pt x="5097" y="22278"/>
                      </a:lnTo>
                      <a:lnTo>
                        <a:pt x="6109" y="22969"/>
                      </a:lnTo>
                      <a:lnTo>
                        <a:pt x="7180" y="23540"/>
                      </a:lnTo>
                      <a:lnTo>
                        <a:pt x="8311" y="24005"/>
                      </a:lnTo>
                      <a:lnTo>
                        <a:pt x="9478" y="24350"/>
                      </a:lnTo>
                      <a:lnTo>
                        <a:pt x="10681" y="24576"/>
                      </a:lnTo>
                      <a:lnTo>
                        <a:pt x="11907" y="24695"/>
                      </a:lnTo>
                      <a:lnTo>
                        <a:pt x="12526" y="24695"/>
                      </a:lnTo>
                      <a:lnTo>
                        <a:pt x="13181" y="24683"/>
                      </a:lnTo>
                      <a:lnTo>
                        <a:pt x="14443" y="24576"/>
                      </a:lnTo>
                      <a:lnTo>
                        <a:pt x="15646" y="24362"/>
                      </a:lnTo>
                      <a:lnTo>
                        <a:pt x="16789" y="24028"/>
                      </a:lnTo>
                      <a:lnTo>
                        <a:pt x="17861" y="23588"/>
                      </a:lnTo>
                      <a:lnTo>
                        <a:pt x="18885" y="23040"/>
                      </a:lnTo>
                      <a:lnTo>
                        <a:pt x="19837" y="22385"/>
                      </a:lnTo>
                      <a:lnTo>
                        <a:pt x="20742" y="21623"/>
                      </a:lnTo>
                      <a:lnTo>
                        <a:pt x="21159" y="21195"/>
                      </a:lnTo>
                      <a:lnTo>
                        <a:pt x="21516" y="20825"/>
                      </a:lnTo>
                      <a:lnTo>
                        <a:pt x="22147" y="20028"/>
                      </a:lnTo>
                      <a:lnTo>
                        <a:pt x="22695" y="19170"/>
                      </a:lnTo>
                      <a:lnTo>
                        <a:pt x="23147" y="18242"/>
                      </a:lnTo>
                      <a:lnTo>
                        <a:pt x="23516" y="17253"/>
                      </a:lnTo>
                      <a:lnTo>
                        <a:pt x="23790" y="16206"/>
                      </a:lnTo>
                      <a:lnTo>
                        <a:pt x="23969" y="15086"/>
                      </a:lnTo>
                      <a:lnTo>
                        <a:pt x="24052" y="13908"/>
                      </a:lnTo>
                      <a:lnTo>
                        <a:pt x="24064" y="13289"/>
                      </a:lnTo>
                      <a:lnTo>
                        <a:pt x="24064" y="12753"/>
                      </a:lnTo>
                      <a:lnTo>
                        <a:pt x="23981" y="11705"/>
                      </a:lnTo>
                      <a:lnTo>
                        <a:pt x="23885" y="11181"/>
                      </a:lnTo>
                      <a:lnTo>
                        <a:pt x="12526" y="11181"/>
                      </a:lnTo>
                      <a:lnTo>
                        <a:pt x="12526" y="14574"/>
                      </a:lnTo>
                      <a:lnTo>
                        <a:pt x="20599" y="14574"/>
                      </a:lnTo>
                      <a:lnTo>
                        <a:pt x="20480" y="15265"/>
                      </a:lnTo>
                      <a:lnTo>
                        <a:pt x="20159" y="16491"/>
                      </a:lnTo>
                      <a:lnTo>
                        <a:pt x="19694" y="17563"/>
                      </a:lnTo>
                      <a:lnTo>
                        <a:pt x="19099" y="18456"/>
                      </a:lnTo>
                      <a:lnTo>
                        <a:pt x="18754" y="18825"/>
                      </a:lnTo>
                      <a:lnTo>
                        <a:pt x="18420" y="19135"/>
                      </a:lnTo>
                      <a:lnTo>
                        <a:pt x="17706" y="19682"/>
                      </a:lnTo>
                      <a:lnTo>
                        <a:pt x="16968" y="20147"/>
                      </a:lnTo>
                      <a:lnTo>
                        <a:pt x="16194" y="20540"/>
                      </a:lnTo>
                      <a:lnTo>
                        <a:pt x="15384" y="20849"/>
                      </a:lnTo>
                      <a:lnTo>
                        <a:pt x="14562" y="21075"/>
                      </a:lnTo>
                      <a:lnTo>
                        <a:pt x="13729" y="21230"/>
                      </a:lnTo>
                      <a:lnTo>
                        <a:pt x="12884" y="21302"/>
                      </a:lnTo>
                      <a:lnTo>
                        <a:pt x="12038" y="21290"/>
                      </a:lnTo>
                      <a:lnTo>
                        <a:pt x="11193" y="21195"/>
                      </a:lnTo>
                      <a:lnTo>
                        <a:pt x="10359" y="21028"/>
                      </a:lnTo>
                      <a:lnTo>
                        <a:pt x="9538" y="20778"/>
                      </a:lnTo>
                      <a:lnTo>
                        <a:pt x="8752" y="20456"/>
                      </a:lnTo>
                      <a:lnTo>
                        <a:pt x="7978" y="20052"/>
                      </a:lnTo>
                      <a:lnTo>
                        <a:pt x="7252" y="19563"/>
                      </a:lnTo>
                      <a:lnTo>
                        <a:pt x="6561" y="18992"/>
                      </a:lnTo>
                      <a:lnTo>
                        <a:pt x="6240" y="18682"/>
                      </a:lnTo>
                      <a:lnTo>
                        <a:pt x="5918" y="18349"/>
                      </a:lnTo>
                      <a:lnTo>
                        <a:pt x="5358" y="17634"/>
                      </a:lnTo>
                      <a:lnTo>
                        <a:pt x="4870" y="16884"/>
                      </a:lnTo>
                      <a:lnTo>
                        <a:pt x="4465" y="16099"/>
                      </a:lnTo>
                      <a:lnTo>
                        <a:pt x="4144" y="15289"/>
                      </a:lnTo>
                      <a:lnTo>
                        <a:pt x="3906" y="14455"/>
                      </a:lnTo>
                      <a:lnTo>
                        <a:pt x="3739" y="13610"/>
                      </a:lnTo>
                      <a:lnTo>
                        <a:pt x="3668" y="12753"/>
                      </a:lnTo>
                      <a:lnTo>
                        <a:pt x="3668" y="11895"/>
                      </a:lnTo>
                      <a:lnTo>
                        <a:pt x="3739" y="11038"/>
                      </a:lnTo>
                      <a:lnTo>
                        <a:pt x="3906" y="10193"/>
                      </a:lnTo>
                      <a:lnTo>
                        <a:pt x="4144" y="9359"/>
                      </a:lnTo>
                      <a:lnTo>
                        <a:pt x="4465" y="8550"/>
                      </a:lnTo>
                      <a:lnTo>
                        <a:pt x="4870" y="7764"/>
                      </a:lnTo>
                      <a:lnTo>
                        <a:pt x="5358" y="7014"/>
                      </a:lnTo>
                      <a:lnTo>
                        <a:pt x="5918" y="6299"/>
                      </a:lnTo>
                      <a:lnTo>
                        <a:pt x="6240" y="5966"/>
                      </a:lnTo>
                      <a:lnTo>
                        <a:pt x="6549" y="5656"/>
                      </a:lnTo>
                      <a:lnTo>
                        <a:pt x="7216" y="5085"/>
                      </a:lnTo>
                      <a:lnTo>
                        <a:pt x="7942" y="4585"/>
                      </a:lnTo>
                      <a:lnTo>
                        <a:pt x="8704" y="4180"/>
                      </a:lnTo>
                      <a:lnTo>
                        <a:pt x="9514" y="3835"/>
                      </a:lnTo>
                      <a:lnTo>
                        <a:pt x="10347" y="3585"/>
                      </a:lnTo>
                      <a:lnTo>
                        <a:pt x="11205" y="3430"/>
                      </a:lnTo>
                      <a:lnTo>
                        <a:pt x="12086" y="3347"/>
                      </a:lnTo>
                      <a:lnTo>
                        <a:pt x="12955" y="3347"/>
                      </a:lnTo>
                      <a:lnTo>
                        <a:pt x="13800" y="3418"/>
                      </a:lnTo>
                      <a:lnTo>
                        <a:pt x="14622" y="3573"/>
                      </a:lnTo>
                      <a:lnTo>
                        <a:pt x="15432" y="3811"/>
                      </a:lnTo>
                      <a:lnTo>
                        <a:pt x="16206" y="4120"/>
                      </a:lnTo>
                      <a:lnTo>
                        <a:pt x="16944" y="4501"/>
                      </a:lnTo>
                      <a:lnTo>
                        <a:pt x="17646" y="4966"/>
                      </a:lnTo>
                      <a:lnTo>
                        <a:pt x="18313" y="5490"/>
                      </a:lnTo>
                      <a:lnTo>
                        <a:pt x="18623" y="5775"/>
                      </a:lnTo>
                      <a:lnTo>
                        <a:pt x="21004" y="3394"/>
                      </a:lnTo>
                      <a:lnTo>
                        <a:pt x="20563" y="2989"/>
                      </a:lnTo>
                      <a:lnTo>
                        <a:pt x="19647" y="2251"/>
                      </a:lnTo>
                      <a:lnTo>
                        <a:pt x="18670" y="1608"/>
                      </a:lnTo>
                      <a:lnTo>
                        <a:pt x="17634" y="1072"/>
                      </a:lnTo>
                      <a:lnTo>
                        <a:pt x="16551" y="644"/>
                      </a:lnTo>
                      <a:lnTo>
                        <a:pt x="15432" y="322"/>
                      </a:lnTo>
                      <a:lnTo>
                        <a:pt x="14289" y="108"/>
                      </a:lnTo>
                      <a:lnTo>
                        <a:pt x="13122" y="1"/>
                      </a:lnTo>
                      <a:close/>
                      <a:moveTo>
                        <a:pt x="90111" y="8752"/>
                      </a:moveTo>
                      <a:lnTo>
                        <a:pt x="89372" y="8824"/>
                      </a:lnTo>
                      <a:lnTo>
                        <a:pt x="88646" y="8955"/>
                      </a:lnTo>
                      <a:lnTo>
                        <a:pt x="87932" y="9169"/>
                      </a:lnTo>
                      <a:lnTo>
                        <a:pt x="87253" y="9455"/>
                      </a:lnTo>
                      <a:lnTo>
                        <a:pt x="86598" y="9812"/>
                      </a:lnTo>
                      <a:lnTo>
                        <a:pt x="85991" y="10229"/>
                      </a:lnTo>
                      <a:lnTo>
                        <a:pt x="85419" y="10717"/>
                      </a:lnTo>
                      <a:lnTo>
                        <a:pt x="85157" y="10979"/>
                      </a:lnTo>
                      <a:lnTo>
                        <a:pt x="84884" y="11276"/>
                      </a:lnTo>
                      <a:lnTo>
                        <a:pt x="84407" y="11895"/>
                      </a:lnTo>
                      <a:lnTo>
                        <a:pt x="83979" y="12562"/>
                      </a:lnTo>
                      <a:lnTo>
                        <a:pt x="83633" y="13265"/>
                      </a:lnTo>
                      <a:lnTo>
                        <a:pt x="83348" y="13991"/>
                      </a:lnTo>
                      <a:lnTo>
                        <a:pt x="83145" y="14753"/>
                      </a:lnTo>
                      <a:lnTo>
                        <a:pt x="83014" y="15527"/>
                      </a:lnTo>
                      <a:lnTo>
                        <a:pt x="82967" y="16313"/>
                      </a:lnTo>
                      <a:lnTo>
                        <a:pt x="82979" y="16718"/>
                      </a:lnTo>
                      <a:lnTo>
                        <a:pt x="82967" y="17111"/>
                      </a:lnTo>
                      <a:lnTo>
                        <a:pt x="83038" y="17896"/>
                      </a:lnTo>
                      <a:lnTo>
                        <a:pt x="83169" y="18670"/>
                      </a:lnTo>
                      <a:lnTo>
                        <a:pt x="83383" y="19420"/>
                      </a:lnTo>
                      <a:lnTo>
                        <a:pt x="83669" y="20147"/>
                      </a:lnTo>
                      <a:lnTo>
                        <a:pt x="84026" y="20837"/>
                      </a:lnTo>
                      <a:lnTo>
                        <a:pt x="84467" y="21492"/>
                      </a:lnTo>
                      <a:lnTo>
                        <a:pt x="84955" y="22099"/>
                      </a:lnTo>
                      <a:lnTo>
                        <a:pt x="85241" y="22385"/>
                      </a:lnTo>
                      <a:lnTo>
                        <a:pt x="85515" y="22659"/>
                      </a:lnTo>
                      <a:lnTo>
                        <a:pt x="86122" y="23171"/>
                      </a:lnTo>
                      <a:lnTo>
                        <a:pt x="86765" y="23600"/>
                      </a:lnTo>
                      <a:lnTo>
                        <a:pt x="87444" y="23969"/>
                      </a:lnTo>
                      <a:lnTo>
                        <a:pt x="88158" y="24266"/>
                      </a:lnTo>
                      <a:lnTo>
                        <a:pt x="88908" y="24481"/>
                      </a:lnTo>
                      <a:lnTo>
                        <a:pt x="89670" y="24624"/>
                      </a:lnTo>
                      <a:lnTo>
                        <a:pt x="90456" y="24695"/>
                      </a:lnTo>
                      <a:lnTo>
                        <a:pt x="91385" y="24695"/>
                      </a:lnTo>
                      <a:lnTo>
                        <a:pt x="92444" y="24564"/>
                      </a:lnTo>
                      <a:lnTo>
                        <a:pt x="93468" y="24290"/>
                      </a:lnTo>
                      <a:lnTo>
                        <a:pt x="94445" y="23862"/>
                      </a:lnTo>
                      <a:lnTo>
                        <a:pt x="94909" y="23588"/>
                      </a:lnTo>
                      <a:lnTo>
                        <a:pt x="95278" y="23350"/>
                      </a:lnTo>
                      <a:lnTo>
                        <a:pt x="95981" y="22802"/>
                      </a:lnTo>
                      <a:lnTo>
                        <a:pt x="96624" y="22195"/>
                      </a:lnTo>
                      <a:lnTo>
                        <a:pt x="97207" y="21528"/>
                      </a:lnTo>
                      <a:lnTo>
                        <a:pt x="97469" y="21171"/>
                      </a:lnTo>
                      <a:lnTo>
                        <a:pt x="94766" y="19349"/>
                      </a:lnTo>
                      <a:lnTo>
                        <a:pt x="94600" y="19599"/>
                      </a:lnTo>
                      <a:lnTo>
                        <a:pt x="94242" y="20052"/>
                      </a:lnTo>
                      <a:lnTo>
                        <a:pt x="93814" y="20456"/>
                      </a:lnTo>
                      <a:lnTo>
                        <a:pt x="93361" y="20802"/>
                      </a:lnTo>
                      <a:lnTo>
                        <a:pt x="92849" y="21087"/>
                      </a:lnTo>
                      <a:lnTo>
                        <a:pt x="92313" y="21302"/>
                      </a:lnTo>
                      <a:lnTo>
                        <a:pt x="91754" y="21457"/>
                      </a:lnTo>
                      <a:lnTo>
                        <a:pt x="91170" y="21528"/>
                      </a:lnTo>
                      <a:lnTo>
                        <a:pt x="90873" y="21540"/>
                      </a:lnTo>
                      <a:lnTo>
                        <a:pt x="90563" y="21540"/>
                      </a:lnTo>
                      <a:lnTo>
                        <a:pt x="89956" y="21468"/>
                      </a:lnTo>
                      <a:lnTo>
                        <a:pt x="89372" y="21314"/>
                      </a:lnTo>
                      <a:lnTo>
                        <a:pt x="88825" y="21064"/>
                      </a:lnTo>
                      <a:lnTo>
                        <a:pt x="88313" y="20754"/>
                      </a:lnTo>
                      <a:lnTo>
                        <a:pt x="87860" y="20361"/>
                      </a:lnTo>
                      <a:lnTo>
                        <a:pt x="87467" y="19909"/>
                      </a:lnTo>
                      <a:lnTo>
                        <a:pt x="87134" y="19397"/>
                      </a:lnTo>
                      <a:lnTo>
                        <a:pt x="87003" y="19111"/>
                      </a:lnTo>
                      <a:lnTo>
                        <a:pt x="97660" y="14705"/>
                      </a:lnTo>
                      <a:lnTo>
                        <a:pt x="97302" y="13801"/>
                      </a:lnTo>
                      <a:lnTo>
                        <a:pt x="97136" y="13396"/>
                      </a:lnTo>
                      <a:lnTo>
                        <a:pt x="96743" y="12610"/>
                      </a:lnTo>
                      <a:lnTo>
                        <a:pt x="96517" y="12241"/>
                      </a:lnTo>
                      <a:lnTo>
                        <a:pt x="96231" y="11800"/>
                      </a:lnTo>
                      <a:lnTo>
                        <a:pt x="95588" y="11002"/>
                      </a:lnTo>
                      <a:lnTo>
                        <a:pt x="95219" y="10621"/>
                      </a:lnTo>
                      <a:lnTo>
                        <a:pt x="94992" y="10419"/>
                      </a:lnTo>
                      <a:lnTo>
                        <a:pt x="94516" y="10026"/>
                      </a:lnTo>
                      <a:lnTo>
                        <a:pt x="93992" y="9681"/>
                      </a:lnTo>
                      <a:lnTo>
                        <a:pt x="93456" y="9395"/>
                      </a:lnTo>
                      <a:lnTo>
                        <a:pt x="93171" y="9276"/>
                      </a:lnTo>
                      <a:lnTo>
                        <a:pt x="92849" y="9145"/>
                      </a:lnTo>
                      <a:lnTo>
                        <a:pt x="92194" y="8955"/>
                      </a:lnTo>
                      <a:lnTo>
                        <a:pt x="91516" y="8812"/>
                      </a:lnTo>
                      <a:lnTo>
                        <a:pt x="90837" y="8752"/>
                      </a:lnTo>
                      <a:close/>
                      <a:moveTo>
                        <a:pt x="67750" y="8764"/>
                      </a:moveTo>
                      <a:lnTo>
                        <a:pt x="67369" y="8776"/>
                      </a:lnTo>
                      <a:lnTo>
                        <a:pt x="66619" y="8847"/>
                      </a:lnTo>
                      <a:lnTo>
                        <a:pt x="65892" y="9002"/>
                      </a:lnTo>
                      <a:lnTo>
                        <a:pt x="65178" y="9228"/>
                      </a:lnTo>
                      <a:lnTo>
                        <a:pt x="64499" y="9538"/>
                      </a:lnTo>
                      <a:lnTo>
                        <a:pt x="63856" y="9895"/>
                      </a:lnTo>
                      <a:lnTo>
                        <a:pt x="63249" y="10336"/>
                      </a:lnTo>
                      <a:lnTo>
                        <a:pt x="62678" y="10824"/>
                      </a:lnTo>
                      <a:lnTo>
                        <a:pt x="62416" y="11098"/>
                      </a:lnTo>
                      <a:lnTo>
                        <a:pt x="62142" y="11395"/>
                      </a:lnTo>
                      <a:lnTo>
                        <a:pt x="61642" y="12003"/>
                      </a:lnTo>
                      <a:lnTo>
                        <a:pt x="61213" y="12657"/>
                      </a:lnTo>
                      <a:lnTo>
                        <a:pt x="60844" y="13348"/>
                      </a:lnTo>
                      <a:lnTo>
                        <a:pt x="60546" y="14062"/>
                      </a:lnTo>
                      <a:lnTo>
                        <a:pt x="60332" y="14813"/>
                      </a:lnTo>
                      <a:lnTo>
                        <a:pt x="60189" y="15587"/>
                      </a:lnTo>
                      <a:lnTo>
                        <a:pt x="60130" y="16360"/>
                      </a:lnTo>
                      <a:lnTo>
                        <a:pt x="60130" y="16753"/>
                      </a:lnTo>
                      <a:lnTo>
                        <a:pt x="60130" y="17158"/>
                      </a:lnTo>
                      <a:lnTo>
                        <a:pt x="60189" y="17932"/>
                      </a:lnTo>
                      <a:lnTo>
                        <a:pt x="60344" y="18706"/>
                      </a:lnTo>
                      <a:lnTo>
                        <a:pt x="60558" y="19444"/>
                      </a:lnTo>
                      <a:lnTo>
                        <a:pt x="60844" y="20159"/>
                      </a:lnTo>
                      <a:lnTo>
                        <a:pt x="61213" y="20849"/>
                      </a:lnTo>
                      <a:lnTo>
                        <a:pt x="61642" y="21492"/>
                      </a:lnTo>
                      <a:lnTo>
                        <a:pt x="62142" y="22088"/>
                      </a:lnTo>
                      <a:lnTo>
                        <a:pt x="62416" y="22373"/>
                      </a:lnTo>
                      <a:lnTo>
                        <a:pt x="62678" y="22647"/>
                      </a:lnTo>
                      <a:lnTo>
                        <a:pt x="63249" y="23135"/>
                      </a:lnTo>
                      <a:lnTo>
                        <a:pt x="63856" y="23576"/>
                      </a:lnTo>
                      <a:lnTo>
                        <a:pt x="64511" y="23933"/>
                      </a:lnTo>
                      <a:lnTo>
                        <a:pt x="65190" y="24231"/>
                      </a:lnTo>
                      <a:lnTo>
                        <a:pt x="65892" y="24457"/>
                      </a:lnTo>
                      <a:lnTo>
                        <a:pt x="66619" y="24612"/>
                      </a:lnTo>
                      <a:lnTo>
                        <a:pt x="67369" y="24683"/>
                      </a:lnTo>
                      <a:lnTo>
                        <a:pt x="67750" y="24695"/>
                      </a:lnTo>
                      <a:lnTo>
                        <a:pt x="68083" y="24683"/>
                      </a:lnTo>
                      <a:lnTo>
                        <a:pt x="68714" y="24636"/>
                      </a:lnTo>
                      <a:lnTo>
                        <a:pt x="69322" y="24517"/>
                      </a:lnTo>
                      <a:lnTo>
                        <a:pt x="69881" y="24350"/>
                      </a:lnTo>
                      <a:lnTo>
                        <a:pt x="70405" y="24124"/>
                      </a:lnTo>
                      <a:lnTo>
                        <a:pt x="70893" y="23838"/>
                      </a:lnTo>
                      <a:lnTo>
                        <a:pt x="71334" y="23493"/>
                      </a:lnTo>
                      <a:lnTo>
                        <a:pt x="71739" y="23100"/>
                      </a:lnTo>
                      <a:lnTo>
                        <a:pt x="71929" y="22873"/>
                      </a:lnTo>
                      <a:lnTo>
                        <a:pt x="72048" y="22873"/>
                      </a:lnTo>
                      <a:lnTo>
                        <a:pt x="72048" y="24016"/>
                      </a:lnTo>
                      <a:lnTo>
                        <a:pt x="72036" y="24576"/>
                      </a:lnTo>
                      <a:lnTo>
                        <a:pt x="71893" y="25576"/>
                      </a:lnTo>
                      <a:lnTo>
                        <a:pt x="71620" y="26445"/>
                      </a:lnTo>
                      <a:lnTo>
                        <a:pt x="71191" y="27172"/>
                      </a:lnTo>
                      <a:lnTo>
                        <a:pt x="70917" y="27493"/>
                      </a:lnTo>
                      <a:lnTo>
                        <a:pt x="70596" y="27791"/>
                      </a:lnTo>
                      <a:lnTo>
                        <a:pt x="69881" y="28255"/>
                      </a:lnTo>
                      <a:lnTo>
                        <a:pt x="69083" y="28565"/>
                      </a:lnTo>
                      <a:lnTo>
                        <a:pt x="68238" y="28708"/>
                      </a:lnTo>
                      <a:lnTo>
                        <a:pt x="67809" y="28696"/>
                      </a:lnTo>
                      <a:lnTo>
                        <a:pt x="67464" y="28696"/>
                      </a:lnTo>
                      <a:lnTo>
                        <a:pt x="66809" y="28589"/>
                      </a:lnTo>
                      <a:lnTo>
                        <a:pt x="66166" y="28374"/>
                      </a:lnTo>
                      <a:lnTo>
                        <a:pt x="65583" y="28053"/>
                      </a:lnTo>
                      <a:lnTo>
                        <a:pt x="65309" y="27850"/>
                      </a:lnTo>
                      <a:lnTo>
                        <a:pt x="65059" y="27636"/>
                      </a:lnTo>
                      <a:lnTo>
                        <a:pt x="64630" y="27184"/>
                      </a:lnTo>
                      <a:lnTo>
                        <a:pt x="64249" y="26684"/>
                      </a:lnTo>
                      <a:lnTo>
                        <a:pt x="63928" y="26136"/>
                      </a:lnTo>
                      <a:lnTo>
                        <a:pt x="63809" y="25850"/>
                      </a:lnTo>
                      <a:lnTo>
                        <a:pt x="60749" y="27112"/>
                      </a:lnTo>
                      <a:lnTo>
                        <a:pt x="60975" y="27600"/>
                      </a:lnTo>
                      <a:lnTo>
                        <a:pt x="61523" y="28517"/>
                      </a:lnTo>
                      <a:lnTo>
                        <a:pt x="62166" y="29339"/>
                      </a:lnTo>
                      <a:lnTo>
                        <a:pt x="62928" y="30077"/>
                      </a:lnTo>
                      <a:lnTo>
                        <a:pt x="63344" y="30410"/>
                      </a:lnTo>
                      <a:lnTo>
                        <a:pt x="63833" y="30756"/>
                      </a:lnTo>
                      <a:lnTo>
                        <a:pt x="64892" y="31303"/>
                      </a:lnTo>
                      <a:lnTo>
                        <a:pt x="66023" y="31660"/>
                      </a:lnTo>
                      <a:lnTo>
                        <a:pt x="67202" y="31827"/>
                      </a:lnTo>
                      <a:lnTo>
                        <a:pt x="68178" y="31827"/>
                      </a:lnTo>
                      <a:lnTo>
                        <a:pt x="68929" y="31780"/>
                      </a:lnTo>
                      <a:lnTo>
                        <a:pt x="69667" y="31660"/>
                      </a:lnTo>
                      <a:lnTo>
                        <a:pt x="70381" y="31470"/>
                      </a:lnTo>
                      <a:lnTo>
                        <a:pt x="71072" y="31196"/>
                      </a:lnTo>
                      <a:lnTo>
                        <a:pt x="71739" y="30875"/>
                      </a:lnTo>
                      <a:lnTo>
                        <a:pt x="72370" y="30470"/>
                      </a:lnTo>
                      <a:lnTo>
                        <a:pt x="72965" y="30005"/>
                      </a:lnTo>
                      <a:lnTo>
                        <a:pt x="73239" y="29755"/>
                      </a:lnTo>
                      <a:lnTo>
                        <a:pt x="73501" y="29493"/>
                      </a:lnTo>
                      <a:lnTo>
                        <a:pt x="73965" y="28910"/>
                      </a:lnTo>
                      <a:lnTo>
                        <a:pt x="74358" y="28267"/>
                      </a:lnTo>
                      <a:lnTo>
                        <a:pt x="74691" y="27553"/>
                      </a:lnTo>
                      <a:lnTo>
                        <a:pt x="74965" y="26767"/>
                      </a:lnTo>
                      <a:lnTo>
                        <a:pt x="75156" y="25933"/>
                      </a:lnTo>
                      <a:lnTo>
                        <a:pt x="75299" y="25017"/>
                      </a:lnTo>
                      <a:lnTo>
                        <a:pt x="75358" y="24040"/>
                      </a:lnTo>
                      <a:lnTo>
                        <a:pt x="75370" y="23528"/>
                      </a:lnTo>
                      <a:lnTo>
                        <a:pt x="75370" y="9240"/>
                      </a:lnTo>
                      <a:lnTo>
                        <a:pt x="72048" y="9240"/>
                      </a:lnTo>
                      <a:lnTo>
                        <a:pt x="72048" y="10538"/>
                      </a:lnTo>
                      <a:lnTo>
                        <a:pt x="71929" y="10538"/>
                      </a:lnTo>
                      <a:lnTo>
                        <a:pt x="71750" y="10336"/>
                      </a:lnTo>
                      <a:lnTo>
                        <a:pt x="71358" y="9967"/>
                      </a:lnTo>
                      <a:lnTo>
                        <a:pt x="70917" y="9645"/>
                      </a:lnTo>
                      <a:lnTo>
                        <a:pt x="70453" y="9383"/>
                      </a:lnTo>
                      <a:lnTo>
                        <a:pt x="70203" y="9276"/>
                      </a:lnTo>
                      <a:lnTo>
                        <a:pt x="69905" y="9145"/>
                      </a:lnTo>
                      <a:lnTo>
                        <a:pt x="69310" y="8955"/>
                      </a:lnTo>
                      <a:lnTo>
                        <a:pt x="68690" y="8824"/>
                      </a:lnTo>
                      <a:lnTo>
                        <a:pt x="68059" y="8764"/>
                      </a:lnTo>
                      <a:close/>
                    </a:path>
                  </a:pathLst>
                </a:custGeom>
                <a:solidFill>
                  <a:srgbClr val="5F63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72" name="Google Shape;172;p19"/>
                <p:cNvGrpSpPr/>
                <p:nvPr/>
              </p:nvGrpSpPr>
              <p:grpSpPr>
                <a:xfrm>
                  <a:off x="2430564" y="1427610"/>
                  <a:ext cx="644078" cy="193336"/>
                  <a:chOff x="2430564" y="1427610"/>
                  <a:chExt cx="644078" cy="193336"/>
                </a:xfrm>
              </p:grpSpPr>
              <p:sp>
                <p:nvSpPr>
                  <p:cNvPr id="173" name="Google Shape;173;p19"/>
                  <p:cNvSpPr/>
                  <p:nvPr/>
                </p:nvSpPr>
                <p:spPr>
                  <a:xfrm>
                    <a:off x="2430564" y="1427610"/>
                    <a:ext cx="169444" cy="1933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766" h="22553" extrusionOk="0">
                        <a:moveTo>
                          <a:pt x="10765" y="1"/>
                        </a:moveTo>
                        <a:lnTo>
                          <a:pt x="10193" y="25"/>
                        </a:lnTo>
                        <a:lnTo>
                          <a:pt x="9086" y="156"/>
                        </a:lnTo>
                        <a:lnTo>
                          <a:pt x="8014" y="406"/>
                        </a:lnTo>
                        <a:lnTo>
                          <a:pt x="6978" y="751"/>
                        </a:lnTo>
                        <a:lnTo>
                          <a:pt x="6002" y="1192"/>
                        </a:lnTo>
                        <a:lnTo>
                          <a:pt x="5085" y="1715"/>
                        </a:lnTo>
                        <a:lnTo>
                          <a:pt x="4216" y="2335"/>
                        </a:lnTo>
                        <a:lnTo>
                          <a:pt x="3418" y="3025"/>
                        </a:lnTo>
                        <a:lnTo>
                          <a:pt x="2692" y="3787"/>
                        </a:lnTo>
                        <a:lnTo>
                          <a:pt x="2037" y="4621"/>
                        </a:lnTo>
                        <a:lnTo>
                          <a:pt x="1453" y="5514"/>
                        </a:lnTo>
                        <a:lnTo>
                          <a:pt x="977" y="6466"/>
                        </a:lnTo>
                        <a:lnTo>
                          <a:pt x="572" y="7466"/>
                        </a:lnTo>
                        <a:lnTo>
                          <a:pt x="275" y="8502"/>
                        </a:lnTo>
                        <a:lnTo>
                          <a:pt x="84" y="9586"/>
                        </a:lnTo>
                        <a:lnTo>
                          <a:pt x="1" y="10693"/>
                        </a:lnTo>
                        <a:lnTo>
                          <a:pt x="1" y="11265"/>
                        </a:lnTo>
                        <a:lnTo>
                          <a:pt x="1" y="11729"/>
                        </a:lnTo>
                        <a:lnTo>
                          <a:pt x="13" y="12300"/>
                        </a:lnTo>
                        <a:lnTo>
                          <a:pt x="144" y="13408"/>
                        </a:lnTo>
                        <a:lnTo>
                          <a:pt x="382" y="14479"/>
                        </a:lnTo>
                        <a:lnTo>
                          <a:pt x="727" y="15503"/>
                        </a:lnTo>
                        <a:lnTo>
                          <a:pt x="1168" y="16480"/>
                        </a:lnTo>
                        <a:lnTo>
                          <a:pt x="1692" y="17408"/>
                        </a:lnTo>
                        <a:lnTo>
                          <a:pt x="2299" y="18278"/>
                        </a:lnTo>
                        <a:lnTo>
                          <a:pt x="2977" y="19087"/>
                        </a:lnTo>
                        <a:lnTo>
                          <a:pt x="3740" y="19814"/>
                        </a:lnTo>
                        <a:lnTo>
                          <a:pt x="4573" y="20480"/>
                        </a:lnTo>
                        <a:lnTo>
                          <a:pt x="5466" y="21052"/>
                        </a:lnTo>
                        <a:lnTo>
                          <a:pt x="6407" y="21552"/>
                        </a:lnTo>
                        <a:lnTo>
                          <a:pt x="7407" y="21945"/>
                        </a:lnTo>
                        <a:lnTo>
                          <a:pt x="8443" y="22254"/>
                        </a:lnTo>
                        <a:lnTo>
                          <a:pt x="9526" y="22457"/>
                        </a:lnTo>
                        <a:lnTo>
                          <a:pt x="10634" y="22552"/>
                        </a:lnTo>
                        <a:lnTo>
                          <a:pt x="11205" y="22552"/>
                        </a:lnTo>
                        <a:lnTo>
                          <a:pt x="11836" y="22540"/>
                        </a:lnTo>
                        <a:lnTo>
                          <a:pt x="13074" y="22409"/>
                        </a:lnTo>
                        <a:lnTo>
                          <a:pt x="14301" y="22147"/>
                        </a:lnTo>
                        <a:lnTo>
                          <a:pt x="15480" y="21742"/>
                        </a:lnTo>
                        <a:lnTo>
                          <a:pt x="16063" y="21492"/>
                        </a:lnTo>
                        <a:lnTo>
                          <a:pt x="16587" y="21242"/>
                        </a:lnTo>
                        <a:lnTo>
                          <a:pt x="17599" y="20647"/>
                        </a:lnTo>
                        <a:lnTo>
                          <a:pt x="18528" y="19933"/>
                        </a:lnTo>
                        <a:lnTo>
                          <a:pt x="19373" y="19123"/>
                        </a:lnTo>
                        <a:lnTo>
                          <a:pt x="19766" y="18682"/>
                        </a:lnTo>
                        <a:lnTo>
                          <a:pt x="17825" y="16742"/>
                        </a:lnTo>
                        <a:lnTo>
                          <a:pt x="17516" y="17111"/>
                        </a:lnTo>
                        <a:lnTo>
                          <a:pt x="16837" y="17789"/>
                        </a:lnTo>
                        <a:lnTo>
                          <a:pt x="16087" y="18373"/>
                        </a:lnTo>
                        <a:lnTo>
                          <a:pt x="15289" y="18873"/>
                        </a:lnTo>
                        <a:lnTo>
                          <a:pt x="14432" y="19278"/>
                        </a:lnTo>
                        <a:lnTo>
                          <a:pt x="13551" y="19587"/>
                        </a:lnTo>
                        <a:lnTo>
                          <a:pt x="12622" y="19790"/>
                        </a:lnTo>
                        <a:lnTo>
                          <a:pt x="11669" y="19897"/>
                        </a:lnTo>
                        <a:lnTo>
                          <a:pt x="10776" y="19897"/>
                        </a:lnTo>
                        <a:lnTo>
                          <a:pt x="9943" y="19837"/>
                        </a:lnTo>
                        <a:lnTo>
                          <a:pt x="9133" y="19683"/>
                        </a:lnTo>
                        <a:lnTo>
                          <a:pt x="8347" y="19468"/>
                        </a:lnTo>
                        <a:lnTo>
                          <a:pt x="7585" y="19159"/>
                        </a:lnTo>
                        <a:lnTo>
                          <a:pt x="6871" y="18778"/>
                        </a:lnTo>
                        <a:lnTo>
                          <a:pt x="6180" y="18325"/>
                        </a:lnTo>
                        <a:lnTo>
                          <a:pt x="5537" y="17813"/>
                        </a:lnTo>
                        <a:lnTo>
                          <a:pt x="5240" y="17516"/>
                        </a:lnTo>
                        <a:lnTo>
                          <a:pt x="4942" y="17218"/>
                        </a:lnTo>
                        <a:lnTo>
                          <a:pt x="4406" y="16575"/>
                        </a:lnTo>
                        <a:lnTo>
                          <a:pt x="3954" y="15884"/>
                        </a:lnTo>
                        <a:lnTo>
                          <a:pt x="3573" y="15158"/>
                        </a:lnTo>
                        <a:lnTo>
                          <a:pt x="3275" y="14372"/>
                        </a:lnTo>
                        <a:lnTo>
                          <a:pt x="3049" y="13551"/>
                        </a:lnTo>
                        <a:lnTo>
                          <a:pt x="2894" y="12682"/>
                        </a:lnTo>
                        <a:lnTo>
                          <a:pt x="2823" y="11765"/>
                        </a:lnTo>
                        <a:lnTo>
                          <a:pt x="2811" y="11288"/>
                        </a:lnTo>
                        <a:lnTo>
                          <a:pt x="2823" y="10800"/>
                        </a:lnTo>
                        <a:lnTo>
                          <a:pt x="2894" y="9883"/>
                        </a:lnTo>
                        <a:lnTo>
                          <a:pt x="3049" y="9014"/>
                        </a:lnTo>
                        <a:lnTo>
                          <a:pt x="3275" y="8193"/>
                        </a:lnTo>
                        <a:lnTo>
                          <a:pt x="3585" y="7407"/>
                        </a:lnTo>
                        <a:lnTo>
                          <a:pt x="3954" y="6681"/>
                        </a:lnTo>
                        <a:lnTo>
                          <a:pt x="4418" y="5990"/>
                        </a:lnTo>
                        <a:lnTo>
                          <a:pt x="4942" y="5347"/>
                        </a:lnTo>
                        <a:lnTo>
                          <a:pt x="5240" y="5049"/>
                        </a:lnTo>
                        <a:lnTo>
                          <a:pt x="5537" y="4752"/>
                        </a:lnTo>
                        <a:lnTo>
                          <a:pt x="6180" y="4240"/>
                        </a:lnTo>
                        <a:lnTo>
                          <a:pt x="6871" y="3787"/>
                        </a:lnTo>
                        <a:lnTo>
                          <a:pt x="7597" y="3406"/>
                        </a:lnTo>
                        <a:lnTo>
                          <a:pt x="8359" y="3097"/>
                        </a:lnTo>
                        <a:lnTo>
                          <a:pt x="9145" y="2882"/>
                        </a:lnTo>
                        <a:lnTo>
                          <a:pt x="9955" y="2728"/>
                        </a:lnTo>
                        <a:lnTo>
                          <a:pt x="10776" y="2668"/>
                        </a:lnTo>
                        <a:lnTo>
                          <a:pt x="11193" y="2668"/>
                        </a:lnTo>
                        <a:lnTo>
                          <a:pt x="11622" y="2656"/>
                        </a:lnTo>
                        <a:lnTo>
                          <a:pt x="12479" y="2716"/>
                        </a:lnTo>
                        <a:lnTo>
                          <a:pt x="13324" y="2882"/>
                        </a:lnTo>
                        <a:lnTo>
                          <a:pt x="14134" y="3144"/>
                        </a:lnTo>
                        <a:lnTo>
                          <a:pt x="14896" y="3501"/>
                        </a:lnTo>
                        <a:lnTo>
                          <a:pt x="15622" y="3942"/>
                        </a:lnTo>
                        <a:lnTo>
                          <a:pt x="16301" y="4466"/>
                        </a:lnTo>
                        <a:lnTo>
                          <a:pt x="16908" y="5073"/>
                        </a:lnTo>
                        <a:lnTo>
                          <a:pt x="17194" y="5407"/>
                        </a:lnTo>
                        <a:lnTo>
                          <a:pt x="19123" y="3525"/>
                        </a:lnTo>
                        <a:lnTo>
                          <a:pt x="18742" y="3097"/>
                        </a:lnTo>
                        <a:lnTo>
                          <a:pt x="17920" y="2323"/>
                        </a:lnTo>
                        <a:lnTo>
                          <a:pt x="17027" y="1656"/>
                        </a:lnTo>
                        <a:lnTo>
                          <a:pt x="16075" y="1096"/>
                        </a:lnTo>
                        <a:lnTo>
                          <a:pt x="15051" y="644"/>
                        </a:lnTo>
                        <a:lnTo>
                          <a:pt x="13991" y="311"/>
                        </a:lnTo>
                        <a:lnTo>
                          <a:pt x="12896" y="84"/>
                        </a:lnTo>
                        <a:lnTo>
                          <a:pt x="11777" y="1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" name="Google Shape;174;p19"/>
                  <p:cNvSpPr/>
                  <p:nvPr/>
                </p:nvSpPr>
                <p:spPr>
                  <a:xfrm>
                    <a:off x="2621028" y="1431699"/>
                    <a:ext cx="23797" cy="1850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6" h="21587" extrusionOk="0">
                        <a:moveTo>
                          <a:pt x="1" y="0"/>
                        </a:moveTo>
                        <a:lnTo>
                          <a:pt x="1" y="21587"/>
                        </a:lnTo>
                        <a:lnTo>
                          <a:pt x="2775" y="21587"/>
                        </a:lnTo>
                        <a:lnTo>
                          <a:pt x="2775" y="0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5" name="Google Shape;175;p19"/>
                  <p:cNvSpPr/>
                  <p:nvPr/>
                </p:nvSpPr>
                <p:spPr>
                  <a:xfrm>
                    <a:off x="2665228" y="1485997"/>
                    <a:ext cx="130353" cy="1348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06" h="15730" extrusionOk="0">
                        <a:moveTo>
                          <a:pt x="7287" y="2537"/>
                        </a:moveTo>
                        <a:lnTo>
                          <a:pt x="8180" y="2560"/>
                        </a:lnTo>
                        <a:lnTo>
                          <a:pt x="9061" y="2763"/>
                        </a:lnTo>
                        <a:lnTo>
                          <a:pt x="9895" y="3120"/>
                        </a:lnTo>
                        <a:lnTo>
                          <a:pt x="10657" y="3656"/>
                        </a:lnTo>
                        <a:lnTo>
                          <a:pt x="10990" y="4001"/>
                        </a:lnTo>
                        <a:lnTo>
                          <a:pt x="11348" y="4394"/>
                        </a:lnTo>
                        <a:lnTo>
                          <a:pt x="11919" y="5299"/>
                        </a:lnTo>
                        <a:lnTo>
                          <a:pt x="12288" y="6287"/>
                        </a:lnTo>
                        <a:lnTo>
                          <a:pt x="12455" y="7335"/>
                        </a:lnTo>
                        <a:lnTo>
                          <a:pt x="12455" y="7871"/>
                        </a:lnTo>
                        <a:lnTo>
                          <a:pt x="12455" y="8395"/>
                        </a:lnTo>
                        <a:lnTo>
                          <a:pt x="12288" y="9442"/>
                        </a:lnTo>
                        <a:lnTo>
                          <a:pt x="11907" y="10431"/>
                        </a:lnTo>
                        <a:lnTo>
                          <a:pt x="11348" y="11336"/>
                        </a:lnTo>
                        <a:lnTo>
                          <a:pt x="10990" y="11740"/>
                        </a:lnTo>
                        <a:lnTo>
                          <a:pt x="10895" y="11836"/>
                        </a:lnTo>
                        <a:lnTo>
                          <a:pt x="10800" y="11931"/>
                        </a:lnTo>
                        <a:lnTo>
                          <a:pt x="10443" y="12241"/>
                        </a:lnTo>
                        <a:lnTo>
                          <a:pt x="9645" y="12729"/>
                        </a:lnTo>
                        <a:lnTo>
                          <a:pt x="8800" y="13050"/>
                        </a:lnTo>
                        <a:lnTo>
                          <a:pt x="7907" y="13193"/>
                        </a:lnTo>
                        <a:lnTo>
                          <a:pt x="7013" y="13169"/>
                        </a:lnTo>
                        <a:lnTo>
                          <a:pt x="6144" y="12967"/>
                        </a:lnTo>
                        <a:lnTo>
                          <a:pt x="5311" y="12610"/>
                        </a:lnTo>
                        <a:lnTo>
                          <a:pt x="4549" y="12074"/>
                        </a:lnTo>
                        <a:lnTo>
                          <a:pt x="4204" y="11740"/>
                        </a:lnTo>
                        <a:lnTo>
                          <a:pt x="3858" y="11336"/>
                        </a:lnTo>
                        <a:lnTo>
                          <a:pt x="3299" y="10431"/>
                        </a:lnTo>
                        <a:lnTo>
                          <a:pt x="2918" y="9442"/>
                        </a:lnTo>
                        <a:lnTo>
                          <a:pt x="2751" y="8395"/>
                        </a:lnTo>
                        <a:lnTo>
                          <a:pt x="2751" y="7871"/>
                        </a:lnTo>
                        <a:lnTo>
                          <a:pt x="2739" y="7335"/>
                        </a:lnTo>
                        <a:lnTo>
                          <a:pt x="2918" y="6287"/>
                        </a:lnTo>
                        <a:lnTo>
                          <a:pt x="3287" y="5299"/>
                        </a:lnTo>
                        <a:lnTo>
                          <a:pt x="3846" y="4394"/>
                        </a:lnTo>
                        <a:lnTo>
                          <a:pt x="4204" y="4001"/>
                        </a:lnTo>
                        <a:lnTo>
                          <a:pt x="4299" y="3894"/>
                        </a:lnTo>
                        <a:lnTo>
                          <a:pt x="4406" y="3799"/>
                        </a:lnTo>
                        <a:lnTo>
                          <a:pt x="4763" y="3489"/>
                        </a:lnTo>
                        <a:lnTo>
                          <a:pt x="5549" y="3001"/>
                        </a:lnTo>
                        <a:lnTo>
                          <a:pt x="6406" y="2680"/>
                        </a:lnTo>
                        <a:lnTo>
                          <a:pt x="7287" y="2537"/>
                        </a:lnTo>
                        <a:close/>
                        <a:moveTo>
                          <a:pt x="7240" y="1"/>
                        </a:moveTo>
                        <a:lnTo>
                          <a:pt x="6502" y="72"/>
                        </a:lnTo>
                        <a:lnTo>
                          <a:pt x="5775" y="215"/>
                        </a:lnTo>
                        <a:lnTo>
                          <a:pt x="5061" y="417"/>
                        </a:lnTo>
                        <a:lnTo>
                          <a:pt x="4358" y="703"/>
                        </a:lnTo>
                        <a:lnTo>
                          <a:pt x="3692" y="1048"/>
                        </a:lnTo>
                        <a:lnTo>
                          <a:pt x="3049" y="1477"/>
                        </a:lnTo>
                        <a:lnTo>
                          <a:pt x="2441" y="1965"/>
                        </a:lnTo>
                        <a:lnTo>
                          <a:pt x="2156" y="2239"/>
                        </a:lnTo>
                        <a:lnTo>
                          <a:pt x="1882" y="2525"/>
                        </a:lnTo>
                        <a:lnTo>
                          <a:pt x="1405" y="3144"/>
                        </a:lnTo>
                        <a:lnTo>
                          <a:pt x="1001" y="3799"/>
                        </a:lnTo>
                        <a:lnTo>
                          <a:pt x="655" y="4489"/>
                        </a:lnTo>
                        <a:lnTo>
                          <a:pt x="381" y="5204"/>
                        </a:lnTo>
                        <a:lnTo>
                          <a:pt x="191" y="5942"/>
                        </a:lnTo>
                        <a:lnTo>
                          <a:pt x="60" y="6704"/>
                        </a:lnTo>
                        <a:lnTo>
                          <a:pt x="0" y="7478"/>
                        </a:lnTo>
                        <a:lnTo>
                          <a:pt x="12" y="7871"/>
                        </a:lnTo>
                        <a:lnTo>
                          <a:pt x="0" y="8252"/>
                        </a:lnTo>
                        <a:lnTo>
                          <a:pt x="60" y="9026"/>
                        </a:lnTo>
                        <a:lnTo>
                          <a:pt x="191" y="9788"/>
                        </a:lnTo>
                        <a:lnTo>
                          <a:pt x="393" y="10526"/>
                        </a:lnTo>
                        <a:lnTo>
                          <a:pt x="667" y="11240"/>
                        </a:lnTo>
                        <a:lnTo>
                          <a:pt x="1012" y="11931"/>
                        </a:lnTo>
                        <a:lnTo>
                          <a:pt x="1417" y="12586"/>
                        </a:lnTo>
                        <a:lnTo>
                          <a:pt x="1894" y="13205"/>
                        </a:lnTo>
                        <a:lnTo>
                          <a:pt x="2156" y="13491"/>
                        </a:lnTo>
                        <a:lnTo>
                          <a:pt x="2441" y="13765"/>
                        </a:lnTo>
                        <a:lnTo>
                          <a:pt x="3049" y="14253"/>
                        </a:lnTo>
                        <a:lnTo>
                          <a:pt x="3692" y="14681"/>
                        </a:lnTo>
                        <a:lnTo>
                          <a:pt x="4358" y="15027"/>
                        </a:lnTo>
                        <a:lnTo>
                          <a:pt x="5061" y="15312"/>
                        </a:lnTo>
                        <a:lnTo>
                          <a:pt x="5775" y="15515"/>
                        </a:lnTo>
                        <a:lnTo>
                          <a:pt x="6502" y="15658"/>
                        </a:lnTo>
                        <a:lnTo>
                          <a:pt x="7240" y="15729"/>
                        </a:lnTo>
                        <a:lnTo>
                          <a:pt x="7978" y="15729"/>
                        </a:lnTo>
                        <a:lnTo>
                          <a:pt x="8716" y="15658"/>
                        </a:lnTo>
                        <a:lnTo>
                          <a:pt x="9442" y="15515"/>
                        </a:lnTo>
                        <a:lnTo>
                          <a:pt x="10157" y="15312"/>
                        </a:lnTo>
                        <a:lnTo>
                          <a:pt x="10859" y="15027"/>
                        </a:lnTo>
                        <a:lnTo>
                          <a:pt x="11526" y="14681"/>
                        </a:lnTo>
                        <a:lnTo>
                          <a:pt x="12169" y="14253"/>
                        </a:lnTo>
                        <a:lnTo>
                          <a:pt x="12776" y="13765"/>
                        </a:lnTo>
                        <a:lnTo>
                          <a:pt x="13062" y="13491"/>
                        </a:lnTo>
                        <a:lnTo>
                          <a:pt x="13324" y="13205"/>
                        </a:lnTo>
                        <a:lnTo>
                          <a:pt x="13800" y="12586"/>
                        </a:lnTo>
                        <a:lnTo>
                          <a:pt x="14217" y="11931"/>
                        </a:lnTo>
                        <a:lnTo>
                          <a:pt x="14550" y="11240"/>
                        </a:lnTo>
                        <a:lnTo>
                          <a:pt x="14824" y="10526"/>
                        </a:lnTo>
                        <a:lnTo>
                          <a:pt x="15027" y="9788"/>
                        </a:lnTo>
                        <a:lnTo>
                          <a:pt x="15158" y="9026"/>
                        </a:lnTo>
                        <a:lnTo>
                          <a:pt x="15205" y="8252"/>
                        </a:lnTo>
                        <a:lnTo>
                          <a:pt x="15205" y="7871"/>
                        </a:lnTo>
                        <a:lnTo>
                          <a:pt x="15205" y="7478"/>
                        </a:lnTo>
                        <a:lnTo>
                          <a:pt x="15158" y="6704"/>
                        </a:lnTo>
                        <a:lnTo>
                          <a:pt x="15027" y="5942"/>
                        </a:lnTo>
                        <a:lnTo>
                          <a:pt x="14824" y="5204"/>
                        </a:lnTo>
                        <a:lnTo>
                          <a:pt x="14550" y="4489"/>
                        </a:lnTo>
                        <a:lnTo>
                          <a:pt x="14205" y="3799"/>
                        </a:lnTo>
                        <a:lnTo>
                          <a:pt x="13800" y="3144"/>
                        </a:lnTo>
                        <a:lnTo>
                          <a:pt x="13324" y="2525"/>
                        </a:lnTo>
                        <a:lnTo>
                          <a:pt x="13062" y="2239"/>
                        </a:lnTo>
                        <a:lnTo>
                          <a:pt x="12776" y="1965"/>
                        </a:lnTo>
                        <a:lnTo>
                          <a:pt x="12169" y="1477"/>
                        </a:lnTo>
                        <a:lnTo>
                          <a:pt x="11526" y="1048"/>
                        </a:lnTo>
                        <a:lnTo>
                          <a:pt x="10859" y="703"/>
                        </a:lnTo>
                        <a:lnTo>
                          <a:pt x="10157" y="417"/>
                        </a:lnTo>
                        <a:lnTo>
                          <a:pt x="9442" y="215"/>
                        </a:lnTo>
                        <a:lnTo>
                          <a:pt x="8716" y="72"/>
                        </a:lnTo>
                        <a:lnTo>
                          <a:pt x="7978" y="1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6" name="Google Shape;176;p19"/>
                  <p:cNvSpPr/>
                  <p:nvPr/>
                </p:nvSpPr>
                <p:spPr>
                  <a:xfrm>
                    <a:off x="2814758" y="1490181"/>
                    <a:ext cx="112291" cy="1306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99" h="15242" extrusionOk="0">
                        <a:moveTo>
                          <a:pt x="1" y="1"/>
                        </a:moveTo>
                        <a:lnTo>
                          <a:pt x="1" y="9014"/>
                        </a:lnTo>
                        <a:lnTo>
                          <a:pt x="25" y="9717"/>
                        </a:lnTo>
                        <a:lnTo>
                          <a:pt x="215" y="10979"/>
                        </a:lnTo>
                        <a:lnTo>
                          <a:pt x="572" y="12110"/>
                        </a:lnTo>
                        <a:lnTo>
                          <a:pt x="965" y="12860"/>
                        </a:lnTo>
                        <a:lnTo>
                          <a:pt x="1275" y="13324"/>
                        </a:lnTo>
                        <a:lnTo>
                          <a:pt x="1453" y="13539"/>
                        </a:lnTo>
                        <a:lnTo>
                          <a:pt x="1632" y="13741"/>
                        </a:lnTo>
                        <a:lnTo>
                          <a:pt x="2037" y="14122"/>
                        </a:lnTo>
                        <a:lnTo>
                          <a:pt x="2477" y="14432"/>
                        </a:lnTo>
                        <a:lnTo>
                          <a:pt x="2954" y="14705"/>
                        </a:lnTo>
                        <a:lnTo>
                          <a:pt x="3478" y="14908"/>
                        </a:lnTo>
                        <a:lnTo>
                          <a:pt x="4049" y="15075"/>
                        </a:lnTo>
                        <a:lnTo>
                          <a:pt x="4656" y="15182"/>
                        </a:lnTo>
                        <a:lnTo>
                          <a:pt x="5311" y="15229"/>
                        </a:lnTo>
                        <a:lnTo>
                          <a:pt x="5657" y="15241"/>
                        </a:lnTo>
                        <a:lnTo>
                          <a:pt x="6014" y="15229"/>
                        </a:lnTo>
                        <a:lnTo>
                          <a:pt x="6728" y="15134"/>
                        </a:lnTo>
                        <a:lnTo>
                          <a:pt x="7407" y="14944"/>
                        </a:lnTo>
                        <a:lnTo>
                          <a:pt x="8074" y="14670"/>
                        </a:lnTo>
                        <a:lnTo>
                          <a:pt x="8395" y="14491"/>
                        </a:lnTo>
                        <a:lnTo>
                          <a:pt x="8681" y="14324"/>
                        </a:lnTo>
                        <a:lnTo>
                          <a:pt x="9229" y="13943"/>
                        </a:lnTo>
                        <a:lnTo>
                          <a:pt x="9717" y="13491"/>
                        </a:lnTo>
                        <a:lnTo>
                          <a:pt x="10133" y="12991"/>
                        </a:lnTo>
                        <a:lnTo>
                          <a:pt x="10324" y="12705"/>
                        </a:lnTo>
                        <a:lnTo>
                          <a:pt x="10443" y="12705"/>
                        </a:lnTo>
                        <a:lnTo>
                          <a:pt x="10443" y="14765"/>
                        </a:lnTo>
                        <a:lnTo>
                          <a:pt x="13098" y="14765"/>
                        </a:lnTo>
                        <a:lnTo>
                          <a:pt x="13098" y="1"/>
                        </a:lnTo>
                        <a:lnTo>
                          <a:pt x="10312" y="1"/>
                        </a:lnTo>
                        <a:lnTo>
                          <a:pt x="10312" y="8121"/>
                        </a:lnTo>
                        <a:lnTo>
                          <a:pt x="10300" y="8550"/>
                        </a:lnTo>
                        <a:lnTo>
                          <a:pt x="10169" y="9407"/>
                        </a:lnTo>
                        <a:lnTo>
                          <a:pt x="9895" y="10217"/>
                        </a:lnTo>
                        <a:lnTo>
                          <a:pt x="9479" y="10979"/>
                        </a:lnTo>
                        <a:lnTo>
                          <a:pt x="9229" y="11324"/>
                        </a:lnTo>
                        <a:lnTo>
                          <a:pt x="8967" y="11645"/>
                        </a:lnTo>
                        <a:lnTo>
                          <a:pt x="8336" y="12169"/>
                        </a:lnTo>
                        <a:lnTo>
                          <a:pt x="7609" y="12526"/>
                        </a:lnTo>
                        <a:lnTo>
                          <a:pt x="6823" y="12693"/>
                        </a:lnTo>
                        <a:lnTo>
                          <a:pt x="6407" y="12705"/>
                        </a:lnTo>
                        <a:lnTo>
                          <a:pt x="5966" y="12693"/>
                        </a:lnTo>
                        <a:lnTo>
                          <a:pt x="5168" y="12562"/>
                        </a:lnTo>
                        <a:lnTo>
                          <a:pt x="4490" y="12312"/>
                        </a:lnTo>
                        <a:lnTo>
                          <a:pt x="3918" y="11919"/>
                        </a:lnTo>
                        <a:lnTo>
                          <a:pt x="3454" y="11407"/>
                        </a:lnTo>
                        <a:lnTo>
                          <a:pt x="3120" y="10764"/>
                        </a:lnTo>
                        <a:lnTo>
                          <a:pt x="2882" y="9990"/>
                        </a:lnTo>
                        <a:lnTo>
                          <a:pt x="2775" y="9085"/>
                        </a:lnTo>
                        <a:lnTo>
                          <a:pt x="2763" y="8585"/>
                        </a:lnTo>
                        <a:lnTo>
                          <a:pt x="2763" y="1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7" name="Google Shape;177;p19"/>
                  <p:cNvSpPr/>
                  <p:nvPr/>
                </p:nvSpPr>
                <p:spPr>
                  <a:xfrm>
                    <a:off x="2947349" y="1431699"/>
                    <a:ext cx="127293" cy="189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49" h="22076" extrusionOk="0">
                        <a:moveTo>
                          <a:pt x="7240" y="8894"/>
                        </a:moveTo>
                        <a:lnTo>
                          <a:pt x="8097" y="8930"/>
                        </a:lnTo>
                        <a:lnTo>
                          <a:pt x="8955" y="9121"/>
                        </a:lnTo>
                        <a:lnTo>
                          <a:pt x="9752" y="9490"/>
                        </a:lnTo>
                        <a:lnTo>
                          <a:pt x="10491" y="10014"/>
                        </a:lnTo>
                        <a:lnTo>
                          <a:pt x="10812" y="10347"/>
                        </a:lnTo>
                        <a:lnTo>
                          <a:pt x="11157" y="10752"/>
                        </a:lnTo>
                        <a:lnTo>
                          <a:pt x="11693" y="11657"/>
                        </a:lnTo>
                        <a:lnTo>
                          <a:pt x="12038" y="12645"/>
                        </a:lnTo>
                        <a:lnTo>
                          <a:pt x="12193" y="13681"/>
                        </a:lnTo>
                        <a:lnTo>
                          <a:pt x="12181" y="14217"/>
                        </a:lnTo>
                        <a:lnTo>
                          <a:pt x="12193" y="14741"/>
                        </a:lnTo>
                        <a:lnTo>
                          <a:pt x="12038" y="15788"/>
                        </a:lnTo>
                        <a:lnTo>
                          <a:pt x="11693" y="16777"/>
                        </a:lnTo>
                        <a:lnTo>
                          <a:pt x="11157" y="17682"/>
                        </a:lnTo>
                        <a:lnTo>
                          <a:pt x="10812" y="18086"/>
                        </a:lnTo>
                        <a:lnTo>
                          <a:pt x="10479" y="18432"/>
                        </a:lnTo>
                        <a:lnTo>
                          <a:pt x="9717" y="18979"/>
                        </a:lnTo>
                        <a:lnTo>
                          <a:pt x="8871" y="19348"/>
                        </a:lnTo>
                        <a:lnTo>
                          <a:pt x="7954" y="19527"/>
                        </a:lnTo>
                        <a:lnTo>
                          <a:pt x="7478" y="19539"/>
                        </a:lnTo>
                        <a:lnTo>
                          <a:pt x="7014" y="19527"/>
                        </a:lnTo>
                        <a:lnTo>
                          <a:pt x="6097" y="19337"/>
                        </a:lnTo>
                        <a:lnTo>
                          <a:pt x="5252" y="18967"/>
                        </a:lnTo>
                        <a:lnTo>
                          <a:pt x="4501" y="18420"/>
                        </a:lnTo>
                        <a:lnTo>
                          <a:pt x="4180" y="18086"/>
                        </a:lnTo>
                        <a:lnTo>
                          <a:pt x="3835" y="17682"/>
                        </a:lnTo>
                        <a:lnTo>
                          <a:pt x="3287" y="16777"/>
                        </a:lnTo>
                        <a:lnTo>
                          <a:pt x="2930" y="15788"/>
                        </a:lnTo>
                        <a:lnTo>
                          <a:pt x="2775" y="14753"/>
                        </a:lnTo>
                        <a:lnTo>
                          <a:pt x="2787" y="14217"/>
                        </a:lnTo>
                        <a:lnTo>
                          <a:pt x="2775" y="13681"/>
                        </a:lnTo>
                        <a:lnTo>
                          <a:pt x="2930" y="12645"/>
                        </a:lnTo>
                        <a:lnTo>
                          <a:pt x="3287" y="11657"/>
                        </a:lnTo>
                        <a:lnTo>
                          <a:pt x="3835" y="10752"/>
                        </a:lnTo>
                        <a:lnTo>
                          <a:pt x="4180" y="10347"/>
                        </a:lnTo>
                        <a:lnTo>
                          <a:pt x="4299" y="10216"/>
                        </a:lnTo>
                        <a:lnTo>
                          <a:pt x="4430" y="10097"/>
                        </a:lnTo>
                        <a:lnTo>
                          <a:pt x="4775" y="9787"/>
                        </a:lnTo>
                        <a:lnTo>
                          <a:pt x="5549" y="9323"/>
                        </a:lnTo>
                        <a:lnTo>
                          <a:pt x="6371" y="9025"/>
                        </a:lnTo>
                        <a:lnTo>
                          <a:pt x="7240" y="8894"/>
                        </a:lnTo>
                        <a:close/>
                        <a:moveTo>
                          <a:pt x="12074" y="0"/>
                        </a:moveTo>
                        <a:lnTo>
                          <a:pt x="12074" y="6823"/>
                        </a:lnTo>
                        <a:lnTo>
                          <a:pt x="12193" y="8871"/>
                        </a:lnTo>
                        <a:lnTo>
                          <a:pt x="12074" y="8871"/>
                        </a:lnTo>
                        <a:lnTo>
                          <a:pt x="11884" y="8585"/>
                        </a:lnTo>
                        <a:lnTo>
                          <a:pt x="11443" y="8061"/>
                        </a:lnTo>
                        <a:lnTo>
                          <a:pt x="10931" y="7609"/>
                        </a:lnTo>
                        <a:lnTo>
                          <a:pt x="10371" y="7216"/>
                        </a:lnTo>
                        <a:lnTo>
                          <a:pt x="10074" y="7061"/>
                        </a:lnTo>
                        <a:lnTo>
                          <a:pt x="9717" y="6882"/>
                        </a:lnTo>
                        <a:lnTo>
                          <a:pt x="8978" y="6596"/>
                        </a:lnTo>
                        <a:lnTo>
                          <a:pt x="8204" y="6418"/>
                        </a:lnTo>
                        <a:lnTo>
                          <a:pt x="7430" y="6323"/>
                        </a:lnTo>
                        <a:lnTo>
                          <a:pt x="7038" y="6323"/>
                        </a:lnTo>
                        <a:lnTo>
                          <a:pt x="6680" y="6335"/>
                        </a:lnTo>
                        <a:lnTo>
                          <a:pt x="5978" y="6406"/>
                        </a:lnTo>
                        <a:lnTo>
                          <a:pt x="5299" y="6561"/>
                        </a:lnTo>
                        <a:lnTo>
                          <a:pt x="4632" y="6775"/>
                        </a:lnTo>
                        <a:lnTo>
                          <a:pt x="4001" y="7061"/>
                        </a:lnTo>
                        <a:lnTo>
                          <a:pt x="3406" y="7418"/>
                        </a:lnTo>
                        <a:lnTo>
                          <a:pt x="2846" y="7835"/>
                        </a:lnTo>
                        <a:lnTo>
                          <a:pt x="2322" y="8323"/>
                        </a:lnTo>
                        <a:lnTo>
                          <a:pt x="2096" y="8585"/>
                        </a:lnTo>
                        <a:lnTo>
                          <a:pt x="1834" y="8883"/>
                        </a:lnTo>
                        <a:lnTo>
                          <a:pt x="1370" y="9502"/>
                        </a:lnTo>
                        <a:lnTo>
                          <a:pt x="977" y="10145"/>
                        </a:lnTo>
                        <a:lnTo>
                          <a:pt x="644" y="10835"/>
                        </a:lnTo>
                        <a:lnTo>
                          <a:pt x="370" y="11550"/>
                        </a:lnTo>
                        <a:lnTo>
                          <a:pt x="179" y="12288"/>
                        </a:lnTo>
                        <a:lnTo>
                          <a:pt x="48" y="13038"/>
                        </a:lnTo>
                        <a:lnTo>
                          <a:pt x="1" y="13812"/>
                        </a:lnTo>
                        <a:lnTo>
                          <a:pt x="13" y="14205"/>
                        </a:lnTo>
                        <a:lnTo>
                          <a:pt x="1" y="14586"/>
                        </a:lnTo>
                        <a:lnTo>
                          <a:pt x="48" y="15360"/>
                        </a:lnTo>
                        <a:lnTo>
                          <a:pt x="179" y="16110"/>
                        </a:lnTo>
                        <a:lnTo>
                          <a:pt x="370" y="16848"/>
                        </a:lnTo>
                        <a:lnTo>
                          <a:pt x="644" y="17562"/>
                        </a:lnTo>
                        <a:lnTo>
                          <a:pt x="977" y="18253"/>
                        </a:lnTo>
                        <a:lnTo>
                          <a:pt x="1370" y="18896"/>
                        </a:lnTo>
                        <a:lnTo>
                          <a:pt x="1834" y="19515"/>
                        </a:lnTo>
                        <a:lnTo>
                          <a:pt x="2096" y="19813"/>
                        </a:lnTo>
                        <a:lnTo>
                          <a:pt x="2322" y="20075"/>
                        </a:lnTo>
                        <a:lnTo>
                          <a:pt x="2834" y="20563"/>
                        </a:lnTo>
                        <a:lnTo>
                          <a:pt x="3394" y="20980"/>
                        </a:lnTo>
                        <a:lnTo>
                          <a:pt x="4001" y="21337"/>
                        </a:lnTo>
                        <a:lnTo>
                          <a:pt x="4632" y="21623"/>
                        </a:lnTo>
                        <a:lnTo>
                          <a:pt x="5287" y="21837"/>
                        </a:lnTo>
                        <a:lnTo>
                          <a:pt x="5978" y="21992"/>
                        </a:lnTo>
                        <a:lnTo>
                          <a:pt x="6680" y="22063"/>
                        </a:lnTo>
                        <a:lnTo>
                          <a:pt x="7038" y="22075"/>
                        </a:lnTo>
                        <a:lnTo>
                          <a:pt x="7430" y="22075"/>
                        </a:lnTo>
                        <a:lnTo>
                          <a:pt x="8204" y="21980"/>
                        </a:lnTo>
                        <a:lnTo>
                          <a:pt x="8978" y="21801"/>
                        </a:lnTo>
                        <a:lnTo>
                          <a:pt x="9717" y="21515"/>
                        </a:lnTo>
                        <a:lnTo>
                          <a:pt x="10074" y="21349"/>
                        </a:lnTo>
                        <a:lnTo>
                          <a:pt x="10371" y="21182"/>
                        </a:lnTo>
                        <a:lnTo>
                          <a:pt x="10931" y="20789"/>
                        </a:lnTo>
                        <a:lnTo>
                          <a:pt x="11443" y="20337"/>
                        </a:lnTo>
                        <a:lnTo>
                          <a:pt x="11884" y="19813"/>
                        </a:lnTo>
                        <a:lnTo>
                          <a:pt x="12074" y="19527"/>
                        </a:lnTo>
                        <a:lnTo>
                          <a:pt x="12193" y="19527"/>
                        </a:lnTo>
                        <a:lnTo>
                          <a:pt x="12193" y="21587"/>
                        </a:lnTo>
                        <a:lnTo>
                          <a:pt x="14848" y="21587"/>
                        </a:lnTo>
                        <a:lnTo>
                          <a:pt x="14848" y="0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178" name="Google Shape;178;p19"/>
            <p:cNvSpPr/>
            <p:nvPr/>
          </p:nvSpPr>
          <p:spPr>
            <a:xfrm rot="10800000" flipH="1">
              <a:off x="831227" y="1197994"/>
              <a:ext cx="2449800" cy="6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19"/>
          <p:cNvSpPr txBox="1"/>
          <p:nvPr/>
        </p:nvSpPr>
        <p:spPr>
          <a:xfrm>
            <a:off x="7378500" y="4824925"/>
            <a:ext cx="1765500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888888"/>
                </a:solidFill>
                <a:latin typeface="Google Sans"/>
                <a:ea typeface="Google Sans"/>
                <a:cs typeface="Google Sans"/>
                <a:sym typeface="Google Sans"/>
              </a:rPr>
              <a:t>© 2018 Google LLC. All rights reserved.</a:t>
            </a:r>
            <a:endParaRPr sz="700">
              <a:solidFill>
                <a:srgbClr val="88888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3 1 2 5 1 5">
  <p:cSld name="TITLE_AND_BODY_3_1_2_6_1_5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/>
          <p:nvPr/>
        </p:nvSpPr>
        <p:spPr>
          <a:xfrm>
            <a:off x="0" y="-5150"/>
            <a:ext cx="912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82" name="Google Shape;182;p20"/>
          <p:cNvSpPr txBox="1"/>
          <p:nvPr/>
        </p:nvSpPr>
        <p:spPr>
          <a:xfrm>
            <a:off x="7378500" y="4824925"/>
            <a:ext cx="1765500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888888"/>
                </a:solidFill>
                <a:latin typeface="Google Sans"/>
                <a:ea typeface="Google Sans"/>
                <a:cs typeface="Google Sans"/>
                <a:sym typeface="Google Sans"/>
              </a:rPr>
              <a:t>© 2018 Google LLC. All rights reserved.</a:t>
            </a:r>
            <a:endParaRPr sz="700">
              <a:solidFill>
                <a:srgbClr val="88888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3 1 2 5 1 4">
  <p:cSld name="TITLE_AND_BODY_3_1_2_6_1_4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/>
          <p:nvPr/>
        </p:nvSpPr>
        <p:spPr>
          <a:xfrm>
            <a:off x="0" y="-5150"/>
            <a:ext cx="912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3 1 2">
  <p:cSld name="TITLE_AND_BODY_3_1_2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>
            <a:off x="386711" y="5114356"/>
            <a:ext cx="1796788" cy="33676"/>
            <a:chOff x="2031822" y="2229250"/>
            <a:chExt cx="2193613" cy="39900"/>
          </a:xfrm>
        </p:grpSpPr>
        <p:sp>
          <p:nvSpPr>
            <p:cNvPr id="20" name="Google Shape;20;p3"/>
            <p:cNvSpPr/>
            <p:nvPr/>
          </p:nvSpPr>
          <p:spPr>
            <a:xfrm>
              <a:off x="2031822" y="2229250"/>
              <a:ext cx="548400" cy="3990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2580226" y="2229250"/>
              <a:ext cx="548400" cy="39900"/>
            </a:xfrm>
            <a:prstGeom prst="rect">
              <a:avLst/>
            </a:prstGeom>
            <a:solidFill>
              <a:srgbClr val="EA4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3677034" y="2229250"/>
              <a:ext cx="548400" cy="39900"/>
            </a:xfrm>
            <a:prstGeom prst="rect">
              <a:avLst/>
            </a:prstGeom>
            <a:solidFill>
              <a:srgbClr val="34A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3128621" y="2229250"/>
              <a:ext cx="548400" cy="39900"/>
            </a:xfrm>
            <a:prstGeom prst="rect">
              <a:avLst/>
            </a:prstGeom>
            <a:solidFill>
              <a:srgbClr val="FBB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4" name="Google Shape;2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6625" y="4747950"/>
            <a:ext cx="868051" cy="155525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 txBox="1"/>
          <p:nvPr/>
        </p:nvSpPr>
        <p:spPr>
          <a:xfrm>
            <a:off x="7378500" y="4824925"/>
            <a:ext cx="1765500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© 2018 Google LLC. All rights reserved.</a:t>
            </a:r>
            <a:endParaRPr sz="700">
              <a:solidFill>
                <a:srgbClr val="88888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3 1 2 5 1 1">
  <p:cSld name="TITLE_AND_BODY_3_1_2_6_1_1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22"/>
          <p:cNvGrpSpPr/>
          <p:nvPr/>
        </p:nvGrpSpPr>
        <p:grpSpPr>
          <a:xfrm>
            <a:off x="409957" y="4433682"/>
            <a:ext cx="2143330" cy="562473"/>
            <a:chOff x="831227" y="1197994"/>
            <a:chExt cx="2449800" cy="642900"/>
          </a:xfrm>
        </p:grpSpPr>
        <p:grpSp>
          <p:nvGrpSpPr>
            <p:cNvPr id="187" name="Google Shape;187;p22"/>
            <p:cNvGrpSpPr/>
            <p:nvPr/>
          </p:nvGrpSpPr>
          <p:grpSpPr>
            <a:xfrm>
              <a:off x="1045677" y="1364131"/>
              <a:ext cx="2028965" cy="317954"/>
              <a:chOff x="1045677" y="1364131"/>
              <a:chExt cx="2028965" cy="317954"/>
            </a:xfrm>
          </p:grpSpPr>
          <p:grpSp>
            <p:nvGrpSpPr>
              <p:cNvPr id="188" name="Google Shape;188;p22"/>
              <p:cNvGrpSpPr/>
              <p:nvPr/>
            </p:nvGrpSpPr>
            <p:grpSpPr>
              <a:xfrm>
                <a:off x="1045677" y="1364131"/>
                <a:ext cx="376033" cy="302438"/>
                <a:chOff x="1045677" y="1364131"/>
                <a:chExt cx="376033" cy="302438"/>
              </a:xfrm>
            </p:grpSpPr>
            <p:sp>
              <p:nvSpPr>
                <p:cNvPr id="189" name="Google Shape;189;p22"/>
                <p:cNvSpPr/>
                <p:nvPr/>
              </p:nvSpPr>
              <p:spPr>
                <a:xfrm>
                  <a:off x="1091608" y="1364131"/>
                  <a:ext cx="239567" cy="108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46" h="12669" extrusionOk="0">
                      <a:moveTo>
                        <a:pt x="16372" y="0"/>
                      </a:moveTo>
                      <a:lnTo>
                        <a:pt x="14729" y="95"/>
                      </a:lnTo>
                      <a:lnTo>
                        <a:pt x="13098" y="345"/>
                      </a:lnTo>
                      <a:lnTo>
                        <a:pt x="11502" y="762"/>
                      </a:lnTo>
                      <a:lnTo>
                        <a:pt x="9942" y="1322"/>
                      </a:lnTo>
                      <a:lnTo>
                        <a:pt x="8430" y="2036"/>
                      </a:lnTo>
                      <a:lnTo>
                        <a:pt x="6989" y="2905"/>
                      </a:lnTo>
                      <a:lnTo>
                        <a:pt x="5620" y="3929"/>
                      </a:lnTo>
                      <a:lnTo>
                        <a:pt x="4334" y="5108"/>
                      </a:lnTo>
                      <a:lnTo>
                        <a:pt x="3739" y="5751"/>
                      </a:lnTo>
                      <a:lnTo>
                        <a:pt x="3405" y="6132"/>
                      </a:lnTo>
                      <a:lnTo>
                        <a:pt x="2798" y="6906"/>
                      </a:lnTo>
                      <a:lnTo>
                        <a:pt x="2227" y="7716"/>
                      </a:lnTo>
                      <a:lnTo>
                        <a:pt x="1703" y="8561"/>
                      </a:lnTo>
                      <a:lnTo>
                        <a:pt x="1238" y="9430"/>
                      </a:lnTo>
                      <a:lnTo>
                        <a:pt x="810" y="10335"/>
                      </a:lnTo>
                      <a:lnTo>
                        <a:pt x="453" y="11252"/>
                      </a:lnTo>
                      <a:lnTo>
                        <a:pt x="131" y="12192"/>
                      </a:lnTo>
                      <a:lnTo>
                        <a:pt x="0" y="12669"/>
                      </a:lnTo>
                      <a:lnTo>
                        <a:pt x="179" y="12573"/>
                      </a:lnTo>
                      <a:lnTo>
                        <a:pt x="595" y="12514"/>
                      </a:lnTo>
                      <a:lnTo>
                        <a:pt x="1203" y="12573"/>
                      </a:lnTo>
                      <a:lnTo>
                        <a:pt x="1310" y="12597"/>
                      </a:lnTo>
                      <a:lnTo>
                        <a:pt x="8930" y="11347"/>
                      </a:lnTo>
                      <a:lnTo>
                        <a:pt x="8978" y="11264"/>
                      </a:lnTo>
                      <a:lnTo>
                        <a:pt x="9252" y="10906"/>
                      </a:lnTo>
                      <a:lnTo>
                        <a:pt x="9442" y="10740"/>
                      </a:lnTo>
                      <a:lnTo>
                        <a:pt x="9526" y="10740"/>
                      </a:lnTo>
                      <a:lnTo>
                        <a:pt x="9847" y="10395"/>
                      </a:lnTo>
                      <a:lnTo>
                        <a:pt x="10538" y="9775"/>
                      </a:lnTo>
                      <a:lnTo>
                        <a:pt x="11276" y="9240"/>
                      </a:lnTo>
                      <a:lnTo>
                        <a:pt x="12050" y="8775"/>
                      </a:lnTo>
                      <a:lnTo>
                        <a:pt x="12847" y="8382"/>
                      </a:lnTo>
                      <a:lnTo>
                        <a:pt x="13681" y="8085"/>
                      </a:lnTo>
                      <a:lnTo>
                        <a:pt x="14538" y="7846"/>
                      </a:lnTo>
                      <a:lnTo>
                        <a:pt x="15407" y="7704"/>
                      </a:lnTo>
                      <a:lnTo>
                        <a:pt x="16289" y="7644"/>
                      </a:lnTo>
                      <a:lnTo>
                        <a:pt x="17170" y="7656"/>
                      </a:lnTo>
                      <a:lnTo>
                        <a:pt x="18039" y="7751"/>
                      </a:lnTo>
                      <a:lnTo>
                        <a:pt x="18908" y="7930"/>
                      </a:lnTo>
                      <a:lnTo>
                        <a:pt x="19765" y="8192"/>
                      </a:lnTo>
                      <a:lnTo>
                        <a:pt x="20599" y="8537"/>
                      </a:lnTo>
                      <a:lnTo>
                        <a:pt x="21408" y="8966"/>
                      </a:lnTo>
                      <a:lnTo>
                        <a:pt x="22182" y="9478"/>
                      </a:lnTo>
                      <a:lnTo>
                        <a:pt x="22551" y="9775"/>
                      </a:lnTo>
                      <a:lnTo>
                        <a:pt x="22551" y="9740"/>
                      </a:lnTo>
                      <a:lnTo>
                        <a:pt x="23956" y="9775"/>
                      </a:lnTo>
                      <a:lnTo>
                        <a:pt x="27767" y="5965"/>
                      </a:lnTo>
                      <a:lnTo>
                        <a:pt x="27945" y="4334"/>
                      </a:lnTo>
                      <a:lnTo>
                        <a:pt x="27267" y="3763"/>
                      </a:lnTo>
                      <a:lnTo>
                        <a:pt x="25862" y="2750"/>
                      </a:lnTo>
                      <a:lnTo>
                        <a:pt x="24385" y="1893"/>
                      </a:lnTo>
                      <a:lnTo>
                        <a:pt x="22849" y="1191"/>
                      </a:lnTo>
                      <a:lnTo>
                        <a:pt x="21266" y="655"/>
                      </a:lnTo>
                      <a:lnTo>
                        <a:pt x="19646" y="274"/>
                      </a:lnTo>
                      <a:lnTo>
                        <a:pt x="18015" y="60"/>
                      </a:lnTo>
                      <a:lnTo>
                        <a:pt x="16372" y="0"/>
                      </a:lnTo>
                      <a:close/>
                    </a:path>
                  </a:pathLst>
                </a:custGeom>
                <a:solidFill>
                  <a:srgbClr val="EA43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22"/>
                <p:cNvSpPr/>
                <p:nvPr/>
              </p:nvSpPr>
              <p:spPr>
                <a:xfrm>
                  <a:off x="1225416" y="1401378"/>
                  <a:ext cx="196293" cy="265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98" h="30923" extrusionOk="0">
                      <a:moveTo>
                        <a:pt x="12348" y="1"/>
                      </a:moveTo>
                      <a:lnTo>
                        <a:pt x="6942" y="5395"/>
                      </a:lnTo>
                      <a:lnTo>
                        <a:pt x="7359" y="5740"/>
                      </a:lnTo>
                      <a:lnTo>
                        <a:pt x="8109" y="6502"/>
                      </a:lnTo>
                      <a:lnTo>
                        <a:pt x="8764" y="7335"/>
                      </a:lnTo>
                      <a:lnTo>
                        <a:pt x="9324" y="8228"/>
                      </a:lnTo>
                      <a:lnTo>
                        <a:pt x="9788" y="9181"/>
                      </a:lnTo>
                      <a:lnTo>
                        <a:pt x="10133" y="10169"/>
                      </a:lnTo>
                      <a:lnTo>
                        <a:pt x="10372" y="11205"/>
                      </a:lnTo>
                      <a:lnTo>
                        <a:pt x="10491" y="12265"/>
                      </a:lnTo>
                      <a:lnTo>
                        <a:pt x="10503" y="12812"/>
                      </a:lnTo>
                      <a:lnTo>
                        <a:pt x="10503" y="13777"/>
                      </a:lnTo>
                      <a:lnTo>
                        <a:pt x="10991" y="13789"/>
                      </a:lnTo>
                      <a:lnTo>
                        <a:pt x="11920" y="13979"/>
                      </a:lnTo>
                      <a:lnTo>
                        <a:pt x="12777" y="14348"/>
                      </a:lnTo>
                      <a:lnTo>
                        <a:pt x="13539" y="14860"/>
                      </a:lnTo>
                      <a:lnTo>
                        <a:pt x="14182" y="15503"/>
                      </a:lnTo>
                      <a:lnTo>
                        <a:pt x="14694" y="16265"/>
                      </a:lnTo>
                      <a:lnTo>
                        <a:pt x="15051" y="17123"/>
                      </a:lnTo>
                      <a:lnTo>
                        <a:pt x="15241" y="18051"/>
                      </a:lnTo>
                      <a:lnTo>
                        <a:pt x="15265" y="18540"/>
                      </a:lnTo>
                      <a:lnTo>
                        <a:pt x="15241" y="19028"/>
                      </a:lnTo>
                      <a:lnTo>
                        <a:pt x="15051" y="19956"/>
                      </a:lnTo>
                      <a:lnTo>
                        <a:pt x="14694" y="20814"/>
                      </a:lnTo>
                      <a:lnTo>
                        <a:pt x="14182" y="21576"/>
                      </a:lnTo>
                      <a:lnTo>
                        <a:pt x="13539" y="22219"/>
                      </a:lnTo>
                      <a:lnTo>
                        <a:pt x="12777" y="22731"/>
                      </a:lnTo>
                      <a:lnTo>
                        <a:pt x="11920" y="23100"/>
                      </a:lnTo>
                      <a:lnTo>
                        <a:pt x="10991" y="23290"/>
                      </a:lnTo>
                      <a:lnTo>
                        <a:pt x="10503" y="23302"/>
                      </a:lnTo>
                      <a:lnTo>
                        <a:pt x="977" y="23302"/>
                      </a:lnTo>
                      <a:lnTo>
                        <a:pt x="1" y="24267"/>
                      </a:lnTo>
                      <a:lnTo>
                        <a:pt x="1" y="29958"/>
                      </a:lnTo>
                      <a:lnTo>
                        <a:pt x="977" y="30922"/>
                      </a:lnTo>
                      <a:lnTo>
                        <a:pt x="10503" y="30922"/>
                      </a:lnTo>
                      <a:lnTo>
                        <a:pt x="11134" y="30911"/>
                      </a:lnTo>
                      <a:lnTo>
                        <a:pt x="12384" y="30780"/>
                      </a:lnTo>
                      <a:lnTo>
                        <a:pt x="13598" y="30541"/>
                      </a:lnTo>
                      <a:lnTo>
                        <a:pt x="14765" y="30172"/>
                      </a:lnTo>
                      <a:lnTo>
                        <a:pt x="15873" y="29708"/>
                      </a:lnTo>
                      <a:lnTo>
                        <a:pt x="16932" y="29136"/>
                      </a:lnTo>
                      <a:lnTo>
                        <a:pt x="17921" y="28470"/>
                      </a:lnTo>
                      <a:lnTo>
                        <a:pt x="18837" y="27708"/>
                      </a:lnTo>
                      <a:lnTo>
                        <a:pt x="19671" y="26874"/>
                      </a:lnTo>
                      <a:lnTo>
                        <a:pt x="20433" y="25957"/>
                      </a:lnTo>
                      <a:lnTo>
                        <a:pt x="21100" y="24969"/>
                      </a:lnTo>
                      <a:lnTo>
                        <a:pt x="21671" y="23909"/>
                      </a:lnTo>
                      <a:lnTo>
                        <a:pt x="22147" y="22802"/>
                      </a:lnTo>
                      <a:lnTo>
                        <a:pt x="22505" y="21635"/>
                      </a:lnTo>
                      <a:lnTo>
                        <a:pt x="22755" y="20433"/>
                      </a:lnTo>
                      <a:lnTo>
                        <a:pt x="22886" y="19183"/>
                      </a:lnTo>
                      <a:lnTo>
                        <a:pt x="22898" y="18540"/>
                      </a:lnTo>
                      <a:lnTo>
                        <a:pt x="22886" y="17778"/>
                      </a:lnTo>
                      <a:lnTo>
                        <a:pt x="22695" y="16289"/>
                      </a:lnTo>
                      <a:lnTo>
                        <a:pt x="22338" y="14837"/>
                      </a:lnTo>
                      <a:lnTo>
                        <a:pt x="21802" y="13455"/>
                      </a:lnTo>
                      <a:lnTo>
                        <a:pt x="21112" y="12134"/>
                      </a:lnTo>
                      <a:lnTo>
                        <a:pt x="20266" y="10907"/>
                      </a:lnTo>
                      <a:lnTo>
                        <a:pt x="19278" y="9788"/>
                      </a:lnTo>
                      <a:lnTo>
                        <a:pt x="18147" y="8776"/>
                      </a:lnTo>
                      <a:lnTo>
                        <a:pt x="17528" y="8336"/>
                      </a:lnTo>
                      <a:lnTo>
                        <a:pt x="17349" y="7728"/>
                      </a:lnTo>
                      <a:lnTo>
                        <a:pt x="16944" y="6550"/>
                      </a:lnTo>
                      <a:lnTo>
                        <a:pt x="16444" y="5407"/>
                      </a:lnTo>
                      <a:lnTo>
                        <a:pt x="15861" y="4311"/>
                      </a:lnTo>
                      <a:lnTo>
                        <a:pt x="15206" y="3263"/>
                      </a:lnTo>
                      <a:lnTo>
                        <a:pt x="14479" y="2263"/>
                      </a:lnTo>
                      <a:lnTo>
                        <a:pt x="13682" y="1311"/>
                      </a:lnTo>
                      <a:lnTo>
                        <a:pt x="12813" y="418"/>
                      </a:lnTo>
                      <a:lnTo>
                        <a:pt x="12348" y="1"/>
                      </a:lnTo>
                      <a:close/>
                    </a:path>
                  </a:pathLst>
                </a:custGeom>
                <a:solidFill>
                  <a:srgbClr val="4285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22"/>
                <p:cNvSpPr/>
                <p:nvPr/>
              </p:nvSpPr>
              <p:spPr>
                <a:xfrm>
                  <a:off x="1087931" y="1597457"/>
                  <a:ext cx="145870" cy="691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16" h="8062" extrusionOk="0">
                      <a:moveTo>
                        <a:pt x="5513" y="1"/>
                      </a:moveTo>
                      <a:lnTo>
                        <a:pt x="4144" y="417"/>
                      </a:lnTo>
                      <a:lnTo>
                        <a:pt x="334" y="4227"/>
                      </a:lnTo>
                      <a:lnTo>
                        <a:pt x="0" y="5525"/>
                      </a:lnTo>
                      <a:lnTo>
                        <a:pt x="405" y="5823"/>
                      </a:lnTo>
                      <a:lnTo>
                        <a:pt x="1251" y="6359"/>
                      </a:lnTo>
                      <a:lnTo>
                        <a:pt x="2144" y="6835"/>
                      </a:lnTo>
                      <a:lnTo>
                        <a:pt x="3061" y="7228"/>
                      </a:lnTo>
                      <a:lnTo>
                        <a:pt x="4001" y="7549"/>
                      </a:lnTo>
                      <a:lnTo>
                        <a:pt x="4977" y="7799"/>
                      </a:lnTo>
                      <a:lnTo>
                        <a:pt x="5966" y="7966"/>
                      </a:lnTo>
                      <a:lnTo>
                        <a:pt x="6966" y="8049"/>
                      </a:lnTo>
                      <a:lnTo>
                        <a:pt x="7478" y="8061"/>
                      </a:lnTo>
                      <a:lnTo>
                        <a:pt x="17015" y="8061"/>
                      </a:lnTo>
                      <a:lnTo>
                        <a:pt x="17015" y="429"/>
                      </a:lnTo>
                      <a:lnTo>
                        <a:pt x="7478" y="429"/>
                      </a:lnTo>
                      <a:lnTo>
                        <a:pt x="6966" y="405"/>
                      </a:lnTo>
                      <a:lnTo>
                        <a:pt x="5978" y="191"/>
                      </a:lnTo>
                      <a:lnTo>
                        <a:pt x="5513" y="1"/>
                      </a:lnTo>
                      <a:close/>
                    </a:path>
                  </a:pathLst>
                </a:custGeom>
                <a:solidFill>
                  <a:srgbClr val="34A85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192;p22"/>
                <p:cNvSpPr/>
                <p:nvPr/>
              </p:nvSpPr>
              <p:spPr>
                <a:xfrm>
                  <a:off x="1045677" y="1454048"/>
                  <a:ext cx="190875" cy="190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66" h="22279" extrusionOk="0">
                      <a:moveTo>
                        <a:pt x="12407" y="1"/>
                      </a:moveTo>
                      <a:lnTo>
                        <a:pt x="11764" y="13"/>
                      </a:lnTo>
                      <a:lnTo>
                        <a:pt x="10514" y="132"/>
                      </a:lnTo>
                      <a:lnTo>
                        <a:pt x="9299" y="382"/>
                      </a:lnTo>
                      <a:lnTo>
                        <a:pt x="8132" y="739"/>
                      </a:lnTo>
                      <a:lnTo>
                        <a:pt x="7025" y="1203"/>
                      </a:lnTo>
                      <a:lnTo>
                        <a:pt x="5965" y="1775"/>
                      </a:lnTo>
                      <a:lnTo>
                        <a:pt x="4977" y="2442"/>
                      </a:lnTo>
                      <a:lnTo>
                        <a:pt x="4060" y="3192"/>
                      </a:lnTo>
                      <a:lnTo>
                        <a:pt x="3215" y="4037"/>
                      </a:lnTo>
                      <a:lnTo>
                        <a:pt x="2465" y="4954"/>
                      </a:lnTo>
                      <a:lnTo>
                        <a:pt x="1798" y="5942"/>
                      </a:lnTo>
                      <a:lnTo>
                        <a:pt x="1226" y="6990"/>
                      </a:lnTo>
                      <a:lnTo>
                        <a:pt x="750" y="8097"/>
                      </a:lnTo>
                      <a:lnTo>
                        <a:pt x="393" y="9264"/>
                      </a:lnTo>
                      <a:lnTo>
                        <a:pt x="143" y="10479"/>
                      </a:lnTo>
                      <a:lnTo>
                        <a:pt x="12" y="11729"/>
                      </a:lnTo>
                      <a:lnTo>
                        <a:pt x="0" y="12360"/>
                      </a:lnTo>
                      <a:lnTo>
                        <a:pt x="12" y="13098"/>
                      </a:lnTo>
                      <a:lnTo>
                        <a:pt x="179" y="14527"/>
                      </a:lnTo>
                      <a:lnTo>
                        <a:pt x="512" y="15920"/>
                      </a:lnTo>
                      <a:lnTo>
                        <a:pt x="1000" y="17265"/>
                      </a:lnTo>
                      <a:lnTo>
                        <a:pt x="1631" y="18527"/>
                      </a:lnTo>
                      <a:lnTo>
                        <a:pt x="2405" y="19730"/>
                      </a:lnTo>
                      <a:lnTo>
                        <a:pt x="3310" y="20825"/>
                      </a:lnTo>
                      <a:lnTo>
                        <a:pt x="4358" y="21826"/>
                      </a:lnTo>
                      <a:lnTo>
                        <a:pt x="4929" y="22278"/>
                      </a:lnTo>
                      <a:lnTo>
                        <a:pt x="10454" y="16741"/>
                      </a:lnTo>
                      <a:lnTo>
                        <a:pt x="10014" y="16527"/>
                      </a:lnTo>
                      <a:lnTo>
                        <a:pt x="9240" y="15979"/>
                      </a:lnTo>
                      <a:lnTo>
                        <a:pt x="8609" y="15301"/>
                      </a:lnTo>
                      <a:lnTo>
                        <a:pt x="8120" y="14515"/>
                      </a:lnTo>
                      <a:lnTo>
                        <a:pt x="7799" y="13670"/>
                      </a:lnTo>
                      <a:lnTo>
                        <a:pt x="7644" y="12765"/>
                      </a:lnTo>
                      <a:lnTo>
                        <a:pt x="7656" y="11836"/>
                      </a:lnTo>
                      <a:lnTo>
                        <a:pt x="7870" y="10895"/>
                      </a:lnTo>
                      <a:lnTo>
                        <a:pt x="8061" y="10443"/>
                      </a:lnTo>
                      <a:lnTo>
                        <a:pt x="8275" y="10002"/>
                      </a:lnTo>
                      <a:lnTo>
                        <a:pt x="8823" y="9240"/>
                      </a:lnTo>
                      <a:lnTo>
                        <a:pt x="9502" y="8597"/>
                      </a:lnTo>
                      <a:lnTo>
                        <a:pt x="10276" y="8121"/>
                      </a:lnTo>
                      <a:lnTo>
                        <a:pt x="11133" y="7788"/>
                      </a:lnTo>
                      <a:lnTo>
                        <a:pt x="12038" y="7633"/>
                      </a:lnTo>
                      <a:lnTo>
                        <a:pt x="12967" y="7657"/>
                      </a:lnTo>
                      <a:lnTo>
                        <a:pt x="13895" y="7859"/>
                      </a:lnTo>
                      <a:lnTo>
                        <a:pt x="14348" y="8050"/>
                      </a:lnTo>
                      <a:lnTo>
                        <a:pt x="14741" y="8240"/>
                      </a:lnTo>
                      <a:lnTo>
                        <a:pt x="15455" y="8728"/>
                      </a:lnTo>
                      <a:lnTo>
                        <a:pt x="16062" y="9347"/>
                      </a:lnTo>
                      <a:lnTo>
                        <a:pt x="16562" y="10050"/>
                      </a:lnTo>
                      <a:lnTo>
                        <a:pt x="16753" y="10443"/>
                      </a:lnTo>
                      <a:lnTo>
                        <a:pt x="22266" y="4930"/>
                      </a:lnTo>
                      <a:lnTo>
                        <a:pt x="21825" y="4347"/>
                      </a:lnTo>
                      <a:lnTo>
                        <a:pt x="20825" y="3311"/>
                      </a:lnTo>
                      <a:lnTo>
                        <a:pt x="19730" y="2394"/>
                      </a:lnTo>
                      <a:lnTo>
                        <a:pt x="18539" y="1620"/>
                      </a:lnTo>
                      <a:lnTo>
                        <a:pt x="17277" y="989"/>
                      </a:lnTo>
                      <a:lnTo>
                        <a:pt x="15943" y="513"/>
                      </a:lnTo>
                      <a:lnTo>
                        <a:pt x="14550" y="179"/>
                      </a:lnTo>
                      <a:lnTo>
                        <a:pt x="13133" y="13"/>
                      </a:lnTo>
                      <a:lnTo>
                        <a:pt x="12407" y="1"/>
                      </a:lnTo>
                      <a:close/>
                    </a:path>
                  </a:pathLst>
                </a:custGeom>
                <a:solidFill>
                  <a:srgbClr val="FBBC0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3" name="Google Shape;193;p22"/>
              <p:cNvGrpSpPr/>
              <p:nvPr/>
            </p:nvGrpSpPr>
            <p:grpSpPr>
              <a:xfrm>
                <a:off x="1532346" y="1409239"/>
                <a:ext cx="1542296" cy="272846"/>
                <a:chOff x="1532346" y="1409239"/>
                <a:chExt cx="1542296" cy="272846"/>
              </a:xfrm>
            </p:grpSpPr>
            <p:sp>
              <p:nvSpPr>
                <p:cNvPr id="194" name="Google Shape;194;p22"/>
                <p:cNvSpPr/>
                <p:nvPr/>
              </p:nvSpPr>
              <p:spPr>
                <a:xfrm>
                  <a:off x="1532346" y="1409239"/>
                  <a:ext cx="837190" cy="272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60" h="31828" extrusionOk="0">
                      <a:moveTo>
                        <a:pt x="90813" y="11848"/>
                      </a:moveTo>
                      <a:lnTo>
                        <a:pt x="91289" y="11919"/>
                      </a:lnTo>
                      <a:lnTo>
                        <a:pt x="91754" y="12038"/>
                      </a:lnTo>
                      <a:lnTo>
                        <a:pt x="92194" y="12217"/>
                      </a:lnTo>
                      <a:lnTo>
                        <a:pt x="92409" y="12336"/>
                      </a:lnTo>
                      <a:lnTo>
                        <a:pt x="92599" y="12443"/>
                      </a:lnTo>
                      <a:lnTo>
                        <a:pt x="92933" y="12705"/>
                      </a:lnTo>
                      <a:lnTo>
                        <a:pt x="93206" y="13015"/>
                      </a:lnTo>
                      <a:lnTo>
                        <a:pt x="93433" y="13372"/>
                      </a:lnTo>
                      <a:lnTo>
                        <a:pt x="93528" y="13562"/>
                      </a:lnTo>
                      <a:lnTo>
                        <a:pt x="86408" y="16491"/>
                      </a:lnTo>
                      <a:lnTo>
                        <a:pt x="86396" y="16015"/>
                      </a:lnTo>
                      <a:lnTo>
                        <a:pt x="86539" y="15098"/>
                      </a:lnTo>
                      <a:lnTo>
                        <a:pt x="86860" y="14229"/>
                      </a:lnTo>
                      <a:lnTo>
                        <a:pt x="87372" y="13455"/>
                      </a:lnTo>
                      <a:lnTo>
                        <a:pt x="87694" y="13110"/>
                      </a:lnTo>
                      <a:lnTo>
                        <a:pt x="87979" y="12824"/>
                      </a:lnTo>
                      <a:lnTo>
                        <a:pt x="88646" y="12372"/>
                      </a:lnTo>
                      <a:lnTo>
                        <a:pt x="89372" y="12050"/>
                      </a:lnTo>
                      <a:lnTo>
                        <a:pt x="90158" y="11872"/>
                      </a:lnTo>
                      <a:lnTo>
                        <a:pt x="90563" y="11848"/>
                      </a:lnTo>
                      <a:close/>
                      <a:moveTo>
                        <a:pt x="32899" y="11907"/>
                      </a:moveTo>
                      <a:lnTo>
                        <a:pt x="33756" y="11931"/>
                      </a:lnTo>
                      <a:lnTo>
                        <a:pt x="34578" y="12110"/>
                      </a:lnTo>
                      <a:lnTo>
                        <a:pt x="35375" y="12443"/>
                      </a:lnTo>
                      <a:lnTo>
                        <a:pt x="36090" y="12943"/>
                      </a:lnTo>
                      <a:lnTo>
                        <a:pt x="36423" y="13265"/>
                      </a:lnTo>
                      <a:lnTo>
                        <a:pt x="36733" y="13646"/>
                      </a:lnTo>
                      <a:lnTo>
                        <a:pt x="37221" y="14467"/>
                      </a:lnTo>
                      <a:lnTo>
                        <a:pt x="37554" y="15348"/>
                      </a:lnTo>
                      <a:lnTo>
                        <a:pt x="37721" y="16265"/>
                      </a:lnTo>
                      <a:lnTo>
                        <a:pt x="37721" y="17194"/>
                      </a:lnTo>
                      <a:lnTo>
                        <a:pt x="37554" y="18111"/>
                      </a:lnTo>
                      <a:lnTo>
                        <a:pt x="37221" y="18992"/>
                      </a:lnTo>
                      <a:lnTo>
                        <a:pt x="36733" y="19801"/>
                      </a:lnTo>
                      <a:lnTo>
                        <a:pt x="36423" y="20182"/>
                      </a:lnTo>
                      <a:lnTo>
                        <a:pt x="36340" y="20266"/>
                      </a:lnTo>
                      <a:lnTo>
                        <a:pt x="36256" y="20349"/>
                      </a:lnTo>
                      <a:lnTo>
                        <a:pt x="35911" y="20647"/>
                      </a:lnTo>
                      <a:lnTo>
                        <a:pt x="35173" y="21099"/>
                      </a:lnTo>
                      <a:lnTo>
                        <a:pt x="34375" y="21397"/>
                      </a:lnTo>
                      <a:lnTo>
                        <a:pt x="33554" y="21540"/>
                      </a:lnTo>
                      <a:lnTo>
                        <a:pt x="32720" y="21516"/>
                      </a:lnTo>
                      <a:lnTo>
                        <a:pt x="31899" y="21326"/>
                      </a:lnTo>
                      <a:lnTo>
                        <a:pt x="31125" y="20992"/>
                      </a:lnTo>
                      <a:lnTo>
                        <a:pt x="30410" y="20492"/>
                      </a:lnTo>
                      <a:lnTo>
                        <a:pt x="30089" y="20182"/>
                      </a:lnTo>
                      <a:lnTo>
                        <a:pt x="30053" y="20182"/>
                      </a:lnTo>
                      <a:lnTo>
                        <a:pt x="29732" y="19801"/>
                      </a:lnTo>
                      <a:lnTo>
                        <a:pt x="29243" y="18980"/>
                      </a:lnTo>
                      <a:lnTo>
                        <a:pt x="28910" y="18099"/>
                      </a:lnTo>
                      <a:lnTo>
                        <a:pt x="28743" y="17182"/>
                      </a:lnTo>
                      <a:lnTo>
                        <a:pt x="28743" y="16253"/>
                      </a:lnTo>
                      <a:lnTo>
                        <a:pt x="28910" y="15336"/>
                      </a:lnTo>
                      <a:lnTo>
                        <a:pt x="29243" y="14455"/>
                      </a:lnTo>
                      <a:lnTo>
                        <a:pt x="29732" y="13634"/>
                      </a:lnTo>
                      <a:lnTo>
                        <a:pt x="30053" y="13265"/>
                      </a:lnTo>
                      <a:lnTo>
                        <a:pt x="30184" y="13134"/>
                      </a:lnTo>
                      <a:lnTo>
                        <a:pt x="30517" y="12824"/>
                      </a:lnTo>
                      <a:lnTo>
                        <a:pt x="31268" y="12360"/>
                      </a:lnTo>
                      <a:lnTo>
                        <a:pt x="32065" y="12050"/>
                      </a:lnTo>
                      <a:lnTo>
                        <a:pt x="32899" y="11907"/>
                      </a:lnTo>
                      <a:close/>
                      <a:moveTo>
                        <a:pt x="50318" y="11907"/>
                      </a:moveTo>
                      <a:lnTo>
                        <a:pt x="51164" y="11931"/>
                      </a:lnTo>
                      <a:lnTo>
                        <a:pt x="51997" y="12110"/>
                      </a:lnTo>
                      <a:lnTo>
                        <a:pt x="52783" y="12443"/>
                      </a:lnTo>
                      <a:lnTo>
                        <a:pt x="53509" y="12943"/>
                      </a:lnTo>
                      <a:lnTo>
                        <a:pt x="53831" y="13265"/>
                      </a:lnTo>
                      <a:lnTo>
                        <a:pt x="54152" y="13646"/>
                      </a:lnTo>
                      <a:lnTo>
                        <a:pt x="54641" y="14467"/>
                      </a:lnTo>
                      <a:lnTo>
                        <a:pt x="54974" y="15348"/>
                      </a:lnTo>
                      <a:lnTo>
                        <a:pt x="55129" y="16265"/>
                      </a:lnTo>
                      <a:lnTo>
                        <a:pt x="55129" y="17194"/>
                      </a:lnTo>
                      <a:lnTo>
                        <a:pt x="54974" y="18111"/>
                      </a:lnTo>
                      <a:lnTo>
                        <a:pt x="54641" y="18992"/>
                      </a:lnTo>
                      <a:lnTo>
                        <a:pt x="54152" y="19801"/>
                      </a:lnTo>
                      <a:lnTo>
                        <a:pt x="53831" y="20182"/>
                      </a:lnTo>
                      <a:lnTo>
                        <a:pt x="53759" y="20266"/>
                      </a:lnTo>
                      <a:lnTo>
                        <a:pt x="53664" y="20349"/>
                      </a:lnTo>
                      <a:lnTo>
                        <a:pt x="53331" y="20647"/>
                      </a:lnTo>
                      <a:lnTo>
                        <a:pt x="52593" y="21099"/>
                      </a:lnTo>
                      <a:lnTo>
                        <a:pt x="51795" y="21397"/>
                      </a:lnTo>
                      <a:lnTo>
                        <a:pt x="50961" y="21540"/>
                      </a:lnTo>
                      <a:lnTo>
                        <a:pt x="50128" y="21516"/>
                      </a:lnTo>
                      <a:lnTo>
                        <a:pt x="49306" y="21326"/>
                      </a:lnTo>
                      <a:lnTo>
                        <a:pt x="48532" y="20992"/>
                      </a:lnTo>
                      <a:lnTo>
                        <a:pt x="47818" y="20492"/>
                      </a:lnTo>
                      <a:lnTo>
                        <a:pt x="47508" y="20182"/>
                      </a:lnTo>
                      <a:lnTo>
                        <a:pt x="47461" y="20182"/>
                      </a:lnTo>
                      <a:lnTo>
                        <a:pt x="47139" y="19801"/>
                      </a:lnTo>
                      <a:lnTo>
                        <a:pt x="46651" y="18980"/>
                      </a:lnTo>
                      <a:lnTo>
                        <a:pt x="46318" y="18099"/>
                      </a:lnTo>
                      <a:lnTo>
                        <a:pt x="46163" y="17182"/>
                      </a:lnTo>
                      <a:lnTo>
                        <a:pt x="46163" y="16253"/>
                      </a:lnTo>
                      <a:lnTo>
                        <a:pt x="46318" y="15336"/>
                      </a:lnTo>
                      <a:lnTo>
                        <a:pt x="46651" y="14455"/>
                      </a:lnTo>
                      <a:lnTo>
                        <a:pt x="47139" y="13634"/>
                      </a:lnTo>
                      <a:lnTo>
                        <a:pt x="47461" y="13265"/>
                      </a:lnTo>
                      <a:lnTo>
                        <a:pt x="47592" y="13134"/>
                      </a:lnTo>
                      <a:lnTo>
                        <a:pt x="47937" y="12824"/>
                      </a:lnTo>
                      <a:lnTo>
                        <a:pt x="48675" y="12360"/>
                      </a:lnTo>
                      <a:lnTo>
                        <a:pt x="49485" y="12050"/>
                      </a:lnTo>
                      <a:lnTo>
                        <a:pt x="50318" y="11907"/>
                      </a:lnTo>
                      <a:close/>
                      <a:moveTo>
                        <a:pt x="68048" y="11907"/>
                      </a:moveTo>
                      <a:lnTo>
                        <a:pt x="68488" y="11919"/>
                      </a:lnTo>
                      <a:lnTo>
                        <a:pt x="69333" y="12098"/>
                      </a:lnTo>
                      <a:lnTo>
                        <a:pt x="70107" y="12455"/>
                      </a:lnTo>
                      <a:lnTo>
                        <a:pt x="70786" y="12967"/>
                      </a:lnTo>
                      <a:lnTo>
                        <a:pt x="71084" y="13289"/>
                      </a:lnTo>
                      <a:lnTo>
                        <a:pt x="71381" y="13658"/>
                      </a:lnTo>
                      <a:lnTo>
                        <a:pt x="71846" y="14479"/>
                      </a:lnTo>
                      <a:lnTo>
                        <a:pt x="72167" y="15360"/>
                      </a:lnTo>
                      <a:lnTo>
                        <a:pt x="72298" y="16289"/>
                      </a:lnTo>
                      <a:lnTo>
                        <a:pt x="72298" y="16765"/>
                      </a:lnTo>
                      <a:lnTo>
                        <a:pt x="72298" y="17230"/>
                      </a:lnTo>
                      <a:lnTo>
                        <a:pt x="72155" y="18146"/>
                      </a:lnTo>
                      <a:lnTo>
                        <a:pt x="71846" y="19016"/>
                      </a:lnTo>
                      <a:lnTo>
                        <a:pt x="71381" y="19813"/>
                      </a:lnTo>
                      <a:lnTo>
                        <a:pt x="71084" y="20182"/>
                      </a:lnTo>
                      <a:lnTo>
                        <a:pt x="70786" y="20504"/>
                      </a:lnTo>
                      <a:lnTo>
                        <a:pt x="70095" y="21028"/>
                      </a:lnTo>
                      <a:lnTo>
                        <a:pt x="69322" y="21373"/>
                      </a:lnTo>
                      <a:lnTo>
                        <a:pt x="68476" y="21552"/>
                      </a:lnTo>
                      <a:lnTo>
                        <a:pt x="68048" y="21552"/>
                      </a:lnTo>
                      <a:lnTo>
                        <a:pt x="67595" y="21540"/>
                      </a:lnTo>
                      <a:lnTo>
                        <a:pt x="66726" y="21361"/>
                      </a:lnTo>
                      <a:lnTo>
                        <a:pt x="65928" y="21016"/>
                      </a:lnTo>
                      <a:lnTo>
                        <a:pt x="65214" y="20504"/>
                      </a:lnTo>
                      <a:lnTo>
                        <a:pt x="64904" y="20182"/>
                      </a:lnTo>
                      <a:lnTo>
                        <a:pt x="64595" y="19825"/>
                      </a:lnTo>
                      <a:lnTo>
                        <a:pt x="64094" y="19028"/>
                      </a:lnTo>
                      <a:lnTo>
                        <a:pt x="63761" y="18158"/>
                      </a:lnTo>
                      <a:lnTo>
                        <a:pt x="63606" y="17230"/>
                      </a:lnTo>
                      <a:lnTo>
                        <a:pt x="63606" y="16765"/>
                      </a:lnTo>
                      <a:lnTo>
                        <a:pt x="63606" y="16277"/>
                      </a:lnTo>
                      <a:lnTo>
                        <a:pt x="63761" y="15348"/>
                      </a:lnTo>
                      <a:lnTo>
                        <a:pt x="64094" y="14455"/>
                      </a:lnTo>
                      <a:lnTo>
                        <a:pt x="64583" y="13658"/>
                      </a:lnTo>
                      <a:lnTo>
                        <a:pt x="64904" y="13289"/>
                      </a:lnTo>
                      <a:lnTo>
                        <a:pt x="65214" y="12967"/>
                      </a:lnTo>
                      <a:lnTo>
                        <a:pt x="65928" y="12455"/>
                      </a:lnTo>
                      <a:lnTo>
                        <a:pt x="66726" y="12098"/>
                      </a:lnTo>
                      <a:lnTo>
                        <a:pt x="67595" y="11919"/>
                      </a:lnTo>
                      <a:lnTo>
                        <a:pt x="68048" y="11907"/>
                      </a:lnTo>
                      <a:close/>
                      <a:moveTo>
                        <a:pt x="77763" y="822"/>
                      </a:moveTo>
                      <a:lnTo>
                        <a:pt x="77763" y="24219"/>
                      </a:lnTo>
                      <a:lnTo>
                        <a:pt x="81264" y="24219"/>
                      </a:lnTo>
                      <a:lnTo>
                        <a:pt x="81264" y="822"/>
                      </a:lnTo>
                      <a:close/>
                      <a:moveTo>
                        <a:pt x="32875" y="8788"/>
                      </a:moveTo>
                      <a:lnTo>
                        <a:pt x="32113" y="8859"/>
                      </a:lnTo>
                      <a:lnTo>
                        <a:pt x="31363" y="9002"/>
                      </a:lnTo>
                      <a:lnTo>
                        <a:pt x="30613" y="9216"/>
                      </a:lnTo>
                      <a:lnTo>
                        <a:pt x="29898" y="9502"/>
                      </a:lnTo>
                      <a:lnTo>
                        <a:pt x="29196" y="9859"/>
                      </a:lnTo>
                      <a:lnTo>
                        <a:pt x="28529" y="10288"/>
                      </a:lnTo>
                      <a:lnTo>
                        <a:pt x="27898" y="10776"/>
                      </a:lnTo>
                      <a:lnTo>
                        <a:pt x="27588" y="11062"/>
                      </a:lnTo>
                      <a:lnTo>
                        <a:pt x="27303" y="11360"/>
                      </a:lnTo>
                      <a:lnTo>
                        <a:pt x="26803" y="11991"/>
                      </a:lnTo>
                      <a:lnTo>
                        <a:pt x="26362" y="12657"/>
                      </a:lnTo>
                      <a:lnTo>
                        <a:pt x="26005" y="13360"/>
                      </a:lnTo>
                      <a:lnTo>
                        <a:pt x="25707" y="14086"/>
                      </a:lnTo>
                      <a:lnTo>
                        <a:pt x="25493" y="14825"/>
                      </a:lnTo>
                      <a:lnTo>
                        <a:pt x="25350" y="15587"/>
                      </a:lnTo>
                      <a:lnTo>
                        <a:pt x="25278" y="16349"/>
                      </a:lnTo>
                      <a:lnTo>
                        <a:pt x="25278" y="17122"/>
                      </a:lnTo>
                      <a:lnTo>
                        <a:pt x="25350" y="17885"/>
                      </a:lnTo>
                      <a:lnTo>
                        <a:pt x="25493" y="18647"/>
                      </a:lnTo>
                      <a:lnTo>
                        <a:pt x="25707" y="19385"/>
                      </a:lnTo>
                      <a:lnTo>
                        <a:pt x="26005" y="20111"/>
                      </a:lnTo>
                      <a:lnTo>
                        <a:pt x="26362" y="20814"/>
                      </a:lnTo>
                      <a:lnTo>
                        <a:pt x="26803" y="21480"/>
                      </a:lnTo>
                      <a:lnTo>
                        <a:pt x="27303" y="22111"/>
                      </a:lnTo>
                      <a:lnTo>
                        <a:pt x="27588" y="22421"/>
                      </a:lnTo>
                      <a:lnTo>
                        <a:pt x="27886" y="22695"/>
                      </a:lnTo>
                      <a:lnTo>
                        <a:pt x="28517" y="23195"/>
                      </a:lnTo>
                      <a:lnTo>
                        <a:pt x="29196" y="23624"/>
                      </a:lnTo>
                      <a:lnTo>
                        <a:pt x="29886" y="23969"/>
                      </a:lnTo>
                      <a:lnTo>
                        <a:pt x="30613" y="24255"/>
                      </a:lnTo>
                      <a:lnTo>
                        <a:pt x="31351" y="24469"/>
                      </a:lnTo>
                      <a:lnTo>
                        <a:pt x="32101" y="24612"/>
                      </a:lnTo>
                      <a:lnTo>
                        <a:pt x="32863" y="24683"/>
                      </a:lnTo>
                      <a:lnTo>
                        <a:pt x="33637" y="24683"/>
                      </a:lnTo>
                      <a:lnTo>
                        <a:pt x="34399" y="24612"/>
                      </a:lnTo>
                      <a:lnTo>
                        <a:pt x="35149" y="24469"/>
                      </a:lnTo>
                      <a:lnTo>
                        <a:pt x="35887" y="24255"/>
                      </a:lnTo>
                      <a:lnTo>
                        <a:pt x="36614" y="23969"/>
                      </a:lnTo>
                      <a:lnTo>
                        <a:pt x="37316" y="23624"/>
                      </a:lnTo>
                      <a:lnTo>
                        <a:pt x="37983" y="23195"/>
                      </a:lnTo>
                      <a:lnTo>
                        <a:pt x="38614" y="22695"/>
                      </a:lnTo>
                      <a:lnTo>
                        <a:pt x="38924" y="22421"/>
                      </a:lnTo>
                      <a:lnTo>
                        <a:pt x="39197" y="22111"/>
                      </a:lnTo>
                      <a:lnTo>
                        <a:pt x="39709" y="21480"/>
                      </a:lnTo>
                      <a:lnTo>
                        <a:pt x="40150" y="20814"/>
                      </a:lnTo>
                      <a:lnTo>
                        <a:pt x="40507" y="20111"/>
                      </a:lnTo>
                      <a:lnTo>
                        <a:pt x="40793" y="19385"/>
                      </a:lnTo>
                      <a:lnTo>
                        <a:pt x="41019" y="18647"/>
                      </a:lnTo>
                      <a:lnTo>
                        <a:pt x="41162" y="17885"/>
                      </a:lnTo>
                      <a:lnTo>
                        <a:pt x="41234" y="17122"/>
                      </a:lnTo>
                      <a:lnTo>
                        <a:pt x="41234" y="16349"/>
                      </a:lnTo>
                      <a:lnTo>
                        <a:pt x="41162" y="15587"/>
                      </a:lnTo>
                      <a:lnTo>
                        <a:pt x="41019" y="14825"/>
                      </a:lnTo>
                      <a:lnTo>
                        <a:pt x="40793" y="14086"/>
                      </a:lnTo>
                      <a:lnTo>
                        <a:pt x="40507" y="13360"/>
                      </a:lnTo>
                      <a:lnTo>
                        <a:pt x="40150" y="12657"/>
                      </a:lnTo>
                      <a:lnTo>
                        <a:pt x="39709" y="11991"/>
                      </a:lnTo>
                      <a:lnTo>
                        <a:pt x="39197" y="11360"/>
                      </a:lnTo>
                      <a:lnTo>
                        <a:pt x="38924" y="11062"/>
                      </a:lnTo>
                      <a:lnTo>
                        <a:pt x="38614" y="10776"/>
                      </a:lnTo>
                      <a:lnTo>
                        <a:pt x="37983" y="10288"/>
                      </a:lnTo>
                      <a:lnTo>
                        <a:pt x="37316" y="9859"/>
                      </a:lnTo>
                      <a:lnTo>
                        <a:pt x="36626" y="9502"/>
                      </a:lnTo>
                      <a:lnTo>
                        <a:pt x="35899" y="9216"/>
                      </a:lnTo>
                      <a:lnTo>
                        <a:pt x="35161" y="9002"/>
                      </a:lnTo>
                      <a:lnTo>
                        <a:pt x="34411" y="8859"/>
                      </a:lnTo>
                      <a:lnTo>
                        <a:pt x="33637" y="8788"/>
                      </a:lnTo>
                      <a:close/>
                      <a:moveTo>
                        <a:pt x="50306" y="8788"/>
                      </a:moveTo>
                      <a:lnTo>
                        <a:pt x="49544" y="8859"/>
                      </a:lnTo>
                      <a:lnTo>
                        <a:pt x="48782" y="9002"/>
                      </a:lnTo>
                      <a:lnTo>
                        <a:pt x="48044" y="9216"/>
                      </a:lnTo>
                      <a:lnTo>
                        <a:pt x="47318" y="9502"/>
                      </a:lnTo>
                      <a:lnTo>
                        <a:pt x="46627" y="9859"/>
                      </a:lnTo>
                      <a:lnTo>
                        <a:pt x="45960" y="10288"/>
                      </a:lnTo>
                      <a:lnTo>
                        <a:pt x="45318" y="10776"/>
                      </a:lnTo>
                      <a:lnTo>
                        <a:pt x="45020" y="11062"/>
                      </a:lnTo>
                      <a:lnTo>
                        <a:pt x="44734" y="11360"/>
                      </a:lnTo>
                      <a:lnTo>
                        <a:pt x="44222" y="11991"/>
                      </a:lnTo>
                      <a:lnTo>
                        <a:pt x="43793" y="12657"/>
                      </a:lnTo>
                      <a:lnTo>
                        <a:pt x="43424" y="13360"/>
                      </a:lnTo>
                      <a:lnTo>
                        <a:pt x="43139" y="14086"/>
                      </a:lnTo>
                      <a:lnTo>
                        <a:pt x="42924" y="14825"/>
                      </a:lnTo>
                      <a:lnTo>
                        <a:pt x="42781" y="15587"/>
                      </a:lnTo>
                      <a:lnTo>
                        <a:pt x="42710" y="16349"/>
                      </a:lnTo>
                      <a:lnTo>
                        <a:pt x="42710" y="17122"/>
                      </a:lnTo>
                      <a:lnTo>
                        <a:pt x="42781" y="17885"/>
                      </a:lnTo>
                      <a:lnTo>
                        <a:pt x="42924" y="18647"/>
                      </a:lnTo>
                      <a:lnTo>
                        <a:pt x="43139" y="19385"/>
                      </a:lnTo>
                      <a:lnTo>
                        <a:pt x="43424" y="20111"/>
                      </a:lnTo>
                      <a:lnTo>
                        <a:pt x="43793" y="20814"/>
                      </a:lnTo>
                      <a:lnTo>
                        <a:pt x="44222" y="21480"/>
                      </a:lnTo>
                      <a:lnTo>
                        <a:pt x="44734" y="22111"/>
                      </a:lnTo>
                      <a:lnTo>
                        <a:pt x="45020" y="22421"/>
                      </a:lnTo>
                      <a:lnTo>
                        <a:pt x="45318" y="22695"/>
                      </a:lnTo>
                      <a:lnTo>
                        <a:pt x="45949" y="23195"/>
                      </a:lnTo>
                      <a:lnTo>
                        <a:pt x="46615" y="23624"/>
                      </a:lnTo>
                      <a:lnTo>
                        <a:pt x="47318" y="23969"/>
                      </a:lnTo>
                      <a:lnTo>
                        <a:pt x="48032" y="24255"/>
                      </a:lnTo>
                      <a:lnTo>
                        <a:pt x="48782" y="24469"/>
                      </a:lnTo>
                      <a:lnTo>
                        <a:pt x="49533" y="24612"/>
                      </a:lnTo>
                      <a:lnTo>
                        <a:pt x="50295" y="24683"/>
                      </a:lnTo>
                      <a:lnTo>
                        <a:pt x="51057" y="24683"/>
                      </a:lnTo>
                      <a:lnTo>
                        <a:pt x="51819" y="24612"/>
                      </a:lnTo>
                      <a:lnTo>
                        <a:pt x="52581" y="24469"/>
                      </a:lnTo>
                      <a:lnTo>
                        <a:pt x="53319" y="24255"/>
                      </a:lnTo>
                      <a:lnTo>
                        <a:pt x="54045" y="23969"/>
                      </a:lnTo>
                      <a:lnTo>
                        <a:pt x="54736" y="23624"/>
                      </a:lnTo>
                      <a:lnTo>
                        <a:pt x="55414" y="23195"/>
                      </a:lnTo>
                      <a:lnTo>
                        <a:pt x="56046" y="22695"/>
                      </a:lnTo>
                      <a:lnTo>
                        <a:pt x="56343" y="22421"/>
                      </a:lnTo>
                      <a:lnTo>
                        <a:pt x="56629" y="22111"/>
                      </a:lnTo>
                      <a:lnTo>
                        <a:pt x="57129" y="21480"/>
                      </a:lnTo>
                      <a:lnTo>
                        <a:pt x="57570" y="20814"/>
                      </a:lnTo>
                      <a:lnTo>
                        <a:pt x="57927" y="20111"/>
                      </a:lnTo>
                      <a:lnTo>
                        <a:pt x="58213" y="19385"/>
                      </a:lnTo>
                      <a:lnTo>
                        <a:pt x="58439" y="18647"/>
                      </a:lnTo>
                      <a:lnTo>
                        <a:pt x="58582" y="17885"/>
                      </a:lnTo>
                      <a:lnTo>
                        <a:pt x="58653" y="17111"/>
                      </a:lnTo>
                      <a:lnTo>
                        <a:pt x="58653" y="16349"/>
                      </a:lnTo>
                      <a:lnTo>
                        <a:pt x="58582" y="15575"/>
                      </a:lnTo>
                      <a:lnTo>
                        <a:pt x="58439" y="14825"/>
                      </a:lnTo>
                      <a:lnTo>
                        <a:pt x="58213" y="14074"/>
                      </a:lnTo>
                      <a:lnTo>
                        <a:pt x="57927" y="13360"/>
                      </a:lnTo>
                      <a:lnTo>
                        <a:pt x="57570" y="12657"/>
                      </a:lnTo>
                      <a:lnTo>
                        <a:pt x="57129" y="11991"/>
                      </a:lnTo>
                      <a:lnTo>
                        <a:pt x="56629" y="11360"/>
                      </a:lnTo>
                      <a:lnTo>
                        <a:pt x="56343" y="11062"/>
                      </a:lnTo>
                      <a:lnTo>
                        <a:pt x="56046" y="10776"/>
                      </a:lnTo>
                      <a:lnTo>
                        <a:pt x="55414" y="10288"/>
                      </a:lnTo>
                      <a:lnTo>
                        <a:pt x="54748" y="9859"/>
                      </a:lnTo>
                      <a:lnTo>
                        <a:pt x="54045" y="9502"/>
                      </a:lnTo>
                      <a:lnTo>
                        <a:pt x="53331" y="9216"/>
                      </a:lnTo>
                      <a:lnTo>
                        <a:pt x="52593" y="9002"/>
                      </a:lnTo>
                      <a:lnTo>
                        <a:pt x="51831" y="8859"/>
                      </a:lnTo>
                      <a:lnTo>
                        <a:pt x="51068" y="8788"/>
                      </a:lnTo>
                      <a:close/>
                      <a:moveTo>
                        <a:pt x="11907" y="1"/>
                      </a:moveTo>
                      <a:lnTo>
                        <a:pt x="10681" y="108"/>
                      </a:lnTo>
                      <a:lnTo>
                        <a:pt x="9490" y="346"/>
                      </a:lnTo>
                      <a:lnTo>
                        <a:pt x="8311" y="691"/>
                      </a:lnTo>
                      <a:lnTo>
                        <a:pt x="7192" y="1156"/>
                      </a:lnTo>
                      <a:lnTo>
                        <a:pt x="6109" y="1727"/>
                      </a:lnTo>
                      <a:lnTo>
                        <a:pt x="5097" y="2406"/>
                      </a:lnTo>
                      <a:lnTo>
                        <a:pt x="4144" y="3192"/>
                      </a:lnTo>
                      <a:lnTo>
                        <a:pt x="3703" y="3632"/>
                      </a:lnTo>
                      <a:lnTo>
                        <a:pt x="3394" y="3942"/>
                      </a:lnTo>
                      <a:lnTo>
                        <a:pt x="2965" y="4406"/>
                      </a:lnTo>
                      <a:lnTo>
                        <a:pt x="2203" y="5371"/>
                      </a:lnTo>
                      <a:lnTo>
                        <a:pt x="1560" y="6383"/>
                      </a:lnTo>
                      <a:lnTo>
                        <a:pt x="1024" y="7454"/>
                      </a:lnTo>
                      <a:lnTo>
                        <a:pt x="608" y="8550"/>
                      </a:lnTo>
                      <a:lnTo>
                        <a:pt x="286" y="9681"/>
                      </a:lnTo>
                      <a:lnTo>
                        <a:pt x="96" y="10836"/>
                      </a:lnTo>
                      <a:lnTo>
                        <a:pt x="0" y="11991"/>
                      </a:lnTo>
                      <a:lnTo>
                        <a:pt x="24" y="13146"/>
                      </a:lnTo>
                      <a:lnTo>
                        <a:pt x="155" y="14301"/>
                      </a:lnTo>
                      <a:lnTo>
                        <a:pt x="393" y="15444"/>
                      </a:lnTo>
                      <a:lnTo>
                        <a:pt x="751" y="16563"/>
                      </a:lnTo>
                      <a:lnTo>
                        <a:pt x="1215" y="17646"/>
                      </a:lnTo>
                      <a:lnTo>
                        <a:pt x="1786" y="18682"/>
                      </a:lnTo>
                      <a:lnTo>
                        <a:pt x="2465" y="19682"/>
                      </a:lnTo>
                      <a:lnTo>
                        <a:pt x="3263" y="20623"/>
                      </a:lnTo>
                      <a:lnTo>
                        <a:pt x="3703" y="21064"/>
                      </a:lnTo>
                      <a:lnTo>
                        <a:pt x="4144" y="21492"/>
                      </a:lnTo>
                      <a:lnTo>
                        <a:pt x="5097" y="22278"/>
                      </a:lnTo>
                      <a:lnTo>
                        <a:pt x="6109" y="22969"/>
                      </a:lnTo>
                      <a:lnTo>
                        <a:pt x="7180" y="23540"/>
                      </a:lnTo>
                      <a:lnTo>
                        <a:pt x="8311" y="24005"/>
                      </a:lnTo>
                      <a:lnTo>
                        <a:pt x="9478" y="24350"/>
                      </a:lnTo>
                      <a:lnTo>
                        <a:pt x="10681" y="24576"/>
                      </a:lnTo>
                      <a:lnTo>
                        <a:pt x="11907" y="24695"/>
                      </a:lnTo>
                      <a:lnTo>
                        <a:pt x="12526" y="24695"/>
                      </a:lnTo>
                      <a:lnTo>
                        <a:pt x="13181" y="24683"/>
                      </a:lnTo>
                      <a:lnTo>
                        <a:pt x="14443" y="24576"/>
                      </a:lnTo>
                      <a:lnTo>
                        <a:pt x="15646" y="24362"/>
                      </a:lnTo>
                      <a:lnTo>
                        <a:pt x="16789" y="24028"/>
                      </a:lnTo>
                      <a:lnTo>
                        <a:pt x="17861" y="23588"/>
                      </a:lnTo>
                      <a:lnTo>
                        <a:pt x="18885" y="23040"/>
                      </a:lnTo>
                      <a:lnTo>
                        <a:pt x="19837" y="22385"/>
                      </a:lnTo>
                      <a:lnTo>
                        <a:pt x="20742" y="21623"/>
                      </a:lnTo>
                      <a:lnTo>
                        <a:pt x="21159" y="21195"/>
                      </a:lnTo>
                      <a:lnTo>
                        <a:pt x="21516" y="20825"/>
                      </a:lnTo>
                      <a:lnTo>
                        <a:pt x="22147" y="20028"/>
                      </a:lnTo>
                      <a:lnTo>
                        <a:pt x="22695" y="19170"/>
                      </a:lnTo>
                      <a:lnTo>
                        <a:pt x="23147" y="18242"/>
                      </a:lnTo>
                      <a:lnTo>
                        <a:pt x="23516" y="17253"/>
                      </a:lnTo>
                      <a:lnTo>
                        <a:pt x="23790" y="16206"/>
                      </a:lnTo>
                      <a:lnTo>
                        <a:pt x="23969" y="15086"/>
                      </a:lnTo>
                      <a:lnTo>
                        <a:pt x="24052" y="13908"/>
                      </a:lnTo>
                      <a:lnTo>
                        <a:pt x="24064" y="13289"/>
                      </a:lnTo>
                      <a:lnTo>
                        <a:pt x="24064" y="12753"/>
                      </a:lnTo>
                      <a:lnTo>
                        <a:pt x="23981" y="11705"/>
                      </a:lnTo>
                      <a:lnTo>
                        <a:pt x="23885" y="11181"/>
                      </a:lnTo>
                      <a:lnTo>
                        <a:pt x="12526" y="11181"/>
                      </a:lnTo>
                      <a:lnTo>
                        <a:pt x="12526" y="14574"/>
                      </a:lnTo>
                      <a:lnTo>
                        <a:pt x="20599" y="14574"/>
                      </a:lnTo>
                      <a:lnTo>
                        <a:pt x="20480" y="15265"/>
                      </a:lnTo>
                      <a:lnTo>
                        <a:pt x="20159" y="16491"/>
                      </a:lnTo>
                      <a:lnTo>
                        <a:pt x="19694" y="17563"/>
                      </a:lnTo>
                      <a:lnTo>
                        <a:pt x="19099" y="18456"/>
                      </a:lnTo>
                      <a:lnTo>
                        <a:pt x="18754" y="18825"/>
                      </a:lnTo>
                      <a:lnTo>
                        <a:pt x="18420" y="19135"/>
                      </a:lnTo>
                      <a:lnTo>
                        <a:pt x="17706" y="19682"/>
                      </a:lnTo>
                      <a:lnTo>
                        <a:pt x="16968" y="20147"/>
                      </a:lnTo>
                      <a:lnTo>
                        <a:pt x="16194" y="20540"/>
                      </a:lnTo>
                      <a:lnTo>
                        <a:pt x="15384" y="20849"/>
                      </a:lnTo>
                      <a:lnTo>
                        <a:pt x="14562" y="21075"/>
                      </a:lnTo>
                      <a:lnTo>
                        <a:pt x="13729" y="21230"/>
                      </a:lnTo>
                      <a:lnTo>
                        <a:pt x="12884" y="21302"/>
                      </a:lnTo>
                      <a:lnTo>
                        <a:pt x="12038" y="21290"/>
                      </a:lnTo>
                      <a:lnTo>
                        <a:pt x="11193" y="21195"/>
                      </a:lnTo>
                      <a:lnTo>
                        <a:pt x="10359" y="21028"/>
                      </a:lnTo>
                      <a:lnTo>
                        <a:pt x="9538" y="20778"/>
                      </a:lnTo>
                      <a:lnTo>
                        <a:pt x="8752" y="20456"/>
                      </a:lnTo>
                      <a:lnTo>
                        <a:pt x="7978" y="20052"/>
                      </a:lnTo>
                      <a:lnTo>
                        <a:pt x="7252" y="19563"/>
                      </a:lnTo>
                      <a:lnTo>
                        <a:pt x="6561" y="18992"/>
                      </a:lnTo>
                      <a:lnTo>
                        <a:pt x="6240" y="18682"/>
                      </a:lnTo>
                      <a:lnTo>
                        <a:pt x="5918" y="18349"/>
                      </a:lnTo>
                      <a:lnTo>
                        <a:pt x="5358" y="17634"/>
                      </a:lnTo>
                      <a:lnTo>
                        <a:pt x="4870" y="16884"/>
                      </a:lnTo>
                      <a:lnTo>
                        <a:pt x="4465" y="16099"/>
                      </a:lnTo>
                      <a:lnTo>
                        <a:pt x="4144" y="15289"/>
                      </a:lnTo>
                      <a:lnTo>
                        <a:pt x="3906" y="14455"/>
                      </a:lnTo>
                      <a:lnTo>
                        <a:pt x="3739" y="13610"/>
                      </a:lnTo>
                      <a:lnTo>
                        <a:pt x="3668" y="12753"/>
                      </a:lnTo>
                      <a:lnTo>
                        <a:pt x="3668" y="11895"/>
                      </a:lnTo>
                      <a:lnTo>
                        <a:pt x="3739" y="11038"/>
                      </a:lnTo>
                      <a:lnTo>
                        <a:pt x="3906" y="10193"/>
                      </a:lnTo>
                      <a:lnTo>
                        <a:pt x="4144" y="9359"/>
                      </a:lnTo>
                      <a:lnTo>
                        <a:pt x="4465" y="8550"/>
                      </a:lnTo>
                      <a:lnTo>
                        <a:pt x="4870" y="7764"/>
                      </a:lnTo>
                      <a:lnTo>
                        <a:pt x="5358" y="7014"/>
                      </a:lnTo>
                      <a:lnTo>
                        <a:pt x="5918" y="6299"/>
                      </a:lnTo>
                      <a:lnTo>
                        <a:pt x="6240" y="5966"/>
                      </a:lnTo>
                      <a:lnTo>
                        <a:pt x="6549" y="5656"/>
                      </a:lnTo>
                      <a:lnTo>
                        <a:pt x="7216" y="5085"/>
                      </a:lnTo>
                      <a:lnTo>
                        <a:pt x="7942" y="4585"/>
                      </a:lnTo>
                      <a:lnTo>
                        <a:pt x="8704" y="4180"/>
                      </a:lnTo>
                      <a:lnTo>
                        <a:pt x="9514" y="3835"/>
                      </a:lnTo>
                      <a:lnTo>
                        <a:pt x="10347" y="3585"/>
                      </a:lnTo>
                      <a:lnTo>
                        <a:pt x="11205" y="3430"/>
                      </a:lnTo>
                      <a:lnTo>
                        <a:pt x="12086" y="3347"/>
                      </a:lnTo>
                      <a:lnTo>
                        <a:pt x="12955" y="3347"/>
                      </a:lnTo>
                      <a:lnTo>
                        <a:pt x="13800" y="3418"/>
                      </a:lnTo>
                      <a:lnTo>
                        <a:pt x="14622" y="3573"/>
                      </a:lnTo>
                      <a:lnTo>
                        <a:pt x="15432" y="3811"/>
                      </a:lnTo>
                      <a:lnTo>
                        <a:pt x="16206" y="4120"/>
                      </a:lnTo>
                      <a:lnTo>
                        <a:pt x="16944" y="4501"/>
                      </a:lnTo>
                      <a:lnTo>
                        <a:pt x="17646" y="4966"/>
                      </a:lnTo>
                      <a:lnTo>
                        <a:pt x="18313" y="5490"/>
                      </a:lnTo>
                      <a:lnTo>
                        <a:pt x="18623" y="5775"/>
                      </a:lnTo>
                      <a:lnTo>
                        <a:pt x="21004" y="3394"/>
                      </a:lnTo>
                      <a:lnTo>
                        <a:pt x="20563" y="2989"/>
                      </a:lnTo>
                      <a:lnTo>
                        <a:pt x="19647" y="2251"/>
                      </a:lnTo>
                      <a:lnTo>
                        <a:pt x="18670" y="1608"/>
                      </a:lnTo>
                      <a:lnTo>
                        <a:pt x="17634" y="1072"/>
                      </a:lnTo>
                      <a:lnTo>
                        <a:pt x="16551" y="644"/>
                      </a:lnTo>
                      <a:lnTo>
                        <a:pt x="15432" y="322"/>
                      </a:lnTo>
                      <a:lnTo>
                        <a:pt x="14289" y="108"/>
                      </a:lnTo>
                      <a:lnTo>
                        <a:pt x="13122" y="1"/>
                      </a:lnTo>
                      <a:close/>
                      <a:moveTo>
                        <a:pt x="90111" y="8752"/>
                      </a:moveTo>
                      <a:lnTo>
                        <a:pt x="89372" y="8824"/>
                      </a:lnTo>
                      <a:lnTo>
                        <a:pt x="88646" y="8955"/>
                      </a:lnTo>
                      <a:lnTo>
                        <a:pt x="87932" y="9169"/>
                      </a:lnTo>
                      <a:lnTo>
                        <a:pt x="87253" y="9455"/>
                      </a:lnTo>
                      <a:lnTo>
                        <a:pt x="86598" y="9812"/>
                      </a:lnTo>
                      <a:lnTo>
                        <a:pt x="85991" y="10229"/>
                      </a:lnTo>
                      <a:lnTo>
                        <a:pt x="85419" y="10717"/>
                      </a:lnTo>
                      <a:lnTo>
                        <a:pt x="85157" y="10979"/>
                      </a:lnTo>
                      <a:lnTo>
                        <a:pt x="84884" y="11276"/>
                      </a:lnTo>
                      <a:lnTo>
                        <a:pt x="84407" y="11895"/>
                      </a:lnTo>
                      <a:lnTo>
                        <a:pt x="83979" y="12562"/>
                      </a:lnTo>
                      <a:lnTo>
                        <a:pt x="83633" y="13265"/>
                      </a:lnTo>
                      <a:lnTo>
                        <a:pt x="83348" y="13991"/>
                      </a:lnTo>
                      <a:lnTo>
                        <a:pt x="83145" y="14753"/>
                      </a:lnTo>
                      <a:lnTo>
                        <a:pt x="83014" y="15527"/>
                      </a:lnTo>
                      <a:lnTo>
                        <a:pt x="82967" y="16313"/>
                      </a:lnTo>
                      <a:lnTo>
                        <a:pt x="82979" y="16718"/>
                      </a:lnTo>
                      <a:lnTo>
                        <a:pt x="82967" y="17111"/>
                      </a:lnTo>
                      <a:lnTo>
                        <a:pt x="83038" y="17896"/>
                      </a:lnTo>
                      <a:lnTo>
                        <a:pt x="83169" y="18670"/>
                      </a:lnTo>
                      <a:lnTo>
                        <a:pt x="83383" y="19420"/>
                      </a:lnTo>
                      <a:lnTo>
                        <a:pt x="83669" y="20147"/>
                      </a:lnTo>
                      <a:lnTo>
                        <a:pt x="84026" y="20837"/>
                      </a:lnTo>
                      <a:lnTo>
                        <a:pt x="84467" y="21492"/>
                      </a:lnTo>
                      <a:lnTo>
                        <a:pt x="84955" y="22099"/>
                      </a:lnTo>
                      <a:lnTo>
                        <a:pt x="85241" y="22385"/>
                      </a:lnTo>
                      <a:lnTo>
                        <a:pt x="85515" y="22659"/>
                      </a:lnTo>
                      <a:lnTo>
                        <a:pt x="86122" y="23171"/>
                      </a:lnTo>
                      <a:lnTo>
                        <a:pt x="86765" y="23600"/>
                      </a:lnTo>
                      <a:lnTo>
                        <a:pt x="87444" y="23969"/>
                      </a:lnTo>
                      <a:lnTo>
                        <a:pt x="88158" y="24266"/>
                      </a:lnTo>
                      <a:lnTo>
                        <a:pt x="88908" y="24481"/>
                      </a:lnTo>
                      <a:lnTo>
                        <a:pt x="89670" y="24624"/>
                      </a:lnTo>
                      <a:lnTo>
                        <a:pt x="90456" y="24695"/>
                      </a:lnTo>
                      <a:lnTo>
                        <a:pt x="91385" y="24695"/>
                      </a:lnTo>
                      <a:lnTo>
                        <a:pt x="92444" y="24564"/>
                      </a:lnTo>
                      <a:lnTo>
                        <a:pt x="93468" y="24290"/>
                      </a:lnTo>
                      <a:lnTo>
                        <a:pt x="94445" y="23862"/>
                      </a:lnTo>
                      <a:lnTo>
                        <a:pt x="94909" y="23588"/>
                      </a:lnTo>
                      <a:lnTo>
                        <a:pt x="95278" y="23350"/>
                      </a:lnTo>
                      <a:lnTo>
                        <a:pt x="95981" y="22802"/>
                      </a:lnTo>
                      <a:lnTo>
                        <a:pt x="96624" y="22195"/>
                      </a:lnTo>
                      <a:lnTo>
                        <a:pt x="97207" y="21528"/>
                      </a:lnTo>
                      <a:lnTo>
                        <a:pt x="97469" y="21171"/>
                      </a:lnTo>
                      <a:lnTo>
                        <a:pt x="94766" y="19349"/>
                      </a:lnTo>
                      <a:lnTo>
                        <a:pt x="94600" y="19599"/>
                      </a:lnTo>
                      <a:lnTo>
                        <a:pt x="94242" y="20052"/>
                      </a:lnTo>
                      <a:lnTo>
                        <a:pt x="93814" y="20456"/>
                      </a:lnTo>
                      <a:lnTo>
                        <a:pt x="93361" y="20802"/>
                      </a:lnTo>
                      <a:lnTo>
                        <a:pt x="92849" y="21087"/>
                      </a:lnTo>
                      <a:lnTo>
                        <a:pt x="92313" y="21302"/>
                      </a:lnTo>
                      <a:lnTo>
                        <a:pt x="91754" y="21457"/>
                      </a:lnTo>
                      <a:lnTo>
                        <a:pt x="91170" y="21528"/>
                      </a:lnTo>
                      <a:lnTo>
                        <a:pt x="90873" y="21540"/>
                      </a:lnTo>
                      <a:lnTo>
                        <a:pt x="90563" y="21540"/>
                      </a:lnTo>
                      <a:lnTo>
                        <a:pt x="89956" y="21468"/>
                      </a:lnTo>
                      <a:lnTo>
                        <a:pt x="89372" y="21314"/>
                      </a:lnTo>
                      <a:lnTo>
                        <a:pt x="88825" y="21064"/>
                      </a:lnTo>
                      <a:lnTo>
                        <a:pt x="88313" y="20754"/>
                      </a:lnTo>
                      <a:lnTo>
                        <a:pt x="87860" y="20361"/>
                      </a:lnTo>
                      <a:lnTo>
                        <a:pt x="87467" y="19909"/>
                      </a:lnTo>
                      <a:lnTo>
                        <a:pt x="87134" y="19397"/>
                      </a:lnTo>
                      <a:lnTo>
                        <a:pt x="87003" y="19111"/>
                      </a:lnTo>
                      <a:lnTo>
                        <a:pt x="97660" y="14705"/>
                      </a:lnTo>
                      <a:lnTo>
                        <a:pt x="97302" y="13801"/>
                      </a:lnTo>
                      <a:lnTo>
                        <a:pt x="97136" y="13396"/>
                      </a:lnTo>
                      <a:lnTo>
                        <a:pt x="96743" y="12610"/>
                      </a:lnTo>
                      <a:lnTo>
                        <a:pt x="96517" y="12241"/>
                      </a:lnTo>
                      <a:lnTo>
                        <a:pt x="96231" y="11800"/>
                      </a:lnTo>
                      <a:lnTo>
                        <a:pt x="95588" y="11002"/>
                      </a:lnTo>
                      <a:lnTo>
                        <a:pt x="95219" y="10621"/>
                      </a:lnTo>
                      <a:lnTo>
                        <a:pt x="94992" y="10419"/>
                      </a:lnTo>
                      <a:lnTo>
                        <a:pt x="94516" y="10026"/>
                      </a:lnTo>
                      <a:lnTo>
                        <a:pt x="93992" y="9681"/>
                      </a:lnTo>
                      <a:lnTo>
                        <a:pt x="93456" y="9395"/>
                      </a:lnTo>
                      <a:lnTo>
                        <a:pt x="93171" y="9276"/>
                      </a:lnTo>
                      <a:lnTo>
                        <a:pt x="92849" y="9145"/>
                      </a:lnTo>
                      <a:lnTo>
                        <a:pt x="92194" y="8955"/>
                      </a:lnTo>
                      <a:lnTo>
                        <a:pt x="91516" y="8812"/>
                      </a:lnTo>
                      <a:lnTo>
                        <a:pt x="90837" y="8752"/>
                      </a:lnTo>
                      <a:close/>
                      <a:moveTo>
                        <a:pt x="67750" y="8764"/>
                      </a:moveTo>
                      <a:lnTo>
                        <a:pt x="67369" y="8776"/>
                      </a:lnTo>
                      <a:lnTo>
                        <a:pt x="66619" y="8847"/>
                      </a:lnTo>
                      <a:lnTo>
                        <a:pt x="65892" y="9002"/>
                      </a:lnTo>
                      <a:lnTo>
                        <a:pt x="65178" y="9228"/>
                      </a:lnTo>
                      <a:lnTo>
                        <a:pt x="64499" y="9538"/>
                      </a:lnTo>
                      <a:lnTo>
                        <a:pt x="63856" y="9895"/>
                      </a:lnTo>
                      <a:lnTo>
                        <a:pt x="63249" y="10336"/>
                      </a:lnTo>
                      <a:lnTo>
                        <a:pt x="62678" y="10824"/>
                      </a:lnTo>
                      <a:lnTo>
                        <a:pt x="62416" y="11098"/>
                      </a:lnTo>
                      <a:lnTo>
                        <a:pt x="62142" y="11395"/>
                      </a:lnTo>
                      <a:lnTo>
                        <a:pt x="61642" y="12003"/>
                      </a:lnTo>
                      <a:lnTo>
                        <a:pt x="61213" y="12657"/>
                      </a:lnTo>
                      <a:lnTo>
                        <a:pt x="60844" y="13348"/>
                      </a:lnTo>
                      <a:lnTo>
                        <a:pt x="60546" y="14062"/>
                      </a:lnTo>
                      <a:lnTo>
                        <a:pt x="60332" y="14813"/>
                      </a:lnTo>
                      <a:lnTo>
                        <a:pt x="60189" y="15587"/>
                      </a:lnTo>
                      <a:lnTo>
                        <a:pt x="60130" y="16360"/>
                      </a:lnTo>
                      <a:lnTo>
                        <a:pt x="60130" y="16753"/>
                      </a:lnTo>
                      <a:lnTo>
                        <a:pt x="60130" y="17158"/>
                      </a:lnTo>
                      <a:lnTo>
                        <a:pt x="60189" y="17932"/>
                      </a:lnTo>
                      <a:lnTo>
                        <a:pt x="60344" y="18706"/>
                      </a:lnTo>
                      <a:lnTo>
                        <a:pt x="60558" y="19444"/>
                      </a:lnTo>
                      <a:lnTo>
                        <a:pt x="60844" y="20159"/>
                      </a:lnTo>
                      <a:lnTo>
                        <a:pt x="61213" y="20849"/>
                      </a:lnTo>
                      <a:lnTo>
                        <a:pt x="61642" y="21492"/>
                      </a:lnTo>
                      <a:lnTo>
                        <a:pt x="62142" y="22088"/>
                      </a:lnTo>
                      <a:lnTo>
                        <a:pt x="62416" y="22373"/>
                      </a:lnTo>
                      <a:lnTo>
                        <a:pt x="62678" y="22647"/>
                      </a:lnTo>
                      <a:lnTo>
                        <a:pt x="63249" y="23135"/>
                      </a:lnTo>
                      <a:lnTo>
                        <a:pt x="63856" y="23576"/>
                      </a:lnTo>
                      <a:lnTo>
                        <a:pt x="64511" y="23933"/>
                      </a:lnTo>
                      <a:lnTo>
                        <a:pt x="65190" y="24231"/>
                      </a:lnTo>
                      <a:lnTo>
                        <a:pt x="65892" y="24457"/>
                      </a:lnTo>
                      <a:lnTo>
                        <a:pt x="66619" y="24612"/>
                      </a:lnTo>
                      <a:lnTo>
                        <a:pt x="67369" y="24683"/>
                      </a:lnTo>
                      <a:lnTo>
                        <a:pt x="67750" y="24695"/>
                      </a:lnTo>
                      <a:lnTo>
                        <a:pt x="68083" y="24683"/>
                      </a:lnTo>
                      <a:lnTo>
                        <a:pt x="68714" y="24636"/>
                      </a:lnTo>
                      <a:lnTo>
                        <a:pt x="69322" y="24517"/>
                      </a:lnTo>
                      <a:lnTo>
                        <a:pt x="69881" y="24350"/>
                      </a:lnTo>
                      <a:lnTo>
                        <a:pt x="70405" y="24124"/>
                      </a:lnTo>
                      <a:lnTo>
                        <a:pt x="70893" y="23838"/>
                      </a:lnTo>
                      <a:lnTo>
                        <a:pt x="71334" y="23493"/>
                      </a:lnTo>
                      <a:lnTo>
                        <a:pt x="71739" y="23100"/>
                      </a:lnTo>
                      <a:lnTo>
                        <a:pt x="71929" y="22873"/>
                      </a:lnTo>
                      <a:lnTo>
                        <a:pt x="72048" y="22873"/>
                      </a:lnTo>
                      <a:lnTo>
                        <a:pt x="72048" y="24016"/>
                      </a:lnTo>
                      <a:lnTo>
                        <a:pt x="72036" y="24576"/>
                      </a:lnTo>
                      <a:lnTo>
                        <a:pt x="71893" y="25576"/>
                      </a:lnTo>
                      <a:lnTo>
                        <a:pt x="71620" y="26445"/>
                      </a:lnTo>
                      <a:lnTo>
                        <a:pt x="71191" y="27172"/>
                      </a:lnTo>
                      <a:lnTo>
                        <a:pt x="70917" y="27493"/>
                      </a:lnTo>
                      <a:lnTo>
                        <a:pt x="70596" y="27791"/>
                      </a:lnTo>
                      <a:lnTo>
                        <a:pt x="69881" y="28255"/>
                      </a:lnTo>
                      <a:lnTo>
                        <a:pt x="69083" y="28565"/>
                      </a:lnTo>
                      <a:lnTo>
                        <a:pt x="68238" y="28708"/>
                      </a:lnTo>
                      <a:lnTo>
                        <a:pt x="67809" y="28696"/>
                      </a:lnTo>
                      <a:lnTo>
                        <a:pt x="67464" y="28696"/>
                      </a:lnTo>
                      <a:lnTo>
                        <a:pt x="66809" y="28589"/>
                      </a:lnTo>
                      <a:lnTo>
                        <a:pt x="66166" y="28374"/>
                      </a:lnTo>
                      <a:lnTo>
                        <a:pt x="65583" y="28053"/>
                      </a:lnTo>
                      <a:lnTo>
                        <a:pt x="65309" y="27850"/>
                      </a:lnTo>
                      <a:lnTo>
                        <a:pt x="65059" y="27636"/>
                      </a:lnTo>
                      <a:lnTo>
                        <a:pt x="64630" y="27184"/>
                      </a:lnTo>
                      <a:lnTo>
                        <a:pt x="64249" y="26684"/>
                      </a:lnTo>
                      <a:lnTo>
                        <a:pt x="63928" y="26136"/>
                      </a:lnTo>
                      <a:lnTo>
                        <a:pt x="63809" y="25850"/>
                      </a:lnTo>
                      <a:lnTo>
                        <a:pt x="60749" y="27112"/>
                      </a:lnTo>
                      <a:lnTo>
                        <a:pt x="60975" y="27600"/>
                      </a:lnTo>
                      <a:lnTo>
                        <a:pt x="61523" y="28517"/>
                      </a:lnTo>
                      <a:lnTo>
                        <a:pt x="62166" y="29339"/>
                      </a:lnTo>
                      <a:lnTo>
                        <a:pt x="62928" y="30077"/>
                      </a:lnTo>
                      <a:lnTo>
                        <a:pt x="63344" y="30410"/>
                      </a:lnTo>
                      <a:lnTo>
                        <a:pt x="63833" y="30756"/>
                      </a:lnTo>
                      <a:lnTo>
                        <a:pt x="64892" y="31303"/>
                      </a:lnTo>
                      <a:lnTo>
                        <a:pt x="66023" y="31660"/>
                      </a:lnTo>
                      <a:lnTo>
                        <a:pt x="67202" y="31827"/>
                      </a:lnTo>
                      <a:lnTo>
                        <a:pt x="68178" y="31827"/>
                      </a:lnTo>
                      <a:lnTo>
                        <a:pt x="68929" y="31780"/>
                      </a:lnTo>
                      <a:lnTo>
                        <a:pt x="69667" y="31660"/>
                      </a:lnTo>
                      <a:lnTo>
                        <a:pt x="70381" y="31470"/>
                      </a:lnTo>
                      <a:lnTo>
                        <a:pt x="71072" y="31196"/>
                      </a:lnTo>
                      <a:lnTo>
                        <a:pt x="71739" y="30875"/>
                      </a:lnTo>
                      <a:lnTo>
                        <a:pt x="72370" y="30470"/>
                      </a:lnTo>
                      <a:lnTo>
                        <a:pt x="72965" y="30005"/>
                      </a:lnTo>
                      <a:lnTo>
                        <a:pt x="73239" y="29755"/>
                      </a:lnTo>
                      <a:lnTo>
                        <a:pt x="73501" y="29493"/>
                      </a:lnTo>
                      <a:lnTo>
                        <a:pt x="73965" y="28910"/>
                      </a:lnTo>
                      <a:lnTo>
                        <a:pt x="74358" y="28267"/>
                      </a:lnTo>
                      <a:lnTo>
                        <a:pt x="74691" y="27553"/>
                      </a:lnTo>
                      <a:lnTo>
                        <a:pt x="74965" y="26767"/>
                      </a:lnTo>
                      <a:lnTo>
                        <a:pt x="75156" y="25933"/>
                      </a:lnTo>
                      <a:lnTo>
                        <a:pt x="75299" y="25017"/>
                      </a:lnTo>
                      <a:lnTo>
                        <a:pt x="75358" y="24040"/>
                      </a:lnTo>
                      <a:lnTo>
                        <a:pt x="75370" y="23528"/>
                      </a:lnTo>
                      <a:lnTo>
                        <a:pt x="75370" y="9240"/>
                      </a:lnTo>
                      <a:lnTo>
                        <a:pt x="72048" y="9240"/>
                      </a:lnTo>
                      <a:lnTo>
                        <a:pt x="72048" y="10538"/>
                      </a:lnTo>
                      <a:lnTo>
                        <a:pt x="71929" y="10538"/>
                      </a:lnTo>
                      <a:lnTo>
                        <a:pt x="71750" y="10336"/>
                      </a:lnTo>
                      <a:lnTo>
                        <a:pt x="71358" y="9967"/>
                      </a:lnTo>
                      <a:lnTo>
                        <a:pt x="70917" y="9645"/>
                      </a:lnTo>
                      <a:lnTo>
                        <a:pt x="70453" y="9383"/>
                      </a:lnTo>
                      <a:lnTo>
                        <a:pt x="70203" y="9276"/>
                      </a:lnTo>
                      <a:lnTo>
                        <a:pt x="69905" y="9145"/>
                      </a:lnTo>
                      <a:lnTo>
                        <a:pt x="69310" y="8955"/>
                      </a:lnTo>
                      <a:lnTo>
                        <a:pt x="68690" y="8824"/>
                      </a:lnTo>
                      <a:lnTo>
                        <a:pt x="68059" y="8764"/>
                      </a:lnTo>
                      <a:close/>
                    </a:path>
                  </a:pathLst>
                </a:custGeom>
                <a:solidFill>
                  <a:srgbClr val="5F63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95" name="Google Shape;195;p22"/>
                <p:cNvGrpSpPr/>
                <p:nvPr/>
              </p:nvGrpSpPr>
              <p:grpSpPr>
                <a:xfrm>
                  <a:off x="2430564" y="1427610"/>
                  <a:ext cx="644078" cy="193336"/>
                  <a:chOff x="2430564" y="1427610"/>
                  <a:chExt cx="644078" cy="193336"/>
                </a:xfrm>
              </p:grpSpPr>
              <p:sp>
                <p:nvSpPr>
                  <p:cNvPr id="196" name="Google Shape;196;p22"/>
                  <p:cNvSpPr/>
                  <p:nvPr/>
                </p:nvSpPr>
                <p:spPr>
                  <a:xfrm>
                    <a:off x="2430564" y="1427610"/>
                    <a:ext cx="169444" cy="1933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766" h="22553" extrusionOk="0">
                        <a:moveTo>
                          <a:pt x="10765" y="1"/>
                        </a:moveTo>
                        <a:lnTo>
                          <a:pt x="10193" y="25"/>
                        </a:lnTo>
                        <a:lnTo>
                          <a:pt x="9086" y="156"/>
                        </a:lnTo>
                        <a:lnTo>
                          <a:pt x="8014" y="406"/>
                        </a:lnTo>
                        <a:lnTo>
                          <a:pt x="6978" y="751"/>
                        </a:lnTo>
                        <a:lnTo>
                          <a:pt x="6002" y="1192"/>
                        </a:lnTo>
                        <a:lnTo>
                          <a:pt x="5085" y="1715"/>
                        </a:lnTo>
                        <a:lnTo>
                          <a:pt x="4216" y="2335"/>
                        </a:lnTo>
                        <a:lnTo>
                          <a:pt x="3418" y="3025"/>
                        </a:lnTo>
                        <a:lnTo>
                          <a:pt x="2692" y="3787"/>
                        </a:lnTo>
                        <a:lnTo>
                          <a:pt x="2037" y="4621"/>
                        </a:lnTo>
                        <a:lnTo>
                          <a:pt x="1453" y="5514"/>
                        </a:lnTo>
                        <a:lnTo>
                          <a:pt x="977" y="6466"/>
                        </a:lnTo>
                        <a:lnTo>
                          <a:pt x="572" y="7466"/>
                        </a:lnTo>
                        <a:lnTo>
                          <a:pt x="275" y="8502"/>
                        </a:lnTo>
                        <a:lnTo>
                          <a:pt x="84" y="9586"/>
                        </a:lnTo>
                        <a:lnTo>
                          <a:pt x="1" y="10693"/>
                        </a:lnTo>
                        <a:lnTo>
                          <a:pt x="1" y="11265"/>
                        </a:lnTo>
                        <a:lnTo>
                          <a:pt x="1" y="11729"/>
                        </a:lnTo>
                        <a:lnTo>
                          <a:pt x="13" y="12300"/>
                        </a:lnTo>
                        <a:lnTo>
                          <a:pt x="144" y="13408"/>
                        </a:lnTo>
                        <a:lnTo>
                          <a:pt x="382" y="14479"/>
                        </a:lnTo>
                        <a:lnTo>
                          <a:pt x="727" y="15503"/>
                        </a:lnTo>
                        <a:lnTo>
                          <a:pt x="1168" y="16480"/>
                        </a:lnTo>
                        <a:lnTo>
                          <a:pt x="1692" y="17408"/>
                        </a:lnTo>
                        <a:lnTo>
                          <a:pt x="2299" y="18278"/>
                        </a:lnTo>
                        <a:lnTo>
                          <a:pt x="2977" y="19087"/>
                        </a:lnTo>
                        <a:lnTo>
                          <a:pt x="3740" y="19814"/>
                        </a:lnTo>
                        <a:lnTo>
                          <a:pt x="4573" y="20480"/>
                        </a:lnTo>
                        <a:lnTo>
                          <a:pt x="5466" y="21052"/>
                        </a:lnTo>
                        <a:lnTo>
                          <a:pt x="6407" y="21552"/>
                        </a:lnTo>
                        <a:lnTo>
                          <a:pt x="7407" y="21945"/>
                        </a:lnTo>
                        <a:lnTo>
                          <a:pt x="8443" y="22254"/>
                        </a:lnTo>
                        <a:lnTo>
                          <a:pt x="9526" y="22457"/>
                        </a:lnTo>
                        <a:lnTo>
                          <a:pt x="10634" y="22552"/>
                        </a:lnTo>
                        <a:lnTo>
                          <a:pt x="11205" y="22552"/>
                        </a:lnTo>
                        <a:lnTo>
                          <a:pt x="11836" y="22540"/>
                        </a:lnTo>
                        <a:lnTo>
                          <a:pt x="13074" y="22409"/>
                        </a:lnTo>
                        <a:lnTo>
                          <a:pt x="14301" y="22147"/>
                        </a:lnTo>
                        <a:lnTo>
                          <a:pt x="15480" y="21742"/>
                        </a:lnTo>
                        <a:lnTo>
                          <a:pt x="16063" y="21492"/>
                        </a:lnTo>
                        <a:lnTo>
                          <a:pt x="16587" y="21242"/>
                        </a:lnTo>
                        <a:lnTo>
                          <a:pt x="17599" y="20647"/>
                        </a:lnTo>
                        <a:lnTo>
                          <a:pt x="18528" y="19933"/>
                        </a:lnTo>
                        <a:lnTo>
                          <a:pt x="19373" y="19123"/>
                        </a:lnTo>
                        <a:lnTo>
                          <a:pt x="19766" y="18682"/>
                        </a:lnTo>
                        <a:lnTo>
                          <a:pt x="17825" y="16742"/>
                        </a:lnTo>
                        <a:lnTo>
                          <a:pt x="17516" y="17111"/>
                        </a:lnTo>
                        <a:lnTo>
                          <a:pt x="16837" y="17789"/>
                        </a:lnTo>
                        <a:lnTo>
                          <a:pt x="16087" y="18373"/>
                        </a:lnTo>
                        <a:lnTo>
                          <a:pt x="15289" y="18873"/>
                        </a:lnTo>
                        <a:lnTo>
                          <a:pt x="14432" y="19278"/>
                        </a:lnTo>
                        <a:lnTo>
                          <a:pt x="13551" y="19587"/>
                        </a:lnTo>
                        <a:lnTo>
                          <a:pt x="12622" y="19790"/>
                        </a:lnTo>
                        <a:lnTo>
                          <a:pt x="11669" y="19897"/>
                        </a:lnTo>
                        <a:lnTo>
                          <a:pt x="10776" y="19897"/>
                        </a:lnTo>
                        <a:lnTo>
                          <a:pt x="9943" y="19837"/>
                        </a:lnTo>
                        <a:lnTo>
                          <a:pt x="9133" y="19683"/>
                        </a:lnTo>
                        <a:lnTo>
                          <a:pt x="8347" y="19468"/>
                        </a:lnTo>
                        <a:lnTo>
                          <a:pt x="7585" y="19159"/>
                        </a:lnTo>
                        <a:lnTo>
                          <a:pt x="6871" y="18778"/>
                        </a:lnTo>
                        <a:lnTo>
                          <a:pt x="6180" y="18325"/>
                        </a:lnTo>
                        <a:lnTo>
                          <a:pt x="5537" y="17813"/>
                        </a:lnTo>
                        <a:lnTo>
                          <a:pt x="5240" y="17516"/>
                        </a:lnTo>
                        <a:lnTo>
                          <a:pt x="4942" y="17218"/>
                        </a:lnTo>
                        <a:lnTo>
                          <a:pt x="4406" y="16575"/>
                        </a:lnTo>
                        <a:lnTo>
                          <a:pt x="3954" y="15884"/>
                        </a:lnTo>
                        <a:lnTo>
                          <a:pt x="3573" y="15158"/>
                        </a:lnTo>
                        <a:lnTo>
                          <a:pt x="3275" y="14372"/>
                        </a:lnTo>
                        <a:lnTo>
                          <a:pt x="3049" y="13551"/>
                        </a:lnTo>
                        <a:lnTo>
                          <a:pt x="2894" y="12682"/>
                        </a:lnTo>
                        <a:lnTo>
                          <a:pt x="2823" y="11765"/>
                        </a:lnTo>
                        <a:lnTo>
                          <a:pt x="2811" y="11288"/>
                        </a:lnTo>
                        <a:lnTo>
                          <a:pt x="2823" y="10800"/>
                        </a:lnTo>
                        <a:lnTo>
                          <a:pt x="2894" y="9883"/>
                        </a:lnTo>
                        <a:lnTo>
                          <a:pt x="3049" y="9014"/>
                        </a:lnTo>
                        <a:lnTo>
                          <a:pt x="3275" y="8193"/>
                        </a:lnTo>
                        <a:lnTo>
                          <a:pt x="3585" y="7407"/>
                        </a:lnTo>
                        <a:lnTo>
                          <a:pt x="3954" y="6681"/>
                        </a:lnTo>
                        <a:lnTo>
                          <a:pt x="4418" y="5990"/>
                        </a:lnTo>
                        <a:lnTo>
                          <a:pt x="4942" y="5347"/>
                        </a:lnTo>
                        <a:lnTo>
                          <a:pt x="5240" y="5049"/>
                        </a:lnTo>
                        <a:lnTo>
                          <a:pt x="5537" y="4752"/>
                        </a:lnTo>
                        <a:lnTo>
                          <a:pt x="6180" y="4240"/>
                        </a:lnTo>
                        <a:lnTo>
                          <a:pt x="6871" y="3787"/>
                        </a:lnTo>
                        <a:lnTo>
                          <a:pt x="7597" y="3406"/>
                        </a:lnTo>
                        <a:lnTo>
                          <a:pt x="8359" y="3097"/>
                        </a:lnTo>
                        <a:lnTo>
                          <a:pt x="9145" y="2882"/>
                        </a:lnTo>
                        <a:lnTo>
                          <a:pt x="9955" y="2728"/>
                        </a:lnTo>
                        <a:lnTo>
                          <a:pt x="10776" y="2668"/>
                        </a:lnTo>
                        <a:lnTo>
                          <a:pt x="11193" y="2668"/>
                        </a:lnTo>
                        <a:lnTo>
                          <a:pt x="11622" y="2656"/>
                        </a:lnTo>
                        <a:lnTo>
                          <a:pt x="12479" y="2716"/>
                        </a:lnTo>
                        <a:lnTo>
                          <a:pt x="13324" y="2882"/>
                        </a:lnTo>
                        <a:lnTo>
                          <a:pt x="14134" y="3144"/>
                        </a:lnTo>
                        <a:lnTo>
                          <a:pt x="14896" y="3501"/>
                        </a:lnTo>
                        <a:lnTo>
                          <a:pt x="15622" y="3942"/>
                        </a:lnTo>
                        <a:lnTo>
                          <a:pt x="16301" y="4466"/>
                        </a:lnTo>
                        <a:lnTo>
                          <a:pt x="16908" y="5073"/>
                        </a:lnTo>
                        <a:lnTo>
                          <a:pt x="17194" y="5407"/>
                        </a:lnTo>
                        <a:lnTo>
                          <a:pt x="19123" y="3525"/>
                        </a:lnTo>
                        <a:lnTo>
                          <a:pt x="18742" y="3097"/>
                        </a:lnTo>
                        <a:lnTo>
                          <a:pt x="17920" y="2323"/>
                        </a:lnTo>
                        <a:lnTo>
                          <a:pt x="17027" y="1656"/>
                        </a:lnTo>
                        <a:lnTo>
                          <a:pt x="16075" y="1096"/>
                        </a:lnTo>
                        <a:lnTo>
                          <a:pt x="15051" y="644"/>
                        </a:lnTo>
                        <a:lnTo>
                          <a:pt x="13991" y="311"/>
                        </a:lnTo>
                        <a:lnTo>
                          <a:pt x="12896" y="84"/>
                        </a:lnTo>
                        <a:lnTo>
                          <a:pt x="11777" y="1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7" name="Google Shape;197;p22"/>
                  <p:cNvSpPr/>
                  <p:nvPr/>
                </p:nvSpPr>
                <p:spPr>
                  <a:xfrm>
                    <a:off x="2621028" y="1431699"/>
                    <a:ext cx="23797" cy="1850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6" h="21587" extrusionOk="0">
                        <a:moveTo>
                          <a:pt x="1" y="0"/>
                        </a:moveTo>
                        <a:lnTo>
                          <a:pt x="1" y="21587"/>
                        </a:lnTo>
                        <a:lnTo>
                          <a:pt x="2775" y="21587"/>
                        </a:lnTo>
                        <a:lnTo>
                          <a:pt x="2775" y="0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" name="Google Shape;198;p22"/>
                  <p:cNvSpPr/>
                  <p:nvPr/>
                </p:nvSpPr>
                <p:spPr>
                  <a:xfrm>
                    <a:off x="2665228" y="1485997"/>
                    <a:ext cx="130353" cy="1348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06" h="15730" extrusionOk="0">
                        <a:moveTo>
                          <a:pt x="7287" y="2537"/>
                        </a:moveTo>
                        <a:lnTo>
                          <a:pt x="8180" y="2560"/>
                        </a:lnTo>
                        <a:lnTo>
                          <a:pt x="9061" y="2763"/>
                        </a:lnTo>
                        <a:lnTo>
                          <a:pt x="9895" y="3120"/>
                        </a:lnTo>
                        <a:lnTo>
                          <a:pt x="10657" y="3656"/>
                        </a:lnTo>
                        <a:lnTo>
                          <a:pt x="10990" y="4001"/>
                        </a:lnTo>
                        <a:lnTo>
                          <a:pt x="11348" y="4394"/>
                        </a:lnTo>
                        <a:lnTo>
                          <a:pt x="11919" y="5299"/>
                        </a:lnTo>
                        <a:lnTo>
                          <a:pt x="12288" y="6287"/>
                        </a:lnTo>
                        <a:lnTo>
                          <a:pt x="12455" y="7335"/>
                        </a:lnTo>
                        <a:lnTo>
                          <a:pt x="12455" y="7871"/>
                        </a:lnTo>
                        <a:lnTo>
                          <a:pt x="12455" y="8395"/>
                        </a:lnTo>
                        <a:lnTo>
                          <a:pt x="12288" y="9442"/>
                        </a:lnTo>
                        <a:lnTo>
                          <a:pt x="11907" y="10431"/>
                        </a:lnTo>
                        <a:lnTo>
                          <a:pt x="11348" y="11336"/>
                        </a:lnTo>
                        <a:lnTo>
                          <a:pt x="10990" y="11740"/>
                        </a:lnTo>
                        <a:lnTo>
                          <a:pt x="10895" y="11836"/>
                        </a:lnTo>
                        <a:lnTo>
                          <a:pt x="10800" y="11931"/>
                        </a:lnTo>
                        <a:lnTo>
                          <a:pt x="10443" y="12241"/>
                        </a:lnTo>
                        <a:lnTo>
                          <a:pt x="9645" y="12729"/>
                        </a:lnTo>
                        <a:lnTo>
                          <a:pt x="8800" y="13050"/>
                        </a:lnTo>
                        <a:lnTo>
                          <a:pt x="7907" y="13193"/>
                        </a:lnTo>
                        <a:lnTo>
                          <a:pt x="7013" y="13169"/>
                        </a:lnTo>
                        <a:lnTo>
                          <a:pt x="6144" y="12967"/>
                        </a:lnTo>
                        <a:lnTo>
                          <a:pt x="5311" y="12610"/>
                        </a:lnTo>
                        <a:lnTo>
                          <a:pt x="4549" y="12074"/>
                        </a:lnTo>
                        <a:lnTo>
                          <a:pt x="4204" y="11740"/>
                        </a:lnTo>
                        <a:lnTo>
                          <a:pt x="3858" y="11336"/>
                        </a:lnTo>
                        <a:lnTo>
                          <a:pt x="3299" y="10431"/>
                        </a:lnTo>
                        <a:lnTo>
                          <a:pt x="2918" y="9442"/>
                        </a:lnTo>
                        <a:lnTo>
                          <a:pt x="2751" y="8395"/>
                        </a:lnTo>
                        <a:lnTo>
                          <a:pt x="2751" y="7871"/>
                        </a:lnTo>
                        <a:lnTo>
                          <a:pt x="2739" y="7335"/>
                        </a:lnTo>
                        <a:lnTo>
                          <a:pt x="2918" y="6287"/>
                        </a:lnTo>
                        <a:lnTo>
                          <a:pt x="3287" y="5299"/>
                        </a:lnTo>
                        <a:lnTo>
                          <a:pt x="3846" y="4394"/>
                        </a:lnTo>
                        <a:lnTo>
                          <a:pt x="4204" y="4001"/>
                        </a:lnTo>
                        <a:lnTo>
                          <a:pt x="4299" y="3894"/>
                        </a:lnTo>
                        <a:lnTo>
                          <a:pt x="4406" y="3799"/>
                        </a:lnTo>
                        <a:lnTo>
                          <a:pt x="4763" y="3489"/>
                        </a:lnTo>
                        <a:lnTo>
                          <a:pt x="5549" y="3001"/>
                        </a:lnTo>
                        <a:lnTo>
                          <a:pt x="6406" y="2680"/>
                        </a:lnTo>
                        <a:lnTo>
                          <a:pt x="7287" y="2537"/>
                        </a:lnTo>
                        <a:close/>
                        <a:moveTo>
                          <a:pt x="7240" y="1"/>
                        </a:moveTo>
                        <a:lnTo>
                          <a:pt x="6502" y="72"/>
                        </a:lnTo>
                        <a:lnTo>
                          <a:pt x="5775" y="215"/>
                        </a:lnTo>
                        <a:lnTo>
                          <a:pt x="5061" y="417"/>
                        </a:lnTo>
                        <a:lnTo>
                          <a:pt x="4358" y="703"/>
                        </a:lnTo>
                        <a:lnTo>
                          <a:pt x="3692" y="1048"/>
                        </a:lnTo>
                        <a:lnTo>
                          <a:pt x="3049" y="1477"/>
                        </a:lnTo>
                        <a:lnTo>
                          <a:pt x="2441" y="1965"/>
                        </a:lnTo>
                        <a:lnTo>
                          <a:pt x="2156" y="2239"/>
                        </a:lnTo>
                        <a:lnTo>
                          <a:pt x="1882" y="2525"/>
                        </a:lnTo>
                        <a:lnTo>
                          <a:pt x="1405" y="3144"/>
                        </a:lnTo>
                        <a:lnTo>
                          <a:pt x="1001" y="3799"/>
                        </a:lnTo>
                        <a:lnTo>
                          <a:pt x="655" y="4489"/>
                        </a:lnTo>
                        <a:lnTo>
                          <a:pt x="381" y="5204"/>
                        </a:lnTo>
                        <a:lnTo>
                          <a:pt x="191" y="5942"/>
                        </a:lnTo>
                        <a:lnTo>
                          <a:pt x="60" y="6704"/>
                        </a:lnTo>
                        <a:lnTo>
                          <a:pt x="0" y="7478"/>
                        </a:lnTo>
                        <a:lnTo>
                          <a:pt x="12" y="7871"/>
                        </a:lnTo>
                        <a:lnTo>
                          <a:pt x="0" y="8252"/>
                        </a:lnTo>
                        <a:lnTo>
                          <a:pt x="60" y="9026"/>
                        </a:lnTo>
                        <a:lnTo>
                          <a:pt x="191" y="9788"/>
                        </a:lnTo>
                        <a:lnTo>
                          <a:pt x="393" y="10526"/>
                        </a:lnTo>
                        <a:lnTo>
                          <a:pt x="667" y="11240"/>
                        </a:lnTo>
                        <a:lnTo>
                          <a:pt x="1012" y="11931"/>
                        </a:lnTo>
                        <a:lnTo>
                          <a:pt x="1417" y="12586"/>
                        </a:lnTo>
                        <a:lnTo>
                          <a:pt x="1894" y="13205"/>
                        </a:lnTo>
                        <a:lnTo>
                          <a:pt x="2156" y="13491"/>
                        </a:lnTo>
                        <a:lnTo>
                          <a:pt x="2441" y="13765"/>
                        </a:lnTo>
                        <a:lnTo>
                          <a:pt x="3049" y="14253"/>
                        </a:lnTo>
                        <a:lnTo>
                          <a:pt x="3692" y="14681"/>
                        </a:lnTo>
                        <a:lnTo>
                          <a:pt x="4358" y="15027"/>
                        </a:lnTo>
                        <a:lnTo>
                          <a:pt x="5061" y="15312"/>
                        </a:lnTo>
                        <a:lnTo>
                          <a:pt x="5775" y="15515"/>
                        </a:lnTo>
                        <a:lnTo>
                          <a:pt x="6502" y="15658"/>
                        </a:lnTo>
                        <a:lnTo>
                          <a:pt x="7240" y="15729"/>
                        </a:lnTo>
                        <a:lnTo>
                          <a:pt x="7978" y="15729"/>
                        </a:lnTo>
                        <a:lnTo>
                          <a:pt x="8716" y="15658"/>
                        </a:lnTo>
                        <a:lnTo>
                          <a:pt x="9442" y="15515"/>
                        </a:lnTo>
                        <a:lnTo>
                          <a:pt x="10157" y="15312"/>
                        </a:lnTo>
                        <a:lnTo>
                          <a:pt x="10859" y="15027"/>
                        </a:lnTo>
                        <a:lnTo>
                          <a:pt x="11526" y="14681"/>
                        </a:lnTo>
                        <a:lnTo>
                          <a:pt x="12169" y="14253"/>
                        </a:lnTo>
                        <a:lnTo>
                          <a:pt x="12776" y="13765"/>
                        </a:lnTo>
                        <a:lnTo>
                          <a:pt x="13062" y="13491"/>
                        </a:lnTo>
                        <a:lnTo>
                          <a:pt x="13324" y="13205"/>
                        </a:lnTo>
                        <a:lnTo>
                          <a:pt x="13800" y="12586"/>
                        </a:lnTo>
                        <a:lnTo>
                          <a:pt x="14217" y="11931"/>
                        </a:lnTo>
                        <a:lnTo>
                          <a:pt x="14550" y="11240"/>
                        </a:lnTo>
                        <a:lnTo>
                          <a:pt x="14824" y="10526"/>
                        </a:lnTo>
                        <a:lnTo>
                          <a:pt x="15027" y="9788"/>
                        </a:lnTo>
                        <a:lnTo>
                          <a:pt x="15158" y="9026"/>
                        </a:lnTo>
                        <a:lnTo>
                          <a:pt x="15205" y="8252"/>
                        </a:lnTo>
                        <a:lnTo>
                          <a:pt x="15205" y="7871"/>
                        </a:lnTo>
                        <a:lnTo>
                          <a:pt x="15205" y="7478"/>
                        </a:lnTo>
                        <a:lnTo>
                          <a:pt x="15158" y="6704"/>
                        </a:lnTo>
                        <a:lnTo>
                          <a:pt x="15027" y="5942"/>
                        </a:lnTo>
                        <a:lnTo>
                          <a:pt x="14824" y="5204"/>
                        </a:lnTo>
                        <a:lnTo>
                          <a:pt x="14550" y="4489"/>
                        </a:lnTo>
                        <a:lnTo>
                          <a:pt x="14205" y="3799"/>
                        </a:lnTo>
                        <a:lnTo>
                          <a:pt x="13800" y="3144"/>
                        </a:lnTo>
                        <a:lnTo>
                          <a:pt x="13324" y="2525"/>
                        </a:lnTo>
                        <a:lnTo>
                          <a:pt x="13062" y="2239"/>
                        </a:lnTo>
                        <a:lnTo>
                          <a:pt x="12776" y="1965"/>
                        </a:lnTo>
                        <a:lnTo>
                          <a:pt x="12169" y="1477"/>
                        </a:lnTo>
                        <a:lnTo>
                          <a:pt x="11526" y="1048"/>
                        </a:lnTo>
                        <a:lnTo>
                          <a:pt x="10859" y="703"/>
                        </a:lnTo>
                        <a:lnTo>
                          <a:pt x="10157" y="417"/>
                        </a:lnTo>
                        <a:lnTo>
                          <a:pt x="9442" y="215"/>
                        </a:lnTo>
                        <a:lnTo>
                          <a:pt x="8716" y="72"/>
                        </a:lnTo>
                        <a:lnTo>
                          <a:pt x="7978" y="1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" name="Google Shape;199;p22"/>
                  <p:cNvSpPr/>
                  <p:nvPr/>
                </p:nvSpPr>
                <p:spPr>
                  <a:xfrm>
                    <a:off x="2814758" y="1490181"/>
                    <a:ext cx="112291" cy="1306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99" h="15242" extrusionOk="0">
                        <a:moveTo>
                          <a:pt x="1" y="1"/>
                        </a:moveTo>
                        <a:lnTo>
                          <a:pt x="1" y="9014"/>
                        </a:lnTo>
                        <a:lnTo>
                          <a:pt x="25" y="9717"/>
                        </a:lnTo>
                        <a:lnTo>
                          <a:pt x="215" y="10979"/>
                        </a:lnTo>
                        <a:lnTo>
                          <a:pt x="572" y="12110"/>
                        </a:lnTo>
                        <a:lnTo>
                          <a:pt x="965" y="12860"/>
                        </a:lnTo>
                        <a:lnTo>
                          <a:pt x="1275" y="13324"/>
                        </a:lnTo>
                        <a:lnTo>
                          <a:pt x="1453" y="13539"/>
                        </a:lnTo>
                        <a:lnTo>
                          <a:pt x="1632" y="13741"/>
                        </a:lnTo>
                        <a:lnTo>
                          <a:pt x="2037" y="14122"/>
                        </a:lnTo>
                        <a:lnTo>
                          <a:pt x="2477" y="14432"/>
                        </a:lnTo>
                        <a:lnTo>
                          <a:pt x="2954" y="14705"/>
                        </a:lnTo>
                        <a:lnTo>
                          <a:pt x="3478" y="14908"/>
                        </a:lnTo>
                        <a:lnTo>
                          <a:pt x="4049" y="15075"/>
                        </a:lnTo>
                        <a:lnTo>
                          <a:pt x="4656" y="15182"/>
                        </a:lnTo>
                        <a:lnTo>
                          <a:pt x="5311" y="15229"/>
                        </a:lnTo>
                        <a:lnTo>
                          <a:pt x="5657" y="15241"/>
                        </a:lnTo>
                        <a:lnTo>
                          <a:pt x="6014" y="15229"/>
                        </a:lnTo>
                        <a:lnTo>
                          <a:pt x="6728" y="15134"/>
                        </a:lnTo>
                        <a:lnTo>
                          <a:pt x="7407" y="14944"/>
                        </a:lnTo>
                        <a:lnTo>
                          <a:pt x="8074" y="14670"/>
                        </a:lnTo>
                        <a:lnTo>
                          <a:pt x="8395" y="14491"/>
                        </a:lnTo>
                        <a:lnTo>
                          <a:pt x="8681" y="14324"/>
                        </a:lnTo>
                        <a:lnTo>
                          <a:pt x="9229" y="13943"/>
                        </a:lnTo>
                        <a:lnTo>
                          <a:pt x="9717" y="13491"/>
                        </a:lnTo>
                        <a:lnTo>
                          <a:pt x="10133" y="12991"/>
                        </a:lnTo>
                        <a:lnTo>
                          <a:pt x="10324" y="12705"/>
                        </a:lnTo>
                        <a:lnTo>
                          <a:pt x="10443" y="12705"/>
                        </a:lnTo>
                        <a:lnTo>
                          <a:pt x="10443" y="14765"/>
                        </a:lnTo>
                        <a:lnTo>
                          <a:pt x="13098" y="14765"/>
                        </a:lnTo>
                        <a:lnTo>
                          <a:pt x="13098" y="1"/>
                        </a:lnTo>
                        <a:lnTo>
                          <a:pt x="10312" y="1"/>
                        </a:lnTo>
                        <a:lnTo>
                          <a:pt x="10312" y="8121"/>
                        </a:lnTo>
                        <a:lnTo>
                          <a:pt x="10300" y="8550"/>
                        </a:lnTo>
                        <a:lnTo>
                          <a:pt x="10169" y="9407"/>
                        </a:lnTo>
                        <a:lnTo>
                          <a:pt x="9895" y="10217"/>
                        </a:lnTo>
                        <a:lnTo>
                          <a:pt x="9479" y="10979"/>
                        </a:lnTo>
                        <a:lnTo>
                          <a:pt x="9229" y="11324"/>
                        </a:lnTo>
                        <a:lnTo>
                          <a:pt x="8967" y="11645"/>
                        </a:lnTo>
                        <a:lnTo>
                          <a:pt x="8336" y="12169"/>
                        </a:lnTo>
                        <a:lnTo>
                          <a:pt x="7609" y="12526"/>
                        </a:lnTo>
                        <a:lnTo>
                          <a:pt x="6823" y="12693"/>
                        </a:lnTo>
                        <a:lnTo>
                          <a:pt x="6407" y="12705"/>
                        </a:lnTo>
                        <a:lnTo>
                          <a:pt x="5966" y="12693"/>
                        </a:lnTo>
                        <a:lnTo>
                          <a:pt x="5168" y="12562"/>
                        </a:lnTo>
                        <a:lnTo>
                          <a:pt x="4490" y="12312"/>
                        </a:lnTo>
                        <a:lnTo>
                          <a:pt x="3918" y="11919"/>
                        </a:lnTo>
                        <a:lnTo>
                          <a:pt x="3454" y="11407"/>
                        </a:lnTo>
                        <a:lnTo>
                          <a:pt x="3120" y="10764"/>
                        </a:lnTo>
                        <a:lnTo>
                          <a:pt x="2882" y="9990"/>
                        </a:lnTo>
                        <a:lnTo>
                          <a:pt x="2775" y="9085"/>
                        </a:lnTo>
                        <a:lnTo>
                          <a:pt x="2763" y="8585"/>
                        </a:lnTo>
                        <a:lnTo>
                          <a:pt x="2763" y="1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0" name="Google Shape;200;p22"/>
                  <p:cNvSpPr/>
                  <p:nvPr/>
                </p:nvSpPr>
                <p:spPr>
                  <a:xfrm>
                    <a:off x="2947349" y="1431699"/>
                    <a:ext cx="127293" cy="189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49" h="22076" extrusionOk="0">
                        <a:moveTo>
                          <a:pt x="7240" y="8894"/>
                        </a:moveTo>
                        <a:lnTo>
                          <a:pt x="8097" y="8930"/>
                        </a:lnTo>
                        <a:lnTo>
                          <a:pt x="8955" y="9121"/>
                        </a:lnTo>
                        <a:lnTo>
                          <a:pt x="9752" y="9490"/>
                        </a:lnTo>
                        <a:lnTo>
                          <a:pt x="10491" y="10014"/>
                        </a:lnTo>
                        <a:lnTo>
                          <a:pt x="10812" y="10347"/>
                        </a:lnTo>
                        <a:lnTo>
                          <a:pt x="11157" y="10752"/>
                        </a:lnTo>
                        <a:lnTo>
                          <a:pt x="11693" y="11657"/>
                        </a:lnTo>
                        <a:lnTo>
                          <a:pt x="12038" y="12645"/>
                        </a:lnTo>
                        <a:lnTo>
                          <a:pt x="12193" y="13681"/>
                        </a:lnTo>
                        <a:lnTo>
                          <a:pt x="12181" y="14217"/>
                        </a:lnTo>
                        <a:lnTo>
                          <a:pt x="12193" y="14741"/>
                        </a:lnTo>
                        <a:lnTo>
                          <a:pt x="12038" y="15788"/>
                        </a:lnTo>
                        <a:lnTo>
                          <a:pt x="11693" y="16777"/>
                        </a:lnTo>
                        <a:lnTo>
                          <a:pt x="11157" y="17682"/>
                        </a:lnTo>
                        <a:lnTo>
                          <a:pt x="10812" y="18086"/>
                        </a:lnTo>
                        <a:lnTo>
                          <a:pt x="10479" y="18432"/>
                        </a:lnTo>
                        <a:lnTo>
                          <a:pt x="9717" y="18979"/>
                        </a:lnTo>
                        <a:lnTo>
                          <a:pt x="8871" y="19348"/>
                        </a:lnTo>
                        <a:lnTo>
                          <a:pt x="7954" y="19527"/>
                        </a:lnTo>
                        <a:lnTo>
                          <a:pt x="7478" y="19539"/>
                        </a:lnTo>
                        <a:lnTo>
                          <a:pt x="7014" y="19527"/>
                        </a:lnTo>
                        <a:lnTo>
                          <a:pt x="6097" y="19337"/>
                        </a:lnTo>
                        <a:lnTo>
                          <a:pt x="5252" y="18967"/>
                        </a:lnTo>
                        <a:lnTo>
                          <a:pt x="4501" y="18420"/>
                        </a:lnTo>
                        <a:lnTo>
                          <a:pt x="4180" y="18086"/>
                        </a:lnTo>
                        <a:lnTo>
                          <a:pt x="3835" y="17682"/>
                        </a:lnTo>
                        <a:lnTo>
                          <a:pt x="3287" y="16777"/>
                        </a:lnTo>
                        <a:lnTo>
                          <a:pt x="2930" y="15788"/>
                        </a:lnTo>
                        <a:lnTo>
                          <a:pt x="2775" y="14753"/>
                        </a:lnTo>
                        <a:lnTo>
                          <a:pt x="2787" y="14217"/>
                        </a:lnTo>
                        <a:lnTo>
                          <a:pt x="2775" y="13681"/>
                        </a:lnTo>
                        <a:lnTo>
                          <a:pt x="2930" y="12645"/>
                        </a:lnTo>
                        <a:lnTo>
                          <a:pt x="3287" y="11657"/>
                        </a:lnTo>
                        <a:lnTo>
                          <a:pt x="3835" y="10752"/>
                        </a:lnTo>
                        <a:lnTo>
                          <a:pt x="4180" y="10347"/>
                        </a:lnTo>
                        <a:lnTo>
                          <a:pt x="4299" y="10216"/>
                        </a:lnTo>
                        <a:lnTo>
                          <a:pt x="4430" y="10097"/>
                        </a:lnTo>
                        <a:lnTo>
                          <a:pt x="4775" y="9787"/>
                        </a:lnTo>
                        <a:lnTo>
                          <a:pt x="5549" y="9323"/>
                        </a:lnTo>
                        <a:lnTo>
                          <a:pt x="6371" y="9025"/>
                        </a:lnTo>
                        <a:lnTo>
                          <a:pt x="7240" y="8894"/>
                        </a:lnTo>
                        <a:close/>
                        <a:moveTo>
                          <a:pt x="12074" y="0"/>
                        </a:moveTo>
                        <a:lnTo>
                          <a:pt x="12074" y="6823"/>
                        </a:lnTo>
                        <a:lnTo>
                          <a:pt x="12193" y="8871"/>
                        </a:lnTo>
                        <a:lnTo>
                          <a:pt x="12074" y="8871"/>
                        </a:lnTo>
                        <a:lnTo>
                          <a:pt x="11884" y="8585"/>
                        </a:lnTo>
                        <a:lnTo>
                          <a:pt x="11443" y="8061"/>
                        </a:lnTo>
                        <a:lnTo>
                          <a:pt x="10931" y="7609"/>
                        </a:lnTo>
                        <a:lnTo>
                          <a:pt x="10371" y="7216"/>
                        </a:lnTo>
                        <a:lnTo>
                          <a:pt x="10074" y="7061"/>
                        </a:lnTo>
                        <a:lnTo>
                          <a:pt x="9717" y="6882"/>
                        </a:lnTo>
                        <a:lnTo>
                          <a:pt x="8978" y="6596"/>
                        </a:lnTo>
                        <a:lnTo>
                          <a:pt x="8204" y="6418"/>
                        </a:lnTo>
                        <a:lnTo>
                          <a:pt x="7430" y="6323"/>
                        </a:lnTo>
                        <a:lnTo>
                          <a:pt x="7038" y="6323"/>
                        </a:lnTo>
                        <a:lnTo>
                          <a:pt x="6680" y="6335"/>
                        </a:lnTo>
                        <a:lnTo>
                          <a:pt x="5978" y="6406"/>
                        </a:lnTo>
                        <a:lnTo>
                          <a:pt x="5299" y="6561"/>
                        </a:lnTo>
                        <a:lnTo>
                          <a:pt x="4632" y="6775"/>
                        </a:lnTo>
                        <a:lnTo>
                          <a:pt x="4001" y="7061"/>
                        </a:lnTo>
                        <a:lnTo>
                          <a:pt x="3406" y="7418"/>
                        </a:lnTo>
                        <a:lnTo>
                          <a:pt x="2846" y="7835"/>
                        </a:lnTo>
                        <a:lnTo>
                          <a:pt x="2322" y="8323"/>
                        </a:lnTo>
                        <a:lnTo>
                          <a:pt x="2096" y="8585"/>
                        </a:lnTo>
                        <a:lnTo>
                          <a:pt x="1834" y="8883"/>
                        </a:lnTo>
                        <a:lnTo>
                          <a:pt x="1370" y="9502"/>
                        </a:lnTo>
                        <a:lnTo>
                          <a:pt x="977" y="10145"/>
                        </a:lnTo>
                        <a:lnTo>
                          <a:pt x="644" y="10835"/>
                        </a:lnTo>
                        <a:lnTo>
                          <a:pt x="370" y="11550"/>
                        </a:lnTo>
                        <a:lnTo>
                          <a:pt x="179" y="12288"/>
                        </a:lnTo>
                        <a:lnTo>
                          <a:pt x="48" y="13038"/>
                        </a:lnTo>
                        <a:lnTo>
                          <a:pt x="1" y="13812"/>
                        </a:lnTo>
                        <a:lnTo>
                          <a:pt x="13" y="14205"/>
                        </a:lnTo>
                        <a:lnTo>
                          <a:pt x="1" y="14586"/>
                        </a:lnTo>
                        <a:lnTo>
                          <a:pt x="48" y="15360"/>
                        </a:lnTo>
                        <a:lnTo>
                          <a:pt x="179" y="16110"/>
                        </a:lnTo>
                        <a:lnTo>
                          <a:pt x="370" y="16848"/>
                        </a:lnTo>
                        <a:lnTo>
                          <a:pt x="644" y="17562"/>
                        </a:lnTo>
                        <a:lnTo>
                          <a:pt x="977" y="18253"/>
                        </a:lnTo>
                        <a:lnTo>
                          <a:pt x="1370" y="18896"/>
                        </a:lnTo>
                        <a:lnTo>
                          <a:pt x="1834" y="19515"/>
                        </a:lnTo>
                        <a:lnTo>
                          <a:pt x="2096" y="19813"/>
                        </a:lnTo>
                        <a:lnTo>
                          <a:pt x="2322" y="20075"/>
                        </a:lnTo>
                        <a:lnTo>
                          <a:pt x="2834" y="20563"/>
                        </a:lnTo>
                        <a:lnTo>
                          <a:pt x="3394" y="20980"/>
                        </a:lnTo>
                        <a:lnTo>
                          <a:pt x="4001" y="21337"/>
                        </a:lnTo>
                        <a:lnTo>
                          <a:pt x="4632" y="21623"/>
                        </a:lnTo>
                        <a:lnTo>
                          <a:pt x="5287" y="21837"/>
                        </a:lnTo>
                        <a:lnTo>
                          <a:pt x="5978" y="21992"/>
                        </a:lnTo>
                        <a:lnTo>
                          <a:pt x="6680" y="22063"/>
                        </a:lnTo>
                        <a:lnTo>
                          <a:pt x="7038" y="22075"/>
                        </a:lnTo>
                        <a:lnTo>
                          <a:pt x="7430" y="22075"/>
                        </a:lnTo>
                        <a:lnTo>
                          <a:pt x="8204" y="21980"/>
                        </a:lnTo>
                        <a:lnTo>
                          <a:pt x="8978" y="21801"/>
                        </a:lnTo>
                        <a:lnTo>
                          <a:pt x="9717" y="21515"/>
                        </a:lnTo>
                        <a:lnTo>
                          <a:pt x="10074" y="21349"/>
                        </a:lnTo>
                        <a:lnTo>
                          <a:pt x="10371" y="21182"/>
                        </a:lnTo>
                        <a:lnTo>
                          <a:pt x="10931" y="20789"/>
                        </a:lnTo>
                        <a:lnTo>
                          <a:pt x="11443" y="20337"/>
                        </a:lnTo>
                        <a:lnTo>
                          <a:pt x="11884" y="19813"/>
                        </a:lnTo>
                        <a:lnTo>
                          <a:pt x="12074" y="19527"/>
                        </a:lnTo>
                        <a:lnTo>
                          <a:pt x="12193" y="19527"/>
                        </a:lnTo>
                        <a:lnTo>
                          <a:pt x="12193" y="21587"/>
                        </a:lnTo>
                        <a:lnTo>
                          <a:pt x="14848" y="21587"/>
                        </a:lnTo>
                        <a:lnTo>
                          <a:pt x="14848" y="0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201" name="Google Shape;201;p22"/>
            <p:cNvSpPr/>
            <p:nvPr/>
          </p:nvSpPr>
          <p:spPr>
            <a:xfrm rot="10800000" flipH="1">
              <a:off x="831227" y="1197994"/>
              <a:ext cx="2449800" cy="6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2" name="Google Shape;202;p22"/>
          <p:cNvSpPr/>
          <p:nvPr/>
        </p:nvSpPr>
        <p:spPr>
          <a:xfrm>
            <a:off x="0" y="-5150"/>
            <a:ext cx="912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03" name="Google Shape;203;p22"/>
          <p:cNvSpPr txBox="1"/>
          <p:nvPr/>
        </p:nvSpPr>
        <p:spPr>
          <a:xfrm>
            <a:off x="7378500" y="4824925"/>
            <a:ext cx="1765500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888888"/>
                </a:solidFill>
                <a:latin typeface="Google Sans"/>
                <a:ea typeface="Google Sans"/>
                <a:cs typeface="Google Sans"/>
                <a:sym typeface="Google Sans"/>
              </a:rPr>
              <a:t>© 2018 Google LLC. All rights reserved.</a:t>
            </a:r>
            <a:endParaRPr sz="700">
              <a:solidFill>
                <a:srgbClr val="88888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3 1 2 5 1 1 1">
  <p:cSld name="TITLE_AND_BODY_3_1_2_6_1_1_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/>
          <p:nvPr/>
        </p:nvSpPr>
        <p:spPr>
          <a:xfrm>
            <a:off x="0" y="-5150"/>
            <a:ext cx="912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06" name="Google Shape;206;p23"/>
          <p:cNvSpPr txBox="1"/>
          <p:nvPr/>
        </p:nvSpPr>
        <p:spPr>
          <a:xfrm>
            <a:off x="7378500" y="4824925"/>
            <a:ext cx="1765500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888888"/>
                </a:solidFill>
                <a:latin typeface="Google Sans"/>
                <a:ea typeface="Google Sans"/>
                <a:cs typeface="Google Sans"/>
                <a:sym typeface="Google Sans"/>
              </a:rPr>
              <a:t>© 2018 Google LLC. All rights reserved.</a:t>
            </a:r>
            <a:endParaRPr sz="700">
              <a:solidFill>
                <a:srgbClr val="88888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3 1 2 5 1 1 1 1">
  <p:cSld name="TITLE_AND_BODY_3_1_2_6_1_1_1_1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/>
          <p:nvPr/>
        </p:nvSpPr>
        <p:spPr>
          <a:xfrm>
            <a:off x="0" y="-5150"/>
            <a:ext cx="912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3 1 2 5 1 2">
  <p:cSld name="TITLE_AND_BODY_3_1_2_6_1_2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5"/>
          <p:cNvGrpSpPr/>
          <p:nvPr/>
        </p:nvGrpSpPr>
        <p:grpSpPr>
          <a:xfrm>
            <a:off x="409957" y="4433682"/>
            <a:ext cx="2143330" cy="562473"/>
            <a:chOff x="831227" y="1197994"/>
            <a:chExt cx="2449800" cy="642900"/>
          </a:xfrm>
        </p:grpSpPr>
        <p:grpSp>
          <p:nvGrpSpPr>
            <p:cNvPr id="211" name="Google Shape;211;p25"/>
            <p:cNvGrpSpPr/>
            <p:nvPr/>
          </p:nvGrpSpPr>
          <p:grpSpPr>
            <a:xfrm>
              <a:off x="1045677" y="1364131"/>
              <a:ext cx="2028965" cy="317954"/>
              <a:chOff x="1045677" y="1364131"/>
              <a:chExt cx="2028965" cy="317954"/>
            </a:xfrm>
          </p:grpSpPr>
          <p:grpSp>
            <p:nvGrpSpPr>
              <p:cNvPr id="212" name="Google Shape;212;p25"/>
              <p:cNvGrpSpPr/>
              <p:nvPr/>
            </p:nvGrpSpPr>
            <p:grpSpPr>
              <a:xfrm>
                <a:off x="1045677" y="1364131"/>
                <a:ext cx="376033" cy="302438"/>
                <a:chOff x="1045677" y="1364131"/>
                <a:chExt cx="376033" cy="302438"/>
              </a:xfrm>
            </p:grpSpPr>
            <p:sp>
              <p:nvSpPr>
                <p:cNvPr id="213" name="Google Shape;213;p25"/>
                <p:cNvSpPr/>
                <p:nvPr/>
              </p:nvSpPr>
              <p:spPr>
                <a:xfrm>
                  <a:off x="1091608" y="1364131"/>
                  <a:ext cx="239567" cy="108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46" h="12669" extrusionOk="0">
                      <a:moveTo>
                        <a:pt x="16372" y="0"/>
                      </a:moveTo>
                      <a:lnTo>
                        <a:pt x="14729" y="95"/>
                      </a:lnTo>
                      <a:lnTo>
                        <a:pt x="13098" y="345"/>
                      </a:lnTo>
                      <a:lnTo>
                        <a:pt x="11502" y="762"/>
                      </a:lnTo>
                      <a:lnTo>
                        <a:pt x="9942" y="1322"/>
                      </a:lnTo>
                      <a:lnTo>
                        <a:pt x="8430" y="2036"/>
                      </a:lnTo>
                      <a:lnTo>
                        <a:pt x="6989" y="2905"/>
                      </a:lnTo>
                      <a:lnTo>
                        <a:pt x="5620" y="3929"/>
                      </a:lnTo>
                      <a:lnTo>
                        <a:pt x="4334" y="5108"/>
                      </a:lnTo>
                      <a:lnTo>
                        <a:pt x="3739" y="5751"/>
                      </a:lnTo>
                      <a:lnTo>
                        <a:pt x="3405" y="6132"/>
                      </a:lnTo>
                      <a:lnTo>
                        <a:pt x="2798" y="6906"/>
                      </a:lnTo>
                      <a:lnTo>
                        <a:pt x="2227" y="7716"/>
                      </a:lnTo>
                      <a:lnTo>
                        <a:pt x="1703" y="8561"/>
                      </a:lnTo>
                      <a:lnTo>
                        <a:pt x="1238" y="9430"/>
                      </a:lnTo>
                      <a:lnTo>
                        <a:pt x="810" y="10335"/>
                      </a:lnTo>
                      <a:lnTo>
                        <a:pt x="453" y="11252"/>
                      </a:lnTo>
                      <a:lnTo>
                        <a:pt x="131" y="12192"/>
                      </a:lnTo>
                      <a:lnTo>
                        <a:pt x="0" y="12669"/>
                      </a:lnTo>
                      <a:lnTo>
                        <a:pt x="179" y="12573"/>
                      </a:lnTo>
                      <a:lnTo>
                        <a:pt x="595" y="12514"/>
                      </a:lnTo>
                      <a:lnTo>
                        <a:pt x="1203" y="12573"/>
                      </a:lnTo>
                      <a:lnTo>
                        <a:pt x="1310" y="12597"/>
                      </a:lnTo>
                      <a:lnTo>
                        <a:pt x="8930" y="11347"/>
                      </a:lnTo>
                      <a:lnTo>
                        <a:pt x="8978" y="11264"/>
                      </a:lnTo>
                      <a:lnTo>
                        <a:pt x="9252" y="10906"/>
                      </a:lnTo>
                      <a:lnTo>
                        <a:pt x="9442" y="10740"/>
                      </a:lnTo>
                      <a:lnTo>
                        <a:pt x="9526" y="10740"/>
                      </a:lnTo>
                      <a:lnTo>
                        <a:pt x="9847" y="10395"/>
                      </a:lnTo>
                      <a:lnTo>
                        <a:pt x="10538" y="9775"/>
                      </a:lnTo>
                      <a:lnTo>
                        <a:pt x="11276" y="9240"/>
                      </a:lnTo>
                      <a:lnTo>
                        <a:pt x="12050" y="8775"/>
                      </a:lnTo>
                      <a:lnTo>
                        <a:pt x="12847" y="8382"/>
                      </a:lnTo>
                      <a:lnTo>
                        <a:pt x="13681" y="8085"/>
                      </a:lnTo>
                      <a:lnTo>
                        <a:pt x="14538" y="7846"/>
                      </a:lnTo>
                      <a:lnTo>
                        <a:pt x="15407" y="7704"/>
                      </a:lnTo>
                      <a:lnTo>
                        <a:pt x="16289" y="7644"/>
                      </a:lnTo>
                      <a:lnTo>
                        <a:pt x="17170" y="7656"/>
                      </a:lnTo>
                      <a:lnTo>
                        <a:pt x="18039" y="7751"/>
                      </a:lnTo>
                      <a:lnTo>
                        <a:pt x="18908" y="7930"/>
                      </a:lnTo>
                      <a:lnTo>
                        <a:pt x="19765" y="8192"/>
                      </a:lnTo>
                      <a:lnTo>
                        <a:pt x="20599" y="8537"/>
                      </a:lnTo>
                      <a:lnTo>
                        <a:pt x="21408" y="8966"/>
                      </a:lnTo>
                      <a:lnTo>
                        <a:pt x="22182" y="9478"/>
                      </a:lnTo>
                      <a:lnTo>
                        <a:pt x="22551" y="9775"/>
                      </a:lnTo>
                      <a:lnTo>
                        <a:pt x="22551" y="9740"/>
                      </a:lnTo>
                      <a:lnTo>
                        <a:pt x="23956" y="9775"/>
                      </a:lnTo>
                      <a:lnTo>
                        <a:pt x="27767" y="5965"/>
                      </a:lnTo>
                      <a:lnTo>
                        <a:pt x="27945" y="4334"/>
                      </a:lnTo>
                      <a:lnTo>
                        <a:pt x="27267" y="3763"/>
                      </a:lnTo>
                      <a:lnTo>
                        <a:pt x="25862" y="2750"/>
                      </a:lnTo>
                      <a:lnTo>
                        <a:pt x="24385" y="1893"/>
                      </a:lnTo>
                      <a:lnTo>
                        <a:pt x="22849" y="1191"/>
                      </a:lnTo>
                      <a:lnTo>
                        <a:pt x="21266" y="655"/>
                      </a:lnTo>
                      <a:lnTo>
                        <a:pt x="19646" y="274"/>
                      </a:lnTo>
                      <a:lnTo>
                        <a:pt x="18015" y="60"/>
                      </a:lnTo>
                      <a:lnTo>
                        <a:pt x="16372" y="0"/>
                      </a:lnTo>
                      <a:close/>
                    </a:path>
                  </a:pathLst>
                </a:custGeom>
                <a:solidFill>
                  <a:srgbClr val="EA43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214;p25"/>
                <p:cNvSpPr/>
                <p:nvPr/>
              </p:nvSpPr>
              <p:spPr>
                <a:xfrm>
                  <a:off x="1225416" y="1401378"/>
                  <a:ext cx="196293" cy="265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98" h="30923" extrusionOk="0">
                      <a:moveTo>
                        <a:pt x="12348" y="1"/>
                      </a:moveTo>
                      <a:lnTo>
                        <a:pt x="6942" y="5395"/>
                      </a:lnTo>
                      <a:lnTo>
                        <a:pt x="7359" y="5740"/>
                      </a:lnTo>
                      <a:lnTo>
                        <a:pt x="8109" y="6502"/>
                      </a:lnTo>
                      <a:lnTo>
                        <a:pt x="8764" y="7335"/>
                      </a:lnTo>
                      <a:lnTo>
                        <a:pt x="9324" y="8228"/>
                      </a:lnTo>
                      <a:lnTo>
                        <a:pt x="9788" y="9181"/>
                      </a:lnTo>
                      <a:lnTo>
                        <a:pt x="10133" y="10169"/>
                      </a:lnTo>
                      <a:lnTo>
                        <a:pt x="10372" y="11205"/>
                      </a:lnTo>
                      <a:lnTo>
                        <a:pt x="10491" y="12265"/>
                      </a:lnTo>
                      <a:lnTo>
                        <a:pt x="10503" y="12812"/>
                      </a:lnTo>
                      <a:lnTo>
                        <a:pt x="10503" y="13777"/>
                      </a:lnTo>
                      <a:lnTo>
                        <a:pt x="10991" y="13789"/>
                      </a:lnTo>
                      <a:lnTo>
                        <a:pt x="11920" y="13979"/>
                      </a:lnTo>
                      <a:lnTo>
                        <a:pt x="12777" y="14348"/>
                      </a:lnTo>
                      <a:lnTo>
                        <a:pt x="13539" y="14860"/>
                      </a:lnTo>
                      <a:lnTo>
                        <a:pt x="14182" y="15503"/>
                      </a:lnTo>
                      <a:lnTo>
                        <a:pt x="14694" y="16265"/>
                      </a:lnTo>
                      <a:lnTo>
                        <a:pt x="15051" y="17123"/>
                      </a:lnTo>
                      <a:lnTo>
                        <a:pt x="15241" y="18051"/>
                      </a:lnTo>
                      <a:lnTo>
                        <a:pt x="15265" y="18540"/>
                      </a:lnTo>
                      <a:lnTo>
                        <a:pt x="15241" y="19028"/>
                      </a:lnTo>
                      <a:lnTo>
                        <a:pt x="15051" y="19956"/>
                      </a:lnTo>
                      <a:lnTo>
                        <a:pt x="14694" y="20814"/>
                      </a:lnTo>
                      <a:lnTo>
                        <a:pt x="14182" y="21576"/>
                      </a:lnTo>
                      <a:lnTo>
                        <a:pt x="13539" y="22219"/>
                      </a:lnTo>
                      <a:lnTo>
                        <a:pt x="12777" y="22731"/>
                      </a:lnTo>
                      <a:lnTo>
                        <a:pt x="11920" y="23100"/>
                      </a:lnTo>
                      <a:lnTo>
                        <a:pt x="10991" y="23290"/>
                      </a:lnTo>
                      <a:lnTo>
                        <a:pt x="10503" y="23302"/>
                      </a:lnTo>
                      <a:lnTo>
                        <a:pt x="977" y="23302"/>
                      </a:lnTo>
                      <a:lnTo>
                        <a:pt x="1" y="24267"/>
                      </a:lnTo>
                      <a:lnTo>
                        <a:pt x="1" y="29958"/>
                      </a:lnTo>
                      <a:lnTo>
                        <a:pt x="977" y="30922"/>
                      </a:lnTo>
                      <a:lnTo>
                        <a:pt x="10503" y="30922"/>
                      </a:lnTo>
                      <a:lnTo>
                        <a:pt x="11134" y="30911"/>
                      </a:lnTo>
                      <a:lnTo>
                        <a:pt x="12384" y="30780"/>
                      </a:lnTo>
                      <a:lnTo>
                        <a:pt x="13598" y="30541"/>
                      </a:lnTo>
                      <a:lnTo>
                        <a:pt x="14765" y="30172"/>
                      </a:lnTo>
                      <a:lnTo>
                        <a:pt x="15873" y="29708"/>
                      </a:lnTo>
                      <a:lnTo>
                        <a:pt x="16932" y="29136"/>
                      </a:lnTo>
                      <a:lnTo>
                        <a:pt x="17921" y="28470"/>
                      </a:lnTo>
                      <a:lnTo>
                        <a:pt x="18837" y="27708"/>
                      </a:lnTo>
                      <a:lnTo>
                        <a:pt x="19671" y="26874"/>
                      </a:lnTo>
                      <a:lnTo>
                        <a:pt x="20433" y="25957"/>
                      </a:lnTo>
                      <a:lnTo>
                        <a:pt x="21100" y="24969"/>
                      </a:lnTo>
                      <a:lnTo>
                        <a:pt x="21671" y="23909"/>
                      </a:lnTo>
                      <a:lnTo>
                        <a:pt x="22147" y="22802"/>
                      </a:lnTo>
                      <a:lnTo>
                        <a:pt x="22505" y="21635"/>
                      </a:lnTo>
                      <a:lnTo>
                        <a:pt x="22755" y="20433"/>
                      </a:lnTo>
                      <a:lnTo>
                        <a:pt x="22886" y="19183"/>
                      </a:lnTo>
                      <a:lnTo>
                        <a:pt x="22898" y="18540"/>
                      </a:lnTo>
                      <a:lnTo>
                        <a:pt x="22886" y="17778"/>
                      </a:lnTo>
                      <a:lnTo>
                        <a:pt x="22695" y="16289"/>
                      </a:lnTo>
                      <a:lnTo>
                        <a:pt x="22338" y="14837"/>
                      </a:lnTo>
                      <a:lnTo>
                        <a:pt x="21802" y="13455"/>
                      </a:lnTo>
                      <a:lnTo>
                        <a:pt x="21112" y="12134"/>
                      </a:lnTo>
                      <a:lnTo>
                        <a:pt x="20266" y="10907"/>
                      </a:lnTo>
                      <a:lnTo>
                        <a:pt x="19278" y="9788"/>
                      </a:lnTo>
                      <a:lnTo>
                        <a:pt x="18147" y="8776"/>
                      </a:lnTo>
                      <a:lnTo>
                        <a:pt x="17528" y="8336"/>
                      </a:lnTo>
                      <a:lnTo>
                        <a:pt x="17349" y="7728"/>
                      </a:lnTo>
                      <a:lnTo>
                        <a:pt x="16944" y="6550"/>
                      </a:lnTo>
                      <a:lnTo>
                        <a:pt x="16444" y="5407"/>
                      </a:lnTo>
                      <a:lnTo>
                        <a:pt x="15861" y="4311"/>
                      </a:lnTo>
                      <a:lnTo>
                        <a:pt x="15206" y="3263"/>
                      </a:lnTo>
                      <a:lnTo>
                        <a:pt x="14479" y="2263"/>
                      </a:lnTo>
                      <a:lnTo>
                        <a:pt x="13682" y="1311"/>
                      </a:lnTo>
                      <a:lnTo>
                        <a:pt x="12813" y="418"/>
                      </a:lnTo>
                      <a:lnTo>
                        <a:pt x="12348" y="1"/>
                      </a:lnTo>
                      <a:close/>
                    </a:path>
                  </a:pathLst>
                </a:custGeom>
                <a:solidFill>
                  <a:srgbClr val="4285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25"/>
                <p:cNvSpPr/>
                <p:nvPr/>
              </p:nvSpPr>
              <p:spPr>
                <a:xfrm>
                  <a:off x="1087931" y="1597457"/>
                  <a:ext cx="145870" cy="691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16" h="8062" extrusionOk="0">
                      <a:moveTo>
                        <a:pt x="5513" y="1"/>
                      </a:moveTo>
                      <a:lnTo>
                        <a:pt x="4144" y="417"/>
                      </a:lnTo>
                      <a:lnTo>
                        <a:pt x="334" y="4227"/>
                      </a:lnTo>
                      <a:lnTo>
                        <a:pt x="0" y="5525"/>
                      </a:lnTo>
                      <a:lnTo>
                        <a:pt x="405" y="5823"/>
                      </a:lnTo>
                      <a:lnTo>
                        <a:pt x="1251" y="6359"/>
                      </a:lnTo>
                      <a:lnTo>
                        <a:pt x="2144" y="6835"/>
                      </a:lnTo>
                      <a:lnTo>
                        <a:pt x="3061" y="7228"/>
                      </a:lnTo>
                      <a:lnTo>
                        <a:pt x="4001" y="7549"/>
                      </a:lnTo>
                      <a:lnTo>
                        <a:pt x="4977" y="7799"/>
                      </a:lnTo>
                      <a:lnTo>
                        <a:pt x="5966" y="7966"/>
                      </a:lnTo>
                      <a:lnTo>
                        <a:pt x="6966" y="8049"/>
                      </a:lnTo>
                      <a:lnTo>
                        <a:pt x="7478" y="8061"/>
                      </a:lnTo>
                      <a:lnTo>
                        <a:pt x="17015" y="8061"/>
                      </a:lnTo>
                      <a:lnTo>
                        <a:pt x="17015" y="429"/>
                      </a:lnTo>
                      <a:lnTo>
                        <a:pt x="7478" y="429"/>
                      </a:lnTo>
                      <a:lnTo>
                        <a:pt x="6966" y="405"/>
                      </a:lnTo>
                      <a:lnTo>
                        <a:pt x="5978" y="191"/>
                      </a:lnTo>
                      <a:lnTo>
                        <a:pt x="5513" y="1"/>
                      </a:lnTo>
                      <a:close/>
                    </a:path>
                  </a:pathLst>
                </a:custGeom>
                <a:solidFill>
                  <a:srgbClr val="34A85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16;p25"/>
                <p:cNvSpPr/>
                <p:nvPr/>
              </p:nvSpPr>
              <p:spPr>
                <a:xfrm>
                  <a:off x="1045677" y="1454048"/>
                  <a:ext cx="190875" cy="190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66" h="22279" extrusionOk="0">
                      <a:moveTo>
                        <a:pt x="12407" y="1"/>
                      </a:moveTo>
                      <a:lnTo>
                        <a:pt x="11764" y="13"/>
                      </a:lnTo>
                      <a:lnTo>
                        <a:pt x="10514" y="132"/>
                      </a:lnTo>
                      <a:lnTo>
                        <a:pt x="9299" y="382"/>
                      </a:lnTo>
                      <a:lnTo>
                        <a:pt x="8132" y="739"/>
                      </a:lnTo>
                      <a:lnTo>
                        <a:pt x="7025" y="1203"/>
                      </a:lnTo>
                      <a:lnTo>
                        <a:pt x="5965" y="1775"/>
                      </a:lnTo>
                      <a:lnTo>
                        <a:pt x="4977" y="2442"/>
                      </a:lnTo>
                      <a:lnTo>
                        <a:pt x="4060" y="3192"/>
                      </a:lnTo>
                      <a:lnTo>
                        <a:pt x="3215" y="4037"/>
                      </a:lnTo>
                      <a:lnTo>
                        <a:pt x="2465" y="4954"/>
                      </a:lnTo>
                      <a:lnTo>
                        <a:pt x="1798" y="5942"/>
                      </a:lnTo>
                      <a:lnTo>
                        <a:pt x="1226" y="6990"/>
                      </a:lnTo>
                      <a:lnTo>
                        <a:pt x="750" y="8097"/>
                      </a:lnTo>
                      <a:lnTo>
                        <a:pt x="393" y="9264"/>
                      </a:lnTo>
                      <a:lnTo>
                        <a:pt x="143" y="10479"/>
                      </a:lnTo>
                      <a:lnTo>
                        <a:pt x="12" y="11729"/>
                      </a:lnTo>
                      <a:lnTo>
                        <a:pt x="0" y="12360"/>
                      </a:lnTo>
                      <a:lnTo>
                        <a:pt x="12" y="13098"/>
                      </a:lnTo>
                      <a:lnTo>
                        <a:pt x="179" y="14527"/>
                      </a:lnTo>
                      <a:lnTo>
                        <a:pt x="512" y="15920"/>
                      </a:lnTo>
                      <a:lnTo>
                        <a:pt x="1000" y="17265"/>
                      </a:lnTo>
                      <a:lnTo>
                        <a:pt x="1631" y="18527"/>
                      </a:lnTo>
                      <a:lnTo>
                        <a:pt x="2405" y="19730"/>
                      </a:lnTo>
                      <a:lnTo>
                        <a:pt x="3310" y="20825"/>
                      </a:lnTo>
                      <a:lnTo>
                        <a:pt x="4358" y="21826"/>
                      </a:lnTo>
                      <a:lnTo>
                        <a:pt x="4929" y="22278"/>
                      </a:lnTo>
                      <a:lnTo>
                        <a:pt x="10454" y="16741"/>
                      </a:lnTo>
                      <a:lnTo>
                        <a:pt x="10014" y="16527"/>
                      </a:lnTo>
                      <a:lnTo>
                        <a:pt x="9240" y="15979"/>
                      </a:lnTo>
                      <a:lnTo>
                        <a:pt x="8609" y="15301"/>
                      </a:lnTo>
                      <a:lnTo>
                        <a:pt x="8120" y="14515"/>
                      </a:lnTo>
                      <a:lnTo>
                        <a:pt x="7799" y="13670"/>
                      </a:lnTo>
                      <a:lnTo>
                        <a:pt x="7644" y="12765"/>
                      </a:lnTo>
                      <a:lnTo>
                        <a:pt x="7656" y="11836"/>
                      </a:lnTo>
                      <a:lnTo>
                        <a:pt x="7870" y="10895"/>
                      </a:lnTo>
                      <a:lnTo>
                        <a:pt x="8061" y="10443"/>
                      </a:lnTo>
                      <a:lnTo>
                        <a:pt x="8275" y="10002"/>
                      </a:lnTo>
                      <a:lnTo>
                        <a:pt x="8823" y="9240"/>
                      </a:lnTo>
                      <a:lnTo>
                        <a:pt x="9502" y="8597"/>
                      </a:lnTo>
                      <a:lnTo>
                        <a:pt x="10276" y="8121"/>
                      </a:lnTo>
                      <a:lnTo>
                        <a:pt x="11133" y="7788"/>
                      </a:lnTo>
                      <a:lnTo>
                        <a:pt x="12038" y="7633"/>
                      </a:lnTo>
                      <a:lnTo>
                        <a:pt x="12967" y="7657"/>
                      </a:lnTo>
                      <a:lnTo>
                        <a:pt x="13895" y="7859"/>
                      </a:lnTo>
                      <a:lnTo>
                        <a:pt x="14348" y="8050"/>
                      </a:lnTo>
                      <a:lnTo>
                        <a:pt x="14741" y="8240"/>
                      </a:lnTo>
                      <a:lnTo>
                        <a:pt x="15455" y="8728"/>
                      </a:lnTo>
                      <a:lnTo>
                        <a:pt x="16062" y="9347"/>
                      </a:lnTo>
                      <a:lnTo>
                        <a:pt x="16562" y="10050"/>
                      </a:lnTo>
                      <a:lnTo>
                        <a:pt x="16753" y="10443"/>
                      </a:lnTo>
                      <a:lnTo>
                        <a:pt x="22266" y="4930"/>
                      </a:lnTo>
                      <a:lnTo>
                        <a:pt x="21825" y="4347"/>
                      </a:lnTo>
                      <a:lnTo>
                        <a:pt x="20825" y="3311"/>
                      </a:lnTo>
                      <a:lnTo>
                        <a:pt x="19730" y="2394"/>
                      </a:lnTo>
                      <a:lnTo>
                        <a:pt x="18539" y="1620"/>
                      </a:lnTo>
                      <a:lnTo>
                        <a:pt x="17277" y="989"/>
                      </a:lnTo>
                      <a:lnTo>
                        <a:pt x="15943" y="513"/>
                      </a:lnTo>
                      <a:lnTo>
                        <a:pt x="14550" y="179"/>
                      </a:lnTo>
                      <a:lnTo>
                        <a:pt x="13133" y="13"/>
                      </a:lnTo>
                      <a:lnTo>
                        <a:pt x="12407" y="1"/>
                      </a:lnTo>
                      <a:close/>
                    </a:path>
                  </a:pathLst>
                </a:custGeom>
                <a:solidFill>
                  <a:srgbClr val="FBBC0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7" name="Google Shape;217;p25"/>
              <p:cNvGrpSpPr/>
              <p:nvPr/>
            </p:nvGrpSpPr>
            <p:grpSpPr>
              <a:xfrm>
                <a:off x="1532346" y="1409239"/>
                <a:ext cx="1542296" cy="272846"/>
                <a:chOff x="1532346" y="1409239"/>
                <a:chExt cx="1542296" cy="272846"/>
              </a:xfrm>
            </p:grpSpPr>
            <p:sp>
              <p:nvSpPr>
                <p:cNvPr id="218" name="Google Shape;218;p25"/>
                <p:cNvSpPr/>
                <p:nvPr/>
              </p:nvSpPr>
              <p:spPr>
                <a:xfrm>
                  <a:off x="1532346" y="1409239"/>
                  <a:ext cx="837190" cy="272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60" h="31828" extrusionOk="0">
                      <a:moveTo>
                        <a:pt x="90813" y="11848"/>
                      </a:moveTo>
                      <a:lnTo>
                        <a:pt x="91289" y="11919"/>
                      </a:lnTo>
                      <a:lnTo>
                        <a:pt x="91754" y="12038"/>
                      </a:lnTo>
                      <a:lnTo>
                        <a:pt x="92194" y="12217"/>
                      </a:lnTo>
                      <a:lnTo>
                        <a:pt x="92409" y="12336"/>
                      </a:lnTo>
                      <a:lnTo>
                        <a:pt x="92599" y="12443"/>
                      </a:lnTo>
                      <a:lnTo>
                        <a:pt x="92933" y="12705"/>
                      </a:lnTo>
                      <a:lnTo>
                        <a:pt x="93206" y="13015"/>
                      </a:lnTo>
                      <a:lnTo>
                        <a:pt x="93433" y="13372"/>
                      </a:lnTo>
                      <a:lnTo>
                        <a:pt x="93528" y="13562"/>
                      </a:lnTo>
                      <a:lnTo>
                        <a:pt x="86408" y="16491"/>
                      </a:lnTo>
                      <a:lnTo>
                        <a:pt x="86396" y="16015"/>
                      </a:lnTo>
                      <a:lnTo>
                        <a:pt x="86539" y="15098"/>
                      </a:lnTo>
                      <a:lnTo>
                        <a:pt x="86860" y="14229"/>
                      </a:lnTo>
                      <a:lnTo>
                        <a:pt x="87372" y="13455"/>
                      </a:lnTo>
                      <a:lnTo>
                        <a:pt x="87694" y="13110"/>
                      </a:lnTo>
                      <a:lnTo>
                        <a:pt x="87979" y="12824"/>
                      </a:lnTo>
                      <a:lnTo>
                        <a:pt x="88646" y="12372"/>
                      </a:lnTo>
                      <a:lnTo>
                        <a:pt x="89372" y="12050"/>
                      </a:lnTo>
                      <a:lnTo>
                        <a:pt x="90158" y="11872"/>
                      </a:lnTo>
                      <a:lnTo>
                        <a:pt x="90563" y="11848"/>
                      </a:lnTo>
                      <a:close/>
                      <a:moveTo>
                        <a:pt x="32899" y="11907"/>
                      </a:moveTo>
                      <a:lnTo>
                        <a:pt x="33756" y="11931"/>
                      </a:lnTo>
                      <a:lnTo>
                        <a:pt x="34578" y="12110"/>
                      </a:lnTo>
                      <a:lnTo>
                        <a:pt x="35375" y="12443"/>
                      </a:lnTo>
                      <a:lnTo>
                        <a:pt x="36090" y="12943"/>
                      </a:lnTo>
                      <a:lnTo>
                        <a:pt x="36423" y="13265"/>
                      </a:lnTo>
                      <a:lnTo>
                        <a:pt x="36733" y="13646"/>
                      </a:lnTo>
                      <a:lnTo>
                        <a:pt x="37221" y="14467"/>
                      </a:lnTo>
                      <a:lnTo>
                        <a:pt x="37554" y="15348"/>
                      </a:lnTo>
                      <a:lnTo>
                        <a:pt x="37721" y="16265"/>
                      </a:lnTo>
                      <a:lnTo>
                        <a:pt x="37721" y="17194"/>
                      </a:lnTo>
                      <a:lnTo>
                        <a:pt x="37554" y="18111"/>
                      </a:lnTo>
                      <a:lnTo>
                        <a:pt x="37221" y="18992"/>
                      </a:lnTo>
                      <a:lnTo>
                        <a:pt x="36733" y="19801"/>
                      </a:lnTo>
                      <a:lnTo>
                        <a:pt x="36423" y="20182"/>
                      </a:lnTo>
                      <a:lnTo>
                        <a:pt x="36340" y="20266"/>
                      </a:lnTo>
                      <a:lnTo>
                        <a:pt x="36256" y="20349"/>
                      </a:lnTo>
                      <a:lnTo>
                        <a:pt x="35911" y="20647"/>
                      </a:lnTo>
                      <a:lnTo>
                        <a:pt x="35173" y="21099"/>
                      </a:lnTo>
                      <a:lnTo>
                        <a:pt x="34375" y="21397"/>
                      </a:lnTo>
                      <a:lnTo>
                        <a:pt x="33554" y="21540"/>
                      </a:lnTo>
                      <a:lnTo>
                        <a:pt x="32720" y="21516"/>
                      </a:lnTo>
                      <a:lnTo>
                        <a:pt x="31899" y="21326"/>
                      </a:lnTo>
                      <a:lnTo>
                        <a:pt x="31125" y="20992"/>
                      </a:lnTo>
                      <a:lnTo>
                        <a:pt x="30410" y="20492"/>
                      </a:lnTo>
                      <a:lnTo>
                        <a:pt x="30089" y="20182"/>
                      </a:lnTo>
                      <a:lnTo>
                        <a:pt x="30053" y="20182"/>
                      </a:lnTo>
                      <a:lnTo>
                        <a:pt x="29732" y="19801"/>
                      </a:lnTo>
                      <a:lnTo>
                        <a:pt x="29243" y="18980"/>
                      </a:lnTo>
                      <a:lnTo>
                        <a:pt x="28910" y="18099"/>
                      </a:lnTo>
                      <a:lnTo>
                        <a:pt x="28743" y="17182"/>
                      </a:lnTo>
                      <a:lnTo>
                        <a:pt x="28743" y="16253"/>
                      </a:lnTo>
                      <a:lnTo>
                        <a:pt x="28910" y="15336"/>
                      </a:lnTo>
                      <a:lnTo>
                        <a:pt x="29243" y="14455"/>
                      </a:lnTo>
                      <a:lnTo>
                        <a:pt x="29732" y="13634"/>
                      </a:lnTo>
                      <a:lnTo>
                        <a:pt x="30053" y="13265"/>
                      </a:lnTo>
                      <a:lnTo>
                        <a:pt x="30184" y="13134"/>
                      </a:lnTo>
                      <a:lnTo>
                        <a:pt x="30517" y="12824"/>
                      </a:lnTo>
                      <a:lnTo>
                        <a:pt x="31268" y="12360"/>
                      </a:lnTo>
                      <a:lnTo>
                        <a:pt x="32065" y="12050"/>
                      </a:lnTo>
                      <a:lnTo>
                        <a:pt x="32899" y="11907"/>
                      </a:lnTo>
                      <a:close/>
                      <a:moveTo>
                        <a:pt x="50318" y="11907"/>
                      </a:moveTo>
                      <a:lnTo>
                        <a:pt x="51164" y="11931"/>
                      </a:lnTo>
                      <a:lnTo>
                        <a:pt x="51997" y="12110"/>
                      </a:lnTo>
                      <a:lnTo>
                        <a:pt x="52783" y="12443"/>
                      </a:lnTo>
                      <a:lnTo>
                        <a:pt x="53509" y="12943"/>
                      </a:lnTo>
                      <a:lnTo>
                        <a:pt x="53831" y="13265"/>
                      </a:lnTo>
                      <a:lnTo>
                        <a:pt x="54152" y="13646"/>
                      </a:lnTo>
                      <a:lnTo>
                        <a:pt x="54641" y="14467"/>
                      </a:lnTo>
                      <a:lnTo>
                        <a:pt x="54974" y="15348"/>
                      </a:lnTo>
                      <a:lnTo>
                        <a:pt x="55129" y="16265"/>
                      </a:lnTo>
                      <a:lnTo>
                        <a:pt x="55129" y="17194"/>
                      </a:lnTo>
                      <a:lnTo>
                        <a:pt x="54974" y="18111"/>
                      </a:lnTo>
                      <a:lnTo>
                        <a:pt x="54641" y="18992"/>
                      </a:lnTo>
                      <a:lnTo>
                        <a:pt x="54152" y="19801"/>
                      </a:lnTo>
                      <a:lnTo>
                        <a:pt x="53831" y="20182"/>
                      </a:lnTo>
                      <a:lnTo>
                        <a:pt x="53759" y="20266"/>
                      </a:lnTo>
                      <a:lnTo>
                        <a:pt x="53664" y="20349"/>
                      </a:lnTo>
                      <a:lnTo>
                        <a:pt x="53331" y="20647"/>
                      </a:lnTo>
                      <a:lnTo>
                        <a:pt x="52593" y="21099"/>
                      </a:lnTo>
                      <a:lnTo>
                        <a:pt x="51795" y="21397"/>
                      </a:lnTo>
                      <a:lnTo>
                        <a:pt x="50961" y="21540"/>
                      </a:lnTo>
                      <a:lnTo>
                        <a:pt x="50128" y="21516"/>
                      </a:lnTo>
                      <a:lnTo>
                        <a:pt x="49306" y="21326"/>
                      </a:lnTo>
                      <a:lnTo>
                        <a:pt x="48532" y="20992"/>
                      </a:lnTo>
                      <a:lnTo>
                        <a:pt x="47818" y="20492"/>
                      </a:lnTo>
                      <a:lnTo>
                        <a:pt x="47508" y="20182"/>
                      </a:lnTo>
                      <a:lnTo>
                        <a:pt x="47461" y="20182"/>
                      </a:lnTo>
                      <a:lnTo>
                        <a:pt x="47139" y="19801"/>
                      </a:lnTo>
                      <a:lnTo>
                        <a:pt x="46651" y="18980"/>
                      </a:lnTo>
                      <a:lnTo>
                        <a:pt x="46318" y="18099"/>
                      </a:lnTo>
                      <a:lnTo>
                        <a:pt x="46163" y="17182"/>
                      </a:lnTo>
                      <a:lnTo>
                        <a:pt x="46163" y="16253"/>
                      </a:lnTo>
                      <a:lnTo>
                        <a:pt x="46318" y="15336"/>
                      </a:lnTo>
                      <a:lnTo>
                        <a:pt x="46651" y="14455"/>
                      </a:lnTo>
                      <a:lnTo>
                        <a:pt x="47139" y="13634"/>
                      </a:lnTo>
                      <a:lnTo>
                        <a:pt x="47461" y="13265"/>
                      </a:lnTo>
                      <a:lnTo>
                        <a:pt x="47592" y="13134"/>
                      </a:lnTo>
                      <a:lnTo>
                        <a:pt x="47937" y="12824"/>
                      </a:lnTo>
                      <a:lnTo>
                        <a:pt x="48675" y="12360"/>
                      </a:lnTo>
                      <a:lnTo>
                        <a:pt x="49485" y="12050"/>
                      </a:lnTo>
                      <a:lnTo>
                        <a:pt x="50318" y="11907"/>
                      </a:lnTo>
                      <a:close/>
                      <a:moveTo>
                        <a:pt x="68048" y="11907"/>
                      </a:moveTo>
                      <a:lnTo>
                        <a:pt x="68488" y="11919"/>
                      </a:lnTo>
                      <a:lnTo>
                        <a:pt x="69333" y="12098"/>
                      </a:lnTo>
                      <a:lnTo>
                        <a:pt x="70107" y="12455"/>
                      </a:lnTo>
                      <a:lnTo>
                        <a:pt x="70786" y="12967"/>
                      </a:lnTo>
                      <a:lnTo>
                        <a:pt x="71084" y="13289"/>
                      </a:lnTo>
                      <a:lnTo>
                        <a:pt x="71381" y="13658"/>
                      </a:lnTo>
                      <a:lnTo>
                        <a:pt x="71846" y="14479"/>
                      </a:lnTo>
                      <a:lnTo>
                        <a:pt x="72167" y="15360"/>
                      </a:lnTo>
                      <a:lnTo>
                        <a:pt x="72298" y="16289"/>
                      </a:lnTo>
                      <a:lnTo>
                        <a:pt x="72298" y="16765"/>
                      </a:lnTo>
                      <a:lnTo>
                        <a:pt x="72298" y="17230"/>
                      </a:lnTo>
                      <a:lnTo>
                        <a:pt x="72155" y="18146"/>
                      </a:lnTo>
                      <a:lnTo>
                        <a:pt x="71846" y="19016"/>
                      </a:lnTo>
                      <a:lnTo>
                        <a:pt x="71381" y="19813"/>
                      </a:lnTo>
                      <a:lnTo>
                        <a:pt x="71084" y="20182"/>
                      </a:lnTo>
                      <a:lnTo>
                        <a:pt x="70786" y="20504"/>
                      </a:lnTo>
                      <a:lnTo>
                        <a:pt x="70095" y="21028"/>
                      </a:lnTo>
                      <a:lnTo>
                        <a:pt x="69322" y="21373"/>
                      </a:lnTo>
                      <a:lnTo>
                        <a:pt x="68476" y="21552"/>
                      </a:lnTo>
                      <a:lnTo>
                        <a:pt x="68048" y="21552"/>
                      </a:lnTo>
                      <a:lnTo>
                        <a:pt x="67595" y="21540"/>
                      </a:lnTo>
                      <a:lnTo>
                        <a:pt x="66726" y="21361"/>
                      </a:lnTo>
                      <a:lnTo>
                        <a:pt x="65928" y="21016"/>
                      </a:lnTo>
                      <a:lnTo>
                        <a:pt x="65214" y="20504"/>
                      </a:lnTo>
                      <a:lnTo>
                        <a:pt x="64904" y="20182"/>
                      </a:lnTo>
                      <a:lnTo>
                        <a:pt x="64595" y="19825"/>
                      </a:lnTo>
                      <a:lnTo>
                        <a:pt x="64094" y="19028"/>
                      </a:lnTo>
                      <a:lnTo>
                        <a:pt x="63761" y="18158"/>
                      </a:lnTo>
                      <a:lnTo>
                        <a:pt x="63606" y="17230"/>
                      </a:lnTo>
                      <a:lnTo>
                        <a:pt x="63606" y="16765"/>
                      </a:lnTo>
                      <a:lnTo>
                        <a:pt x="63606" y="16277"/>
                      </a:lnTo>
                      <a:lnTo>
                        <a:pt x="63761" y="15348"/>
                      </a:lnTo>
                      <a:lnTo>
                        <a:pt x="64094" y="14455"/>
                      </a:lnTo>
                      <a:lnTo>
                        <a:pt x="64583" y="13658"/>
                      </a:lnTo>
                      <a:lnTo>
                        <a:pt x="64904" y="13289"/>
                      </a:lnTo>
                      <a:lnTo>
                        <a:pt x="65214" y="12967"/>
                      </a:lnTo>
                      <a:lnTo>
                        <a:pt x="65928" y="12455"/>
                      </a:lnTo>
                      <a:lnTo>
                        <a:pt x="66726" y="12098"/>
                      </a:lnTo>
                      <a:lnTo>
                        <a:pt x="67595" y="11919"/>
                      </a:lnTo>
                      <a:lnTo>
                        <a:pt x="68048" y="11907"/>
                      </a:lnTo>
                      <a:close/>
                      <a:moveTo>
                        <a:pt x="77763" y="822"/>
                      </a:moveTo>
                      <a:lnTo>
                        <a:pt x="77763" y="24219"/>
                      </a:lnTo>
                      <a:lnTo>
                        <a:pt x="81264" y="24219"/>
                      </a:lnTo>
                      <a:lnTo>
                        <a:pt x="81264" y="822"/>
                      </a:lnTo>
                      <a:close/>
                      <a:moveTo>
                        <a:pt x="32875" y="8788"/>
                      </a:moveTo>
                      <a:lnTo>
                        <a:pt x="32113" y="8859"/>
                      </a:lnTo>
                      <a:lnTo>
                        <a:pt x="31363" y="9002"/>
                      </a:lnTo>
                      <a:lnTo>
                        <a:pt x="30613" y="9216"/>
                      </a:lnTo>
                      <a:lnTo>
                        <a:pt x="29898" y="9502"/>
                      </a:lnTo>
                      <a:lnTo>
                        <a:pt x="29196" y="9859"/>
                      </a:lnTo>
                      <a:lnTo>
                        <a:pt x="28529" y="10288"/>
                      </a:lnTo>
                      <a:lnTo>
                        <a:pt x="27898" y="10776"/>
                      </a:lnTo>
                      <a:lnTo>
                        <a:pt x="27588" y="11062"/>
                      </a:lnTo>
                      <a:lnTo>
                        <a:pt x="27303" y="11360"/>
                      </a:lnTo>
                      <a:lnTo>
                        <a:pt x="26803" y="11991"/>
                      </a:lnTo>
                      <a:lnTo>
                        <a:pt x="26362" y="12657"/>
                      </a:lnTo>
                      <a:lnTo>
                        <a:pt x="26005" y="13360"/>
                      </a:lnTo>
                      <a:lnTo>
                        <a:pt x="25707" y="14086"/>
                      </a:lnTo>
                      <a:lnTo>
                        <a:pt x="25493" y="14825"/>
                      </a:lnTo>
                      <a:lnTo>
                        <a:pt x="25350" y="15587"/>
                      </a:lnTo>
                      <a:lnTo>
                        <a:pt x="25278" y="16349"/>
                      </a:lnTo>
                      <a:lnTo>
                        <a:pt x="25278" y="17122"/>
                      </a:lnTo>
                      <a:lnTo>
                        <a:pt x="25350" y="17885"/>
                      </a:lnTo>
                      <a:lnTo>
                        <a:pt x="25493" y="18647"/>
                      </a:lnTo>
                      <a:lnTo>
                        <a:pt x="25707" y="19385"/>
                      </a:lnTo>
                      <a:lnTo>
                        <a:pt x="26005" y="20111"/>
                      </a:lnTo>
                      <a:lnTo>
                        <a:pt x="26362" y="20814"/>
                      </a:lnTo>
                      <a:lnTo>
                        <a:pt x="26803" y="21480"/>
                      </a:lnTo>
                      <a:lnTo>
                        <a:pt x="27303" y="22111"/>
                      </a:lnTo>
                      <a:lnTo>
                        <a:pt x="27588" y="22421"/>
                      </a:lnTo>
                      <a:lnTo>
                        <a:pt x="27886" y="22695"/>
                      </a:lnTo>
                      <a:lnTo>
                        <a:pt x="28517" y="23195"/>
                      </a:lnTo>
                      <a:lnTo>
                        <a:pt x="29196" y="23624"/>
                      </a:lnTo>
                      <a:lnTo>
                        <a:pt x="29886" y="23969"/>
                      </a:lnTo>
                      <a:lnTo>
                        <a:pt x="30613" y="24255"/>
                      </a:lnTo>
                      <a:lnTo>
                        <a:pt x="31351" y="24469"/>
                      </a:lnTo>
                      <a:lnTo>
                        <a:pt x="32101" y="24612"/>
                      </a:lnTo>
                      <a:lnTo>
                        <a:pt x="32863" y="24683"/>
                      </a:lnTo>
                      <a:lnTo>
                        <a:pt x="33637" y="24683"/>
                      </a:lnTo>
                      <a:lnTo>
                        <a:pt x="34399" y="24612"/>
                      </a:lnTo>
                      <a:lnTo>
                        <a:pt x="35149" y="24469"/>
                      </a:lnTo>
                      <a:lnTo>
                        <a:pt x="35887" y="24255"/>
                      </a:lnTo>
                      <a:lnTo>
                        <a:pt x="36614" y="23969"/>
                      </a:lnTo>
                      <a:lnTo>
                        <a:pt x="37316" y="23624"/>
                      </a:lnTo>
                      <a:lnTo>
                        <a:pt x="37983" y="23195"/>
                      </a:lnTo>
                      <a:lnTo>
                        <a:pt x="38614" y="22695"/>
                      </a:lnTo>
                      <a:lnTo>
                        <a:pt x="38924" y="22421"/>
                      </a:lnTo>
                      <a:lnTo>
                        <a:pt x="39197" y="22111"/>
                      </a:lnTo>
                      <a:lnTo>
                        <a:pt x="39709" y="21480"/>
                      </a:lnTo>
                      <a:lnTo>
                        <a:pt x="40150" y="20814"/>
                      </a:lnTo>
                      <a:lnTo>
                        <a:pt x="40507" y="20111"/>
                      </a:lnTo>
                      <a:lnTo>
                        <a:pt x="40793" y="19385"/>
                      </a:lnTo>
                      <a:lnTo>
                        <a:pt x="41019" y="18647"/>
                      </a:lnTo>
                      <a:lnTo>
                        <a:pt x="41162" y="17885"/>
                      </a:lnTo>
                      <a:lnTo>
                        <a:pt x="41234" y="17122"/>
                      </a:lnTo>
                      <a:lnTo>
                        <a:pt x="41234" y="16349"/>
                      </a:lnTo>
                      <a:lnTo>
                        <a:pt x="41162" y="15587"/>
                      </a:lnTo>
                      <a:lnTo>
                        <a:pt x="41019" y="14825"/>
                      </a:lnTo>
                      <a:lnTo>
                        <a:pt x="40793" y="14086"/>
                      </a:lnTo>
                      <a:lnTo>
                        <a:pt x="40507" y="13360"/>
                      </a:lnTo>
                      <a:lnTo>
                        <a:pt x="40150" y="12657"/>
                      </a:lnTo>
                      <a:lnTo>
                        <a:pt x="39709" y="11991"/>
                      </a:lnTo>
                      <a:lnTo>
                        <a:pt x="39197" y="11360"/>
                      </a:lnTo>
                      <a:lnTo>
                        <a:pt x="38924" y="11062"/>
                      </a:lnTo>
                      <a:lnTo>
                        <a:pt x="38614" y="10776"/>
                      </a:lnTo>
                      <a:lnTo>
                        <a:pt x="37983" y="10288"/>
                      </a:lnTo>
                      <a:lnTo>
                        <a:pt x="37316" y="9859"/>
                      </a:lnTo>
                      <a:lnTo>
                        <a:pt x="36626" y="9502"/>
                      </a:lnTo>
                      <a:lnTo>
                        <a:pt x="35899" y="9216"/>
                      </a:lnTo>
                      <a:lnTo>
                        <a:pt x="35161" y="9002"/>
                      </a:lnTo>
                      <a:lnTo>
                        <a:pt x="34411" y="8859"/>
                      </a:lnTo>
                      <a:lnTo>
                        <a:pt x="33637" y="8788"/>
                      </a:lnTo>
                      <a:close/>
                      <a:moveTo>
                        <a:pt x="50306" y="8788"/>
                      </a:moveTo>
                      <a:lnTo>
                        <a:pt x="49544" y="8859"/>
                      </a:lnTo>
                      <a:lnTo>
                        <a:pt x="48782" y="9002"/>
                      </a:lnTo>
                      <a:lnTo>
                        <a:pt x="48044" y="9216"/>
                      </a:lnTo>
                      <a:lnTo>
                        <a:pt x="47318" y="9502"/>
                      </a:lnTo>
                      <a:lnTo>
                        <a:pt x="46627" y="9859"/>
                      </a:lnTo>
                      <a:lnTo>
                        <a:pt x="45960" y="10288"/>
                      </a:lnTo>
                      <a:lnTo>
                        <a:pt x="45318" y="10776"/>
                      </a:lnTo>
                      <a:lnTo>
                        <a:pt x="45020" y="11062"/>
                      </a:lnTo>
                      <a:lnTo>
                        <a:pt x="44734" y="11360"/>
                      </a:lnTo>
                      <a:lnTo>
                        <a:pt x="44222" y="11991"/>
                      </a:lnTo>
                      <a:lnTo>
                        <a:pt x="43793" y="12657"/>
                      </a:lnTo>
                      <a:lnTo>
                        <a:pt x="43424" y="13360"/>
                      </a:lnTo>
                      <a:lnTo>
                        <a:pt x="43139" y="14086"/>
                      </a:lnTo>
                      <a:lnTo>
                        <a:pt x="42924" y="14825"/>
                      </a:lnTo>
                      <a:lnTo>
                        <a:pt x="42781" y="15587"/>
                      </a:lnTo>
                      <a:lnTo>
                        <a:pt x="42710" y="16349"/>
                      </a:lnTo>
                      <a:lnTo>
                        <a:pt x="42710" y="17122"/>
                      </a:lnTo>
                      <a:lnTo>
                        <a:pt x="42781" y="17885"/>
                      </a:lnTo>
                      <a:lnTo>
                        <a:pt x="42924" y="18647"/>
                      </a:lnTo>
                      <a:lnTo>
                        <a:pt x="43139" y="19385"/>
                      </a:lnTo>
                      <a:lnTo>
                        <a:pt x="43424" y="20111"/>
                      </a:lnTo>
                      <a:lnTo>
                        <a:pt x="43793" y="20814"/>
                      </a:lnTo>
                      <a:lnTo>
                        <a:pt x="44222" y="21480"/>
                      </a:lnTo>
                      <a:lnTo>
                        <a:pt x="44734" y="22111"/>
                      </a:lnTo>
                      <a:lnTo>
                        <a:pt x="45020" y="22421"/>
                      </a:lnTo>
                      <a:lnTo>
                        <a:pt x="45318" y="22695"/>
                      </a:lnTo>
                      <a:lnTo>
                        <a:pt x="45949" y="23195"/>
                      </a:lnTo>
                      <a:lnTo>
                        <a:pt x="46615" y="23624"/>
                      </a:lnTo>
                      <a:lnTo>
                        <a:pt x="47318" y="23969"/>
                      </a:lnTo>
                      <a:lnTo>
                        <a:pt x="48032" y="24255"/>
                      </a:lnTo>
                      <a:lnTo>
                        <a:pt x="48782" y="24469"/>
                      </a:lnTo>
                      <a:lnTo>
                        <a:pt x="49533" y="24612"/>
                      </a:lnTo>
                      <a:lnTo>
                        <a:pt x="50295" y="24683"/>
                      </a:lnTo>
                      <a:lnTo>
                        <a:pt x="51057" y="24683"/>
                      </a:lnTo>
                      <a:lnTo>
                        <a:pt x="51819" y="24612"/>
                      </a:lnTo>
                      <a:lnTo>
                        <a:pt x="52581" y="24469"/>
                      </a:lnTo>
                      <a:lnTo>
                        <a:pt x="53319" y="24255"/>
                      </a:lnTo>
                      <a:lnTo>
                        <a:pt x="54045" y="23969"/>
                      </a:lnTo>
                      <a:lnTo>
                        <a:pt x="54736" y="23624"/>
                      </a:lnTo>
                      <a:lnTo>
                        <a:pt x="55414" y="23195"/>
                      </a:lnTo>
                      <a:lnTo>
                        <a:pt x="56046" y="22695"/>
                      </a:lnTo>
                      <a:lnTo>
                        <a:pt x="56343" y="22421"/>
                      </a:lnTo>
                      <a:lnTo>
                        <a:pt x="56629" y="22111"/>
                      </a:lnTo>
                      <a:lnTo>
                        <a:pt x="57129" y="21480"/>
                      </a:lnTo>
                      <a:lnTo>
                        <a:pt x="57570" y="20814"/>
                      </a:lnTo>
                      <a:lnTo>
                        <a:pt x="57927" y="20111"/>
                      </a:lnTo>
                      <a:lnTo>
                        <a:pt x="58213" y="19385"/>
                      </a:lnTo>
                      <a:lnTo>
                        <a:pt x="58439" y="18647"/>
                      </a:lnTo>
                      <a:lnTo>
                        <a:pt x="58582" y="17885"/>
                      </a:lnTo>
                      <a:lnTo>
                        <a:pt x="58653" y="17111"/>
                      </a:lnTo>
                      <a:lnTo>
                        <a:pt x="58653" y="16349"/>
                      </a:lnTo>
                      <a:lnTo>
                        <a:pt x="58582" y="15575"/>
                      </a:lnTo>
                      <a:lnTo>
                        <a:pt x="58439" y="14825"/>
                      </a:lnTo>
                      <a:lnTo>
                        <a:pt x="58213" y="14074"/>
                      </a:lnTo>
                      <a:lnTo>
                        <a:pt x="57927" y="13360"/>
                      </a:lnTo>
                      <a:lnTo>
                        <a:pt x="57570" y="12657"/>
                      </a:lnTo>
                      <a:lnTo>
                        <a:pt x="57129" y="11991"/>
                      </a:lnTo>
                      <a:lnTo>
                        <a:pt x="56629" y="11360"/>
                      </a:lnTo>
                      <a:lnTo>
                        <a:pt x="56343" y="11062"/>
                      </a:lnTo>
                      <a:lnTo>
                        <a:pt x="56046" y="10776"/>
                      </a:lnTo>
                      <a:lnTo>
                        <a:pt x="55414" y="10288"/>
                      </a:lnTo>
                      <a:lnTo>
                        <a:pt x="54748" y="9859"/>
                      </a:lnTo>
                      <a:lnTo>
                        <a:pt x="54045" y="9502"/>
                      </a:lnTo>
                      <a:lnTo>
                        <a:pt x="53331" y="9216"/>
                      </a:lnTo>
                      <a:lnTo>
                        <a:pt x="52593" y="9002"/>
                      </a:lnTo>
                      <a:lnTo>
                        <a:pt x="51831" y="8859"/>
                      </a:lnTo>
                      <a:lnTo>
                        <a:pt x="51068" y="8788"/>
                      </a:lnTo>
                      <a:close/>
                      <a:moveTo>
                        <a:pt x="11907" y="1"/>
                      </a:moveTo>
                      <a:lnTo>
                        <a:pt x="10681" y="108"/>
                      </a:lnTo>
                      <a:lnTo>
                        <a:pt x="9490" y="346"/>
                      </a:lnTo>
                      <a:lnTo>
                        <a:pt x="8311" y="691"/>
                      </a:lnTo>
                      <a:lnTo>
                        <a:pt x="7192" y="1156"/>
                      </a:lnTo>
                      <a:lnTo>
                        <a:pt x="6109" y="1727"/>
                      </a:lnTo>
                      <a:lnTo>
                        <a:pt x="5097" y="2406"/>
                      </a:lnTo>
                      <a:lnTo>
                        <a:pt x="4144" y="3192"/>
                      </a:lnTo>
                      <a:lnTo>
                        <a:pt x="3703" y="3632"/>
                      </a:lnTo>
                      <a:lnTo>
                        <a:pt x="3394" y="3942"/>
                      </a:lnTo>
                      <a:lnTo>
                        <a:pt x="2965" y="4406"/>
                      </a:lnTo>
                      <a:lnTo>
                        <a:pt x="2203" y="5371"/>
                      </a:lnTo>
                      <a:lnTo>
                        <a:pt x="1560" y="6383"/>
                      </a:lnTo>
                      <a:lnTo>
                        <a:pt x="1024" y="7454"/>
                      </a:lnTo>
                      <a:lnTo>
                        <a:pt x="608" y="8550"/>
                      </a:lnTo>
                      <a:lnTo>
                        <a:pt x="286" y="9681"/>
                      </a:lnTo>
                      <a:lnTo>
                        <a:pt x="96" y="10836"/>
                      </a:lnTo>
                      <a:lnTo>
                        <a:pt x="0" y="11991"/>
                      </a:lnTo>
                      <a:lnTo>
                        <a:pt x="24" y="13146"/>
                      </a:lnTo>
                      <a:lnTo>
                        <a:pt x="155" y="14301"/>
                      </a:lnTo>
                      <a:lnTo>
                        <a:pt x="393" y="15444"/>
                      </a:lnTo>
                      <a:lnTo>
                        <a:pt x="751" y="16563"/>
                      </a:lnTo>
                      <a:lnTo>
                        <a:pt x="1215" y="17646"/>
                      </a:lnTo>
                      <a:lnTo>
                        <a:pt x="1786" y="18682"/>
                      </a:lnTo>
                      <a:lnTo>
                        <a:pt x="2465" y="19682"/>
                      </a:lnTo>
                      <a:lnTo>
                        <a:pt x="3263" y="20623"/>
                      </a:lnTo>
                      <a:lnTo>
                        <a:pt x="3703" y="21064"/>
                      </a:lnTo>
                      <a:lnTo>
                        <a:pt x="4144" y="21492"/>
                      </a:lnTo>
                      <a:lnTo>
                        <a:pt x="5097" y="22278"/>
                      </a:lnTo>
                      <a:lnTo>
                        <a:pt x="6109" y="22969"/>
                      </a:lnTo>
                      <a:lnTo>
                        <a:pt x="7180" y="23540"/>
                      </a:lnTo>
                      <a:lnTo>
                        <a:pt x="8311" y="24005"/>
                      </a:lnTo>
                      <a:lnTo>
                        <a:pt x="9478" y="24350"/>
                      </a:lnTo>
                      <a:lnTo>
                        <a:pt x="10681" y="24576"/>
                      </a:lnTo>
                      <a:lnTo>
                        <a:pt x="11907" y="24695"/>
                      </a:lnTo>
                      <a:lnTo>
                        <a:pt x="12526" y="24695"/>
                      </a:lnTo>
                      <a:lnTo>
                        <a:pt x="13181" y="24683"/>
                      </a:lnTo>
                      <a:lnTo>
                        <a:pt x="14443" y="24576"/>
                      </a:lnTo>
                      <a:lnTo>
                        <a:pt x="15646" y="24362"/>
                      </a:lnTo>
                      <a:lnTo>
                        <a:pt x="16789" y="24028"/>
                      </a:lnTo>
                      <a:lnTo>
                        <a:pt x="17861" y="23588"/>
                      </a:lnTo>
                      <a:lnTo>
                        <a:pt x="18885" y="23040"/>
                      </a:lnTo>
                      <a:lnTo>
                        <a:pt x="19837" y="22385"/>
                      </a:lnTo>
                      <a:lnTo>
                        <a:pt x="20742" y="21623"/>
                      </a:lnTo>
                      <a:lnTo>
                        <a:pt x="21159" y="21195"/>
                      </a:lnTo>
                      <a:lnTo>
                        <a:pt x="21516" y="20825"/>
                      </a:lnTo>
                      <a:lnTo>
                        <a:pt x="22147" y="20028"/>
                      </a:lnTo>
                      <a:lnTo>
                        <a:pt x="22695" y="19170"/>
                      </a:lnTo>
                      <a:lnTo>
                        <a:pt x="23147" y="18242"/>
                      </a:lnTo>
                      <a:lnTo>
                        <a:pt x="23516" y="17253"/>
                      </a:lnTo>
                      <a:lnTo>
                        <a:pt x="23790" y="16206"/>
                      </a:lnTo>
                      <a:lnTo>
                        <a:pt x="23969" y="15086"/>
                      </a:lnTo>
                      <a:lnTo>
                        <a:pt x="24052" y="13908"/>
                      </a:lnTo>
                      <a:lnTo>
                        <a:pt x="24064" y="13289"/>
                      </a:lnTo>
                      <a:lnTo>
                        <a:pt x="24064" y="12753"/>
                      </a:lnTo>
                      <a:lnTo>
                        <a:pt x="23981" y="11705"/>
                      </a:lnTo>
                      <a:lnTo>
                        <a:pt x="23885" y="11181"/>
                      </a:lnTo>
                      <a:lnTo>
                        <a:pt x="12526" y="11181"/>
                      </a:lnTo>
                      <a:lnTo>
                        <a:pt x="12526" y="14574"/>
                      </a:lnTo>
                      <a:lnTo>
                        <a:pt x="20599" y="14574"/>
                      </a:lnTo>
                      <a:lnTo>
                        <a:pt x="20480" y="15265"/>
                      </a:lnTo>
                      <a:lnTo>
                        <a:pt x="20159" y="16491"/>
                      </a:lnTo>
                      <a:lnTo>
                        <a:pt x="19694" y="17563"/>
                      </a:lnTo>
                      <a:lnTo>
                        <a:pt x="19099" y="18456"/>
                      </a:lnTo>
                      <a:lnTo>
                        <a:pt x="18754" y="18825"/>
                      </a:lnTo>
                      <a:lnTo>
                        <a:pt x="18420" y="19135"/>
                      </a:lnTo>
                      <a:lnTo>
                        <a:pt x="17706" y="19682"/>
                      </a:lnTo>
                      <a:lnTo>
                        <a:pt x="16968" y="20147"/>
                      </a:lnTo>
                      <a:lnTo>
                        <a:pt x="16194" y="20540"/>
                      </a:lnTo>
                      <a:lnTo>
                        <a:pt x="15384" y="20849"/>
                      </a:lnTo>
                      <a:lnTo>
                        <a:pt x="14562" y="21075"/>
                      </a:lnTo>
                      <a:lnTo>
                        <a:pt x="13729" y="21230"/>
                      </a:lnTo>
                      <a:lnTo>
                        <a:pt x="12884" y="21302"/>
                      </a:lnTo>
                      <a:lnTo>
                        <a:pt x="12038" y="21290"/>
                      </a:lnTo>
                      <a:lnTo>
                        <a:pt x="11193" y="21195"/>
                      </a:lnTo>
                      <a:lnTo>
                        <a:pt x="10359" y="21028"/>
                      </a:lnTo>
                      <a:lnTo>
                        <a:pt x="9538" y="20778"/>
                      </a:lnTo>
                      <a:lnTo>
                        <a:pt x="8752" y="20456"/>
                      </a:lnTo>
                      <a:lnTo>
                        <a:pt x="7978" y="20052"/>
                      </a:lnTo>
                      <a:lnTo>
                        <a:pt x="7252" y="19563"/>
                      </a:lnTo>
                      <a:lnTo>
                        <a:pt x="6561" y="18992"/>
                      </a:lnTo>
                      <a:lnTo>
                        <a:pt x="6240" y="18682"/>
                      </a:lnTo>
                      <a:lnTo>
                        <a:pt x="5918" y="18349"/>
                      </a:lnTo>
                      <a:lnTo>
                        <a:pt x="5358" y="17634"/>
                      </a:lnTo>
                      <a:lnTo>
                        <a:pt x="4870" y="16884"/>
                      </a:lnTo>
                      <a:lnTo>
                        <a:pt x="4465" y="16099"/>
                      </a:lnTo>
                      <a:lnTo>
                        <a:pt x="4144" y="15289"/>
                      </a:lnTo>
                      <a:lnTo>
                        <a:pt x="3906" y="14455"/>
                      </a:lnTo>
                      <a:lnTo>
                        <a:pt x="3739" y="13610"/>
                      </a:lnTo>
                      <a:lnTo>
                        <a:pt x="3668" y="12753"/>
                      </a:lnTo>
                      <a:lnTo>
                        <a:pt x="3668" y="11895"/>
                      </a:lnTo>
                      <a:lnTo>
                        <a:pt x="3739" y="11038"/>
                      </a:lnTo>
                      <a:lnTo>
                        <a:pt x="3906" y="10193"/>
                      </a:lnTo>
                      <a:lnTo>
                        <a:pt x="4144" y="9359"/>
                      </a:lnTo>
                      <a:lnTo>
                        <a:pt x="4465" y="8550"/>
                      </a:lnTo>
                      <a:lnTo>
                        <a:pt x="4870" y="7764"/>
                      </a:lnTo>
                      <a:lnTo>
                        <a:pt x="5358" y="7014"/>
                      </a:lnTo>
                      <a:lnTo>
                        <a:pt x="5918" y="6299"/>
                      </a:lnTo>
                      <a:lnTo>
                        <a:pt x="6240" y="5966"/>
                      </a:lnTo>
                      <a:lnTo>
                        <a:pt x="6549" y="5656"/>
                      </a:lnTo>
                      <a:lnTo>
                        <a:pt x="7216" y="5085"/>
                      </a:lnTo>
                      <a:lnTo>
                        <a:pt x="7942" y="4585"/>
                      </a:lnTo>
                      <a:lnTo>
                        <a:pt x="8704" y="4180"/>
                      </a:lnTo>
                      <a:lnTo>
                        <a:pt x="9514" y="3835"/>
                      </a:lnTo>
                      <a:lnTo>
                        <a:pt x="10347" y="3585"/>
                      </a:lnTo>
                      <a:lnTo>
                        <a:pt x="11205" y="3430"/>
                      </a:lnTo>
                      <a:lnTo>
                        <a:pt x="12086" y="3347"/>
                      </a:lnTo>
                      <a:lnTo>
                        <a:pt x="12955" y="3347"/>
                      </a:lnTo>
                      <a:lnTo>
                        <a:pt x="13800" y="3418"/>
                      </a:lnTo>
                      <a:lnTo>
                        <a:pt x="14622" y="3573"/>
                      </a:lnTo>
                      <a:lnTo>
                        <a:pt x="15432" y="3811"/>
                      </a:lnTo>
                      <a:lnTo>
                        <a:pt x="16206" y="4120"/>
                      </a:lnTo>
                      <a:lnTo>
                        <a:pt x="16944" y="4501"/>
                      </a:lnTo>
                      <a:lnTo>
                        <a:pt x="17646" y="4966"/>
                      </a:lnTo>
                      <a:lnTo>
                        <a:pt x="18313" y="5490"/>
                      </a:lnTo>
                      <a:lnTo>
                        <a:pt x="18623" y="5775"/>
                      </a:lnTo>
                      <a:lnTo>
                        <a:pt x="21004" y="3394"/>
                      </a:lnTo>
                      <a:lnTo>
                        <a:pt x="20563" y="2989"/>
                      </a:lnTo>
                      <a:lnTo>
                        <a:pt x="19647" y="2251"/>
                      </a:lnTo>
                      <a:lnTo>
                        <a:pt x="18670" y="1608"/>
                      </a:lnTo>
                      <a:lnTo>
                        <a:pt x="17634" y="1072"/>
                      </a:lnTo>
                      <a:lnTo>
                        <a:pt x="16551" y="644"/>
                      </a:lnTo>
                      <a:lnTo>
                        <a:pt x="15432" y="322"/>
                      </a:lnTo>
                      <a:lnTo>
                        <a:pt x="14289" y="108"/>
                      </a:lnTo>
                      <a:lnTo>
                        <a:pt x="13122" y="1"/>
                      </a:lnTo>
                      <a:close/>
                      <a:moveTo>
                        <a:pt x="90111" y="8752"/>
                      </a:moveTo>
                      <a:lnTo>
                        <a:pt x="89372" y="8824"/>
                      </a:lnTo>
                      <a:lnTo>
                        <a:pt x="88646" y="8955"/>
                      </a:lnTo>
                      <a:lnTo>
                        <a:pt x="87932" y="9169"/>
                      </a:lnTo>
                      <a:lnTo>
                        <a:pt x="87253" y="9455"/>
                      </a:lnTo>
                      <a:lnTo>
                        <a:pt x="86598" y="9812"/>
                      </a:lnTo>
                      <a:lnTo>
                        <a:pt x="85991" y="10229"/>
                      </a:lnTo>
                      <a:lnTo>
                        <a:pt x="85419" y="10717"/>
                      </a:lnTo>
                      <a:lnTo>
                        <a:pt x="85157" y="10979"/>
                      </a:lnTo>
                      <a:lnTo>
                        <a:pt x="84884" y="11276"/>
                      </a:lnTo>
                      <a:lnTo>
                        <a:pt x="84407" y="11895"/>
                      </a:lnTo>
                      <a:lnTo>
                        <a:pt x="83979" y="12562"/>
                      </a:lnTo>
                      <a:lnTo>
                        <a:pt x="83633" y="13265"/>
                      </a:lnTo>
                      <a:lnTo>
                        <a:pt x="83348" y="13991"/>
                      </a:lnTo>
                      <a:lnTo>
                        <a:pt x="83145" y="14753"/>
                      </a:lnTo>
                      <a:lnTo>
                        <a:pt x="83014" y="15527"/>
                      </a:lnTo>
                      <a:lnTo>
                        <a:pt x="82967" y="16313"/>
                      </a:lnTo>
                      <a:lnTo>
                        <a:pt x="82979" y="16718"/>
                      </a:lnTo>
                      <a:lnTo>
                        <a:pt x="82967" y="17111"/>
                      </a:lnTo>
                      <a:lnTo>
                        <a:pt x="83038" y="17896"/>
                      </a:lnTo>
                      <a:lnTo>
                        <a:pt x="83169" y="18670"/>
                      </a:lnTo>
                      <a:lnTo>
                        <a:pt x="83383" y="19420"/>
                      </a:lnTo>
                      <a:lnTo>
                        <a:pt x="83669" y="20147"/>
                      </a:lnTo>
                      <a:lnTo>
                        <a:pt x="84026" y="20837"/>
                      </a:lnTo>
                      <a:lnTo>
                        <a:pt x="84467" y="21492"/>
                      </a:lnTo>
                      <a:lnTo>
                        <a:pt x="84955" y="22099"/>
                      </a:lnTo>
                      <a:lnTo>
                        <a:pt x="85241" y="22385"/>
                      </a:lnTo>
                      <a:lnTo>
                        <a:pt x="85515" y="22659"/>
                      </a:lnTo>
                      <a:lnTo>
                        <a:pt x="86122" y="23171"/>
                      </a:lnTo>
                      <a:lnTo>
                        <a:pt x="86765" y="23600"/>
                      </a:lnTo>
                      <a:lnTo>
                        <a:pt x="87444" y="23969"/>
                      </a:lnTo>
                      <a:lnTo>
                        <a:pt x="88158" y="24266"/>
                      </a:lnTo>
                      <a:lnTo>
                        <a:pt x="88908" y="24481"/>
                      </a:lnTo>
                      <a:lnTo>
                        <a:pt x="89670" y="24624"/>
                      </a:lnTo>
                      <a:lnTo>
                        <a:pt x="90456" y="24695"/>
                      </a:lnTo>
                      <a:lnTo>
                        <a:pt x="91385" y="24695"/>
                      </a:lnTo>
                      <a:lnTo>
                        <a:pt x="92444" y="24564"/>
                      </a:lnTo>
                      <a:lnTo>
                        <a:pt x="93468" y="24290"/>
                      </a:lnTo>
                      <a:lnTo>
                        <a:pt x="94445" y="23862"/>
                      </a:lnTo>
                      <a:lnTo>
                        <a:pt x="94909" y="23588"/>
                      </a:lnTo>
                      <a:lnTo>
                        <a:pt x="95278" y="23350"/>
                      </a:lnTo>
                      <a:lnTo>
                        <a:pt x="95981" y="22802"/>
                      </a:lnTo>
                      <a:lnTo>
                        <a:pt x="96624" y="22195"/>
                      </a:lnTo>
                      <a:lnTo>
                        <a:pt x="97207" y="21528"/>
                      </a:lnTo>
                      <a:lnTo>
                        <a:pt x="97469" y="21171"/>
                      </a:lnTo>
                      <a:lnTo>
                        <a:pt x="94766" y="19349"/>
                      </a:lnTo>
                      <a:lnTo>
                        <a:pt x="94600" y="19599"/>
                      </a:lnTo>
                      <a:lnTo>
                        <a:pt x="94242" y="20052"/>
                      </a:lnTo>
                      <a:lnTo>
                        <a:pt x="93814" y="20456"/>
                      </a:lnTo>
                      <a:lnTo>
                        <a:pt x="93361" y="20802"/>
                      </a:lnTo>
                      <a:lnTo>
                        <a:pt x="92849" y="21087"/>
                      </a:lnTo>
                      <a:lnTo>
                        <a:pt x="92313" y="21302"/>
                      </a:lnTo>
                      <a:lnTo>
                        <a:pt x="91754" y="21457"/>
                      </a:lnTo>
                      <a:lnTo>
                        <a:pt x="91170" y="21528"/>
                      </a:lnTo>
                      <a:lnTo>
                        <a:pt x="90873" y="21540"/>
                      </a:lnTo>
                      <a:lnTo>
                        <a:pt x="90563" y="21540"/>
                      </a:lnTo>
                      <a:lnTo>
                        <a:pt x="89956" y="21468"/>
                      </a:lnTo>
                      <a:lnTo>
                        <a:pt x="89372" y="21314"/>
                      </a:lnTo>
                      <a:lnTo>
                        <a:pt x="88825" y="21064"/>
                      </a:lnTo>
                      <a:lnTo>
                        <a:pt x="88313" y="20754"/>
                      </a:lnTo>
                      <a:lnTo>
                        <a:pt x="87860" y="20361"/>
                      </a:lnTo>
                      <a:lnTo>
                        <a:pt x="87467" y="19909"/>
                      </a:lnTo>
                      <a:lnTo>
                        <a:pt x="87134" y="19397"/>
                      </a:lnTo>
                      <a:lnTo>
                        <a:pt x="87003" y="19111"/>
                      </a:lnTo>
                      <a:lnTo>
                        <a:pt x="97660" y="14705"/>
                      </a:lnTo>
                      <a:lnTo>
                        <a:pt x="97302" y="13801"/>
                      </a:lnTo>
                      <a:lnTo>
                        <a:pt x="97136" y="13396"/>
                      </a:lnTo>
                      <a:lnTo>
                        <a:pt x="96743" y="12610"/>
                      </a:lnTo>
                      <a:lnTo>
                        <a:pt x="96517" y="12241"/>
                      </a:lnTo>
                      <a:lnTo>
                        <a:pt x="96231" y="11800"/>
                      </a:lnTo>
                      <a:lnTo>
                        <a:pt x="95588" y="11002"/>
                      </a:lnTo>
                      <a:lnTo>
                        <a:pt x="95219" y="10621"/>
                      </a:lnTo>
                      <a:lnTo>
                        <a:pt x="94992" y="10419"/>
                      </a:lnTo>
                      <a:lnTo>
                        <a:pt x="94516" y="10026"/>
                      </a:lnTo>
                      <a:lnTo>
                        <a:pt x="93992" y="9681"/>
                      </a:lnTo>
                      <a:lnTo>
                        <a:pt x="93456" y="9395"/>
                      </a:lnTo>
                      <a:lnTo>
                        <a:pt x="93171" y="9276"/>
                      </a:lnTo>
                      <a:lnTo>
                        <a:pt x="92849" y="9145"/>
                      </a:lnTo>
                      <a:lnTo>
                        <a:pt x="92194" y="8955"/>
                      </a:lnTo>
                      <a:lnTo>
                        <a:pt x="91516" y="8812"/>
                      </a:lnTo>
                      <a:lnTo>
                        <a:pt x="90837" y="8752"/>
                      </a:lnTo>
                      <a:close/>
                      <a:moveTo>
                        <a:pt x="67750" y="8764"/>
                      </a:moveTo>
                      <a:lnTo>
                        <a:pt x="67369" y="8776"/>
                      </a:lnTo>
                      <a:lnTo>
                        <a:pt x="66619" y="8847"/>
                      </a:lnTo>
                      <a:lnTo>
                        <a:pt x="65892" y="9002"/>
                      </a:lnTo>
                      <a:lnTo>
                        <a:pt x="65178" y="9228"/>
                      </a:lnTo>
                      <a:lnTo>
                        <a:pt x="64499" y="9538"/>
                      </a:lnTo>
                      <a:lnTo>
                        <a:pt x="63856" y="9895"/>
                      </a:lnTo>
                      <a:lnTo>
                        <a:pt x="63249" y="10336"/>
                      </a:lnTo>
                      <a:lnTo>
                        <a:pt x="62678" y="10824"/>
                      </a:lnTo>
                      <a:lnTo>
                        <a:pt x="62416" y="11098"/>
                      </a:lnTo>
                      <a:lnTo>
                        <a:pt x="62142" y="11395"/>
                      </a:lnTo>
                      <a:lnTo>
                        <a:pt x="61642" y="12003"/>
                      </a:lnTo>
                      <a:lnTo>
                        <a:pt x="61213" y="12657"/>
                      </a:lnTo>
                      <a:lnTo>
                        <a:pt x="60844" y="13348"/>
                      </a:lnTo>
                      <a:lnTo>
                        <a:pt x="60546" y="14062"/>
                      </a:lnTo>
                      <a:lnTo>
                        <a:pt x="60332" y="14813"/>
                      </a:lnTo>
                      <a:lnTo>
                        <a:pt x="60189" y="15587"/>
                      </a:lnTo>
                      <a:lnTo>
                        <a:pt x="60130" y="16360"/>
                      </a:lnTo>
                      <a:lnTo>
                        <a:pt x="60130" y="16753"/>
                      </a:lnTo>
                      <a:lnTo>
                        <a:pt x="60130" y="17158"/>
                      </a:lnTo>
                      <a:lnTo>
                        <a:pt x="60189" y="17932"/>
                      </a:lnTo>
                      <a:lnTo>
                        <a:pt x="60344" y="18706"/>
                      </a:lnTo>
                      <a:lnTo>
                        <a:pt x="60558" y="19444"/>
                      </a:lnTo>
                      <a:lnTo>
                        <a:pt x="60844" y="20159"/>
                      </a:lnTo>
                      <a:lnTo>
                        <a:pt x="61213" y="20849"/>
                      </a:lnTo>
                      <a:lnTo>
                        <a:pt x="61642" y="21492"/>
                      </a:lnTo>
                      <a:lnTo>
                        <a:pt x="62142" y="22088"/>
                      </a:lnTo>
                      <a:lnTo>
                        <a:pt x="62416" y="22373"/>
                      </a:lnTo>
                      <a:lnTo>
                        <a:pt x="62678" y="22647"/>
                      </a:lnTo>
                      <a:lnTo>
                        <a:pt x="63249" y="23135"/>
                      </a:lnTo>
                      <a:lnTo>
                        <a:pt x="63856" y="23576"/>
                      </a:lnTo>
                      <a:lnTo>
                        <a:pt x="64511" y="23933"/>
                      </a:lnTo>
                      <a:lnTo>
                        <a:pt x="65190" y="24231"/>
                      </a:lnTo>
                      <a:lnTo>
                        <a:pt x="65892" y="24457"/>
                      </a:lnTo>
                      <a:lnTo>
                        <a:pt x="66619" y="24612"/>
                      </a:lnTo>
                      <a:lnTo>
                        <a:pt x="67369" y="24683"/>
                      </a:lnTo>
                      <a:lnTo>
                        <a:pt x="67750" y="24695"/>
                      </a:lnTo>
                      <a:lnTo>
                        <a:pt x="68083" y="24683"/>
                      </a:lnTo>
                      <a:lnTo>
                        <a:pt x="68714" y="24636"/>
                      </a:lnTo>
                      <a:lnTo>
                        <a:pt x="69322" y="24517"/>
                      </a:lnTo>
                      <a:lnTo>
                        <a:pt x="69881" y="24350"/>
                      </a:lnTo>
                      <a:lnTo>
                        <a:pt x="70405" y="24124"/>
                      </a:lnTo>
                      <a:lnTo>
                        <a:pt x="70893" y="23838"/>
                      </a:lnTo>
                      <a:lnTo>
                        <a:pt x="71334" y="23493"/>
                      </a:lnTo>
                      <a:lnTo>
                        <a:pt x="71739" y="23100"/>
                      </a:lnTo>
                      <a:lnTo>
                        <a:pt x="71929" y="22873"/>
                      </a:lnTo>
                      <a:lnTo>
                        <a:pt x="72048" y="22873"/>
                      </a:lnTo>
                      <a:lnTo>
                        <a:pt x="72048" y="24016"/>
                      </a:lnTo>
                      <a:lnTo>
                        <a:pt x="72036" y="24576"/>
                      </a:lnTo>
                      <a:lnTo>
                        <a:pt x="71893" y="25576"/>
                      </a:lnTo>
                      <a:lnTo>
                        <a:pt x="71620" y="26445"/>
                      </a:lnTo>
                      <a:lnTo>
                        <a:pt x="71191" y="27172"/>
                      </a:lnTo>
                      <a:lnTo>
                        <a:pt x="70917" y="27493"/>
                      </a:lnTo>
                      <a:lnTo>
                        <a:pt x="70596" y="27791"/>
                      </a:lnTo>
                      <a:lnTo>
                        <a:pt x="69881" y="28255"/>
                      </a:lnTo>
                      <a:lnTo>
                        <a:pt x="69083" y="28565"/>
                      </a:lnTo>
                      <a:lnTo>
                        <a:pt x="68238" y="28708"/>
                      </a:lnTo>
                      <a:lnTo>
                        <a:pt x="67809" y="28696"/>
                      </a:lnTo>
                      <a:lnTo>
                        <a:pt x="67464" y="28696"/>
                      </a:lnTo>
                      <a:lnTo>
                        <a:pt x="66809" y="28589"/>
                      </a:lnTo>
                      <a:lnTo>
                        <a:pt x="66166" y="28374"/>
                      </a:lnTo>
                      <a:lnTo>
                        <a:pt x="65583" y="28053"/>
                      </a:lnTo>
                      <a:lnTo>
                        <a:pt x="65309" y="27850"/>
                      </a:lnTo>
                      <a:lnTo>
                        <a:pt x="65059" y="27636"/>
                      </a:lnTo>
                      <a:lnTo>
                        <a:pt x="64630" y="27184"/>
                      </a:lnTo>
                      <a:lnTo>
                        <a:pt x="64249" y="26684"/>
                      </a:lnTo>
                      <a:lnTo>
                        <a:pt x="63928" y="26136"/>
                      </a:lnTo>
                      <a:lnTo>
                        <a:pt x="63809" y="25850"/>
                      </a:lnTo>
                      <a:lnTo>
                        <a:pt x="60749" y="27112"/>
                      </a:lnTo>
                      <a:lnTo>
                        <a:pt x="60975" y="27600"/>
                      </a:lnTo>
                      <a:lnTo>
                        <a:pt x="61523" y="28517"/>
                      </a:lnTo>
                      <a:lnTo>
                        <a:pt x="62166" y="29339"/>
                      </a:lnTo>
                      <a:lnTo>
                        <a:pt x="62928" y="30077"/>
                      </a:lnTo>
                      <a:lnTo>
                        <a:pt x="63344" y="30410"/>
                      </a:lnTo>
                      <a:lnTo>
                        <a:pt x="63833" y="30756"/>
                      </a:lnTo>
                      <a:lnTo>
                        <a:pt x="64892" y="31303"/>
                      </a:lnTo>
                      <a:lnTo>
                        <a:pt x="66023" y="31660"/>
                      </a:lnTo>
                      <a:lnTo>
                        <a:pt x="67202" y="31827"/>
                      </a:lnTo>
                      <a:lnTo>
                        <a:pt x="68178" y="31827"/>
                      </a:lnTo>
                      <a:lnTo>
                        <a:pt x="68929" y="31780"/>
                      </a:lnTo>
                      <a:lnTo>
                        <a:pt x="69667" y="31660"/>
                      </a:lnTo>
                      <a:lnTo>
                        <a:pt x="70381" y="31470"/>
                      </a:lnTo>
                      <a:lnTo>
                        <a:pt x="71072" y="31196"/>
                      </a:lnTo>
                      <a:lnTo>
                        <a:pt x="71739" y="30875"/>
                      </a:lnTo>
                      <a:lnTo>
                        <a:pt x="72370" y="30470"/>
                      </a:lnTo>
                      <a:lnTo>
                        <a:pt x="72965" y="30005"/>
                      </a:lnTo>
                      <a:lnTo>
                        <a:pt x="73239" y="29755"/>
                      </a:lnTo>
                      <a:lnTo>
                        <a:pt x="73501" y="29493"/>
                      </a:lnTo>
                      <a:lnTo>
                        <a:pt x="73965" y="28910"/>
                      </a:lnTo>
                      <a:lnTo>
                        <a:pt x="74358" y="28267"/>
                      </a:lnTo>
                      <a:lnTo>
                        <a:pt x="74691" y="27553"/>
                      </a:lnTo>
                      <a:lnTo>
                        <a:pt x="74965" y="26767"/>
                      </a:lnTo>
                      <a:lnTo>
                        <a:pt x="75156" y="25933"/>
                      </a:lnTo>
                      <a:lnTo>
                        <a:pt x="75299" y="25017"/>
                      </a:lnTo>
                      <a:lnTo>
                        <a:pt x="75358" y="24040"/>
                      </a:lnTo>
                      <a:lnTo>
                        <a:pt x="75370" y="23528"/>
                      </a:lnTo>
                      <a:lnTo>
                        <a:pt x="75370" y="9240"/>
                      </a:lnTo>
                      <a:lnTo>
                        <a:pt x="72048" y="9240"/>
                      </a:lnTo>
                      <a:lnTo>
                        <a:pt x="72048" y="10538"/>
                      </a:lnTo>
                      <a:lnTo>
                        <a:pt x="71929" y="10538"/>
                      </a:lnTo>
                      <a:lnTo>
                        <a:pt x="71750" y="10336"/>
                      </a:lnTo>
                      <a:lnTo>
                        <a:pt x="71358" y="9967"/>
                      </a:lnTo>
                      <a:lnTo>
                        <a:pt x="70917" y="9645"/>
                      </a:lnTo>
                      <a:lnTo>
                        <a:pt x="70453" y="9383"/>
                      </a:lnTo>
                      <a:lnTo>
                        <a:pt x="70203" y="9276"/>
                      </a:lnTo>
                      <a:lnTo>
                        <a:pt x="69905" y="9145"/>
                      </a:lnTo>
                      <a:lnTo>
                        <a:pt x="69310" y="8955"/>
                      </a:lnTo>
                      <a:lnTo>
                        <a:pt x="68690" y="8824"/>
                      </a:lnTo>
                      <a:lnTo>
                        <a:pt x="68059" y="8764"/>
                      </a:lnTo>
                      <a:close/>
                    </a:path>
                  </a:pathLst>
                </a:custGeom>
                <a:solidFill>
                  <a:srgbClr val="5F63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19" name="Google Shape;219;p25"/>
                <p:cNvGrpSpPr/>
                <p:nvPr/>
              </p:nvGrpSpPr>
              <p:grpSpPr>
                <a:xfrm>
                  <a:off x="2430564" y="1427610"/>
                  <a:ext cx="644078" cy="193336"/>
                  <a:chOff x="2430564" y="1427610"/>
                  <a:chExt cx="644078" cy="193336"/>
                </a:xfrm>
              </p:grpSpPr>
              <p:sp>
                <p:nvSpPr>
                  <p:cNvPr id="220" name="Google Shape;220;p25"/>
                  <p:cNvSpPr/>
                  <p:nvPr/>
                </p:nvSpPr>
                <p:spPr>
                  <a:xfrm>
                    <a:off x="2430564" y="1427610"/>
                    <a:ext cx="169444" cy="1933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766" h="22553" extrusionOk="0">
                        <a:moveTo>
                          <a:pt x="10765" y="1"/>
                        </a:moveTo>
                        <a:lnTo>
                          <a:pt x="10193" y="25"/>
                        </a:lnTo>
                        <a:lnTo>
                          <a:pt x="9086" y="156"/>
                        </a:lnTo>
                        <a:lnTo>
                          <a:pt x="8014" y="406"/>
                        </a:lnTo>
                        <a:lnTo>
                          <a:pt x="6978" y="751"/>
                        </a:lnTo>
                        <a:lnTo>
                          <a:pt x="6002" y="1192"/>
                        </a:lnTo>
                        <a:lnTo>
                          <a:pt x="5085" y="1715"/>
                        </a:lnTo>
                        <a:lnTo>
                          <a:pt x="4216" y="2335"/>
                        </a:lnTo>
                        <a:lnTo>
                          <a:pt x="3418" y="3025"/>
                        </a:lnTo>
                        <a:lnTo>
                          <a:pt x="2692" y="3787"/>
                        </a:lnTo>
                        <a:lnTo>
                          <a:pt x="2037" y="4621"/>
                        </a:lnTo>
                        <a:lnTo>
                          <a:pt x="1453" y="5514"/>
                        </a:lnTo>
                        <a:lnTo>
                          <a:pt x="977" y="6466"/>
                        </a:lnTo>
                        <a:lnTo>
                          <a:pt x="572" y="7466"/>
                        </a:lnTo>
                        <a:lnTo>
                          <a:pt x="275" y="8502"/>
                        </a:lnTo>
                        <a:lnTo>
                          <a:pt x="84" y="9586"/>
                        </a:lnTo>
                        <a:lnTo>
                          <a:pt x="1" y="10693"/>
                        </a:lnTo>
                        <a:lnTo>
                          <a:pt x="1" y="11265"/>
                        </a:lnTo>
                        <a:lnTo>
                          <a:pt x="1" y="11729"/>
                        </a:lnTo>
                        <a:lnTo>
                          <a:pt x="13" y="12300"/>
                        </a:lnTo>
                        <a:lnTo>
                          <a:pt x="144" y="13408"/>
                        </a:lnTo>
                        <a:lnTo>
                          <a:pt x="382" y="14479"/>
                        </a:lnTo>
                        <a:lnTo>
                          <a:pt x="727" y="15503"/>
                        </a:lnTo>
                        <a:lnTo>
                          <a:pt x="1168" y="16480"/>
                        </a:lnTo>
                        <a:lnTo>
                          <a:pt x="1692" y="17408"/>
                        </a:lnTo>
                        <a:lnTo>
                          <a:pt x="2299" y="18278"/>
                        </a:lnTo>
                        <a:lnTo>
                          <a:pt x="2977" y="19087"/>
                        </a:lnTo>
                        <a:lnTo>
                          <a:pt x="3740" y="19814"/>
                        </a:lnTo>
                        <a:lnTo>
                          <a:pt x="4573" y="20480"/>
                        </a:lnTo>
                        <a:lnTo>
                          <a:pt x="5466" y="21052"/>
                        </a:lnTo>
                        <a:lnTo>
                          <a:pt x="6407" y="21552"/>
                        </a:lnTo>
                        <a:lnTo>
                          <a:pt x="7407" y="21945"/>
                        </a:lnTo>
                        <a:lnTo>
                          <a:pt x="8443" y="22254"/>
                        </a:lnTo>
                        <a:lnTo>
                          <a:pt x="9526" y="22457"/>
                        </a:lnTo>
                        <a:lnTo>
                          <a:pt x="10634" y="22552"/>
                        </a:lnTo>
                        <a:lnTo>
                          <a:pt x="11205" y="22552"/>
                        </a:lnTo>
                        <a:lnTo>
                          <a:pt x="11836" y="22540"/>
                        </a:lnTo>
                        <a:lnTo>
                          <a:pt x="13074" y="22409"/>
                        </a:lnTo>
                        <a:lnTo>
                          <a:pt x="14301" y="22147"/>
                        </a:lnTo>
                        <a:lnTo>
                          <a:pt x="15480" y="21742"/>
                        </a:lnTo>
                        <a:lnTo>
                          <a:pt x="16063" y="21492"/>
                        </a:lnTo>
                        <a:lnTo>
                          <a:pt x="16587" y="21242"/>
                        </a:lnTo>
                        <a:lnTo>
                          <a:pt x="17599" y="20647"/>
                        </a:lnTo>
                        <a:lnTo>
                          <a:pt x="18528" y="19933"/>
                        </a:lnTo>
                        <a:lnTo>
                          <a:pt x="19373" y="19123"/>
                        </a:lnTo>
                        <a:lnTo>
                          <a:pt x="19766" y="18682"/>
                        </a:lnTo>
                        <a:lnTo>
                          <a:pt x="17825" y="16742"/>
                        </a:lnTo>
                        <a:lnTo>
                          <a:pt x="17516" y="17111"/>
                        </a:lnTo>
                        <a:lnTo>
                          <a:pt x="16837" y="17789"/>
                        </a:lnTo>
                        <a:lnTo>
                          <a:pt x="16087" y="18373"/>
                        </a:lnTo>
                        <a:lnTo>
                          <a:pt x="15289" y="18873"/>
                        </a:lnTo>
                        <a:lnTo>
                          <a:pt x="14432" y="19278"/>
                        </a:lnTo>
                        <a:lnTo>
                          <a:pt x="13551" y="19587"/>
                        </a:lnTo>
                        <a:lnTo>
                          <a:pt x="12622" y="19790"/>
                        </a:lnTo>
                        <a:lnTo>
                          <a:pt x="11669" y="19897"/>
                        </a:lnTo>
                        <a:lnTo>
                          <a:pt x="10776" y="19897"/>
                        </a:lnTo>
                        <a:lnTo>
                          <a:pt x="9943" y="19837"/>
                        </a:lnTo>
                        <a:lnTo>
                          <a:pt x="9133" y="19683"/>
                        </a:lnTo>
                        <a:lnTo>
                          <a:pt x="8347" y="19468"/>
                        </a:lnTo>
                        <a:lnTo>
                          <a:pt x="7585" y="19159"/>
                        </a:lnTo>
                        <a:lnTo>
                          <a:pt x="6871" y="18778"/>
                        </a:lnTo>
                        <a:lnTo>
                          <a:pt x="6180" y="18325"/>
                        </a:lnTo>
                        <a:lnTo>
                          <a:pt x="5537" y="17813"/>
                        </a:lnTo>
                        <a:lnTo>
                          <a:pt x="5240" y="17516"/>
                        </a:lnTo>
                        <a:lnTo>
                          <a:pt x="4942" y="17218"/>
                        </a:lnTo>
                        <a:lnTo>
                          <a:pt x="4406" y="16575"/>
                        </a:lnTo>
                        <a:lnTo>
                          <a:pt x="3954" y="15884"/>
                        </a:lnTo>
                        <a:lnTo>
                          <a:pt x="3573" y="15158"/>
                        </a:lnTo>
                        <a:lnTo>
                          <a:pt x="3275" y="14372"/>
                        </a:lnTo>
                        <a:lnTo>
                          <a:pt x="3049" y="13551"/>
                        </a:lnTo>
                        <a:lnTo>
                          <a:pt x="2894" y="12682"/>
                        </a:lnTo>
                        <a:lnTo>
                          <a:pt x="2823" y="11765"/>
                        </a:lnTo>
                        <a:lnTo>
                          <a:pt x="2811" y="11288"/>
                        </a:lnTo>
                        <a:lnTo>
                          <a:pt x="2823" y="10800"/>
                        </a:lnTo>
                        <a:lnTo>
                          <a:pt x="2894" y="9883"/>
                        </a:lnTo>
                        <a:lnTo>
                          <a:pt x="3049" y="9014"/>
                        </a:lnTo>
                        <a:lnTo>
                          <a:pt x="3275" y="8193"/>
                        </a:lnTo>
                        <a:lnTo>
                          <a:pt x="3585" y="7407"/>
                        </a:lnTo>
                        <a:lnTo>
                          <a:pt x="3954" y="6681"/>
                        </a:lnTo>
                        <a:lnTo>
                          <a:pt x="4418" y="5990"/>
                        </a:lnTo>
                        <a:lnTo>
                          <a:pt x="4942" y="5347"/>
                        </a:lnTo>
                        <a:lnTo>
                          <a:pt x="5240" y="5049"/>
                        </a:lnTo>
                        <a:lnTo>
                          <a:pt x="5537" y="4752"/>
                        </a:lnTo>
                        <a:lnTo>
                          <a:pt x="6180" y="4240"/>
                        </a:lnTo>
                        <a:lnTo>
                          <a:pt x="6871" y="3787"/>
                        </a:lnTo>
                        <a:lnTo>
                          <a:pt x="7597" y="3406"/>
                        </a:lnTo>
                        <a:lnTo>
                          <a:pt x="8359" y="3097"/>
                        </a:lnTo>
                        <a:lnTo>
                          <a:pt x="9145" y="2882"/>
                        </a:lnTo>
                        <a:lnTo>
                          <a:pt x="9955" y="2728"/>
                        </a:lnTo>
                        <a:lnTo>
                          <a:pt x="10776" y="2668"/>
                        </a:lnTo>
                        <a:lnTo>
                          <a:pt x="11193" y="2668"/>
                        </a:lnTo>
                        <a:lnTo>
                          <a:pt x="11622" y="2656"/>
                        </a:lnTo>
                        <a:lnTo>
                          <a:pt x="12479" y="2716"/>
                        </a:lnTo>
                        <a:lnTo>
                          <a:pt x="13324" y="2882"/>
                        </a:lnTo>
                        <a:lnTo>
                          <a:pt x="14134" y="3144"/>
                        </a:lnTo>
                        <a:lnTo>
                          <a:pt x="14896" y="3501"/>
                        </a:lnTo>
                        <a:lnTo>
                          <a:pt x="15622" y="3942"/>
                        </a:lnTo>
                        <a:lnTo>
                          <a:pt x="16301" y="4466"/>
                        </a:lnTo>
                        <a:lnTo>
                          <a:pt x="16908" y="5073"/>
                        </a:lnTo>
                        <a:lnTo>
                          <a:pt x="17194" y="5407"/>
                        </a:lnTo>
                        <a:lnTo>
                          <a:pt x="19123" y="3525"/>
                        </a:lnTo>
                        <a:lnTo>
                          <a:pt x="18742" y="3097"/>
                        </a:lnTo>
                        <a:lnTo>
                          <a:pt x="17920" y="2323"/>
                        </a:lnTo>
                        <a:lnTo>
                          <a:pt x="17027" y="1656"/>
                        </a:lnTo>
                        <a:lnTo>
                          <a:pt x="16075" y="1096"/>
                        </a:lnTo>
                        <a:lnTo>
                          <a:pt x="15051" y="644"/>
                        </a:lnTo>
                        <a:lnTo>
                          <a:pt x="13991" y="311"/>
                        </a:lnTo>
                        <a:lnTo>
                          <a:pt x="12896" y="84"/>
                        </a:lnTo>
                        <a:lnTo>
                          <a:pt x="11777" y="1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1" name="Google Shape;221;p25"/>
                  <p:cNvSpPr/>
                  <p:nvPr/>
                </p:nvSpPr>
                <p:spPr>
                  <a:xfrm>
                    <a:off x="2621028" y="1431699"/>
                    <a:ext cx="23797" cy="1850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6" h="21587" extrusionOk="0">
                        <a:moveTo>
                          <a:pt x="1" y="0"/>
                        </a:moveTo>
                        <a:lnTo>
                          <a:pt x="1" y="21587"/>
                        </a:lnTo>
                        <a:lnTo>
                          <a:pt x="2775" y="21587"/>
                        </a:lnTo>
                        <a:lnTo>
                          <a:pt x="2775" y="0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2" name="Google Shape;222;p25"/>
                  <p:cNvSpPr/>
                  <p:nvPr/>
                </p:nvSpPr>
                <p:spPr>
                  <a:xfrm>
                    <a:off x="2665228" y="1485997"/>
                    <a:ext cx="130353" cy="1348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06" h="15730" extrusionOk="0">
                        <a:moveTo>
                          <a:pt x="7287" y="2537"/>
                        </a:moveTo>
                        <a:lnTo>
                          <a:pt x="8180" y="2560"/>
                        </a:lnTo>
                        <a:lnTo>
                          <a:pt x="9061" y="2763"/>
                        </a:lnTo>
                        <a:lnTo>
                          <a:pt x="9895" y="3120"/>
                        </a:lnTo>
                        <a:lnTo>
                          <a:pt x="10657" y="3656"/>
                        </a:lnTo>
                        <a:lnTo>
                          <a:pt x="10990" y="4001"/>
                        </a:lnTo>
                        <a:lnTo>
                          <a:pt x="11348" y="4394"/>
                        </a:lnTo>
                        <a:lnTo>
                          <a:pt x="11919" y="5299"/>
                        </a:lnTo>
                        <a:lnTo>
                          <a:pt x="12288" y="6287"/>
                        </a:lnTo>
                        <a:lnTo>
                          <a:pt x="12455" y="7335"/>
                        </a:lnTo>
                        <a:lnTo>
                          <a:pt x="12455" y="7871"/>
                        </a:lnTo>
                        <a:lnTo>
                          <a:pt x="12455" y="8395"/>
                        </a:lnTo>
                        <a:lnTo>
                          <a:pt x="12288" y="9442"/>
                        </a:lnTo>
                        <a:lnTo>
                          <a:pt x="11907" y="10431"/>
                        </a:lnTo>
                        <a:lnTo>
                          <a:pt x="11348" y="11336"/>
                        </a:lnTo>
                        <a:lnTo>
                          <a:pt x="10990" y="11740"/>
                        </a:lnTo>
                        <a:lnTo>
                          <a:pt x="10895" y="11836"/>
                        </a:lnTo>
                        <a:lnTo>
                          <a:pt x="10800" y="11931"/>
                        </a:lnTo>
                        <a:lnTo>
                          <a:pt x="10443" y="12241"/>
                        </a:lnTo>
                        <a:lnTo>
                          <a:pt x="9645" y="12729"/>
                        </a:lnTo>
                        <a:lnTo>
                          <a:pt x="8800" y="13050"/>
                        </a:lnTo>
                        <a:lnTo>
                          <a:pt x="7907" y="13193"/>
                        </a:lnTo>
                        <a:lnTo>
                          <a:pt x="7013" y="13169"/>
                        </a:lnTo>
                        <a:lnTo>
                          <a:pt x="6144" y="12967"/>
                        </a:lnTo>
                        <a:lnTo>
                          <a:pt x="5311" y="12610"/>
                        </a:lnTo>
                        <a:lnTo>
                          <a:pt x="4549" y="12074"/>
                        </a:lnTo>
                        <a:lnTo>
                          <a:pt x="4204" y="11740"/>
                        </a:lnTo>
                        <a:lnTo>
                          <a:pt x="3858" y="11336"/>
                        </a:lnTo>
                        <a:lnTo>
                          <a:pt x="3299" y="10431"/>
                        </a:lnTo>
                        <a:lnTo>
                          <a:pt x="2918" y="9442"/>
                        </a:lnTo>
                        <a:lnTo>
                          <a:pt x="2751" y="8395"/>
                        </a:lnTo>
                        <a:lnTo>
                          <a:pt x="2751" y="7871"/>
                        </a:lnTo>
                        <a:lnTo>
                          <a:pt x="2739" y="7335"/>
                        </a:lnTo>
                        <a:lnTo>
                          <a:pt x="2918" y="6287"/>
                        </a:lnTo>
                        <a:lnTo>
                          <a:pt x="3287" y="5299"/>
                        </a:lnTo>
                        <a:lnTo>
                          <a:pt x="3846" y="4394"/>
                        </a:lnTo>
                        <a:lnTo>
                          <a:pt x="4204" y="4001"/>
                        </a:lnTo>
                        <a:lnTo>
                          <a:pt x="4299" y="3894"/>
                        </a:lnTo>
                        <a:lnTo>
                          <a:pt x="4406" y="3799"/>
                        </a:lnTo>
                        <a:lnTo>
                          <a:pt x="4763" y="3489"/>
                        </a:lnTo>
                        <a:lnTo>
                          <a:pt x="5549" y="3001"/>
                        </a:lnTo>
                        <a:lnTo>
                          <a:pt x="6406" y="2680"/>
                        </a:lnTo>
                        <a:lnTo>
                          <a:pt x="7287" y="2537"/>
                        </a:lnTo>
                        <a:close/>
                        <a:moveTo>
                          <a:pt x="7240" y="1"/>
                        </a:moveTo>
                        <a:lnTo>
                          <a:pt x="6502" y="72"/>
                        </a:lnTo>
                        <a:lnTo>
                          <a:pt x="5775" y="215"/>
                        </a:lnTo>
                        <a:lnTo>
                          <a:pt x="5061" y="417"/>
                        </a:lnTo>
                        <a:lnTo>
                          <a:pt x="4358" y="703"/>
                        </a:lnTo>
                        <a:lnTo>
                          <a:pt x="3692" y="1048"/>
                        </a:lnTo>
                        <a:lnTo>
                          <a:pt x="3049" y="1477"/>
                        </a:lnTo>
                        <a:lnTo>
                          <a:pt x="2441" y="1965"/>
                        </a:lnTo>
                        <a:lnTo>
                          <a:pt x="2156" y="2239"/>
                        </a:lnTo>
                        <a:lnTo>
                          <a:pt x="1882" y="2525"/>
                        </a:lnTo>
                        <a:lnTo>
                          <a:pt x="1405" y="3144"/>
                        </a:lnTo>
                        <a:lnTo>
                          <a:pt x="1001" y="3799"/>
                        </a:lnTo>
                        <a:lnTo>
                          <a:pt x="655" y="4489"/>
                        </a:lnTo>
                        <a:lnTo>
                          <a:pt x="381" y="5204"/>
                        </a:lnTo>
                        <a:lnTo>
                          <a:pt x="191" y="5942"/>
                        </a:lnTo>
                        <a:lnTo>
                          <a:pt x="60" y="6704"/>
                        </a:lnTo>
                        <a:lnTo>
                          <a:pt x="0" y="7478"/>
                        </a:lnTo>
                        <a:lnTo>
                          <a:pt x="12" y="7871"/>
                        </a:lnTo>
                        <a:lnTo>
                          <a:pt x="0" y="8252"/>
                        </a:lnTo>
                        <a:lnTo>
                          <a:pt x="60" y="9026"/>
                        </a:lnTo>
                        <a:lnTo>
                          <a:pt x="191" y="9788"/>
                        </a:lnTo>
                        <a:lnTo>
                          <a:pt x="393" y="10526"/>
                        </a:lnTo>
                        <a:lnTo>
                          <a:pt x="667" y="11240"/>
                        </a:lnTo>
                        <a:lnTo>
                          <a:pt x="1012" y="11931"/>
                        </a:lnTo>
                        <a:lnTo>
                          <a:pt x="1417" y="12586"/>
                        </a:lnTo>
                        <a:lnTo>
                          <a:pt x="1894" y="13205"/>
                        </a:lnTo>
                        <a:lnTo>
                          <a:pt x="2156" y="13491"/>
                        </a:lnTo>
                        <a:lnTo>
                          <a:pt x="2441" y="13765"/>
                        </a:lnTo>
                        <a:lnTo>
                          <a:pt x="3049" y="14253"/>
                        </a:lnTo>
                        <a:lnTo>
                          <a:pt x="3692" y="14681"/>
                        </a:lnTo>
                        <a:lnTo>
                          <a:pt x="4358" y="15027"/>
                        </a:lnTo>
                        <a:lnTo>
                          <a:pt x="5061" y="15312"/>
                        </a:lnTo>
                        <a:lnTo>
                          <a:pt x="5775" y="15515"/>
                        </a:lnTo>
                        <a:lnTo>
                          <a:pt x="6502" y="15658"/>
                        </a:lnTo>
                        <a:lnTo>
                          <a:pt x="7240" y="15729"/>
                        </a:lnTo>
                        <a:lnTo>
                          <a:pt x="7978" y="15729"/>
                        </a:lnTo>
                        <a:lnTo>
                          <a:pt x="8716" y="15658"/>
                        </a:lnTo>
                        <a:lnTo>
                          <a:pt x="9442" y="15515"/>
                        </a:lnTo>
                        <a:lnTo>
                          <a:pt x="10157" y="15312"/>
                        </a:lnTo>
                        <a:lnTo>
                          <a:pt x="10859" y="15027"/>
                        </a:lnTo>
                        <a:lnTo>
                          <a:pt x="11526" y="14681"/>
                        </a:lnTo>
                        <a:lnTo>
                          <a:pt x="12169" y="14253"/>
                        </a:lnTo>
                        <a:lnTo>
                          <a:pt x="12776" y="13765"/>
                        </a:lnTo>
                        <a:lnTo>
                          <a:pt x="13062" y="13491"/>
                        </a:lnTo>
                        <a:lnTo>
                          <a:pt x="13324" y="13205"/>
                        </a:lnTo>
                        <a:lnTo>
                          <a:pt x="13800" y="12586"/>
                        </a:lnTo>
                        <a:lnTo>
                          <a:pt x="14217" y="11931"/>
                        </a:lnTo>
                        <a:lnTo>
                          <a:pt x="14550" y="11240"/>
                        </a:lnTo>
                        <a:lnTo>
                          <a:pt x="14824" y="10526"/>
                        </a:lnTo>
                        <a:lnTo>
                          <a:pt x="15027" y="9788"/>
                        </a:lnTo>
                        <a:lnTo>
                          <a:pt x="15158" y="9026"/>
                        </a:lnTo>
                        <a:lnTo>
                          <a:pt x="15205" y="8252"/>
                        </a:lnTo>
                        <a:lnTo>
                          <a:pt x="15205" y="7871"/>
                        </a:lnTo>
                        <a:lnTo>
                          <a:pt x="15205" y="7478"/>
                        </a:lnTo>
                        <a:lnTo>
                          <a:pt x="15158" y="6704"/>
                        </a:lnTo>
                        <a:lnTo>
                          <a:pt x="15027" y="5942"/>
                        </a:lnTo>
                        <a:lnTo>
                          <a:pt x="14824" y="5204"/>
                        </a:lnTo>
                        <a:lnTo>
                          <a:pt x="14550" y="4489"/>
                        </a:lnTo>
                        <a:lnTo>
                          <a:pt x="14205" y="3799"/>
                        </a:lnTo>
                        <a:lnTo>
                          <a:pt x="13800" y="3144"/>
                        </a:lnTo>
                        <a:lnTo>
                          <a:pt x="13324" y="2525"/>
                        </a:lnTo>
                        <a:lnTo>
                          <a:pt x="13062" y="2239"/>
                        </a:lnTo>
                        <a:lnTo>
                          <a:pt x="12776" y="1965"/>
                        </a:lnTo>
                        <a:lnTo>
                          <a:pt x="12169" y="1477"/>
                        </a:lnTo>
                        <a:lnTo>
                          <a:pt x="11526" y="1048"/>
                        </a:lnTo>
                        <a:lnTo>
                          <a:pt x="10859" y="703"/>
                        </a:lnTo>
                        <a:lnTo>
                          <a:pt x="10157" y="417"/>
                        </a:lnTo>
                        <a:lnTo>
                          <a:pt x="9442" y="215"/>
                        </a:lnTo>
                        <a:lnTo>
                          <a:pt x="8716" y="72"/>
                        </a:lnTo>
                        <a:lnTo>
                          <a:pt x="7978" y="1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3" name="Google Shape;223;p25"/>
                  <p:cNvSpPr/>
                  <p:nvPr/>
                </p:nvSpPr>
                <p:spPr>
                  <a:xfrm>
                    <a:off x="2814758" y="1490181"/>
                    <a:ext cx="112291" cy="1306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99" h="15242" extrusionOk="0">
                        <a:moveTo>
                          <a:pt x="1" y="1"/>
                        </a:moveTo>
                        <a:lnTo>
                          <a:pt x="1" y="9014"/>
                        </a:lnTo>
                        <a:lnTo>
                          <a:pt x="25" y="9717"/>
                        </a:lnTo>
                        <a:lnTo>
                          <a:pt x="215" y="10979"/>
                        </a:lnTo>
                        <a:lnTo>
                          <a:pt x="572" y="12110"/>
                        </a:lnTo>
                        <a:lnTo>
                          <a:pt x="965" y="12860"/>
                        </a:lnTo>
                        <a:lnTo>
                          <a:pt x="1275" y="13324"/>
                        </a:lnTo>
                        <a:lnTo>
                          <a:pt x="1453" y="13539"/>
                        </a:lnTo>
                        <a:lnTo>
                          <a:pt x="1632" y="13741"/>
                        </a:lnTo>
                        <a:lnTo>
                          <a:pt x="2037" y="14122"/>
                        </a:lnTo>
                        <a:lnTo>
                          <a:pt x="2477" y="14432"/>
                        </a:lnTo>
                        <a:lnTo>
                          <a:pt x="2954" y="14705"/>
                        </a:lnTo>
                        <a:lnTo>
                          <a:pt x="3478" y="14908"/>
                        </a:lnTo>
                        <a:lnTo>
                          <a:pt x="4049" y="15075"/>
                        </a:lnTo>
                        <a:lnTo>
                          <a:pt x="4656" y="15182"/>
                        </a:lnTo>
                        <a:lnTo>
                          <a:pt x="5311" y="15229"/>
                        </a:lnTo>
                        <a:lnTo>
                          <a:pt x="5657" y="15241"/>
                        </a:lnTo>
                        <a:lnTo>
                          <a:pt x="6014" y="15229"/>
                        </a:lnTo>
                        <a:lnTo>
                          <a:pt x="6728" y="15134"/>
                        </a:lnTo>
                        <a:lnTo>
                          <a:pt x="7407" y="14944"/>
                        </a:lnTo>
                        <a:lnTo>
                          <a:pt x="8074" y="14670"/>
                        </a:lnTo>
                        <a:lnTo>
                          <a:pt x="8395" y="14491"/>
                        </a:lnTo>
                        <a:lnTo>
                          <a:pt x="8681" y="14324"/>
                        </a:lnTo>
                        <a:lnTo>
                          <a:pt x="9229" y="13943"/>
                        </a:lnTo>
                        <a:lnTo>
                          <a:pt x="9717" y="13491"/>
                        </a:lnTo>
                        <a:lnTo>
                          <a:pt x="10133" y="12991"/>
                        </a:lnTo>
                        <a:lnTo>
                          <a:pt x="10324" y="12705"/>
                        </a:lnTo>
                        <a:lnTo>
                          <a:pt x="10443" y="12705"/>
                        </a:lnTo>
                        <a:lnTo>
                          <a:pt x="10443" y="14765"/>
                        </a:lnTo>
                        <a:lnTo>
                          <a:pt x="13098" y="14765"/>
                        </a:lnTo>
                        <a:lnTo>
                          <a:pt x="13098" y="1"/>
                        </a:lnTo>
                        <a:lnTo>
                          <a:pt x="10312" y="1"/>
                        </a:lnTo>
                        <a:lnTo>
                          <a:pt x="10312" y="8121"/>
                        </a:lnTo>
                        <a:lnTo>
                          <a:pt x="10300" y="8550"/>
                        </a:lnTo>
                        <a:lnTo>
                          <a:pt x="10169" y="9407"/>
                        </a:lnTo>
                        <a:lnTo>
                          <a:pt x="9895" y="10217"/>
                        </a:lnTo>
                        <a:lnTo>
                          <a:pt x="9479" y="10979"/>
                        </a:lnTo>
                        <a:lnTo>
                          <a:pt x="9229" y="11324"/>
                        </a:lnTo>
                        <a:lnTo>
                          <a:pt x="8967" y="11645"/>
                        </a:lnTo>
                        <a:lnTo>
                          <a:pt x="8336" y="12169"/>
                        </a:lnTo>
                        <a:lnTo>
                          <a:pt x="7609" y="12526"/>
                        </a:lnTo>
                        <a:lnTo>
                          <a:pt x="6823" y="12693"/>
                        </a:lnTo>
                        <a:lnTo>
                          <a:pt x="6407" y="12705"/>
                        </a:lnTo>
                        <a:lnTo>
                          <a:pt x="5966" y="12693"/>
                        </a:lnTo>
                        <a:lnTo>
                          <a:pt x="5168" y="12562"/>
                        </a:lnTo>
                        <a:lnTo>
                          <a:pt x="4490" y="12312"/>
                        </a:lnTo>
                        <a:lnTo>
                          <a:pt x="3918" y="11919"/>
                        </a:lnTo>
                        <a:lnTo>
                          <a:pt x="3454" y="11407"/>
                        </a:lnTo>
                        <a:lnTo>
                          <a:pt x="3120" y="10764"/>
                        </a:lnTo>
                        <a:lnTo>
                          <a:pt x="2882" y="9990"/>
                        </a:lnTo>
                        <a:lnTo>
                          <a:pt x="2775" y="9085"/>
                        </a:lnTo>
                        <a:lnTo>
                          <a:pt x="2763" y="8585"/>
                        </a:lnTo>
                        <a:lnTo>
                          <a:pt x="2763" y="1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4" name="Google Shape;224;p25"/>
                  <p:cNvSpPr/>
                  <p:nvPr/>
                </p:nvSpPr>
                <p:spPr>
                  <a:xfrm>
                    <a:off x="2947349" y="1431699"/>
                    <a:ext cx="127293" cy="189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49" h="22076" extrusionOk="0">
                        <a:moveTo>
                          <a:pt x="7240" y="8894"/>
                        </a:moveTo>
                        <a:lnTo>
                          <a:pt x="8097" y="8930"/>
                        </a:lnTo>
                        <a:lnTo>
                          <a:pt x="8955" y="9121"/>
                        </a:lnTo>
                        <a:lnTo>
                          <a:pt x="9752" y="9490"/>
                        </a:lnTo>
                        <a:lnTo>
                          <a:pt x="10491" y="10014"/>
                        </a:lnTo>
                        <a:lnTo>
                          <a:pt x="10812" y="10347"/>
                        </a:lnTo>
                        <a:lnTo>
                          <a:pt x="11157" y="10752"/>
                        </a:lnTo>
                        <a:lnTo>
                          <a:pt x="11693" y="11657"/>
                        </a:lnTo>
                        <a:lnTo>
                          <a:pt x="12038" y="12645"/>
                        </a:lnTo>
                        <a:lnTo>
                          <a:pt x="12193" y="13681"/>
                        </a:lnTo>
                        <a:lnTo>
                          <a:pt x="12181" y="14217"/>
                        </a:lnTo>
                        <a:lnTo>
                          <a:pt x="12193" y="14741"/>
                        </a:lnTo>
                        <a:lnTo>
                          <a:pt x="12038" y="15788"/>
                        </a:lnTo>
                        <a:lnTo>
                          <a:pt x="11693" y="16777"/>
                        </a:lnTo>
                        <a:lnTo>
                          <a:pt x="11157" y="17682"/>
                        </a:lnTo>
                        <a:lnTo>
                          <a:pt x="10812" y="18086"/>
                        </a:lnTo>
                        <a:lnTo>
                          <a:pt x="10479" y="18432"/>
                        </a:lnTo>
                        <a:lnTo>
                          <a:pt x="9717" y="18979"/>
                        </a:lnTo>
                        <a:lnTo>
                          <a:pt x="8871" y="19348"/>
                        </a:lnTo>
                        <a:lnTo>
                          <a:pt x="7954" y="19527"/>
                        </a:lnTo>
                        <a:lnTo>
                          <a:pt x="7478" y="19539"/>
                        </a:lnTo>
                        <a:lnTo>
                          <a:pt x="7014" y="19527"/>
                        </a:lnTo>
                        <a:lnTo>
                          <a:pt x="6097" y="19337"/>
                        </a:lnTo>
                        <a:lnTo>
                          <a:pt x="5252" y="18967"/>
                        </a:lnTo>
                        <a:lnTo>
                          <a:pt x="4501" y="18420"/>
                        </a:lnTo>
                        <a:lnTo>
                          <a:pt x="4180" y="18086"/>
                        </a:lnTo>
                        <a:lnTo>
                          <a:pt x="3835" y="17682"/>
                        </a:lnTo>
                        <a:lnTo>
                          <a:pt x="3287" y="16777"/>
                        </a:lnTo>
                        <a:lnTo>
                          <a:pt x="2930" y="15788"/>
                        </a:lnTo>
                        <a:lnTo>
                          <a:pt x="2775" y="14753"/>
                        </a:lnTo>
                        <a:lnTo>
                          <a:pt x="2787" y="14217"/>
                        </a:lnTo>
                        <a:lnTo>
                          <a:pt x="2775" y="13681"/>
                        </a:lnTo>
                        <a:lnTo>
                          <a:pt x="2930" y="12645"/>
                        </a:lnTo>
                        <a:lnTo>
                          <a:pt x="3287" y="11657"/>
                        </a:lnTo>
                        <a:lnTo>
                          <a:pt x="3835" y="10752"/>
                        </a:lnTo>
                        <a:lnTo>
                          <a:pt x="4180" y="10347"/>
                        </a:lnTo>
                        <a:lnTo>
                          <a:pt x="4299" y="10216"/>
                        </a:lnTo>
                        <a:lnTo>
                          <a:pt x="4430" y="10097"/>
                        </a:lnTo>
                        <a:lnTo>
                          <a:pt x="4775" y="9787"/>
                        </a:lnTo>
                        <a:lnTo>
                          <a:pt x="5549" y="9323"/>
                        </a:lnTo>
                        <a:lnTo>
                          <a:pt x="6371" y="9025"/>
                        </a:lnTo>
                        <a:lnTo>
                          <a:pt x="7240" y="8894"/>
                        </a:lnTo>
                        <a:close/>
                        <a:moveTo>
                          <a:pt x="12074" y="0"/>
                        </a:moveTo>
                        <a:lnTo>
                          <a:pt x="12074" y="6823"/>
                        </a:lnTo>
                        <a:lnTo>
                          <a:pt x="12193" y="8871"/>
                        </a:lnTo>
                        <a:lnTo>
                          <a:pt x="12074" y="8871"/>
                        </a:lnTo>
                        <a:lnTo>
                          <a:pt x="11884" y="8585"/>
                        </a:lnTo>
                        <a:lnTo>
                          <a:pt x="11443" y="8061"/>
                        </a:lnTo>
                        <a:lnTo>
                          <a:pt x="10931" y="7609"/>
                        </a:lnTo>
                        <a:lnTo>
                          <a:pt x="10371" y="7216"/>
                        </a:lnTo>
                        <a:lnTo>
                          <a:pt x="10074" y="7061"/>
                        </a:lnTo>
                        <a:lnTo>
                          <a:pt x="9717" y="6882"/>
                        </a:lnTo>
                        <a:lnTo>
                          <a:pt x="8978" y="6596"/>
                        </a:lnTo>
                        <a:lnTo>
                          <a:pt x="8204" y="6418"/>
                        </a:lnTo>
                        <a:lnTo>
                          <a:pt x="7430" y="6323"/>
                        </a:lnTo>
                        <a:lnTo>
                          <a:pt x="7038" y="6323"/>
                        </a:lnTo>
                        <a:lnTo>
                          <a:pt x="6680" y="6335"/>
                        </a:lnTo>
                        <a:lnTo>
                          <a:pt x="5978" y="6406"/>
                        </a:lnTo>
                        <a:lnTo>
                          <a:pt x="5299" y="6561"/>
                        </a:lnTo>
                        <a:lnTo>
                          <a:pt x="4632" y="6775"/>
                        </a:lnTo>
                        <a:lnTo>
                          <a:pt x="4001" y="7061"/>
                        </a:lnTo>
                        <a:lnTo>
                          <a:pt x="3406" y="7418"/>
                        </a:lnTo>
                        <a:lnTo>
                          <a:pt x="2846" y="7835"/>
                        </a:lnTo>
                        <a:lnTo>
                          <a:pt x="2322" y="8323"/>
                        </a:lnTo>
                        <a:lnTo>
                          <a:pt x="2096" y="8585"/>
                        </a:lnTo>
                        <a:lnTo>
                          <a:pt x="1834" y="8883"/>
                        </a:lnTo>
                        <a:lnTo>
                          <a:pt x="1370" y="9502"/>
                        </a:lnTo>
                        <a:lnTo>
                          <a:pt x="977" y="10145"/>
                        </a:lnTo>
                        <a:lnTo>
                          <a:pt x="644" y="10835"/>
                        </a:lnTo>
                        <a:lnTo>
                          <a:pt x="370" y="11550"/>
                        </a:lnTo>
                        <a:lnTo>
                          <a:pt x="179" y="12288"/>
                        </a:lnTo>
                        <a:lnTo>
                          <a:pt x="48" y="13038"/>
                        </a:lnTo>
                        <a:lnTo>
                          <a:pt x="1" y="13812"/>
                        </a:lnTo>
                        <a:lnTo>
                          <a:pt x="13" y="14205"/>
                        </a:lnTo>
                        <a:lnTo>
                          <a:pt x="1" y="14586"/>
                        </a:lnTo>
                        <a:lnTo>
                          <a:pt x="48" y="15360"/>
                        </a:lnTo>
                        <a:lnTo>
                          <a:pt x="179" y="16110"/>
                        </a:lnTo>
                        <a:lnTo>
                          <a:pt x="370" y="16848"/>
                        </a:lnTo>
                        <a:lnTo>
                          <a:pt x="644" y="17562"/>
                        </a:lnTo>
                        <a:lnTo>
                          <a:pt x="977" y="18253"/>
                        </a:lnTo>
                        <a:lnTo>
                          <a:pt x="1370" y="18896"/>
                        </a:lnTo>
                        <a:lnTo>
                          <a:pt x="1834" y="19515"/>
                        </a:lnTo>
                        <a:lnTo>
                          <a:pt x="2096" y="19813"/>
                        </a:lnTo>
                        <a:lnTo>
                          <a:pt x="2322" y="20075"/>
                        </a:lnTo>
                        <a:lnTo>
                          <a:pt x="2834" y="20563"/>
                        </a:lnTo>
                        <a:lnTo>
                          <a:pt x="3394" y="20980"/>
                        </a:lnTo>
                        <a:lnTo>
                          <a:pt x="4001" y="21337"/>
                        </a:lnTo>
                        <a:lnTo>
                          <a:pt x="4632" y="21623"/>
                        </a:lnTo>
                        <a:lnTo>
                          <a:pt x="5287" y="21837"/>
                        </a:lnTo>
                        <a:lnTo>
                          <a:pt x="5978" y="21992"/>
                        </a:lnTo>
                        <a:lnTo>
                          <a:pt x="6680" y="22063"/>
                        </a:lnTo>
                        <a:lnTo>
                          <a:pt x="7038" y="22075"/>
                        </a:lnTo>
                        <a:lnTo>
                          <a:pt x="7430" y="22075"/>
                        </a:lnTo>
                        <a:lnTo>
                          <a:pt x="8204" y="21980"/>
                        </a:lnTo>
                        <a:lnTo>
                          <a:pt x="8978" y="21801"/>
                        </a:lnTo>
                        <a:lnTo>
                          <a:pt x="9717" y="21515"/>
                        </a:lnTo>
                        <a:lnTo>
                          <a:pt x="10074" y="21349"/>
                        </a:lnTo>
                        <a:lnTo>
                          <a:pt x="10371" y="21182"/>
                        </a:lnTo>
                        <a:lnTo>
                          <a:pt x="10931" y="20789"/>
                        </a:lnTo>
                        <a:lnTo>
                          <a:pt x="11443" y="20337"/>
                        </a:lnTo>
                        <a:lnTo>
                          <a:pt x="11884" y="19813"/>
                        </a:lnTo>
                        <a:lnTo>
                          <a:pt x="12074" y="19527"/>
                        </a:lnTo>
                        <a:lnTo>
                          <a:pt x="12193" y="19527"/>
                        </a:lnTo>
                        <a:lnTo>
                          <a:pt x="12193" y="21587"/>
                        </a:lnTo>
                        <a:lnTo>
                          <a:pt x="14848" y="21587"/>
                        </a:lnTo>
                        <a:lnTo>
                          <a:pt x="14848" y="0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225" name="Google Shape;225;p25"/>
            <p:cNvSpPr/>
            <p:nvPr/>
          </p:nvSpPr>
          <p:spPr>
            <a:xfrm rot="10800000" flipH="1">
              <a:off x="831227" y="1197994"/>
              <a:ext cx="2449800" cy="6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6" name="Google Shape;226;p25"/>
          <p:cNvSpPr/>
          <p:nvPr/>
        </p:nvSpPr>
        <p:spPr>
          <a:xfrm>
            <a:off x="0" y="-5150"/>
            <a:ext cx="91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27" name="Google Shape;227;p25"/>
          <p:cNvSpPr txBox="1"/>
          <p:nvPr/>
        </p:nvSpPr>
        <p:spPr>
          <a:xfrm>
            <a:off x="7378500" y="4824925"/>
            <a:ext cx="1765500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888888"/>
                </a:solidFill>
                <a:latin typeface="Google Sans"/>
                <a:ea typeface="Google Sans"/>
                <a:cs typeface="Google Sans"/>
                <a:sym typeface="Google Sans"/>
              </a:rPr>
              <a:t>© 2018 Google LLC. All rights reserved.</a:t>
            </a:r>
            <a:endParaRPr sz="700">
              <a:solidFill>
                <a:srgbClr val="88888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3 1 2 5 1 2 3">
  <p:cSld name="TITLE_AND_BODY_3_1_2_6_1_2_3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/>
          <p:nvPr/>
        </p:nvSpPr>
        <p:spPr>
          <a:xfrm>
            <a:off x="0" y="-5150"/>
            <a:ext cx="91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30" name="Google Shape;230;p26"/>
          <p:cNvSpPr txBox="1"/>
          <p:nvPr/>
        </p:nvSpPr>
        <p:spPr>
          <a:xfrm>
            <a:off x="7378500" y="4824925"/>
            <a:ext cx="1765500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888888"/>
                </a:solidFill>
                <a:latin typeface="Google Sans"/>
                <a:ea typeface="Google Sans"/>
                <a:cs typeface="Google Sans"/>
                <a:sym typeface="Google Sans"/>
              </a:rPr>
              <a:t>© 2018 Google LLC. All rights reserved.</a:t>
            </a:r>
            <a:endParaRPr sz="700">
              <a:solidFill>
                <a:srgbClr val="88888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3 1 2 5 1 2 2">
  <p:cSld name="TITLE_AND_BODY_3_1_2_6_1_2_2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"/>
          <p:cNvSpPr/>
          <p:nvPr/>
        </p:nvSpPr>
        <p:spPr>
          <a:xfrm>
            <a:off x="0" y="-5150"/>
            <a:ext cx="91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33" name="Google Shape;233;p27"/>
          <p:cNvSpPr txBox="1"/>
          <p:nvPr/>
        </p:nvSpPr>
        <p:spPr>
          <a:xfrm>
            <a:off x="7378500" y="4824925"/>
            <a:ext cx="1765500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888888"/>
                </a:solidFill>
                <a:latin typeface="Google Sans"/>
                <a:ea typeface="Google Sans"/>
                <a:cs typeface="Google Sans"/>
                <a:sym typeface="Google Sans"/>
              </a:rPr>
              <a:t>© 2018 Google LLC. All rights reserved.</a:t>
            </a:r>
            <a:endParaRPr sz="700">
              <a:solidFill>
                <a:srgbClr val="88888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3 1 2 5 1 2 1">
  <p:cSld name="TITLE_AND_BODY_3_1_2_6_1_2_1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/>
          <p:nvPr/>
        </p:nvSpPr>
        <p:spPr>
          <a:xfrm>
            <a:off x="77175" y="3884950"/>
            <a:ext cx="9082200" cy="1258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8"/>
          <p:cNvSpPr/>
          <p:nvPr/>
        </p:nvSpPr>
        <p:spPr>
          <a:xfrm>
            <a:off x="0" y="-5150"/>
            <a:ext cx="91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37" name="Google Shape;237;p28"/>
          <p:cNvSpPr txBox="1"/>
          <p:nvPr/>
        </p:nvSpPr>
        <p:spPr>
          <a:xfrm>
            <a:off x="7378500" y="4824925"/>
            <a:ext cx="1765500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© 2018 Google LLC. All rights reserved.</a:t>
            </a:r>
            <a:endParaRPr sz="7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238" name="Google Shape;238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77119" y="1264763"/>
            <a:ext cx="1258956" cy="1554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201574" y="3165417"/>
            <a:ext cx="1215389" cy="7133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0" name="Google Shape;240;p28"/>
          <p:cNvCxnSpPr/>
          <p:nvPr/>
        </p:nvCxnSpPr>
        <p:spPr>
          <a:xfrm rot="10800000">
            <a:off x="8006597" y="2838360"/>
            <a:ext cx="0" cy="308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3 1 2 5 1 3">
  <p:cSld name="TITLE_AND_BODY_3_1_2_6_1_3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242;p29"/>
          <p:cNvGrpSpPr/>
          <p:nvPr/>
        </p:nvGrpSpPr>
        <p:grpSpPr>
          <a:xfrm>
            <a:off x="409957" y="4433682"/>
            <a:ext cx="2143330" cy="562473"/>
            <a:chOff x="831227" y="1197994"/>
            <a:chExt cx="2449800" cy="642900"/>
          </a:xfrm>
        </p:grpSpPr>
        <p:grpSp>
          <p:nvGrpSpPr>
            <p:cNvPr id="243" name="Google Shape;243;p29"/>
            <p:cNvGrpSpPr/>
            <p:nvPr/>
          </p:nvGrpSpPr>
          <p:grpSpPr>
            <a:xfrm>
              <a:off x="1045677" y="1364131"/>
              <a:ext cx="2028965" cy="317954"/>
              <a:chOff x="1045677" y="1364131"/>
              <a:chExt cx="2028965" cy="317954"/>
            </a:xfrm>
          </p:grpSpPr>
          <p:grpSp>
            <p:nvGrpSpPr>
              <p:cNvPr id="244" name="Google Shape;244;p29"/>
              <p:cNvGrpSpPr/>
              <p:nvPr/>
            </p:nvGrpSpPr>
            <p:grpSpPr>
              <a:xfrm>
                <a:off x="1045677" y="1364131"/>
                <a:ext cx="376033" cy="302438"/>
                <a:chOff x="1045677" y="1364131"/>
                <a:chExt cx="376033" cy="302438"/>
              </a:xfrm>
            </p:grpSpPr>
            <p:sp>
              <p:nvSpPr>
                <p:cNvPr id="245" name="Google Shape;245;p29"/>
                <p:cNvSpPr/>
                <p:nvPr/>
              </p:nvSpPr>
              <p:spPr>
                <a:xfrm>
                  <a:off x="1091608" y="1364131"/>
                  <a:ext cx="239567" cy="108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46" h="12669" extrusionOk="0">
                      <a:moveTo>
                        <a:pt x="16372" y="0"/>
                      </a:moveTo>
                      <a:lnTo>
                        <a:pt x="14729" y="95"/>
                      </a:lnTo>
                      <a:lnTo>
                        <a:pt x="13098" y="345"/>
                      </a:lnTo>
                      <a:lnTo>
                        <a:pt x="11502" y="762"/>
                      </a:lnTo>
                      <a:lnTo>
                        <a:pt x="9942" y="1322"/>
                      </a:lnTo>
                      <a:lnTo>
                        <a:pt x="8430" y="2036"/>
                      </a:lnTo>
                      <a:lnTo>
                        <a:pt x="6989" y="2905"/>
                      </a:lnTo>
                      <a:lnTo>
                        <a:pt x="5620" y="3929"/>
                      </a:lnTo>
                      <a:lnTo>
                        <a:pt x="4334" y="5108"/>
                      </a:lnTo>
                      <a:lnTo>
                        <a:pt x="3739" y="5751"/>
                      </a:lnTo>
                      <a:lnTo>
                        <a:pt x="3405" y="6132"/>
                      </a:lnTo>
                      <a:lnTo>
                        <a:pt x="2798" y="6906"/>
                      </a:lnTo>
                      <a:lnTo>
                        <a:pt x="2227" y="7716"/>
                      </a:lnTo>
                      <a:lnTo>
                        <a:pt x="1703" y="8561"/>
                      </a:lnTo>
                      <a:lnTo>
                        <a:pt x="1238" y="9430"/>
                      </a:lnTo>
                      <a:lnTo>
                        <a:pt x="810" y="10335"/>
                      </a:lnTo>
                      <a:lnTo>
                        <a:pt x="453" y="11252"/>
                      </a:lnTo>
                      <a:lnTo>
                        <a:pt x="131" y="12192"/>
                      </a:lnTo>
                      <a:lnTo>
                        <a:pt x="0" y="12669"/>
                      </a:lnTo>
                      <a:lnTo>
                        <a:pt x="179" y="12573"/>
                      </a:lnTo>
                      <a:lnTo>
                        <a:pt x="595" y="12514"/>
                      </a:lnTo>
                      <a:lnTo>
                        <a:pt x="1203" y="12573"/>
                      </a:lnTo>
                      <a:lnTo>
                        <a:pt x="1310" y="12597"/>
                      </a:lnTo>
                      <a:lnTo>
                        <a:pt x="8930" y="11347"/>
                      </a:lnTo>
                      <a:lnTo>
                        <a:pt x="8978" y="11264"/>
                      </a:lnTo>
                      <a:lnTo>
                        <a:pt x="9252" y="10906"/>
                      </a:lnTo>
                      <a:lnTo>
                        <a:pt x="9442" y="10740"/>
                      </a:lnTo>
                      <a:lnTo>
                        <a:pt x="9526" y="10740"/>
                      </a:lnTo>
                      <a:lnTo>
                        <a:pt x="9847" y="10395"/>
                      </a:lnTo>
                      <a:lnTo>
                        <a:pt x="10538" y="9775"/>
                      </a:lnTo>
                      <a:lnTo>
                        <a:pt x="11276" y="9240"/>
                      </a:lnTo>
                      <a:lnTo>
                        <a:pt x="12050" y="8775"/>
                      </a:lnTo>
                      <a:lnTo>
                        <a:pt x="12847" y="8382"/>
                      </a:lnTo>
                      <a:lnTo>
                        <a:pt x="13681" y="8085"/>
                      </a:lnTo>
                      <a:lnTo>
                        <a:pt x="14538" y="7846"/>
                      </a:lnTo>
                      <a:lnTo>
                        <a:pt x="15407" y="7704"/>
                      </a:lnTo>
                      <a:lnTo>
                        <a:pt x="16289" y="7644"/>
                      </a:lnTo>
                      <a:lnTo>
                        <a:pt x="17170" y="7656"/>
                      </a:lnTo>
                      <a:lnTo>
                        <a:pt x="18039" y="7751"/>
                      </a:lnTo>
                      <a:lnTo>
                        <a:pt x="18908" y="7930"/>
                      </a:lnTo>
                      <a:lnTo>
                        <a:pt x="19765" y="8192"/>
                      </a:lnTo>
                      <a:lnTo>
                        <a:pt x="20599" y="8537"/>
                      </a:lnTo>
                      <a:lnTo>
                        <a:pt x="21408" y="8966"/>
                      </a:lnTo>
                      <a:lnTo>
                        <a:pt x="22182" y="9478"/>
                      </a:lnTo>
                      <a:lnTo>
                        <a:pt x="22551" y="9775"/>
                      </a:lnTo>
                      <a:lnTo>
                        <a:pt x="22551" y="9740"/>
                      </a:lnTo>
                      <a:lnTo>
                        <a:pt x="23956" y="9775"/>
                      </a:lnTo>
                      <a:lnTo>
                        <a:pt x="27767" y="5965"/>
                      </a:lnTo>
                      <a:lnTo>
                        <a:pt x="27945" y="4334"/>
                      </a:lnTo>
                      <a:lnTo>
                        <a:pt x="27267" y="3763"/>
                      </a:lnTo>
                      <a:lnTo>
                        <a:pt x="25862" y="2750"/>
                      </a:lnTo>
                      <a:lnTo>
                        <a:pt x="24385" y="1893"/>
                      </a:lnTo>
                      <a:lnTo>
                        <a:pt x="22849" y="1191"/>
                      </a:lnTo>
                      <a:lnTo>
                        <a:pt x="21266" y="655"/>
                      </a:lnTo>
                      <a:lnTo>
                        <a:pt x="19646" y="274"/>
                      </a:lnTo>
                      <a:lnTo>
                        <a:pt x="18015" y="60"/>
                      </a:lnTo>
                      <a:lnTo>
                        <a:pt x="16372" y="0"/>
                      </a:lnTo>
                      <a:close/>
                    </a:path>
                  </a:pathLst>
                </a:custGeom>
                <a:solidFill>
                  <a:srgbClr val="EA43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246;p29"/>
                <p:cNvSpPr/>
                <p:nvPr/>
              </p:nvSpPr>
              <p:spPr>
                <a:xfrm>
                  <a:off x="1225416" y="1401378"/>
                  <a:ext cx="196293" cy="265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98" h="30923" extrusionOk="0">
                      <a:moveTo>
                        <a:pt x="12348" y="1"/>
                      </a:moveTo>
                      <a:lnTo>
                        <a:pt x="6942" y="5395"/>
                      </a:lnTo>
                      <a:lnTo>
                        <a:pt x="7359" y="5740"/>
                      </a:lnTo>
                      <a:lnTo>
                        <a:pt x="8109" y="6502"/>
                      </a:lnTo>
                      <a:lnTo>
                        <a:pt x="8764" y="7335"/>
                      </a:lnTo>
                      <a:lnTo>
                        <a:pt x="9324" y="8228"/>
                      </a:lnTo>
                      <a:lnTo>
                        <a:pt x="9788" y="9181"/>
                      </a:lnTo>
                      <a:lnTo>
                        <a:pt x="10133" y="10169"/>
                      </a:lnTo>
                      <a:lnTo>
                        <a:pt x="10372" y="11205"/>
                      </a:lnTo>
                      <a:lnTo>
                        <a:pt x="10491" y="12265"/>
                      </a:lnTo>
                      <a:lnTo>
                        <a:pt x="10503" y="12812"/>
                      </a:lnTo>
                      <a:lnTo>
                        <a:pt x="10503" y="13777"/>
                      </a:lnTo>
                      <a:lnTo>
                        <a:pt x="10991" y="13789"/>
                      </a:lnTo>
                      <a:lnTo>
                        <a:pt x="11920" y="13979"/>
                      </a:lnTo>
                      <a:lnTo>
                        <a:pt x="12777" y="14348"/>
                      </a:lnTo>
                      <a:lnTo>
                        <a:pt x="13539" y="14860"/>
                      </a:lnTo>
                      <a:lnTo>
                        <a:pt x="14182" y="15503"/>
                      </a:lnTo>
                      <a:lnTo>
                        <a:pt x="14694" y="16265"/>
                      </a:lnTo>
                      <a:lnTo>
                        <a:pt x="15051" y="17123"/>
                      </a:lnTo>
                      <a:lnTo>
                        <a:pt x="15241" y="18051"/>
                      </a:lnTo>
                      <a:lnTo>
                        <a:pt x="15265" y="18540"/>
                      </a:lnTo>
                      <a:lnTo>
                        <a:pt x="15241" y="19028"/>
                      </a:lnTo>
                      <a:lnTo>
                        <a:pt x="15051" y="19956"/>
                      </a:lnTo>
                      <a:lnTo>
                        <a:pt x="14694" y="20814"/>
                      </a:lnTo>
                      <a:lnTo>
                        <a:pt x="14182" y="21576"/>
                      </a:lnTo>
                      <a:lnTo>
                        <a:pt x="13539" y="22219"/>
                      </a:lnTo>
                      <a:lnTo>
                        <a:pt x="12777" y="22731"/>
                      </a:lnTo>
                      <a:lnTo>
                        <a:pt x="11920" y="23100"/>
                      </a:lnTo>
                      <a:lnTo>
                        <a:pt x="10991" y="23290"/>
                      </a:lnTo>
                      <a:lnTo>
                        <a:pt x="10503" y="23302"/>
                      </a:lnTo>
                      <a:lnTo>
                        <a:pt x="977" y="23302"/>
                      </a:lnTo>
                      <a:lnTo>
                        <a:pt x="1" y="24267"/>
                      </a:lnTo>
                      <a:lnTo>
                        <a:pt x="1" y="29958"/>
                      </a:lnTo>
                      <a:lnTo>
                        <a:pt x="977" y="30922"/>
                      </a:lnTo>
                      <a:lnTo>
                        <a:pt x="10503" y="30922"/>
                      </a:lnTo>
                      <a:lnTo>
                        <a:pt x="11134" y="30911"/>
                      </a:lnTo>
                      <a:lnTo>
                        <a:pt x="12384" y="30780"/>
                      </a:lnTo>
                      <a:lnTo>
                        <a:pt x="13598" y="30541"/>
                      </a:lnTo>
                      <a:lnTo>
                        <a:pt x="14765" y="30172"/>
                      </a:lnTo>
                      <a:lnTo>
                        <a:pt x="15873" y="29708"/>
                      </a:lnTo>
                      <a:lnTo>
                        <a:pt x="16932" y="29136"/>
                      </a:lnTo>
                      <a:lnTo>
                        <a:pt x="17921" y="28470"/>
                      </a:lnTo>
                      <a:lnTo>
                        <a:pt x="18837" y="27708"/>
                      </a:lnTo>
                      <a:lnTo>
                        <a:pt x="19671" y="26874"/>
                      </a:lnTo>
                      <a:lnTo>
                        <a:pt x="20433" y="25957"/>
                      </a:lnTo>
                      <a:lnTo>
                        <a:pt x="21100" y="24969"/>
                      </a:lnTo>
                      <a:lnTo>
                        <a:pt x="21671" y="23909"/>
                      </a:lnTo>
                      <a:lnTo>
                        <a:pt x="22147" y="22802"/>
                      </a:lnTo>
                      <a:lnTo>
                        <a:pt x="22505" y="21635"/>
                      </a:lnTo>
                      <a:lnTo>
                        <a:pt x="22755" y="20433"/>
                      </a:lnTo>
                      <a:lnTo>
                        <a:pt x="22886" y="19183"/>
                      </a:lnTo>
                      <a:lnTo>
                        <a:pt x="22898" y="18540"/>
                      </a:lnTo>
                      <a:lnTo>
                        <a:pt x="22886" y="17778"/>
                      </a:lnTo>
                      <a:lnTo>
                        <a:pt x="22695" y="16289"/>
                      </a:lnTo>
                      <a:lnTo>
                        <a:pt x="22338" y="14837"/>
                      </a:lnTo>
                      <a:lnTo>
                        <a:pt x="21802" y="13455"/>
                      </a:lnTo>
                      <a:lnTo>
                        <a:pt x="21112" y="12134"/>
                      </a:lnTo>
                      <a:lnTo>
                        <a:pt x="20266" y="10907"/>
                      </a:lnTo>
                      <a:lnTo>
                        <a:pt x="19278" y="9788"/>
                      </a:lnTo>
                      <a:lnTo>
                        <a:pt x="18147" y="8776"/>
                      </a:lnTo>
                      <a:lnTo>
                        <a:pt x="17528" y="8336"/>
                      </a:lnTo>
                      <a:lnTo>
                        <a:pt x="17349" y="7728"/>
                      </a:lnTo>
                      <a:lnTo>
                        <a:pt x="16944" y="6550"/>
                      </a:lnTo>
                      <a:lnTo>
                        <a:pt x="16444" y="5407"/>
                      </a:lnTo>
                      <a:lnTo>
                        <a:pt x="15861" y="4311"/>
                      </a:lnTo>
                      <a:lnTo>
                        <a:pt x="15206" y="3263"/>
                      </a:lnTo>
                      <a:lnTo>
                        <a:pt x="14479" y="2263"/>
                      </a:lnTo>
                      <a:lnTo>
                        <a:pt x="13682" y="1311"/>
                      </a:lnTo>
                      <a:lnTo>
                        <a:pt x="12813" y="418"/>
                      </a:lnTo>
                      <a:lnTo>
                        <a:pt x="12348" y="1"/>
                      </a:lnTo>
                      <a:close/>
                    </a:path>
                  </a:pathLst>
                </a:custGeom>
                <a:solidFill>
                  <a:srgbClr val="4285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247;p29"/>
                <p:cNvSpPr/>
                <p:nvPr/>
              </p:nvSpPr>
              <p:spPr>
                <a:xfrm>
                  <a:off x="1087931" y="1597457"/>
                  <a:ext cx="145870" cy="691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16" h="8062" extrusionOk="0">
                      <a:moveTo>
                        <a:pt x="5513" y="1"/>
                      </a:moveTo>
                      <a:lnTo>
                        <a:pt x="4144" y="417"/>
                      </a:lnTo>
                      <a:lnTo>
                        <a:pt x="334" y="4227"/>
                      </a:lnTo>
                      <a:lnTo>
                        <a:pt x="0" y="5525"/>
                      </a:lnTo>
                      <a:lnTo>
                        <a:pt x="405" y="5823"/>
                      </a:lnTo>
                      <a:lnTo>
                        <a:pt x="1251" y="6359"/>
                      </a:lnTo>
                      <a:lnTo>
                        <a:pt x="2144" y="6835"/>
                      </a:lnTo>
                      <a:lnTo>
                        <a:pt x="3061" y="7228"/>
                      </a:lnTo>
                      <a:lnTo>
                        <a:pt x="4001" y="7549"/>
                      </a:lnTo>
                      <a:lnTo>
                        <a:pt x="4977" y="7799"/>
                      </a:lnTo>
                      <a:lnTo>
                        <a:pt x="5966" y="7966"/>
                      </a:lnTo>
                      <a:lnTo>
                        <a:pt x="6966" y="8049"/>
                      </a:lnTo>
                      <a:lnTo>
                        <a:pt x="7478" y="8061"/>
                      </a:lnTo>
                      <a:lnTo>
                        <a:pt x="17015" y="8061"/>
                      </a:lnTo>
                      <a:lnTo>
                        <a:pt x="17015" y="429"/>
                      </a:lnTo>
                      <a:lnTo>
                        <a:pt x="7478" y="429"/>
                      </a:lnTo>
                      <a:lnTo>
                        <a:pt x="6966" y="405"/>
                      </a:lnTo>
                      <a:lnTo>
                        <a:pt x="5978" y="191"/>
                      </a:lnTo>
                      <a:lnTo>
                        <a:pt x="5513" y="1"/>
                      </a:lnTo>
                      <a:close/>
                    </a:path>
                  </a:pathLst>
                </a:custGeom>
                <a:solidFill>
                  <a:srgbClr val="34A85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248;p29"/>
                <p:cNvSpPr/>
                <p:nvPr/>
              </p:nvSpPr>
              <p:spPr>
                <a:xfrm>
                  <a:off x="1045677" y="1454048"/>
                  <a:ext cx="190875" cy="190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66" h="22279" extrusionOk="0">
                      <a:moveTo>
                        <a:pt x="12407" y="1"/>
                      </a:moveTo>
                      <a:lnTo>
                        <a:pt x="11764" y="13"/>
                      </a:lnTo>
                      <a:lnTo>
                        <a:pt x="10514" y="132"/>
                      </a:lnTo>
                      <a:lnTo>
                        <a:pt x="9299" y="382"/>
                      </a:lnTo>
                      <a:lnTo>
                        <a:pt x="8132" y="739"/>
                      </a:lnTo>
                      <a:lnTo>
                        <a:pt x="7025" y="1203"/>
                      </a:lnTo>
                      <a:lnTo>
                        <a:pt x="5965" y="1775"/>
                      </a:lnTo>
                      <a:lnTo>
                        <a:pt x="4977" y="2442"/>
                      </a:lnTo>
                      <a:lnTo>
                        <a:pt x="4060" y="3192"/>
                      </a:lnTo>
                      <a:lnTo>
                        <a:pt x="3215" y="4037"/>
                      </a:lnTo>
                      <a:lnTo>
                        <a:pt x="2465" y="4954"/>
                      </a:lnTo>
                      <a:lnTo>
                        <a:pt x="1798" y="5942"/>
                      </a:lnTo>
                      <a:lnTo>
                        <a:pt x="1226" y="6990"/>
                      </a:lnTo>
                      <a:lnTo>
                        <a:pt x="750" y="8097"/>
                      </a:lnTo>
                      <a:lnTo>
                        <a:pt x="393" y="9264"/>
                      </a:lnTo>
                      <a:lnTo>
                        <a:pt x="143" y="10479"/>
                      </a:lnTo>
                      <a:lnTo>
                        <a:pt x="12" y="11729"/>
                      </a:lnTo>
                      <a:lnTo>
                        <a:pt x="0" y="12360"/>
                      </a:lnTo>
                      <a:lnTo>
                        <a:pt x="12" y="13098"/>
                      </a:lnTo>
                      <a:lnTo>
                        <a:pt x="179" y="14527"/>
                      </a:lnTo>
                      <a:lnTo>
                        <a:pt x="512" y="15920"/>
                      </a:lnTo>
                      <a:lnTo>
                        <a:pt x="1000" y="17265"/>
                      </a:lnTo>
                      <a:lnTo>
                        <a:pt x="1631" y="18527"/>
                      </a:lnTo>
                      <a:lnTo>
                        <a:pt x="2405" y="19730"/>
                      </a:lnTo>
                      <a:lnTo>
                        <a:pt x="3310" y="20825"/>
                      </a:lnTo>
                      <a:lnTo>
                        <a:pt x="4358" y="21826"/>
                      </a:lnTo>
                      <a:lnTo>
                        <a:pt x="4929" y="22278"/>
                      </a:lnTo>
                      <a:lnTo>
                        <a:pt x="10454" y="16741"/>
                      </a:lnTo>
                      <a:lnTo>
                        <a:pt x="10014" y="16527"/>
                      </a:lnTo>
                      <a:lnTo>
                        <a:pt x="9240" y="15979"/>
                      </a:lnTo>
                      <a:lnTo>
                        <a:pt x="8609" y="15301"/>
                      </a:lnTo>
                      <a:lnTo>
                        <a:pt x="8120" y="14515"/>
                      </a:lnTo>
                      <a:lnTo>
                        <a:pt x="7799" y="13670"/>
                      </a:lnTo>
                      <a:lnTo>
                        <a:pt x="7644" y="12765"/>
                      </a:lnTo>
                      <a:lnTo>
                        <a:pt x="7656" y="11836"/>
                      </a:lnTo>
                      <a:lnTo>
                        <a:pt x="7870" y="10895"/>
                      </a:lnTo>
                      <a:lnTo>
                        <a:pt x="8061" y="10443"/>
                      </a:lnTo>
                      <a:lnTo>
                        <a:pt x="8275" y="10002"/>
                      </a:lnTo>
                      <a:lnTo>
                        <a:pt x="8823" y="9240"/>
                      </a:lnTo>
                      <a:lnTo>
                        <a:pt x="9502" y="8597"/>
                      </a:lnTo>
                      <a:lnTo>
                        <a:pt x="10276" y="8121"/>
                      </a:lnTo>
                      <a:lnTo>
                        <a:pt x="11133" y="7788"/>
                      </a:lnTo>
                      <a:lnTo>
                        <a:pt x="12038" y="7633"/>
                      </a:lnTo>
                      <a:lnTo>
                        <a:pt x="12967" y="7657"/>
                      </a:lnTo>
                      <a:lnTo>
                        <a:pt x="13895" y="7859"/>
                      </a:lnTo>
                      <a:lnTo>
                        <a:pt x="14348" y="8050"/>
                      </a:lnTo>
                      <a:lnTo>
                        <a:pt x="14741" y="8240"/>
                      </a:lnTo>
                      <a:lnTo>
                        <a:pt x="15455" y="8728"/>
                      </a:lnTo>
                      <a:lnTo>
                        <a:pt x="16062" y="9347"/>
                      </a:lnTo>
                      <a:lnTo>
                        <a:pt x="16562" y="10050"/>
                      </a:lnTo>
                      <a:lnTo>
                        <a:pt x="16753" y="10443"/>
                      </a:lnTo>
                      <a:lnTo>
                        <a:pt x="22266" y="4930"/>
                      </a:lnTo>
                      <a:lnTo>
                        <a:pt x="21825" y="4347"/>
                      </a:lnTo>
                      <a:lnTo>
                        <a:pt x="20825" y="3311"/>
                      </a:lnTo>
                      <a:lnTo>
                        <a:pt x="19730" y="2394"/>
                      </a:lnTo>
                      <a:lnTo>
                        <a:pt x="18539" y="1620"/>
                      </a:lnTo>
                      <a:lnTo>
                        <a:pt x="17277" y="989"/>
                      </a:lnTo>
                      <a:lnTo>
                        <a:pt x="15943" y="513"/>
                      </a:lnTo>
                      <a:lnTo>
                        <a:pt x="14550" y="179"/>
                      </a:lnTo>
                      <a:lnTo>
                        <a:pt x="13133" y="13"/>
                      </a:lnTo>
                      <a:lnTo>
                        <a:pt x="12407" y="1"/>
                      </a:lnTo>
                      <a:close/>
                    </a:path>
                  </a:pathLst>
                </a:custGeom>
                <a:solidFill>
                  <a:srgbClr val="FBBC0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9" name="Google Shape;249;p29"/>
              <p:cNvGrpSpPr/>
              <p:nvPr/>
            </p:nvGrpSpPr>
            <p:grpSpPr>
              <a:xfrm>
                <a:off x="1532346" y="1409239"/>
                <a:ext cx="1542296" cy="272846"/>
                <a:chOff x="1532346" y="1409239"/>
                <a:chExt cx="1542296" cy="272846"/>
              </a:xfrm>
            </p:grpSpPr>
            <p:sp>
              <p:nvSpPr>
                <p:cNvPr id="250" name="Google Shape;250;p29"/>
                <p:cNvSpPr/>
                <p:nvPr/>
              </p:nvSpPr>
              <p:spPr>
                <a:xfrm>
                  <a:off x="1532346" y="1409239"/>
                  <a:ext cx="837190" cy="272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60" h="31828" extrusionOk="0">
                      <a:moveTo>
                        <a:pt x="90813" y="11848"/>
                      </a:moveTo>
                      <a:lnTo>
                        <a:pt x="91289" y="11919"/>
                      </a:lnTo>
                      <a:lnTo>
                        <a:pt x="91754" y="12038"/>
                      </a:lnTo>
                      <a:lnTo>
                        <a:pt x="92194" y="12217"/>
                      </a:lnTo>
                      <a:lnTo>
                        <a:pt x="92409" y="12336"/>
                      </a:lnTo>
                      <a:lnTo>
                        <a:pt x="92599" y="12443"/>
                      </a:lnTo>
                      <a:lnTo>
                        <a:pt x="92933" y="12705"/>
                      </a:lnTo>
                      <a:lnTo>
                        <a:pt x="93206" y="13015"/>
                      </a:lnTo>
                      <a:lnTo>
                        <a:pt x="93433" y="13372"/>
                      </a:lnTo>
                      <a:lnTo>
                        <a:pt x="93528" y="13562"/>
                      </a:lnTo>
                      <a:lnTo>
                        <a:pt x="86408" y="16491"/>
                      </a:lnTo>
                      <a:lnTo>
                        <a:pt x="86396" y="16015"/>
                      </a:lnTo>
                      <a:lnTo>
                        <a:pt x="86539" y="15098"/>
                      </a:lnTo>
                      <a:lnTo>
                        <a:pt x="86860" y="14229"/>
                      </a:lnTo>
                      <a:lnTo>
                        <a:pt x="87372" y="13455"/>
                      </a:lnTo>
                      <a:lnTo>
                        <a:pt x="87694" y="13110"/>
                      </a:lnTo>
                      <a:lnTo>
                        <a:pt x="87979" y="12824"/>
                      </a:lnTo>
                      <a:lnTo>
                        <a:pt x="88646" y="12372"/>
                      </a:lnTo>
                      <a:lnTo>
                        <a:pt x="89372" y="12050"/>
                      </a:lnTo>
                      <a:lnTo>
                        <a:pt x="90158" y="11872"/>
                      </a:lnTo>
                      <a:lnTo>
                        <a:pt x="90563" y="11848"/>
                      </a:lnTo>
                      <a:close/>
                      <a:moveTo>
                        <a:pt x="32899" y="11907"/>
                      </a:moveTo>
                      <a:lnTo>
                        <a:pt x="33756" y="11931"/>
                      </a:lnTo>
                      <a:lnTo>
                        <a:pt x="34578" y="12110"/>
                      </a:lnTo>
                      <a:lnTo>
                        <a:pt x="35375" y="12443"/>
                      </a:lnTo>
                      <a:lnTo>
                        <a:pt x="36090" y="12943"/>
                      </a:lnTo>
                      <a:lnTo>
                        <a:pt x="36423" y="13265"/>
                      </a:lnTo>
                      <a:lnTo>
                        <a:pt x="36733" y="13646"/>
                      </a:lnTo>
                      <a:lnTo>
                        <a:pt x="37221" y="14467"/>
                      </a:lnTo>
                      <a:lnTo>
                        <a:pt x="37554" y="15348"/>
                      </a:lnTo>
                      <a:lnTo>
                        <a:pt x="37721" y="16265"/>
                      </a:lnTo>
                      <a:lnTo>
                        <a:pt x="37721" y="17194"/>
                      </a:lnTo>
                      <a:lnTo>
                        <a:pt x="37554" y="18111"/>
                      </a:lnTo>
                      <a:lnTo>
                        <a:pt x="37221" y="18992"/>
                      </a:lnTo>
                      <a:lnTo>
                        <a:pt x="36733" y="19801"/>
                      </a:lnTo>
                      <a:lnTo>
                        <a:pt x="36423" y="20182"/>
                      </a:lnTo>
                      <a:lnTo>
                        <a:pt x="36340" y="20266"/>
                      </a:lnTo>
                      <a:lnTo>
                        <a:pt x="36256" y="20349"/>
                      </a:lnTo>
                      <a:lnTo>
                        <a:pt x="35911" y="20647"/>
                      </a:lnTo>
                      <a:lnTo>
                        <a:pt x="35173" y="21099"/>
                      </a:lnTo>
                      <a:lnTo>
                        <a:pt x="34375" y="21397"/>
                      </a:lnTo>
                      <a:lnTo>
                        <a:pt x="33554" y="21540"/>
                      </a:lnTo>
                      <a:lnTo>
                        <a:pt x="32720" y="21516"/>
                      </a:lnTo>
                      <a:lnTo>
                        <a:pt x="31899" y="21326"/>
                      </a:lnTo>
                      <a:lnTo>
                        <a:pt x="31125" y="20992"/>
                      </a:lnTo>
                      <a:lnTo>
                        <a:pt x="30410" y="20492"/>
                      </a:lnTo>
                      <a:lnTo>
                        <a:pt x="30089" y="20182"/>
                      </a:lnTo>
                      <a:lnTo>
                        <a:pt x="30053" y="20182"/>
                      </a:lnTo>
                      <a:lnTo>
                        <a:pt x="29732" y="19801"/>
                      </a:lnTo>
                      <a:lnTo>
                        <a:pt x="29243" y="18980"/>
                      </a:lnTo>
                      <a:lnTo>
                        <a:pt x="28910" y="18099"/>
                      </a:lnTo>
                      <a:lnTo>
                        <a:pt x="28743" y="17182"/>
                      </a:lnTo>
                      <a:lnTo>
                        <a:pt x="28743" y="16253"/>
                      </a:lnTo>
                      <a:lnTo>
                        <a:pt x="28910" y="15336"/>
                      </a:lnTo>
                      <a:lnTo>
                        <a:pt x="29243" y="14455"/>
                      </a:lnTo>
                      <a:lnTo>
                        <a:pt x="29732" y="13634"/>
                      </a:lnTo>
                      <a:lnTo>
                        <a:pt x="30053" y="13265"/>
                      </a:lnTo>
                      <a:lnTo>
                        <a:pt x="30184" y="13134"/>
                      </a:lnTo>
                      <a:lnTo>
                        <a:pt x="30517" y="12824"/>
                      </a:lnTo>
                      <a:lnTo>
                        <a:pt x="31268" y="12360"/>
                      </a:lnTo>
                      <a:lnTo>
                        <a:pt x="32065" y="12050"/>
                      </a:lnTo>
                      <a:lnTo>
                        <a:pt x="32899" y="11907"/>
                      </a:lnTo>
                      <a:close/>
                      <a:moveTo>
                        <a:pt x="50318" y="11907"/>
                      </a:moveTo>
                      <a:lnTo>
                        <a:pt x="51164" y="11931"/>
                      </a:lnTo>
                      <a:lnTo>
                        <a:pt x="51997" y="12110"/>
                      </a:lnTo>
                      <a:lnTo>
                        <a:pt x="52783" y="12443"/>
                      </a:lnTo>
                      <a:lnTo>
                        <a:pt x="53509" y="12943"/>
                      </a:lnTo>
                      <a:lnTo>
                        <a:pt x="53831" y="13265"/>
                      </a:lnTo>
                      <a:lnTo>
                        <a:pt x="54152" y="13646"/>
                      </a:lnTo>
                      <a:lnTo>
                        <a:pt x="54641" y="14467"/>
                      </a:lnTo>
                      <a:lnTo>
                        <a:pt x="54974" y="15348"/>
                      </a:lnTo>
                      <a:lnTo>
                        <a:pt x="55129" y="16265"/>
                      </a:lnTo>
                      <a:lnTo>
                        <a:pt x="55129" y="17194"/>
                      </a:lnTo>
                      <a:lnTo>
                        <a:pt x="54974" y="18111"/>
                      </a:lnTo>
                      <a:lnTo>
                        <a:pt x="54641" y="18992"/>
                      </a:lnTo>
                      <a:lnTo>
                        <a:pt x="54152" y="19801"/>
                      </a:lnTo>
                      <a:lnTo>
                        <a:pt x="53831" y="20182"/>
                      </a:lnTo>
                      <a:lnTo>
                        <a:pt x="53759" y="20266"/>
                      </a:lnTo>
                      <a:lnTo>
                        <a:pt x="53664" y="20349"/>
                      </a:lnTo>
                      <a:lnTo>
                        <a:pt x="53331" y="20647"/>
                      </a:lnTo>
                      <a:lnTo>
                        <a:pt x="52593" y="21099"/>
                      </a:lnTo>
                      <a:lnTo>
                        <a:pt x="51795" y="21397"/>
                      </a:lnTo>
                      <a:lnTo>
                        <a:pt x="50961" y="21540"/>
                      </a:lnTo>
                      <a:lnTo>
                        <a:pt x="50128" y="21516"/>
                      </a:lnTo>
                      <a:lnTo>
                        <a:pt x="49306" y="21326"/>
                      </a:lnTo>
                      <a:lnTo>
                        <a:pt x="48532" y="20992"/>
                      </a:lnTo>
                      <a:lnTo>
                        <a:pt x="47818" y="20492"/>
                      </a:lnTo>
                      <a:lnTo>
                        <a:pt x="47508" y="20182"/>
                      </a:lnTo>
                      <a:lnTo>
                        <a:pt x="47461" y="20182"/>
                      </a:lnTo>
                      <a:lnTo>
                        <a:pt x="47139" y="19801"/>
                      </a:lnTo>
                      <a:lnTo>
                        <a:pt x="46651" y="18980"/>
                      </a:lnTo>
                      <a:lnTo>
                        <a:pt x="46318" y="18099"/>
                      </a:lnTo>
                      <a:lnTo>
                        <a:pt x="46163" y="17182"/>
                      </a:lnTo>
                      <a:lnTo>
                        <a:pt x="46163" y="16253"/>
                      </a:lnTo>
                      <a:lnTo>
                        <a:pt x="46318" y="15336"/>
                      </a:lnTo>
                      <a:lnTo>
                        <a:pt x="46651" y="14455"/>
                      </a:lnTo>
                      <a:lnTo>
                        <a:pt x="47139" y="13634"/>
                      </a:lnTo>
                      <a:lnTo>
                        <a:pt x="47461" y="13265"/>
                      </a:lnTo>
                      <a:lnTo>
                        <a:pt x="47592" y="13134"/>
                      </a:lnTo>
                      <a:lnTo>
                        <a:pt x="47937" y="12824"/>
                      </a:lnTo>
                      <a:lnTo>
                        <a:pt x="48675" y="12360"/>
                      </a:lnTo>
                      <a:lnTo>
                        <a:pt x="49485" y="12050"/>
                      </a:lnTo>
                      <a:lnTo>
                        <a:pt x="50318" y="11907"/>
                      </a:lnTo>
                      <a:close/>
                      <a:moveTo>
                        <a:pt x="68048" y="11907"/>
                      </a:moveTo>
                      <a:lnTo>
                        <a:pt x="68488" y="11919"/>
                      </a:lnTo>
                      <a:lnTo>
                        <a:pt x="69333" y="12098"/>
                      </a:lnTo>
                      <a:lnTo>
                        <a:pt x="70107" y="12455"/>
                      </a:lnTo>
                      <a:lnTo>
                        <a:pt x="70786" y="12967"/>
                      </a:lnTo>
                      <a:lnTo>
                        <a:pt x="71084" y="13289"/>
                      </a:lnTo>
                      <a:lnTo>
                        <a:pt x="71381" y="13658"/>
                      </a:lnTo>
                      <a:lnTo>
                        <a:pt x="71846" y="14479"/>
                      </a:lnTo>
                      <a:lnTo>
                        <a:pt x="72167" y="15360"/>
                      </a:lnTo>
                      <a:lnTo>
                        <a:pt x="72298" y="16289"/>
                      </a:lnTo>
                      <a:lnTo>
                        <a:pt x="72298" y="16765"/>
                      </a:lnTo>
                      <a:lnTo>
                        <a:pt x="72298" y="17230"/>
                      </a:lnTo>
                      <a:lnTo>
                        <a:pt x="72155" y="18146"/>
                      </a:lnTo>
                      <a:lnTo>
                        <a:pt x="71846" y="19016"/>
                      </a:lnTo>
                      <a:lnTo>
                        <a:pt x="71381" y="19813"/>
                      </a:lnTo>
                      <a:lnTo>
                        <a:pt x="71084" y="20182"/>
                      </a:lnTo>
                      <a:lnTo>
                        <a:pt x="70786" y="20504"/>
                      </a:lnTo>
                      <a:lnTo>
                        <a:pt x="70095" y="21028"/>
                      </a:lnTo>
                      <a:lnTo>
                        <a:pt x="69322" y="21373"/>
                      </a:lnTo>
                      <a:lnTo>
                        <a:pt x="68476" y="21552"/>
                      </a:lnTo>
                      <a:lnTo>
                        <a:pt x="68048" y="21552"/>
                      </a:lnTo>
                      <a:lnTo>
                        <a:pt x="67595" y="21540"/>
                      </a:lnTo>
                      <a:lnTo>
                        <a:pt x="66726" y="21361"/>
                      </a:lnTo>
                      <a:lnTo>
                        <a:pt x="65928" y="21016"/>
                      </a:lnTo>
                      <a:lnTo>
                        <a:pt x="65214" y="20504"/>
                      </a:lnTo>
                      <a:lnTo>
                        <a:pt x="64904" y="20182"/>
                      </a:lnTo>
                      <a:lnTo>
                        <a:pt x="64595" y="19825"/>
                      </a:lnTo>
                      <a:lnTo>
                        <a:pt x="64094" y="19028"/>
                      </a:lnTo>
                      <a:lnTo>
                        <a:pt x="63761" y="18158"/>
                      </a:lnTo>
                      <a:lnTo>
                        <a:pt x="63606" y="17230"/>
                      </a:lnTo>
                      <a:lnTo>
                        <a:pt x="63606" y="16765"/>
                      </a:lnTo>
                      <a:lnTo>
                        <a:pt x="63606" y="16277"/>
                      </a:lnTo>
                      <a:lnTo>
                        <a:pt x="63761" y="15348"/>
                      </a:lnTo>
                      <a:lnTo>
                        <a:pt x="64094" y="14455"/>
                      </a:lnTo>
                      <a:lnTo>
                        <a:pt x="64583" y="13658"/>
                      </a:lnTo>
                      <a:lnTo>
                        <a:pt x="64904" y="13289"/>
                      </a:lnTo>
                      <a:lnTo>
                        <a:pt x="65214" y="12967"/>
                      </a:lnTo>
                      <a:lnTo>
                        <a:pt x="65928" y="12455"/>
                      </a:lnTo>
                      <a:lnTo>
                        <a:pt x="66726" y="12098"/>
                      </a:lnTo>
                      <a:lnTo>
                        <a:pt x="67595" y="11919"/>
                      </a:lnTo>
                      <a:lnTo>
                        <a:pt x="68048" y="11907"/>
                      </a:lnTo>
                      <a:close/>
                      <a:moveTo>
                        <a:pt x="77763" y="822"/>
                      </a:moveTo>
                      <a:lnTo>
                        <a:pt x="77763" y="24219"/>
                      </a:lnTo>
                      <a:lnTo>
                        <a:pt x="81264" y="24219"/>
                      </a:lnTo>
                      <a:lnTo>
                        <a:pt x="81264" y="822"/>
                      </a:lnTo>
                      <a:close/>
                      <a:moveTo>
                        <a:pt x="32875" y="8788"/>
                      </a:moveTo>
                      <a:lnTo>
                        <a:pt x="32113" y="8859"/>
                      </a:lnTo>
                      <a:lnTo>
                        <a:pt x="31363" y="9002"/>
                      </a:lnTo>
                      <a:lnTo>
                        <a:pt x="30613" y="9216"/>
                      </a:lnTo>
                      <a:lnTo>
                        <a:pt x="29898" y="9502"/>
                      </a:lnTo>
                      <a:lnTo>
                        <a:pt x="29196" y="9859"/>
                      </a:lnTo>
                      <a:lnTo>
                        <a:pt x="28529" y="10288"/>
                      </a:lnTo>
                      <a:lnTo>
                        <a:pt x="27898" y="10776"/>
                      </a:lnTo>
                      <a:lnTo>
                        <a:pt x="27588" y="11062"/>
                      </a:lnTo>
                      <a:lnTo>
                        <a:pt x="27303" y="11360"/>
                      </a:lnTo>
                      <a:lnTo>
                        <a:pt x="26803" y="11991"/>
                      </a:lnTo>
                      <a:lnTo>
                        <a:pt x="26362" y="12657"/>
                      </a:lnTo>
                      <a:lnTo>
                        <a:pt x="26005" y="13360"/>
                      </a:lnTo>
                      <a:lnTo>
                        <a:pt x="25707" y="14086"/>
                      </a:lnTo>
                      <a:lnTo>
                        <a:pt x="25493" y="14825"/>
                      </a:lnTo>
                      <a:lnTo>
                        <a:pt x="25350" y="15587"/>
                      </a:lnTo>
                      <a:lnTo>
                        <a:pt x="25278" y="16349"/>
                      </a:lnTo>
                      <a:lnTo>
                        <a:pt x="25278" y="17122"/>
                      </a:lnTo>
                      <a:lnTo>
                        <a:pt x="25350" y="17885"/>
                      </a:lnTo>
                      <a:lnTo>
                        <a:pt x="25493" y="18647"/>
                      </a:lnTo>
                      <a:lnTo>
                        <a:pt x="25707" y="19385"/>
                      </a:lnTo>
                      <a:lnTo>
                        <a:pt x="26005" y="20111"/>
                      </a:lnTo>
                      <a:lnTo>
                        <a:pt x="26362" y="20814"/>
                      </a:lnTo>
                      <a:lnTo>
                        <a:pt x="26803" y="21480"/>
                      </a:lnTo>
                      <a:lnTo>
                        <a:pt x="27303" y="22111"/>
                      </a:lnTo>
                      <a:lnTo>
                        <a:pt x="27588" y="22421"/>
                      </a:lnTo>
                      <a:lnTo>
                        <a:pt x="27886" y="22695"/>
                      </a:lnTo>
                      <a:lnTo>
                        <a:pt x="28517" y="23195"/>
                      </a:lnTo>
                      <a:lnTo>
                        <a:pt x="29196" y="23624"/>
                      </a:lnTo>
                      <a:lnTo>
                        <a:pt x="29886" y="23969"/>
                      </a:lnTo>
                      <a:lnTo>
                        <a:pt x="30613" y="24255"/>
                      </a:lnTo>
                      <a:lnTo>
                        <a:pt x="31351" y="24469"/>
                      </a:lnTo>
                      <a:lnTo>
                        <a:pt x="32101" y="24612"/>
                      </a:lnTo>
                      <a:lnTo>
                        <a:pt x="32863" y="24683"/>
                      </a:lnTo>
                      <a:lnTo>
                        <a:pt x="33637" y="24683"/>
                      </a:lnTo>
                      <a:lnTo>
                        <a:pt x="34399" y="24612"/>
                      </a:lnTo>
                      <a:lnTo>
                        <a:pt x="35149" y="24469"/>
                      </a:lnTo>
                      <a:lnTo>
                        <a:pt x="35887" y="24255"/>
                      </a:lnTo>
                      <a:lnTo>
                        <a:pt x="36614" y="23969"/>
                      </a:lnTo>
                      <a:lnTo>
                        <a:pt x="37316" y="23624"/>
                      </a:lnTo>
                      <a:lnTo>
                        <a:pt x="37983" y="23195"/>
                      </a:lnTo>
                      <a:lnTo>
                        <a:pt x="38614" y="22695"/>
                      </a:lnTo>
                      <a:lnTo>
                        <a:pt x="38924" y="22421"/>
                      </a:lnTo>
                      <a:lnTo>
                        <a:pt x="39197" y="22111"/>
                      </a:lnTo>
                      <a:lnTo>
                        <a:pt x="39709" y="21480"/>
                      </a:lnTo>
                      <a:lnTo>
                        <a:pt x="40150" y="20814"/>
                      </a:lnTo>
                      <a:lnTo>
                        <a:pt x="40507" y="20111"/>
                      </a:lnTo>
                      <a:lnTo>
                        <a:pt x="40793" y="19385"/>
                      </a:lnTo>
                      <a:lnTo>
                        <a:pt x="41019" y="18647"/>
                      </a:lnTo>
                      <a:lnTo>
                        <a:pt x="41162" y="17885"/>
                      </a:lnTo>
                      <a:lnTo>
                        <a:pt x="41234" y="17122"/>
                      </a:lnTo>
                      <a:lnTo>
                        <a:pt x="41234" y="16349"/>
                      </a:lnTo>
                      <a:lnTo>
                        <a:pt x="41162" y="15587"/>
                      </a:lnTo>
                      <a:lnTo>
                        <a:pt x="41019" y="14825"/>
                      </a:lnTo>
                      <a:lnTo>
                        <a:pt x="40793" y="14086"/>
                      </a:lnTo>
                      <a:lnTo>
                        <a:pt x="40507" y="13360"/>
                      </a:lnTo>
                      <a:lnTo>
                        <a:pt x="40150" y="12657"/>
                      </a:lnTo>
                      <a:lnTo>
                        <a:pt x="39709" y="11991"/>
                      </a:lnTo>
                      <a:lnTo>
                        <a:pt x="39197" y="11360"/>
                      </a:lnTo>
                      <a:lnTo>
                        <a:pt x="38924" y="11062"/>
                      </a:lnTo>
                      <a:lnTo>
                        <a:pt x="38614" y="10776"/>
                      </a:lnTo>
                      <a:lnTo>
                        <a:pt x="37983" y="10288"/>
                      </a:lnTo>
                      <a:lnTo>
                        <a:pt x="37316" y="9859"/>
                      </a:lnTo>
                      <a:lnTo>
                        <a:pt x="36626" y="9502"/>
                      </a:lnTo>
                      <a:lnTo>
                        <a:pt x="35899" y="9216"/>
                      </a:lnTo>
                      <a:lnTo>
                        <a:pt x="35161" y="9002"/>
                      </a:lnTo>
                      <a:lnTo>
                        <a:pt x="34411" y="8859"/>
                      </a:lnTo>
                      <a:lnTo>
                        <a:pt x="33637" y="8788"/>
                      </a:lnTo>
                      <a:close/>
                      <a:moveTo>
                        <a:pt x="50306" y="8788"/>
                      </a:moveTo>
                      <a:lnTo>
                        <a:pt x="49544" y="8859"/>
                      </a:lnTo>
                      <a:lnTo>
                        <a:pt x="48782" y="9002"/>
                      </a:lnTo>
                      <a:lnTo>
                        <a:pt x="48044" y="9216"/>
                      </a:lnTo>
                      <a:lnTo>
                        <a:pt x="47318" y="9502"/>
                      </a:lnTo>
                      <a:lnTo>
                        <a:pt x="46627" y="9859"/>
                      </a:lnTo>
                      <a:lnTo>
                        <a:pt x="45960" y="10288"/>
                      </a:lnTo>
                      <a:lnTo>
                        <a:pt x="45318" y="10776"/>
                      </a:lnTo>
                      <a:lnTo>
                        <a:pt x="45020" y="11062"/>
                      </a:lnTo>
                      <a:lnTo>
                        <a:pt x="44734" y="11360"/>
                      </a:lnTo>
                      <a:lnTo>
                        <a:pt x="44222" y="11991"/>
                      </a:lnTo>
                      <a:lnTo>
                        <a:pt x="43793" y="12657"/>
                      </a:lnTo>
                      <a:lnTo>
                        <a:pt x="43424" y="13360"/>
                      </a:lnTo>
                      <a:lnTo>
                        <a:pt x="43139" y="14086"/>
                      </a:lnTo>
                      <a:lnTo>
                        <a:pt x="42924" y="14825"/>
                      </a:lnTo>
                      <a:lnTo>
                        <a:pt x="42781" y="15587"/>
                      </a:lnTo>
                      <a:lnTo>
                        <a:pt x="42710" y="16349"/>
                      </a:lnTo>
                      <a:lnTo>
                        <a:pt x="42710" y="17122"/>
                      </a:lnTo>
                      <a:lnTo>
                        <a:pt x="42781" y="17885"/>
                      </a:lnTo>
                      <a:lnTo>
                        <a:pt x="42924" y="18647"/>
                      </a:lnTo>
                      <a:lnTo>
                        <a:pt x="43139" y="19385"/>
                      </a:lnTo>
                      <a:lnTo>
                        <a:pt x="43424" y="20111"/>
                      </a:lnTo>
                      <a:lnTo>
                        <a:pt x="43793" y="20814"/>
                      </a:lnTo>
                      <a:lnTo>
                        <a:pt x="44222" y="21480"/>
                      </a:lnTo>
                      <a:lnTo>
                        <a:pt x="44734" y="22111"/>
                      </a:lnTo>
                      <a:lnTo>
                        <a:pt x="45020" y="22421"/>
                      </a:lnTo>
                      <a:lnTo>
                        <a:pt x="45318" y="22695"/>
                      </a:lnTo>
                      <a:lnTo>
                        <a:pt x="45949" y="23195"/>
                      </a:lnTo>
                      <a:lnTo>
                        <a:pt x="46615" y="23624"/>
                      </a:lnTo>
                      <a:lnTo>
                        <a:pt x="47318" y="23969"/>
                      </a:lnTo>
                      <a:lnTo>
                        <a:pt x="48032" y="24255"/>
                      </a:lnTo>
                      <a:lnTo>
                        <a:pt x="48782" y="24469"/>
                      </a:lnTo>
                      <a:lnTo>
                        <a:pt x="49533" y="24612"/>
                      </a:lnTo>
                      <a:lnTo>
                        <a:pt x="50295" y="24683"/>
                      </a:lnTo>
                      <a:lnTo>
                        <a:pt x="51057" y="24683"/>
                      </a:lnTo>
                      <a:lnTo>
                        <a:pt x="51819" y="24612"/>
                      </a:lnTo>
                      <a:lnTo>
                        <a:pt x="52581" y="24469"/>
                      </a:lnTo>
                      <a:lnTo>
                        <a:pt x="53319" y="24255"/>
                      </a:lnTo>
                      <a:lnTo>
                        <a:pt x="54045" y="23969"/>
                      </a:lnTo>
                      <a:lnTo>
                        <a:pt x="54736" y="23624"/>
                      </a:lnTo>
                      <a:lnTo>
                        <a:pt x="55414" y="23195"/>
                      </a:lnTo>
                      <a:lnTo>
                        <a:pt x="56046" y="22695"/>
                      </a:lnTo>
                      <a:lnTo>
                        <a:pt x="56343" y="22421"/>
                      </a:lnTo>
                      <a:lnTo>
                        <a:pt x="56629" y="22111"/>
                      </a:lnTo>
                      <a:lnTo>
                        <a:pt x="57129" y="21480"/>
                      </a:lnTo>
                      <a:lnTo>
                        <a:pt x="57570" y="20814"/>
                      </a:lnTo>
                      <a:lnTo>
                        <a:pt x="57927" y="20111"/>
                      </a:lnTo>
                      <a:lnTo>
                        <a:pt x="58213" y="19385"/>
                      </a:lnTo>
                      <a:lnTo>
                        <a:pt x="58439" y="18647"/>
                      </a:lnTo>
                      <a:lnTo>
                        <a:pt x="58582" y="17885"/>
                      </a:lnTo>
                      <a:lnTo>
                        <a:pt x="58653" y="17111"/>
                      </a:lnTo>
                      <a:lnTo>
                        <a:pt x="58653" y="16349"/>
                      </a:lnTo>
                      <a:lnTo>
                        <a:pt x="58582" y="15575"/>
                      </a:lnTo>
                      <a:lnTo>
                        <a:pt x="58439" y="14825"/>
                      </a:lnTo>
                      <a:lnTo>
                        <a:pt x="58213" y="14074"/>
                      </a:lnTo>
                      <a:lnTo>
                        <a:pt x="57927" y="13360"/>
                      </a:lnTo>
                      <a:lnTo>
                        <a:pt x="57570" y="12657"/>
                      </a:lnTo>
                      <a:lnTo>
                        <a:pt x="57129" y="11991"/>
                      </a:lnTo>
                      <a:lnTo>
                        <a:pt x="56629" y="11360"/>
                      </a:lnTo>
                      <a:lnTo>
                        <a:pt x="56343" y="11062"/>
                      </a:lnTo>
                      <a:lnTo>
                        <a:pt x="56046" y="10776"/>
                      </a:lnTo>
                      <a:lnTo>
                        <a:pt x="55414" y="10288"/>
                      </a:lnTo>
                      <a:lnTo>
                        <a:pt x="54748" y="9859"/>
                      </a:lnTo>
                      <a:lnTo>
                        <a:pt x="54045" y="9502"/>
                      </a:lnTo>
                      <a:lnTo>
                        <a:pt x="53331" y="9216"/>
                      </a:lnTo>
                      <a:lnTo>
                        <a:pt x="52593" y="9002"/>
                      </a:lnTo>
                      <a:lnTo>
                        <a:pt x="51831" y="8859"/>
                      </a:lnTo>
                      <a:lnTo>
                        <a:pt x="51068" y="8788"/>
                      </a:lnTo>
                      <a:close/>
                      <a:moveTo>
                        <a:pt x="11907" y="1"/>
                      </a:moveTo>
                      <a:lnTo>
                        <a:pt x="10681" y="108"/>
                      </a:lnTo>
                      <a:lnTo>
                        <a:pt x="9490" y="346"/>
                      </a:lnTo>
                      <a:lnTo>
                        <a:pt x="8311" y="691"/>
                      </a:lnTo>
                      <a:lnTo>
                        <a:pt x="7192" y="1156"/>
                      </a:lnTo>
                      <a:lnTo>
                        <a:pt x="6109" y="1727"/>
                      </a:lnTo>
                      <a:lnTo>
                        <a:pt x="5097" y="2406"/>
                      </a:lnTo>
                      <a:lnTo>
                        <a:pt x="4144" y="3192"/>
                      </a:lnTo>
                      <a:lnTo>
                        <a:pt x="3703" y="3632"/>
                      </a:lnTo>
                      <a:lnTo>
                        <a:pt x="3394" y="3942"/>
                      </a:lnTo>
                      <a:lnTo>
                        <a:pt x="2965" y="4406"/>
                      </a:lnTo>
                      <a:lnTo>
                        <a:pt x="2203" y="5371"/>
                      </a:lnTo>
                      <a:lnTo>
                        <a:pt x="1560" y="6383"/>
                      </a:lnTo>
                      <a:lnTo>
                        <a:pt x="1024" y="7454"/>
                      </a:lnTo>
                      <a:lnTo>
                        <a:pt x="608" y="8550"/>
                      </a:lnTo>
                      <a:lnTo>
                        <a:pt x="286" y="9681"/>
                      </a:lnTo>
                      <a:lnTo>
                        <a:pt x="96" y="10836"/>
                      </a:lnTo>
                      <a:lnTo>
                        <a:pt x="0" y="11991"/>
                      </a:lnTo>
                      <a:lnTo>
                        <a:pt x="24" y="13146"/>
                      </a:lnTo>
                      <a:lnTo>
                        <a:pt x="155" y="14301"/>
                      </a:lnTo>
                      <a:lnTo>
                        <a:pt x="393" y="15444"/>
                      </a:lnTo>
                      <a:lnTo>
                        <a:pt x="751" y="16563"/>
                      </a:lnTo>
                      <a:lnTo>
                        <a:pt x="1215" y="17646"/>
                      </a:lnTo>
                      <a:lnTo>
                        <a:pt x="1786" y="18682"/>
                      </a:lnTo>
                      <a:lnTo>
                        <a:pt x="2465" y="19682"/>
                      </a:lnTo>
                      <a:lnTo>
                        <a:pt x="3263" y="20623"/>
                      </a:lnTo>
                      <a:lnTo>
                        <a:pt x="3703" y="21064"/>
                      </a:lnTo>
                      <a:lnTo>
                        <a:pt x="4144" y="21492"/>
                      </a:lnTo>
                      <a:lnTo>
                        <a:pt x="5097" y="22278"/>
                      </a:lnTo>
                      <a:lnTo>
                        <a:pt x="6109" y="22969"/>
                      </a:lnTo>
                      <a:lnTo>
                        <a:pt x="7180" y="23540"/>
                      </a:lnTo>
                      <a:lnTo>
                        <a:pt x="8311" y="24005"/>
                      </a:lnTo>
                      <a:lnTo>
                        <a:pt x="9478" y="24350"/>
                      </a:lnTo>
                      <a:lnTo>
                        <a:pt x="10681" y="24576"/>
                      </a:lnTo>
                      <a:lnTo>
                        <a:pt x="11907" y="24695"/>
                      </a:lnTo>
                      <a:lnTo>
                        <a:pt x="12526" y="24695"/>
                      </a:lnTo>
                      <a:lnTo>
                        <a:pt x="13181" y="24683"/>
                      </a:lnTo>
                      <a:lnTo>
                        <a:pt x="14443" y="24576"/>
                      </a:lnTo>
                      <a:lnTo>
                        <a:pt x="15646" y="24362"/>
                      </a:lnTo>
                      <a:lnTo>
                        <a:pt x="16789" y="24028"/>
                      </a:lnTo>
                      <a:lnTo>
                        <a:pt x="17861" y="23588"/>
                      </a:lnTo>
                      <a:lnTo>
                        <a:pt x="18885" y="23040"/>
                      </a:lnTo>
                      <a:lnTo>
                        <a:pt x="19837" y="22385"/>
                      </a:lnTo>
                      <a:lnTo>
                        <a:pt x="20742" y="21623"/>
                      </a:lnTo>
                      <a:lnTo>
                        <a:pt x="21159" y="21195"/>
                      </a:lnTo>
                      <a:lnTo>
                        <a:pt x="21516" y="20825"/>
                      </a:lnTo>
                      <a:lnTo>
                        <a:pt x="22147" y="20028"/>
                      </a:lnTo>
                      <a:lnTo>
                        <a:pt x="22695" y="19170"/>
                      </a:lnTo>
                      <a:lnTo>
                        <a:pt x="23147" y="18242"/>
                      </a:lnTo>
                      <a:lnTo>
                        <a:pt x="23516" y="17253"/>
                      </a:lnTo>
                      <a:lnTo>
                        <a:pt x="23790" y="16206"/>
                      </a:lnTo>
                      <a:lnTo>
                        <a:pt x="23969" y="15086"/>
                      </a:lnTo>
                      <a:lnTo>
                        <a:pt x="24052" y="13908"/>
                      </a:lnTo>
                      <a:lnTo>
                        <a:pt x="24064" y="13289"/>
                      </a:lnTo>
                      <a:lnTo>
                        <a:pt x="24064" y="12753"/>
                      </a:lnTo>
                      <a:lnTo>
                        <a:pt x="23981" y="11705"/>
                      </a:lnTo>
                      <a:lnTo>
                        <a:pt x="23885" y="11181"/>
                      </a:lnTo>
                      <a:lnTo>
                        <a:pt x="12526" y="11181"/>
                      </a:lnTo>
                      <a:lnTo>
                        <a:pt x="12526" y="14574"/>
                      </a:lnTo>
                      <a:lnTo>
                        <a:pt x="20599" y="14574"/>
                      </a:lnTo>
                      <a:lnTo>
                        <a:pt x="20480" y="15265"/>
                      </a:lnTo>
                      <a:lnTo>
                        <a:pt x="20159" y="16491"/>
                      </a:lnTo>
                      <a:lnTo>
                        <a:pt x="19694" y="17563"/>
                      </a:lnTo>
                      <a:lnTo>
                        <a:pt x="19099" y="18456"/>
                      </a:lnTo>
                      <a:lnTo>
                        <a:pt x="18754" y="18825"/>
                      </a:lnTo>
                      <a:lnTo>
                        <a:pt x="18420" y="19135"/>
                      </a:lnTo>
                      <a:lnTo>
                        <a:pt x="17706" y="19682"/>
                      </a:lnTo>
                      <a:lnTo>
                        <a:pt x="16968" y="20147"/>
                      </a:lnTo>
                      <a:lnTo>
                        <a:pt x="16194" y="20540"/>
                      </a:lnTo>
                      <a:lnTo>
                        <a:pt x="15384" y="20849"/>
                      </a:lnTo>
                      <a:lnTo>
                        <a:pt x="14562" y="21075"/>
                      </a:lnTo>
                      <a:lnTo>
                        <a:pt x="13729" y="21230"/>
                      </a:lnTo>
                      <a:lnTo>
                        <a:pt x="12884" y="21302"/>
                      </a:lnTo>
                      <a:lnTo>
                        <a:pt x="12038" y="21290"/>
                      </a:lnTo>
                      <a:lnTo>
                        <a:pt x="11193" y="21195"/>
                      </a:lnTo>
                      <a:lnTo>
                        <a:pt x="10359" y="21028"/>
                      </a:lnTo>
                      <a:lnTo>
                        <a:pt x="9538" y="20778"/>
                      </a:lnTo>
                      <a:lnTo>
                        <a:pt x="8752" y="20456"/>
                      </a:lnTo>
                      <a:lnTo>
                        <a:pt x="7978" y="20052"/>
                      </a:lnTo>
                      <a:lnTo>
                        <a:pt x="7252" y="19563"/>
                      </a:lnTo>
                      <a:lnTo>
                        <a:pt x="6561" y="18992"/>
                      </a:lnTo>
                      <a:lnTo>
                        <a:pt x="6240" y="18682"/>
                      </a:lnTo>
                      <a:lnTo>
                        <a:pt x="5918" y="18349"/>
                      </a:lnTo>
                      <a:lnTo>
                        <a:pt x="5358" y="17634"/>
                      </a:lnTo>
                      <a:lnTo>
                        <a:pt x="4870" y="16884"/>
                      </a:lnTo>
                      <a:lnTo>
                        <a:pt x="4465" y="16099"/>
                      </a:lnTo>
                      <a:lnTo>
                        <a:pt x="4144" y="15289"/>
                      </a:lnTo>
                      <a:lnTo>
                        <a:pt x="3906" y="14455"/>
                      </a:lnTo>
                      <a:lnTo>
                        <a:pt x="3739" y="13610"/>
                      </a:lnTo>
                      <a:lnTo>
                        <a:pt x="3668" y="12753"/>
                      </a:lnTo>
                      <a:lnTo>
                        <a:pt x="3668" y="11895"/>
                      </a:lnTo>
                      <a:lnTo>
                        <a:pt x="3739" y="11038"/>
                      </a:lnTo>
                      <a:lnTo>
                        <a:pt x="3906" y="10193"/>
                      </a:lnTo>
                      <a:lnTo>
                        <a:pt x="4144" y="9359"/>
                      </a:lnTo>
                      <a:lnTo>
                        <a:pt x="4465" y="8550"/>
                      </a:lnTo>
                      <a:lnTo>
                        <a:pt x="4870" y="7764"/>
                      </a:lnTo>
                      <a:lnTo>
                        <a:pt x="5358" y="7014"/>
                      </a:lnTo>
                      <a:lnTo>
                        <a:pt x="5918" y="6299"/>
                      </a:lnTo>
                      <a:lnTo>
                        <a:pt x="6240" y="5966"/>
                      </a:lnTo>
                      <a:lnTo>
                        <a:pt x="6549" y="5656"/>
                      </a:lnTo>
                      <a:lnTo>
                        <a:pt x="7216" y="5085"/>
                      </a:lnTo>
                      <a:lnTo>
                        <a:pt x="7942" y="4585"/>
                      </a:lnTo>
                      <a:lnTo>
                        <a:pt x="8704" y="4180"/>
                      </a:lnTo>
                      <a:lnTo>
                        <a:pt x="9514" y="3835"/>
                      </a:lnTo>
                      <a:lnTo>
                        <a:pt x="10347" y="3585"/>
                      </a:lnTo>
                      <a:lnTo>
                        <a:pt x="11205" y="3430"/>
                      </a:lnTo>
                      <a:lnTo>
                        <a:pt x="12086" y="3347"/>
                      </a:lnTo>
                      <a:lnTo>
                        <a:pt x="12955" y="3347"/>
                      </a:lnTo>
                      <a:lnTo>
                        <a:pt x="13800" y="3418"/>
                      </a:lnTo>
                      <a:lnTo>
                        <a:pt x="14622" y="3573"/>
                      </a:lnTo>
                      <a:lnTo>
                        <a:pt x="15432" y="3811"/>
                      </a:lnTo>
                      <a:lnTo>
                        <a:pt x="16206" y="4120"/>
                      </a:lnTo>
                      <a:lnTo>
                        <a:pt x="16944" y="4501"/>
                      </a:lnTo>
                      <a:lnTo>
                        <a:pt x="17646" y="4966"/>
                      </a:lnTo>
                      <a:lnTo>
                        <a:pt x="18313" y="5490"/>
                      </a:lnTo>
                      <a:lnTo>
                        <a:pt x="18623" y="5775"/>
                      </a:lnTo>
                      <a:lnTo>
                        <a:pt x="21004" y="3394"/>
                      </a:lnTo>
                      <a:lnTo>
                        <a:pt x="20563" y="2989"/>
                      </a:lnTo>
                      <a:lnTo>
                        <a:pt x="19647" y="2251"/>
                      </a:lnTo>
                      <a:lnTo>
                        <a:pt x="18670" y="1608"/>
                      </a:lnTo>
                      <a:lnTo>
                        <a:pt x="17634" y="1072"/>
                      </a:lnTo>
                      <a:lnTo>
                        <a:pt x="16551" y="644"/>
                      </a:lnTo>
                      <a:lnTo>
                        <a:pt x="15432" y="322"/>
                      </a:lnTo>
                      <a:lnTo>
                        <a:pt x="14289" y="108"/>
                      </a:lnTo>
                      <a:lnTo>
                        <a:pt x="13122" y="1"/>
                      </a:lnTo>
                      <a:close/>
                      <a:moveTo>
                        <a:pt x="90111" y="8752"/>
                      </a:moveTo>
                      <a:lnTo>
                        <a:pt x="89372" y="8824"/>
                      </a:lnTo>
                      <a:lnTo>
                        <a:pt x="88646" y="8955"/>
                      </a:lnTo>
                      <a:lnTo>
                        <a:pt x="87932" y="9169"/>
                      </a:lnTo>
                      <a:lnTo>
                        <a:pt x="87253" y="9455"/>
                      </a:lnTo>
                      <a:lnTo>
                        <a:pt x="86598" y="9812"/>
                      </a:lnTo>
                      <a:lnTo>
                        <a:pt x="85991" y="10229"/>
                      </a:lnTo>
                      <a:lnTo>
                        <a:pt x="85419" y="10717"/>
                      </a:lnTo>
                      <a:lnTo>
                        <a:pt x="85157" y="10979"/>
                      </a:lnTo>
                      <a:lnTo>
                        <a:pt x="84884" y="11276"/>
                      </a:lnTo>
                      <a:lnTo>
                        <a:pt x="84407" y="11895"/>
                      </a:lnTo>
                      <a:lnTo>
                        <a:pt x="83979" y="12562"/>
                      </a:lnTo>
                      <a:lnTo>
                        <a:pt x="83633" y="13265"/>
                      </a:lnTo>
                      <a:lnTo>
                        <a:pt x="83348" y="13991"/>
                      </a:lnTo>
                      <a:lnTo>
                        <a:pt x="83145" y="14753"/>
                      </a:lnTo>
                      <a:lnTo>
                        <a:pt x="83014" y="15527"/>
                      </a:lnTo>
                      <a:lnTo>
                        <a:pt x="82967" y="16313"/>
                      </a:lnTo>
                      <a:lnTo>
                        <a:pt x="82979" y="16718"/>
                      </a:lnTo>
                      <a:lnTo>
                        <a:pt x="82967" y="17111"/>
                      </a:lnTo>
                      <a:lnTo>
                        <a:pt x="83038" y="17896"/>
                      </a:lnTo>
                      <a:lnTo>
                        <a:pt x="83169" y="18670"/>
                      </a:lnTo>
                      <a:lnTo>
                        <a:pt x="83383" y="19420"/>
                      </a:lnTo>
                      <a:lnTo>
                        <a:pt x="83669" y="20147"/>
                      </a:lnTo>
                      <a:lnTo>
                        <a:pt x="84026" y="20837"/>
                      </a:lnTo>
                      <a:lnTo>
                        <a:pt x="84467" y="21492"/>
                      </a:lnTo>
                      <a:lnTo>
                        <a:pt x="84955" y="22099"/>
                      </a:lnTo>
                      <a:lnTo>
                        <a:pt x="85241" y="22385"/>
                      </a:lnTo>
                      <a:lnTo>
                        <a:pt x="85515" y="22659"/>
                      </a:lnTo>
                      <a:lnTo>
                        <a:pt x="86122" y="23171"/>
                      </a:lnTo>
                      <a:lnTo>
                        <a:pt x="86765" y="23600"/>
                      </a:lnTo>
                      <a:lnTo>
                        <a:pt x="87444" y="23969"/>
                      </a:lnTo>
                      <a:lnTo>
                        <a:pt x="88158" y="24266"/>
                      </a:lnTo>
                      <a:lnTo>
                        <a:pt x="88908" y="24481"/>
                      </a:lnTo>
                      <a:lnTo>
                        <a:pt x="89670" y="24624"/>
                      </a:lnTo>
                      <a:lnTo>
                        <a:pt x="90456" y="24695"/>
                      </a:lnTo>
                      <a:lnTo>
                        <a:pt x="91385" y="24695"/>
                      </a:lnTo>
                      <a:lnTo>
                        <a:pt x="92444" y="24564"/>
                      </a:lnTo>
                      <a:lnTo>
                        <a:pt x="93468" y="24290"/>
                      </a:lnTo>
                      <a:lnTo>
                        <a:pt x="94445" y="23862"/>
                      </a:lnTo>
                      <a:lnTo>
                        <a:pt x="94909" y="23588"/>
                      </a:lnTo>
                      <a:lnTo>
                        <a:pt x="95278" y="23350"/>
                      </a:lnTo>
                      <a:lnTo>
                        <a:pt x="95981" y="22802"/>
                      </a:lnTo>
                      <a:lnTo>
                        <a:pt x="96624" y="22195"/>
                      </a:lnTo>
                      <a:lnTo>
                        <a:pt x="97207" y="21528"/>
                      </a:lnTo>
                      <a:lnTo>
                        <a:pt x="97469" y="21171"/>
                      </a:lnTo>
                      <a:lnTo>
                        <a:pt x="94766" y="19349"/>
                      </a:lnTo>
                      <a:lnTo>
                        <a:pt x="94600" y="19599"/>
                      </a:lnTo>
                      <a:lnTo>
                        <a:pt x="94242" y="20052"/>
                      </a:lnTo>
                      <a:lnTo>
                        <a:pt x="93814" y="20456"/>
                      </a:lnTo>
                      <a:lnTo>
                        <a:pt x="93361" y="20802"/>
                      </a:lnTo>
                      <a:lnTo>
                        <a:pt x="92849" y="21087"/>
                      </a:lnTo>
                      <a:lnTo>
                        <a:pt x="92313" y="21302"/>
                      </a:lnTo>
                      <a:lnTo>
                        <a:pt x="91754" y="21457"/>
                      </a:lnTo>
                      <a:lnTo>
                        <a:pt x="91170" y="21528"/>
                      </a:lnTo>
                      <a:lnTo>
                        <a:pt x="90873" y="21540"/>
                      </a:lnTo>
                      <a:lnTo>
                        <a:pt x="90563" y="21540"/>
                      </a:lnTo>
                      <a:lnTo>
                        <a:pt x="89956" y="21468"/>
                      </a:lnTo>
                      <a:lnTo>
                        <a:pt x="89372" y="21314"/>
                      </a:lnTo>
                      <a:lnTo>
                        <a:pt x="88825" y="21064"/>
                      </a:lnTo>
                      <a:lnTo>
                        <a:pt x="88313" y="20754"/>
                      </a:lnTo>
                      <a:lnTo>
                        <a:pt x="87860" y="20361"/>
                      </a:lnTo>
                      <a:lnTo>
                        <a:pt x="87467" y="19909"/>
                      </a:lnTo>
                      <a:lnTo>
                        <a:pt x="87134" y="19397"/>
                      </a:lnTo>
                      <a:lnTo>
                        <a:pt x="87003" y="19111"/>
                      </a:lnTo>
                      <a:lnTo>
                        <a:pt x="97660" y="14705"/>
                      </a:lnTo>
                      <a:lnTo>
                        <a:pt x="97302" y="13801"/>
                      </a:lnTo>
                      <a:lnTo>
                        <a:pt x="97136" y="13396"/>
                      </a:lnTo>
                      <a:lnTo>
                        <a:pt x="96743" y="12610"/>
                      </a:lnTo>
                      <a:lnTo>
                        <a:pt x="96517" y="12241"/>
                      </a:lnTo>
                      <a:lnTo>
                        <a:pt x="96231" y="11800"/>
                      </a:lnTo>
                      <a:lnTo>
                        <a:pt x="95588" y="11002"/>
                      </a:lnTo>
                      <a:lnTo>
                        <a:pt x="95219" y="10621"/>
                      </a:lnTo>
                      <a:lnTo>
                        <a:pt x="94992" y="10419"/>
                      </a:lnTo>
                      <a:lnTo>
                        <a:pt x="94516" y="10026"/>
                      </a:lnTo>
                      <a:lnTo>
                        <a:pt x="93992" y="9681"/>
                      </a:lnTo>
                      <a:lnTo>
                        <a:pt x="93456" y="9395"/>
                      </a:lnTo>
                      <a:lnTo>
                        <a:pt x="93171" y="9276"/>
                      </a:lnTo>
                      <a:lnTo>
                        <a:pt x="92849" y="9145"/>
                      </a:lnTo>
                      <a:lnTo>
                        <a:pt x="92194" y="8955"/>
                      </a:lnTo>
                      <a:lnTo>
                        <a:pt x="91516" y="8812"/>
                      </a:lnTo>
                      <a:lnTo>
                        <a:pt x="90837" y="8752"/>
                      </a:lnTo>
                      <a:close/>
                      <a:moveTo>
                        <a:pt x="67750" y="8764"/>
                      </a:moveTo>
                      <a:lnTo>
                        <a:pt x="67369" y="8776"/>
                      </a:lnTo>
                      <a:lnTo>
                        <a:pt x="66619" y="8847"/>
                      </a:lnTo>
                      <a:lnTo>
                        <a:pt x="65892" y="9002"/>
                      </a:lnTo>
                      <a:lnTo>
                        <a:pt x="65178" y="9228"/>
                      </a:lnTo>
                      <a:lnTo>
                        <a:pt x="64499" y="9538"/>
                      </a:lnTo>
                      <a:lnTo>
                        <a:pt x="63856" y="9895"/>
                      </a:lnTo>
                      <a:lnTo>
                        <a:pt x="63249" y="10336"/>
                      </a:lnTo>
                      <a:lnTo>
                        <a:pt x="62678" y="10824"/>
                      </a:lnTo>
                      <a:lnTo>
                        <a:pt x="62416" y="11098"/>
                      </a:lnTo>
                      <a:lnTo>
                        <a:pt x="62142" y="11395"/>
                      </a:lnTo>
                      <a:lnTo>
                        <a:pt x="61642" y="12003"/>
                      </a:lnTo>
                      <a:lnTo>
                        <a:pt x="61213" y="12657"/>
                      </a:lnTo>
                      <a:lnTo>
                        <a:pt x="60844" y="13348"/>
                      </a:lnTo>
                      <a:lnTo>
                        <a:pt x="60546" y="14062"/>
                      </a:lnTo>
                      <a:lnTo>
                        <a:pt x="60332" y="14813"/>
                      </a:lnTo>
                      <a:lnTo>
                        <a:pt x="60189" y="15587"/>
                      </a:lnTo>
                      <a:lnTo>
                        <a:pt x="60130" y="16360"/>
                      </a:lnTo>
                      <a:lnTo>
                        <a:pt x="60130" y="16753"/>
                      </a:lnTo>
                      <a:lnTo>
                        <a:pt x="60130" y="17158"/>
                      </a:lnTo>
                      <a:lnTo>
                        <a:pt x="60189" y="17932"/>
                      </a:lnTo>
                      <a:lnTo>
                        <a:pt x="60344" y="18706"/>
                      </a:lnTo>
                      <a:lnTo>
                        <a:pt x="60558" y="19444"/>
                      </a:lnTo>
                      <a:lnTo>
                        <a:pt x="60844" y="20159"/>
                      </a:lnTo>
                      <a:lnTo>
                        <a:pt x="61213" y="20849"/>
                      </a:lnTo>
                      <a:lnTo>
                        <a:pt x="61642" y="21492"/>
                      </a:lnTo>
                      <a:lnTo>
                        <a:pt x="62142" y="22088"/>
                      </a:lnTo>
                      <a:lnTo>
                        <a:pt x="62416" y="22373"/>
                      </a:lnTo>
                      <a:lnTo>
                        <a:pt x="62678" y="22647"/>
                      </a:lnTo>
                      <a:lnTo>
                        <a:pt x="63249" y="23135"/>
                      </a:lnTo>
                      <a:lnTo>
                        <a:pt x="63856" y="23576"/>
                      </a:lnTo>
                      <a:lnTo>
                        <a:pt x="64511" y="23933"/>
                      </a:lnTo>
                      <a:lnTo>
                        <a:pt x="65190" y="24231"/>
                      </a:lnTo>
                      <a:lnTo>
                        <a:pt x="65892" y="24457"/>
                      </a:lnTo>
                      <a:lnTo>
                        <a:pt x="66619" y="24612"/>
                      </a:lnTo>
                      <a:lnTo>
                        <a:pt x="67369" y="24683"/>
                      </a:lnTo>
                      <a:lnTo>
                        <a:pt x="67750" y="24695"/>
                      </a:lnTo>
                      <a:lnTo>
                        <a:pt x="68083" y="24683"/>
                      </a:lnTo>
                      <a:lnTo>
                        <a:pt x="68714" y="24636"/>
                      </a:lnTo>
                      <a:lnTo>
                        <a:pt x="69322" y="24517"/>
                      </a:lnTo>
                      <a:lnTo>
                        <a:pt x="69881" y="24350"/>
                      </a:lnTo>
                      <a:lnTo>
                        <a:pt x="70405" y="24124"/>
                      </a:lnTo>
                      <a:lnTo>
                        <a:pt x="70893" y="23838"/>
                      </a:lnTo>
                      <a:lnTo>
                        <a:pt x="71334" y="23493"/>
                      </a:lnTo>
                      <a:lnTo>
                        <a:pt x="71739" y="23100"/>
                      </a:lnTo>
                      <a:lnTo>
                        <a:pt x="71929" y="22873"/>
                      </a:lnTo>
                      <a:lnTo>
                        <a:pt x="72048" y="22873"/>
                      </a:lnTo>
                      <a:lnTo>
                        <a:pt x="72048" y="24016"/>
                      </a:lnTo>
                      <a:lnTo>
                        <a:pt x="72036" y="24576"/>
                      </a:lnTo>
                      <a:lnTo>
                        <a:pt x="71893" y="25576"/>
                      </a:lnTo>
                      <a:lnTo>
                        <a:pt x="71620" y="26445"/>
                      </a:lnTo>
                      <a:lnTo>
                        <a:pt x="71191" y="27172"/>
                      </a:lnTo>
                      <a:lnTo>
                        <a:pt x="70917" y="27493"/>
                      </a:lnTo>
                      <a:lnTo>
                        <a:pt x="70596" y="27791"/>
                      </a:lnTo>
                      <a:lnTo>
                        <a:pt x="69881" y="28255"/>
                      </a:lnTo>
                      <a:lnTo>
                        <a:pt x="69083" y="28565"/>
                      </a:lnTo>
                      <a:lnTo>
                        <a:pt x="68238" y="28708"/>
                      </a:lnTo>
                      <a:lnTo>
                        <a:pt x="67809" y="28696"/>
                      </a:lnTo>
                      <a:lnTo>
                        <a:pt x="67464" y="28696"/>
                      </a:lnTo>
                      <a:lnTo>
                        <a:pt x="66809" y="28589"/>
                      </a:lnTo>
                      <a:lnTo>
                        <a:pt x="66166" y="28374"/>
                      </a:lnTo>
                      <a:lnTo>
                        <a:pt x="65583" y="28053"/>
                      </a:lnTo>
                      <a:lnTo>
                        <a:pt x="65309" y="27850"/>
                      </a:lnTo>
                      <a:lnTo>
                        <a:pt x="65059" y="27636"/>
                      </a:lnTo>
                      <a:lnTo>
                        <a:pt x="64630" y="27184"/>
                      </a:lnTo>
                      <a:lnTo>
                        <a:pt x="64249" y="26684"/>
                      </a:lnTo>
                      <a:lnTo>
                        <a:pt x="63928" y="26136"/>
                      </a:lnTo>
                      <a:lnTo>
                        <a:pt x="63809" y="25850"/>
                      </a:lnTo>
                      <a:lnTo>
                        <a:pt x="60749" y="27112"/>
                      </a:lnTo>
                      <a:lnTo>
                        <a:pt x="60975" y="27600"/>
                      </a:lnTo>
                      <a:lnTo>
                        <a:pt x="61523" y="28517"/>
                      </a:lnTo>
                      <a:lnTo>
                        <a:pt x="62166" y="29339"/>
                      </a:lnTo>
                      <a:lnTo>
                        <a:pt x="62928" y="30077"/>
                      </a:lnTo>
                      <a:lnTo>
                        <a:pt x="63344" y="30410"/>
                      </a:lnTo>
                      <a:lnTo>
                        <a:pt x="63833" y="30756"/>
                      </a:lnTo>
                      <a:lnTo>
                        <a:pt x="64892" y="31303"/>
                      </a:lnTo>
                      <a:lnTo>
                        <a:pt x="66023" y="31660"/>
                      </a:lnTo>
                      <a:lnTo>
                        <a:pt x="67202" y="31827"/>
                      </a:lnTo>
                      <a:lnTo>
                        <a:pt x="68178" y="31827"/>
                      </a:lnTo>
                      <a:lnTo>
                        <a:pt x="68929" y="31780"/>
                      </a:lnTo>
                      <a:lnTo>
                        <a:pt x="69667" y="31660"/>
                      </a:lnTo>
                      <a:lnTo>
                        <a:pt x="70381" y="31470"/>
                      </a:lnTo>
                      <a:lnTo>
                        <a:pt x="71072" y="31196"/>
                      </a:lnTo>
                      <a:lnTo>
                        <a:pt x="71739" y="30875"/>
                      </a:lnTo>
                      <a:lnTo>
                        <a:pt x="72370" y="30470"/>
                      </a:lnTo>
                      <a:lnTo>
                        <a:pt x="72965" y="30005"/>
                      </a:lnTo>
                      <a:lnTo>
                        <a:pt x="73239" y="29755"/>
                      </a:lnTo>
                      <a:lnTo>
                        <a:pt x="73501" y="29493"/>
                      </a:lnTo>
                      <a:lnTo>
                        <a:pt x="73965" y="28910"/>
                      </a:lnTo>
                      <a:lnTo>
                        <a:pt x="74358" y="28267"/>
                      </a:lnTo>
                      <a:lnTo>
                        <a:pt x="74691" y="27553"/>
                      </a:lnTo>
                      <a:lnTo>
                        <a:pt x="74965" y="26767"/>
                      </a:lnTo>
                      <a:lnTo>
                        <a:pt x="75156" y="25933"/>
                      </a:lnTo>
                      <a:lnTo>
                        <a:pt x="75299" y="25017"/>
                      </a:lnTo>
                      <a:lnTo>
                        <a:pt x="75358" y="24040"/>
                      </a:lnTo>
                      <a:lnTo>
                        <a:pt x="75370" y="23528"/>
                      </a:lnTo>
                      <a:lnTo>
                        <a:pt x="75370" y="9240"/>
                      </a:lnTo>
                      <a:lnTo>
                        <a:pt x="72048" y="9240"/>
                      </a:lnTo>
                      <a:lnTo>
                        <a:pt x="72048" y="10538"/>
                      </a:lnTo>
                      <a:lnTo>
                        <a:pt x="71929" y="10538"/>
                      </a:lnTo>
                      <a:lnTo>
                        <a:pt x="71750" y="10336"/>
                      </a:lnTo>
                      <a:lnTo>
                        <a:pt x="71358" y="9967"/>
                      </a:lnTo>
                      <a:lnTo>
                        <a:pt x="70917" y="9645"/>
                      </a:lnTo>
                      <a:lnTo>
                        <a:pt x="70453" y="9383"/>
                      </a:lnTo>
                      <a:lnTo>
                        <a:pt x="70203" y="9276"/>
                      </a:lnTo>
                      <a:lnTo>
                        <a:pt x="69905" y="9145"/>
                      </a:lnTo>
                      <a:lnTo>
                        <a:pt x="69310" y="8955"/>
                      </a:lnTo>
                      <a:lnTo>
                        <a:pt x="68690" y="8824"/>
                      </a:lnTo>
                      <a:lnTo>
                        <a:pt x="68059" y="8764"/>
                      </a:lnTo>
                      <a:close/>
                    </a:path>
                  </a:pathLst>
                </a:custGeom>
                <a:solidFill>
                  <a:srgbClr val="5F63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51" name="Google Shape;251;p29"/>
                <p:cNvGrpSpPr/>
                <p:nvPr/>
              </p:nvGrpSpPr>
              <p:grpSpPr>
                <a:xfrm>
                  <a:off x="2430564" y="1427610"/>
                  <a:ext cx="644078" cy="193336"/>
                  <a:chOff x="2430564" y="1427610"/>
                  <a:chExt cx="644078" cy="193336"/>
                </a:xfrm>
              </p:grpSpPr>
              <p:sp>
                <p:nvSpPr>
                  <p:cNvPr id="252" name="Google Shape;252;p29"/>
                  <p:cNvSpPr/>
                  <p:nvPr/>
                </p:nvSpPr>
                <p:spPr>
                  <a:xfrm>
                    <a:off x="2430564" y="1427610"/>
                    <a:ext cx="169444" cy="1933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766" h="22553" extrusionOk="0">
                        <a:moveTo>
                          <a:pt x="10765" y="1"/>
                        </a:moveTo>
                        <a:lnTo>
                          <a:pt x="10193" y="25"/>
                        </a:lnTo>
                        <a:lnTo>
                          <a:pt x="9086" y="156"/>
                        </a:lnTo>
                        <a:lnTo>
                          <a:pt x="8014" y="406"/>
                        </a:lnTo>
                        <a:lnTo>
                          <a:pt x="6978" y="751"/>
                        </a:lnTo>
                        <a:lnTo>
                          <a:pt x="6002" y="1192"/>
                        </a:lnTo>
                        <a:lnTo>
                          <a:pt x="5085" y="1715"/>
                        </a:lnTo>
                        <a:lnTo>
                          <a:pt x="4216" y="2335"/>
                        </a:lnTo>
                        <a:lnTo>
                          <a:pt x="3418" y="3025"/>
                        </a:lnTo>
                        <a:lnTo>
                          <a:pt x="2692" y="3787"/>
                        </a:lnTo>
                        <a:lnTo>
                          <a:pt x="2037" y="4621"/>
                        </a:lnTo>
                        <a:lnTo>
                          <a:pt x="1453" y="5514"/>
                        </a:lnTo>
                        <a:lnTo>
                          <a:pt x="977" y="6466"/>
                        </a:lnTo>
                        <a:lnTo>
                          <a:pt x="572" y="7466"/>
                        </a:lnTo>
                        <a:lnTo>
                          <a:pt x="275" y="8502"/>
                        </a:lnTo>
                        <a:lnTo>
                          <a:pt x="84" y="9586"/>
                        </a:lnTo>
                        <a:lnTo>
                          <a:pt x="1" y="10693"/>
                        </a:lnTo>
                        <a:lnTo>
                          <a:pt x="1" y="11265"/>
                        </a:lnTo>
                        <a:lnTo>
                          <a:pt x="1" y="11729"/>
                        </a:lnTo>
                        <a:lnTo>
                          <a:pt x="13" y="12300"/>
                        </a:lnTo>
                        <a:lnTo>
                          <a:pt x="144" y="13408"/>
                        </a:lnTo>
                        <a:lnTo>
                          <a:pt x="382" y="14479"/>
                        </a:lnTo>
                        <a:lnTo>
                          <a:pt x="727" y="15503"/>
                        </a:lnTo>
                        <a:lnTo>
                          <a:pt x="1168" y="16480"/>
                        </a:lnTo>
                        <a:lnTo>
                          <a:pt x="1692" y="17408"/>
                        </a:lnTo>
                        <a:lnTo>
                          <a:pt x="2299" y="18278"/>
                        </a:lnTo>
                        <a:lnTo>
                          <a:pt x="2977" y="19087"/>
                        </a:lnTo>
                        <a:lnTo>
                          <a:pt x="3740" y="19814"/>
                        </a:lnTo>
                        <a:lnTo>
                          <a:pt x="4573" y="20480"/>
                        </a:lnTo>
                        <a:lnTo>
                          <a:pt x="5466" y="21052"/>
                        </a:lnTo>
                        <a:lnTo>
                          <a:pt x="6407" y="21552"/>
                        </a:lnTo>
                        <a:lnTo>
                          <a:pt x="7407" y="21945"/>
                        </a:lnTo>
                        <a:lnTo>
                          <a:pt x="8443" y="22254"/>
                        </a:lnTo>
                        <a:lnTo>
                          <a:pt x="9526" y="22457"/>
                        </a:lnTo>
                        <a:lnTo>
                          <a:pt x="10634" y="22552"/>
                        </a:lnTo>
                        <a:lnTo>
                          <a:pt x="11205" y="22552"/>
                        </a:lnTo>
                        <a:lnTo>
                          <a:pt x="11836" y="22540"/>
                        </a:lnTo>
                        <a:lnTo>
                          <a:pt x="13074" y="22409"/>
                        </a:lnTo>
                        <a:lnTo>
                          <a:pt x="14301" y="22147"/>
                        </a:lnTo>
                        <a:lnTo>
                          <a:pt x="15480" y="21742"/>
                        </a:lnTo>
                        <a:lnTo>
                          <a:pt x="16063" y="21492"/>
                        </a:lnTo>
                        <a:lnTo>
                          <a:pt x="16587" y="21242"/>
                        </a:lnTo>
                        <a:lnTo>
                          <a:pt x="17599" y="20647"/>
                        </a:lnTo>
                        <a:lnTo>
                          <a:pt x="18528" y="19933"/>
                        </a:lnTo>
                        <a:lnTo>
                          <a:pt x="19373" y="19123"/>
                        </a:lnTo>
                        <a:lnTo>
                          <a:pt x="19766" y="18682"/>
                        </a:lnTo>
                        <a:lnTo>
                          <a:pt x="17825" y="16742"/>
                        </a:lnTo>
                        <a:lnTo>
                          <a:pt x="17516" y="17111"/>
                        </a:lnTo>
                        <a:lnTo>
                          <a:pt x="16837" y="17789"/>
                        </a:lnTo>
                        <a:lnTo>
                          <a:pt x="16087" y="18373"/>
                        </a:lnTo>
                        <a:lnTo>
                          <a:pt x="15289" y="18873"/>
                        </a:lnTo>
                        <a:lnTo>
                          <a:pt x="14432" y="19278"/>
                        </a:lnTo>
                        <a:lnTo>
                          <a:pt x="13551" y="19587"/>
                        </a:lnTo>
                        <a:lnTo>
                          <a:pt x="12622" y="19790"/>
                        </a:lnTo>
                        <a:lnTo>
                          <a:pt x="11669" y="19897"/>
                        </a:lnTo>
                        <a:lnTo>
                          <a:pt x="10776" y="19897"/>
                        </a:lnTo>
                        <a:lnTo>
                          <a:pt x="9943" y="19837"/>
                        </a:lnTo>
                        <a:lnTo>
                          <a:pt x="9133" y="19683"/>
                        </a:lnTo>
                        <a:lnTo>
                          <a:pt x="8347" y="19468"/>
                        </a:lnTo>
                        <a:lnTo>
                          <a:pt x="7585" y="19159"/>
                        </a:lnTo>
                        <a:lnTo>
                          <a:pt x="6871" y="18778"/>
                        </a:lnTo>
                        <a:lnTo>
                          <a:pt x="6180" y="18325"/>
                        </a:lnTo>
                        <a:lnTo>
                          <a:pt x="5537" y="17813"/>
                        </a:lnTo>
                        <a:lnTo>
                          <a:pt x="5240" y="17516"/>
                        </a:lnTo>
                        <a:lnTo>
                          <a:pt x="4942" y="17218"/>
                        </a:lnTo>
                        <a:lnTo>
                          <a:pt x="4406" y="16575"/>
                        </a:lnTo>
                        <a:lnTo>
                          <a:pt x="3954" y="15884"/>
                        </a:lnTo>
                        <a:lnTo>
                          <a:pt x="3573" y="15158"/>
                        </a:lnTo>
                        <a:lnTo>
                          <a:pt x="3275" y="14372"/>
                        </a:lnTo>
                        <a:lnTo>
                          <a:pt x="3049" y="13551"/>
                        </a:lnTo>
                        <a:lnTo>
                          <a:pt x="2894" y="12682"/>
                        </a:lnTo>
                        <a:lnTo>
                          <a:pt x="2823" y="11765"/>
                        </a:lnTo>
                        <a:lnTo>
                          <a:pt x="2811" y="11288"/>
                        </a:lnTo>
                        <a:lnTo>
                          <a:pt x="2823" y="10800"/>
                        </a:lnTo>
                        <a:lnTo>
                          <a:pt x="2894" y="9883"/>
                        </a:lnTo>
                        <a:lnTo>
                          <a:pt x="3049" y="9014"/>
                        </a:lnTo>
                        <a:lnTo>
                          <a:pt x="3275" y="8193"/>
                        </a:lnTo>
                        <a:lnTo>
                          <a:pt x="3585" y="7407"/>
                        </a:lnTo>
                        <a:lnTo>
                          <a:pt x="3954" y="6681"/>
                        </a:lnTo>
                        <a:lnTo>
                          <a:pt x="4418" y="5990"/>
                        </a:lnTo>
                        <a:lnTo>
                          <a:pt x="4942" y="5347"/>
                        </a:lnTo>
                        <a:lnTo>
                          <a:pt x="5240" y="5049"/>
                        </a:lnTo>
                        <a:lnTo>
                          <a:pt x="5537" y="4752"/>
                        </a:lnTo>
                        <a:lnTo>
                          <a:pt x="6180" y="4240"/>
                        </a:lnTo>
                        <a:lnTo>
                          <a:pt x="6871" y="3787"/>
                        </a:lnTo>
                        <a:lnTo>
                          <a:pt x="7597" y="3406"/>
                        </a:lnTo>
                        <a:lnTo>
                          <a:pt x="8359" y="3097"/>
                        </a:lnTo>
                        <a:lnTo>
                          <a:pt x="9145" y="2882"/>
                        </a:lnTo>
                        <a:lnTo>
                          <a:pt x="9955" y="2728"/>
                        </a:lnTo>
                        <a:lnTo>
                          <a:pt x="10776" y="2668"/>
                        </a:lnTo>
                        <a:lnTo>
                          <a:pt x="11193" y="2668"/>
                        </a:lnTo>
                        <a:lnTo>
                          <a:pt x="11622" y="2656"/>
                        </a:lnTo>
                        <a:lnTo>
                          <a:pt x="12479" y="2716"/>
                        </a:lnTo>
                        <a:lnTo>
                          <a:pt x="13324" y="2882"/>
                        </a:lnTo>
                        <a:lnTo>
                          <a:pt x="14134" y="3144"/>
                        </a:lnTo>
                        <a:lnTo>
                          <a:pt x="14896" y="3501"/>
                        </a:lnTo>
                        <a:lnTo>
                          <a:pt x="15622" y="3942"/>
                        </a:lnTo>
                        <a:lnTo>
                          <a:pt x="16301" y="4466"/>
                        </a:lnTo>
                        <a:lnTo>
                          <a:pt x="16908" y="5073"/>
                        </a:lnTo>
                        <a:lnTo>
                          <a:pt x="17194" y="5407"/>
                        </a:lnTo>
                        <a:lnTo>
                          <a:pt x="19123" y="3525"/>
                        </a:lnTo>
                        <a:lnTo>
                          <a:pt x="18742" y="3097"/>
                        </a:lnTo>
                        <a:lnTo>
                          <a:pt x="17920" y="2323"/>
                        </a:lnTo>
                        <a:lnTo>
                          <a:pt x="17027" y="1656"/>
                        </a:lnTo>
                        <a:lnTo>
                          <a:pt x="16075" y="1096"/>
                        </a:lnTo>
                        <a:lnTo>
                          <a:pt x="15051" y="644"/>
                        </a:lnTo>
                        <a:lnTo>
                          <a:pt x="13991" y="311"/>
                        </a:lnTo>
                        <a:lnTo>
                          <a:pt x="12896" y="84"/>
                        </a:lnTo>
                        <a:lnTo>
                          <a:pt x="11777" y="1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3" name="Google Shape;253;p29"/>
                  <p:cNvSpPr/>
                  <p:nvPr/>
                </p:nvSpPr>
                <p:spPr>
                  <a:xfrm>
                    <a:off x="2621028" y="1431699"/>
                    <a:ext cx="23797" cy="1850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6" h="21587" extrusionOk="0">
                        <a:moveTo>
                          <a:pt x="1" y="0"/>
                        </a:moveTo>
                        <a:lnTo>
                          <a:pt x="1" y="21587"/>
                        </a:lnTo>
                        <a:lnTo>
                          <a:pt x="2775" y="21587"/>
                        </a:lnTo>
                        <a:lnTo>
                          <a:pt x="2775" y="0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4" name="Google Shape;254;p29"/>
                  <p:cNvSpPr/>
                  <p:nvPr/>
                </p:nvSpPr>
                <p:spPr>
                  <a:xfrm>
                    <a:off x="2665228" y="1485997"/>
                    <a:ext cx="130353" cy="1348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06" h="15730" extrusionOk="0">
                        <a:moveTo>
                          <a:pt x="7287" y="2537"/>
                        </a:moveTo>
                        <a:lnTo>
                          <a:pt x="8180" y="2560"/>
                        </a:lnTo>
                        <a:lnTo>
                          <a:pt x="9061" y="2763"/>
                        </a:lnTo>
                        <a:lnTo>
                          <a:pt x="9895" y="3120"/>
                        </a:lnTo>
                        <a:lnTo>
                          <a:pt x="10657" y="3656"/>
                        </a:lnTo>
                        <a:lnTo>
                          <a:pt x="10990" y="4001"/>
                        </a:lnTo>
                        <a:lnTo>
                          <a:pt x="11348" y="4394"/>
                        </a:lnTo>
                        <a:lnTo>
                          <a:pt x="11919" y="5299"/>
                        </a:lnTo>
                        <a:lnTo>
                          <a:pt x="12288" y="6287"/>
                        </a:lnTo>
                        <a:lnTo>
                          <a:pt x="12455" y="7335"/>
                        </a:lnTo>
                        <a:lnTo>
                          <a:pt x="12455" y="7871"/>
                        </a:lnTo>
                        <a:lnTo>
                          <a:pt x="12455" y="8395"/>
                        </a:lnTo>
                        <a:lnTo>
                          <a:pt x="12288" y="9442"/>
                        </a:lnTo>
                        <a:lnTo>
                          <a:pt x="11907" y="10431"/>
                        </a:lnTo>
                        <a:lnTo>
                          <a:pt x="11348" y="11336"/>
                        </a:lnTo>
                        <a:lnTo>
                          <a:pt x="10990" y="11740"/>
                        </a:lnTo>
                        <a:lnTo>
                          <a:pt x="10895" y="11836"/>
                        </a:lnTo>
                        <a:lnTo>
                          <a:pt x="10800" y="11931"/>
                        </a:lnTo>
                        <a:lnTo>
                          <a:pt x="10443" y="12241"/>
                        </a:lnTo>
                        <a:lnTo>
                          <a:pt x="9645" y="12729"/>
                        </a:lnTo>
                        <a:lnTo>
                          <a:pt x="8800" y="13050"/>
                        </a:lnTo>
                        <a:lnTo>
                          <a:pt x="7907" y="13193"/>
                        </a:lnTo>
                        <a:lnTo>
                          <a:pt x="7013" y="13169"/>
                        </a:lnTo>
                        <a:lnTo>
                          <a:pt x="6144" y="12967"/>
                        </a:lnTo>
                        <a:lnTo>
                          <a:pt x="5311" y="12610"/>
                        </a:lnTo>
                        <a:lnTo>
                          <a:pt x="4549" y="12074"/>
                        </a:lnTo>
                        <a:lnTo>
                          <a:pt x="4204" y="11740"/>
                        </a:lnTo>
                        <a:lnTo>
                          <a:pt x="3858" y="11336"/>
                        </a:lnTo>
                        <a:lnTo>
                          <a:pt x="3299" y="10431"/>
                        </a:lnTo>
                        <a:lnTo>
                          <a:pt x="2918" y="9442"/>
                        </a:lnTo>
                        <a:lnTo>
                          <a:pt x="2751" y="8395"/>
                        </a:lnTo>
                        <a:lnTo>
                          <a:pt x="2751" y="7871"/>
                        </a:lnTo>
                        <a:lnTo>
                          <a:pt x="2739" y="7335"/>
                        </a:lnTo>
                        <a:lnTo>
                          <a:pt x="2918" y="6287"/>
                        </a:lnTo>
                        <a:lnTo>
                          <a:pt x="3287" y="5299"/>
                        </a:lnTo>
                        <a:lnTo>
                          <a:pt x="3846" y="4394"/>
                        </a:lnTo>
                        <a:lnTo>
                          <a:pt x="4204" y="4001"/>
                        </a:lnTo>
                        <a:lnTo>
                          <a:pt x="4299" y="3894"/>
                        </a:lnTo>
                        <a:lnTo>
                          <a:pt x="4406" y="3799"/>
                        </a:lnTo>
                        <a:lnTo>
                          <a:pt x="4763" y="3489"/>
                        </a:lnTo>
                        <a:lnTo>
                          <a:pt x="5549" y="3001"/>
                        </a:lnTo>
                        <a:lnTo>
                          <a:pt x="6406" y="2680"/>
                        </a:lnTo>
                        <a:lnTo>
                          <a:pt x="7287" y="2537"/>
                        </a:lnTo>
                        <a:close/>
                        <a:moveTo>
                          <a:pt x="7240" y="1"/>
                        </a:moveTo>
                        <a:lnTo>
                          <a:pt x="6502" y="72"/>
                        </a:lnTo>
                        <a:lnTo>
                          <a:pt x="5775" y="215"/>
                        </a:lnTo>
                        <a:lnTo>
                          <a:pt x="5061" y="417"/>
                        </a:lnTo>
                        <a:lnTo>
                          <a:pt x="4358" y="703"/>
                        </a:lnTo>
                        <a:lnTo>
                          <a:pt x="3692" y="1048"/>
                        </a:lnTo>
                        <a:lnTo>
                          <a:pt x="3049" y="1477"/>
                        </a:lnTo>
                        <a:lnTo>
                          <a:pt x="2441" y="1965"/>
                        </a:lnTo>
                        <a:lnTo>
                          <a:pt x="2156" y="2239"/>
                        </a:lnTo>
                        <a:lnTo>
                          <a:pt x="1882" y="2525"/>
                        </a:lnTo>
                        <a:lnTo>
                          <a:pt x="1405" y="3144"/>
                        </a:lnTo>
                        <a:lnTo>
                          <a:pt x="1001" y="3799"/>
                        </a:lnTo>
                        <a:lnTo>
                          <a:pt x="655" y="4489"/>
                        </a:lnTo>
                        <a:lnTo>
                          <a:pt x="381" y="5204"/>
                        </a:lnTo>
                        <a:lnTo>
                          <a:pt x="191" y="5942"/>
                        </a:lnTo>
                        <a:lnTo>
                          <a:pt x="60" y="6704"/>
                        </a:lnTo>
                        <a:lnTo>
                          <a:pt x="0" y="7478"/>
                        </a:lnTo>
                        <a:lnTo>
                          <a:pt x="12" y="7871"/>
                        </a:lnTo>
                        <a:lnTo>
                          <a:pt x="0" y="8252"/>
                        </a:lnTo>
                        <a:lnTo>
                          <a:pt x="60" y="9026"/>
                        </a:lnTo>
                        <a:lnTo>
                          <a:pt x="191" y="9788"/>
                        </a:lnTo>
                        <a:lnTo>
                          <a:pt x="393" y="10526"/>
                        </a:lnTo>
                        <a:lnTo>
                          <a:pt x="667" y="11240"/>
                        </a:lnTo>
                        <a:lnTo>
                          <a:pt x="1012" y="11931"/>
                        </a:lnTo>
                        <a:lnTo>
                          <a:pt x="1417" y="12586"/>
                        </a:lnTo>
                        <a:lnTo>
                          <a:pt x="1894" y="13205"/>
                        </a:lnTo>
                        <a:lnTo>
                          <a:pt x="2156" y="13491"/>
                        </a:lnTo>
                        <a:lnTo>
                          <a:pt x="2441" y="13765"/>
                        </a:lnTo>
                        <a:lnTo>
                          <a:pt x="3049" y="14253"/>
                        </a:lnTo>
                        <a:lnTo>
                          <a:pt x="3692" y="14681"/>
                        </a:lnTo>
                        <a:lnTo>
                          <a:pt x="4358" y="15027"/>
                        </a:lnTo>
                        <a:lnTo>
                          <a:pt x="5061" y="15312"/>
                        </a:lnTo>
                        <a:lnTo>
                          <a:pt x="5775" y="15515"/>
                        </a:lnTo>
                        <a:lnTo>
                          <a:pt x="6502" y="15658"/>
                        </a:lnTo>
                        <a:lnTo>
                          <a:pt x="7240" y="15729"/>
                        </a:lnTo>
                        <a:lnTo>
                          <a:pt x="7978" y="15729"/>
                        </a:lnTo>
                        <a:lnTo>
                          <a:pt x="8716" y="15658"/>
                        </a:lnTo>
                        <a:lnTo>
                          <a:pt x="9442" y="15515"/>
                        </a:lnTo>
                        <a:lnTo>
                          <a:pt x="10157" y="15312"/>
                        </a:lnTo>
                        <a:lnTo>
                          <a:pt x="10859" y="15027"/>
                        </a:lnTo>
                        <a:lnTo>
                          <a:pt x="11526" y="14681"/>
                        </a:lnTo>
                        <a:lnTo>
                          <a:pt x="12169" y="14253"/>
                        </a:lnTo>
                        <a:lnTo>
                          <a:pt x="12776" y="13765"/>
                        </a:lnTo>
                        <a:lnTo>
                          <a:pt x="13062" y="13491"/>
                        </a:lnTo>
                        <a:lnTo>
                          <a:pt x="13324" y="13205"/>
                        </a:lnTo>
                        <a:lnTo>
                          <a:pt x="13800" y="12586"/>
                        </a:lnTo>
                        <a:lnTo>
                          <a:pt x="14217" y="11931"/>
                        </a:lnTo>
                        <a:lnTo>
                          <a:pt x="14550" y="11240"/>
                        </a:lnTo>
                        <a:lnTo>
                          <a:pt x="14824" y="10526"/>
                        </a:lnTo>
                        <a:lnTo>
                          <a:pt x="15027" y="9788"/>
                        </a:lnTo>
                        <a:lnTo>
                          <a:pt x="15158" y="9026"/>
                        </a:lnTo>
                        <a:lnTo>
                          <a:pt x="15205" y="8252"/>
                        </a:lnTo>
                        <a:lnTo>
                          <a:pt x="15205" y="7871"/>
                        </a:lnTo>
                        <a:lnTo>
                          <a:pt x="15205" y="7478"/>
                        </a:lnTo>
                        <a:lnTo>
                          <a:pt x="15158" y="6704"/>
                        </a:lnTo>
                        <a:lnTo>
                          <a:pt x="15027" y="5942"/>
                        </a:lnTo>
                        <a:lnTo>
                          <a:pt x="14824" y="5204"/>
                        </a:lnTo>
                        <a:lnTo>
                          <a:pt x="14550" y="4489"/>
                        </a:lnTo>
                        <a:lnTo>
                          <a:pt x="14205" y="3799"/>
                        </a:lnTo>
                        <a:lnTo>
                          <a:pt x="13800" y="3144"/>
                        </a:lnTo>
                        <a:lnTo>
                          <a:pt x="13324" y="2525"/>
                        </a:lnTo>
                        <a:lnTo>
                          <a:pt x="13062" y="2239"/>
                        </a:lnTo>
                        <a:lnTo>
                          <a:pt x="12776" y="1965"/>
                        </a:lnTo>
                        <a:lnTo>
                          <a:pt x="12169" y="1477"/>
                        </a:lnTo>
                        <a:lnTo>
                          <a:pt x="11526" y="1048"/>
                        </a:lnTo>
                        <a:lnTo>
                          <a:pt x="10859" y="703"/>
                        </a:lnTo>
                        <a:lnTo>
                          <a:pt x="10157" y="417"/>
                        </a:lnTo>
                        <a:lnTo>
                          <a:pt x="9442" y="215"/>
                        </a:lnTo>
                        <a:lnTo>
                          <a:pt x="8716" y="72"/>
                        </a:lnTo>
                        <a:lnTo>
                          <a:pt x="7978" y="1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5" name="Google Shape;255;p29"/>
                  <p:cNvSpPr/>
                  <p:nvPr/>
                </p:nvSpPr>
                <p:spPr>
                  <a:xfrm>
                    <a:off x="2814758" y="1490181"/>
                    <a:ext cx="112291" cy="1306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99" h="15242" extrusionOk="0">
                        <a:moveTo>
                          <a:pt x="1" y="1"/>
                        </a:moveTo>
                        <a:lnTo>
                          <a:pt x="1" y="9014"/>
                        </a:lnTo>
                        <a:lnTo>
                          <a:pt x="25" y="9717"/>
                        </a:lnTo>
                        <a:lnTo>
                          <a:pt x="215" y="10979"/>
                        </a:lnTo>
                        <a:lnTo>
                          <a:pt x="572" y="12110"/>
                        </a:lnTo>
                        <a:lnTo>
                          <a:pt x="965" y="12860"/>
                        </a:lnTo>
                        <a:lnTo>
                          <a:pt x="1275" y="13324"/>
                        </a:lnTo>
                        <a:lnTo>
                          <a:pt x="1453" y="13539"/>
                        </a:lnTo>
                        <a:lnTo>
                          <a:pt x="1632" y="13741"/>
                        </a:lnTo>
                        <a:lnTo>
                          <a:pt x="2037" y="14122"/>
                        </a:lnTo>
                        <a:lnTo>
                          <a:pt x="2477" y="14432"/>
                        </a:lnTo>
                        <a:lnTo>
                          <a:pt x="2954" y="14705"/>
                        </a:lnTo>
                        <a:lnTo>
                          <a:pt x="3478" y="14908"/>
                        </a:lnTo>
                        <a:lnTo>
                          <a:pt x="4049" y="15075"/>
                        </a:lnTo>
                        <a:lnTo>
                          <a:pt x="4656" y="15182"/>
                        </a:lnTo>
                        <a:lnTo>
                          <a:pt x="5311" y="15229"/>
                        </a:lnTo>
                        <a:lnTo>
                          <a:pt x="5657" y="15241"/>
                        </a:lnTo>
                        <a:lnTo>
                          <a:pt x="6014" y="15229"/>
                        </a:lnTo>
                        <a:lnTo>
                          <a:pt x="6728" y="15134"/>
                        </a:lnTo>
                        <a:lnTo>
                          <a:pt x="7407" y="14944"/>
                        </a:lnTo>
                        <a:lnTo>
                          <a:pt x="8074" y="14670"/>
                        </a:lnTo>
                        <a:lnTo>
                          <a:pt x="8395" y="14491"/>
                        </a:lnTo>
                        <a:lnTo>
                          <a:pt x="8681" y="14324"/>
                        </a:lnTo>
                        <a:lnTo>
                          <a:pt x="9229" y="13943"/>
                        </a:lnTo>
                        <a:lnTo>
                          <a:pt x="9717" y="13491"/>
                        </a:lnTo>
                        <a:lnTo>
                          <a:pt x="10133" y="12991"/>
                        </a:lnTo>
                        <a:lnTo>
                          <a:pt x="10324" y="12705"/>
                        </a:lnTo>
                        <a:lnTo>
                          <a:pt x="10443" y="12705"/>
                        </a:lnTo>
                        <a:lnTo>
                          <a:pt x="10443" y="14765"/>
                        </a:lnTo>
                        <a:lnTo>
                          <a:pt x="13098" y="14765"/>
                        </a:lnTo>
                        <a:lnTo>
                          <a:pt x="13098" y="1"/>
                        </a:lnTo>
                        <a:lnTo>
                          <a:pt x="10312" y="1"/>
                        </a:lnTo>
                        <a:lnTo>
                          <a:pt x="10312" y="8121"/>
                        </a:lnTo>
                        <a:lnTo>
                          <a:pt x="10300" y="8550"/>
                        </a:lnTo>
                        <a:lnTo>
                          <a:pt x="10169" y="9407"/>
                        </a:lnTo>
                        <a:lnTo>
                          <a:pt x="9895" y="10217"/>
                        </a:lnTo>
                        <a:lnTo>
                          <a:pt x="9479" y="10979"/>
                        </a:lnTo>
                        <a:lnTo>
                          <a:pt x="9229" y="11324"/>
                        </a:lnTo>
                        <a:lnTo>
                          <a:pt x="8967" y="11645"/>
                        </a:lnTo>
                        <a:lnTo>
                          <a:pt x="8336" y="12169"/>
                        </a:lnTo>
                        <a:lnTo>
                          <a:pt x="7609" y="12526"/>
                        </a:lnTo>
                        <a:lnTo>
                          <a:pt x="6823" y="12693"/>
                        </a:lnTo>
                        <a:lnTo>
                          <a:pt x="6407" y="12705"/>
                        </a:lnTo>
                        <a:lnTo>
                          <a:pt x="5966" y="12693"/>
                        </a:lnTo>
                        <a:lnTo>
                          <a:pt x="5168" y="12562"/>
                        </a:lnTo>
                        <a:lnTo>
                          <a:pt x="4490" y="12312"/>
                        </a:lnTo>
                        <a:lnTo>
                          <a:pt x="3918" y="11919"/>
                        </a:lnTo>
                        <a:lnTo>
                          <a:pt x="3454" y="11407"/>
                        </a:lnTo>
                        <a:lnTo>
                          <a:pt x="3120" y="10764"/>
                        </a:lnTo>
                        <a:lnTo>
                          <a:pt x="2882" y="9990"/>
                        </a:lnTo>
                        <a:lnTo>
                          <a:pt x="2775" y="9085"/>
                        </a:lnTo>
                        <a:lnTo>
                          <a:pt x="2763" y="8585"/>
                        </a:lnTo>
                        <a:lnTo>
                          <a:pt x="2763" y="1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6" name="Google Shape;256;p29"/>
                  <p:cNvSpPr/>
                  <p:nvPr/>
                </p:nvSpPr>
                <p:spPr>
                  <a:xfrm>
                    <a:off x="2947349" y="1431699"/>
                    <a:ext cx="127293" cy="189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49" h="22076" extrusionOk="0">
                        <a:moveTo>
                          <a:pt x="7240" y="8894"/>
                        </a:moveTo>
                        <a:lnTo>
                          <a:pt x="8097" y="8930"/>
                        </a:lnTo>
                        <a:lnTo>
                          <a:pt x="8955" y="9121"/>
                        </a:lnTo>
                        <a:lnTo>
                          <a:pt x="9752" y="9490"/>
                        </a:lnTo>
                        <a:lnTo>
                          <a:pt x="10491" y="10014"/>
                        </a:lnTo>
                        <a:lnTo>
                          <a:pt x="10812" y="10347"/>
                        </a:lnTo>
                        <a:lnTo>
                          <a:pt x="11157" y="10752"/>
                        </a:lnTo>
                        <a:lnTo>
                          <a:pt x="11693" y="11657"/>
                        </a:lnTo>
                        <a:lnTo>
                          <a:pt x="12038" y="12645"/>
                        </a:lnTo>
                        <a:lnTo>
                          <a:pt x="12193" y="13681"/>
                        </a:lnTo>
                        <a:lnTo>
                          <a:pt x="12181" y="14217"/>
                        </a:lnTo>
                        <a:lnTo>
                          <a:pt x="12193" y="14741"/>
                        </a:lnTo>
                        <a:lnTo>
                          <a:pt x="12038" y="15788"/>
                        </a:lnTo>
                        <a:lnTo>
                          <a:pt x="11693" y="16777"/>
                        </a:lnTo>
                        <a:lnTo>
                          <a:pt x="11157" y="17682"/>
                        </a:lnTo>
                        <a:lnTo>
                          <a:pt x="10812" y="18086"/>
                        </a:lnTo>
                        <a:lnTo>
                          <a:pt x="10479" y="18432"/>
                        </a:lnTo>
                        <a:lnTo>
                          <a:pt x="9717" y="18979"/>
                        </a:lnTo>
                        <a:lnTo>
                          <a:pt x="8871" y="19348"/>
                        </a:lnTo>
                        <a:lnTo>
                          <a:pt x="7954" y="19527"/>
                        </a:lnTo>
                        <a:lnTo>
                          <a:pt x="7478" y="19539"/>
                        </a:lnTo>
                        <a:lnTo>
                          <a:pt x="7014" y="19527"/>
                        </a:lnTo>
                        <a:lnTo>
                          <a:pt x="6097" y="19337"/>
                        </a:lnTo>
                        <a:lnTo>
                          <a:pt x="5252" y="18967"/>
                        </a:lnTo>
                        <a:lnTo>
                          <a:pt x="4501" y="18420"/>
                        </a:lnTo>
                        <a:lnTo>
                          <a:pt x="4180" y="18086"/>
                        </a:lnTo>
                        <a:lnTo>
                          <a:pt x="3835" y="17682"/>
                        </a:lnTo>
                        <a:lnTo>
                          <a:pt x="3287" y="16777"/>
                        </a:lnTo>
                        <a:lnTo>
                          <a:pt x="2930" y="15788"/>
                        </a:lnTo>
                        <a:lnTo>
                          <a:pt x="2775" y="14753"/>
                        </a:lnTo>
                        <a:lnTo>
                          <a:pt x="2787" y="14217"/>
                        </a:lnTo>
                        <a:lnTo>
                          <a:pt x="2775" y="13681"/>
                        </a:lnTo>
                        <a:lnTo>
                          <a:pt x="2930" y="12645"/>
                        </a:lnTo>
                        <a:lnTo>
                          <a:pt x="3287" y="11657"/>
                        </a:lnTo>
                        <a:lnTo>
                          <a:pt x="3835" y="10752"/>
                        </a:lnTo>
                        <a:lnTo>
                          <a:pt x="4180" y="10347"/>
                        </a:lnTo>
                        <a:lnTo>
                          <a:pt x="4299" y="10216"/>
                        </a:lnTo>
                        <a:lnTo>
                          <a:pt x="4430" y="10097"/>
                        </a:lnTo>
                        <a:lnTo>
                          <a:pt x="4775" y="9787"/>
                        </a:lnTo>
                        <a:lnTo>
                          <a:pt x="5549" y="9323"/>
                        </a:lnTo>
                        <a:lnTo>
                          <a:pt x="6371" y="9025"/>
                        </a:lnTo>
                        <a:lnTo>
                          <a:pt x="7240" y="8894"/>
                        </a:lnTo>
                        <a:close/>
                        <a:moveTo>
                          <a:pt x="12074" y="0"/>
                        </a:moveTo>
                        <a:lnTo>
                          <a:pt x="12074" y="6823"/>
                        </a:lnTo>
                        <a:lnTo>
                          <a:pt x="12193" y="8871"/>
                        </a:lnTo>
                        <a:lnTo>
                          <a:pt x="12074" y="8871"/>
                        </a:lnTo>
                        <a:lnTo>
                          <a:pt x="11884" y="8585"/>
                        </a:lnTo>
                        <a:lnTo>
                          <a:pt x="11443" y="8061"/>
                        </a:lnTo>
                        <a:lnTo>
                          <a:pt x="10931" y="7609"/>
                        </a:lnTo>
                        <a:lnTo>
                          <a:pt x="10371" y="7216"/>
                        </a:lnTo>
                        <a:lnTo>
                          <a:pt x="10074" y="7061"/>
                        </a:lnTo>
                        <a:lnTo>
                          <a:pt x="9717" y="6882"/>
                        </a:lnTo>
                        <a:lnTo>
                          <a:pt x="8978" y="6596"/>
                        </a:lnTo>
                        <a:lnTo>
                          <a:pt x="8204" y="6418"/>
                        </a:lnTo>
                        <a:lnTo>
                          <a:pt x="7430" y="6323"/>
                        </a:lnTo>
                        <a:lnTo>
                          <a:pt x="7038" y="6323"/>
                        </a:lnTo>
                        <a:lnTo>
                          <a:pt x="6680" y="6335"/>
                        </a:lnTo>
                        <a:lnTo>
                          <a:pt x="5978" y="6406"/>
                        </a:lnTo>
                        <a:lnTo>
                          <a:pt x="5299" y="6561"/>
                        </a:lnTo>
                        <a:lnTo>
                          <a:pt x="4632" y="6775"/>
                        </a:lnTo>
                        <a:lnTo>
                          <a:pt x="4001" y="7061"/>
                        </a:lnTo>
                        <a:lnTo>
                          <a:pt x="3406" y="7418"/>
                        </a:lnTo>
                        <a:lnTo>
                          <a:pt x="2846" y="7835"/>
                        </a:lnTo>
                        <a:lnTo>
                          <a:pt x="2322" y="8323"/>
                        </a:lnTo>
                        <a:lnTo>
                          <a:pt x="2096" y="8585"/>
                        </a:lnTo>
                        <a:lnTo>
                          <a:pt x="1834" y="8883"/>
                        </a:lnTo>
                        <a:lnTo>
                          <a:pt x="1370" y="9502"/>
                        </a:lnTo>
                        <a:lnTo>
                          <a:pt x="977" y="10145"/>
                        </a:lnTo>
                        <a:lnTo>
                          <a:pt x="644" y="10835"/>
                        </a:lnTo>
                        <a:lnTo>
                          <a:pt x="370" y="11550"/>
                        </a:lnTo>
                        <a:lnTo>
                          <a:pt x="179" y="12288"/>
                        </a:lnTo>
                        <a:lnTo>
                          <a:pt x="48" y="13038"/>
                        </a:lnTo>
                        <a:lnTo>
                          <a:pt x="1" y="13812"/>
                        </a:lnTo>
                        <a:lnTo>
                          <a:pt x="13" y="14205"/>
                        </a:lnTo>
                        <a:lnTo>
                          <a:pt x="1" y="14586"/>
                        </a:lnTo>
                        <a:lnTo>
                          <a:pt x="48" y="15360"/>
                        </a:lnTo>
                        <a:lnTo>
                          <a:pt x="179" y="16110"/>
                        </a:lnTo>
                        <a:lnTo>
                          <a:pt x="370" y="16848"/>
                        </a:lnTo>
                        <a:lnTo>
                          <a:pt x="644" y="17562"/>
                        </a:lnTo>
                        <a:lnTo>
                          <a:pt x="977" y="18253"/>
                        </a:lnTo>
                        <a:lnTo>
                          <a:pt x="1370" y="18896"/>
                        </a:lnTo>
                        <a:lnTo>
                          <a:pt x="1834" y="19515"/>
                        </a:lnTo>
                        <a:lnTo>
                          <a:pt x="2096" y="19813"/>
                        </a:lnTo>
                        <a:lnTo>
                          <a:pt x="2322" y="20075"/>
                        </a:lnTo>
                        <a:lnTo>
                          <a:pt x="2834" y="20563"/>
                        </a:lnTo>
                        <a:lnTo>
                          <a:pt x="3394" y="20980"/>
                        </a:lnTo>
                        <a:lnTo>
                          <a:pt x="4001" y="21337"/>
                        </a:lnTo>
                        <a:lnTo>
                          <a:pt x="4632" y="21623"/>
                        </a:lnTo>
                        <a:lnTo>
                          <a:pt x="5287" y="21837"/>
                        </a:lnTo>
                        <a:lnTo>
                          <a:pt x="5978" y="21992"/>
                        </a:lnTo>
                        <a:lnTo>
                          <a:pt x="6680" y="22063"/>
                        </a:lnTo>
                        <a:lnTo>
                          <a:pt x="7038" y="22075"/>
                        </a:lnTo>
                        <a:lnTo>
                          <a:pt x="7430" y="22075"/>
                        </a:lnTo>
                        <a:lnTo>
                          <a:pt x="8204" y="21980"/>
                        </a:lnTo>
                        <a:lnTo>
                          <a:pt x="8978" y="21801"/>
                        </a:lnTo>
                        <a:lnTo>
                          <a:pt x="9717" y="21515"/>
                        </a:lnTo>
                        <a:lnTo>
                          <a:pt x="10074" y="21349"/>
                        </a:lnTo>
                        <a:lnTo>
                          <a:pt x="10371" y="21182"/>
                        </a:lnTo>
                        <a:lnTo>
                          <a:pt x="10931" y="20789"/>
                        </a:lnTo>
                        <a:lnTo>
                          <a:pt x="11443" y="20337"/>
                        </a:lnTo>
                        <a:lnTo>
                          <a:pt x="11884" y="19813"/>
                        </a:lnTo>
                        <a:lnTo>
                          <a:pt x="12074" y="19527"/>
                        </a:lnTo>
                        <a:lnTo>
                          <a:pt x="12193" y="19527"/>
                        </a:lnTo>
                        <a:lnTo>
                          <a:pt x="12193" y="21587"/>
                        </a:lnTo>
                        <a:lnTo>
                          <a:pt x="14848" y="21587"/>
                        </a:lnTo>
                        <a:lnTo>
                          <a:pt x="14848" y="0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257" name="Google Shape;257;p29"/>
            <p:cNvSpPr/>
            <p:nvPr/>
          </p:nvSpPr>
          <p:spPr>
            <a:xfrm rot="10800000" flipH="1">
              <a:off x="831227" y="1197994"/>
              <a:ext cx="2449800" cy="6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Google Shape;258;p29"/>
          <p:cNvSpPr/>
          <p:nvPr/>
        </p:nvSpPr>
        <p:spPr>
          <a:xfrm>
            <a:off x="0" y="-5150"/>
            <a:ext cx="912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59" name="Google Shape;259;p29"/>
          <p:cNvSpPr txBox="1"/>
          <p:nvPr/>
        </p:nvSpPr>
        <p:spPr>
          <a:xfrm>
            <a:off x="7378500" y="4824925"/>
            <a:ext cx="1765500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888888"/>
                </a:solidFill>
                <a:latin typeface="Google Sans"/>
                <a:ea typeface="Google Sans"/>
                <a:cs typeface="Google Sans"/>
                <a:sym typeface="Google Sans"/>
              </a:rPr>
              <a:t>© 2018 Google LLC. All rights reserved.</a:t>
            </a:r>
            <a:endParaRPr sz="700">
              <a:solidFill>
                <a:srgbClr val="88888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3 1 2 3 1 1">
  <p:cSld name="TITLE_AND_BODY_3_1_2_3_1_1_3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2590" y="0"/>
            <a:ext cx="9169189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2" name="Google Shape;262;p30"/>
          <p:cNvGrpSpPr/>
          <p:nvPr/>
        </p:nvGrpSpPr>
        <p:grpSpPr>
          <a:xfrm>
            <a:off x="1016333" y="4623437"/>
            <a:ext cx="1349662" cy="238942"/>
            <a:chOff x="1532144" y="2517656"/>
            <a:chExt cx="1543000" cy="273170"/>
          </a:xfrm>
        </p:grpSpPr>
        <p:sp>
          <p:nvSpPr>
            <p:cNvPr id="263" name="Google Shape;263;p30"/>
            <p:cNvSpPr/>
            <p:nvPr/>
          </p:nvSpPr>
          <p:spPr>
            <a:xfrm>
              <a:off x="1532144" y="2517656"/>
              <a:ext cx="837369" cy="273170"/>
            </a:xfrm>
            <a:custGeom>
              <a:avLst/>
              <a:gdLst/>
              <a:ahLst/>
              <a:cxnLst/>
              <a:rect l="l" t="t" r="r" b="b"/>
              <a:pathLst>
                <a:path w="122333" h="39908" extrusionOk="0">
                  <a:moveTo>
                    <a:pt x="113784" y="14889"/>
                  </a:moveTo>
                  <a:lnTo>
                    <a:pt x="114381" y="14949"/>
                  </a:lnTo>
                  <a:lnTo>
                    <a:pt x="114963" y="15098"/>
                  </a:lnTo>
                  <a:lnTo>
                    <a:pt x="115515" y="15322"/>
                  </a:lnTo>
                  <a:lnTo>
                    <a:pt x="115783" y="15471"/>
                  </a:lnTo>
                  <a:lnTo>
                    <a:pt x="116022" y="15591"/>
                  </a:lnTo>
                  <a:lnTo>
                    <a:pt x="116439" y="15919"/>
                  </a:lnTo>
                  <a:lnTo>
                    <a:pt x="116783" y="16307"/>
                  </a:lnTo>
                  <a:lnTo>
                    <a:pt x="117066" y="16754"/>
                  </a:lnTo>
                  <a:lnTo>
                    <a:pt x="117185" y="16993"/>
                  </a:lnTo>
                  <a:lnTo>
                    <a:pt x="108264" y="20693"/>
                  </a:lnTo>
                  <a:lnTo>
                    <a:pt x="108264" y="20036"/>
                  </a:lnTo>
                  <a:lnTo>
                    <a:pt x="108443" y="18858"/>
                  </a:lnTo>
                  <a:lnTo>
                    <a:pt x="108846" y="17799"/>
                  </a:lnTo>
                  <a:lnTo>
                    <a:pt x="109487" y="16874"/>
                  </a:lnTo>
                  <a:lnTo>
                    <a:pt x="109890" y="16471"/>
                  </a:lnTo>
                  <a:lnTo>
                    <a:pt x="110308" y="16083"/>
                  </a:lnTo>
                  <a:lnTo>
                    <a:pt x="111173" y="15501"/>
                  </a:lnTo>
                  <a:lnTo>
                    <a:pt x="112083" y="15098"/>
                  </a:lnTo>
                  <a:lnTo>
                    <a:pt x="113008" y="14904"/>
                  </a:lnTo>
                  <a:lnTo>
                    <a:pt x="113486" y="14889"/>
                  </a:lnTo>
                  <a:close/>
                  <a:moveTo>
                    <a:pt x="41265" y="14934"/>
                  </a:moveTo>
                  <a:lnTo>
                    <a:pt x="42309" y="14964"/>
                  </a:lnTo>
                  <a:lnTo>
                    <a:pt x="43353" y="15188"/>
                  </a:lnTo>
                  <a:lnTo>
                    <a:pt x="44338" y="15620"/>
                  </a:lnTo>
                  <a:lnTo>
                    <a:pt x="45248" y="16247"/>
                  </a:lnTo>
                  <a:lnTo>
                    <a:pt x="45651" y="16635"/>
                  </a:lnTo>
                  <a:lnTo>
                    <a:pt x="46039" y="17112"/>
                  </a:lnTo>
                  <a:lnTo>
                    <a:pt x="46665" y="18142"/>
                  </a:lnTo>
                  <a:lnTo>
                    <a:pt x="47068" y="19246"/>
                  </a:lnTo>
                  <a:lnTo>
                    <a:pt x="47277" y="20394"/>
                  </a:lnTo>
                  <a:lnTo>
                    <a:pt x="47262" y="21558"/>
                  </a:lnTo>
                  <a:lnTo>
                    <a:pt x="47053" y="22707"/>
                  </a:lnTo>
                  <a:lnTo>
                    <a:pt x="46650" y="23811"/>
                  </a:lnTo>
                  <a:lnTo>
                    <a:pt x="46024" y="24840"/>
                  </a:lnTo>
                  <a:lnTo>
                    <a:pt x="45636" y="25317"/>
                  </a:lnTo>
                  <a:lnTo>
                    <a:pt x="45517" y="25437"/>
                  </a:lnTo>
                  <a:lnTo>
                    <a:pt x="45382" y="25556"/>
                  </a:lnTo>
                  <a:lnTo>
                    <a:pt x="44965" y="25914"/>
                  </a:lnTo>
                  <a:lnTo>
                    <a:pt x="44040" y="26481"/>
                  </a:lnTo>
                  <a:lnTo>
                    <a:pt x="43040" y="26854"/>
                  </a:lnTo>
                  <a:lnTo>
                    <a:pt x="42011" y="27018"/>
                  </a:lnTo>
                  <a:lnTo>
                    <a:pt x="40967" y="26988"/>
                  </a:lnTo>
                  <a:lnTo>
                    <a:pt x="39952" y="26750"/>
                  </a:lnTo>
                  <a:lnTo>
                    <a:pt x="38982" y="26332"/>
                  </a:lnTo>
                  <a:lnTo>
                    <a:pt x="38102" y="25705"/>
                  </a:lnTo>
                  <a:lnTo>
                    <a:pt x="37699" y="25317"/>
                  </a:lnTo>
                  <a:lnTo>
                    <a:pt x="37311" y="24840"/>
                  </a:lnTo>
                  <a:lnTo>
                    <a:pt x="36685" y="23811"/>
                  </a:lnTo>
                  <a:lnTo>
                    <a:pt x="36267" y="22707"/>
                  </a:lnTo>
                  <a:lnTo>
                    <a:pt x="36058" y="21558"/>
                  </a:lnTo>
                  <a:lnTo>
                    <a:pt x="36058" y="20394"/>
                  </a:lnTo>
                  <a:lnTo>
                    <a:pt x="36267" y="19246"/>
                  </a:lnTo>
                  <a:lnTo>
                    <a:pt x="36670" y="18142"/>
                  </a:lnTo>
                  <a:lnTo>
                    <a:pt x="37297" y="17112"/>
                  </a:lnTo>
                  <a:lnTo>
                    <a:pt x="37684" y="16635"/>
                  </a:lnTo>
                  <a:lnTo>
                    <a:pt x="37774" y="16530"/>
                  </a:lnTo>
                  <a:lnTo>
                    <a:pt x="37878" y="16456"/>
                  </a:lnTo>
                  <a:lnTo>
                    <a:pt x="38296" y="16083"/>
                  </a:lnTo>
                  <a:lnTo>
                    <a:pt x="39221" y="15501"/>
                  </a:lnTo>
                  <a:lnTo>
                    <a:pt x="40221" y="15113"/>
                  </a:lnTo>
                  <a:lnTo>
                    <a:pt x="41265" y="14934"/>
                  </a:lnTo>
                  <a:close/>
                  <a:moveTo>
                    <a:pt x="63076" y="14934"/>
                  </a:moveTo>
                  <a:lnTo>
                    <a:pt x="64135" y="14964"/>
                  </a:lnTo>
                  <a:lnTo>
                    <a:pt x="65164" y="15188"/>
                  </a:lnTo>
                  <a:lnTo>
                    <a:pt x="66149" y="15620"/>
                  </a:lnTo>
                  <a:lnTo>
                    <a:pt x="67059" y="16247"/>
                  </a:lnTo>
                  <a:lnTo>
                    <a:pt x="67462" y="16635"/>
                  </a:lnTo>
                  <a:lnTo>
                    <a:pt x="67865" y="17112"/>
                  </a:lnTo>
                  <a:lnTo>
                    <a:pt x="68476" y="18142"/>
                  </a:lnTo>
                  <a:lnTo>
                    <a:pt x="68894" y="19246"/>
                  </a:lnTo>
                  <a:lnTo>
                    <a:pt x="69088" y="20394"/>
                  </a:lnTo>
                  <a:lnTo>
                    <a:pt x="69088" y="21558"/>
                  </a:lnTo>
                  <a:lnTo>
                    <a:pt x="68879" y="22707"/>
                  </a:lnTo>
                  <a:lnTo>
                    <a:pt x="68461" y="23811"/>
                  </a:lnTo>
                  <a:lnTo>
                    <a:pt x="67850" y="24840"/>
                  </a:lnTo>
                  <a:lnTo>
                    <a:pt x="67447" y="25317"/>
                  </a:lnTo>
                  <a:lnTo>
                    <a:pt x="67343" y="25437"/>
                  </a:lnTo>
                  <a:lnTo>
                    <a:pt x="67208" y="25556"/>
                  </a:lnTo>
                  <a:lnTo>
                    <a:pt x="66776" y="25914"/>
                  </a:lnTo>
                  <a:lnTo>
                    <a:pt x="65851" y="26481"/>
                  </a:lnTo>
                  <a:lnTo>
                    <a:pt x="64866" y="26854"/>
                  </a:lnTo>
                  <a:lnTo>
                    <a:pt x="63822" y="27018"/>
                  </a:lnTo>
                  <a:lnTo>
                    <a:pt x="62792" y="26988"/>
                  </a:lnTo>
                  <a:lnTo>
                    <a:pt x="61763" y="26750"/>
                  </a:lnTo>
                  <a:lnTo>
                    <a:pt x="60793" y="26332"/>
                  </a:lnTo>
                  <a:lnTo>
                    <a:pt x="59913" y="25705"/>
                  </a:lnTo>
                  <a:lnTo>
                    <a:pt x="59525" y="25317"/>
                  </a:lnTo>
                  <a:lnTo>
                    <a:pt x="59122" y="24840"/>
                  </a:lnTo>
                  <a:lnTo>
                    <a:pt x="58511" y="23811"/>
                  </a:lnTo>
                  <a:lnTo>
                    <a:pt x="58093" y="22707"/>
                  </a:lnTo>
                  <a:lnTo>
                    <a:pt x="57884" y="21558"/>
                  </a:lnTo>
                  <a:lnTo>
                    <a:pt x="57884" y="20394"/>
                  </a:lnTo>
                  <a:lnTo>
                    <a:pt x="58093" y="19246"/>
                  </a:lnTo>
                  <a:lnTo>
                    <a:pt x="58496" y="18142"/>
                  </a:lnTo>
                  <a:lnTo>
                    <a:pt x="59107" y="17112"/>
                  </a:lnTo>
                  <a:lnTo>
                    <a:pt x="59510" y="16635"/>
                  </a:lnTo>
                  <a:lnTo>
                    <a:pt x="59600" y="16530"/>
                  </a:lnTo>
                  <a:lnTo>
                    <a:pt x="59689" y="16456"/>
                  </a:lnTo>
                  <a:lnTo>
                    <a:pt x="60107" y="16083"/>
                  </a:lnTo>
                  <a:lnTo>
                    <a:pt x="61032" y="15501"/>
                  </a:lnTo>
                  <a:lnTo>
                    <a:pt x="62032" y="15113"/>
                  </a:lnTo>
                  <a:lnTo>
                    <a:pt x="63076" y="14934"/>
                  </a:lnTo>
                  <a:close/>
                  <a:moveTo>
                    <a:pt x="85245" y="14964"/>
                  </a:moveTo>
                  <a:lnTo>
                    <a:pt x="85782" y="14979"/>
                  </a:lnTo>
                  <a:lnTo>
                    <a:pt x="86841" y="15203"/>
                  </a:lnTo>
                  <a:lnTo>
                    <a:pt x="87826" y="15635"/>
                  </a:lnTo>
                  <a:lnTo>
                    <a:pt x="88676" y="16292"/>
                  </a:lnTo>
                  <a:lnTo>
                    <a:pt x="89049" y="16695"/>
                  </a:lnTo>
                  <a:lnTo>
                    <a:pt x="89422" y="17157"/>
                  </a:lnTo>
                  <a:lnTo>
                    <a:pt x="90004" y="18186"/>
                  </a:lnTo>
                  <a:lnTo>
                    <a:pt x="90392" y="19290"/>
                  </a:lnTo>
                  <a:lnTo>
                    <a:pt x="90571" y="20439"/>
                  </a:lnTo>
                  <a:lnTo>
                    <a:pt x="90571" y="21036"/>
                  </a:lnTo>
                  <a:lnTo>
                    <a:pt x="90571" y="21633"/>
                  </a:lnTo>
                  <a:lnTo>
                    <a:pt x="90392" y="22781"/>
                  </a:lnTo>
                  <a:lnTo>
                    <a:pt x="90004" y="23870"/>
                  </a:lnTo>
                  <a:lnTo>
                    <a:pt x="89407" y="24870"/>
                  </a:lnTo>
                  <a:lnTo>
                    <a:pt x="89049" y="25332"/>
                  </a:lnTo>
                  <a:lnTo>
                    <a:pt x="88676" y="25720"/>
                  </a:lnTo>
                  <a:lnTo>
                    <a:pt x="87811" y="26362"/>
                  </a:lnTo>
                  <a:lnTo>
                    <a:pt x="86826" y="26809"/>
                  </a:lnTo>
                  <a:lnTo>
                    <a:pt x="85782" y="27033"/>
                  </a:lnTo>
                  <a:lnTo>
                    <a:pt x="85245" y="27048"/>
                  </a:lnTo>
                  <a:lnTo>
                    <a:pt x="84678" y="27033"/>
                  </a:lnTo>
                  <a:lnTo>
                    <a:pt x="83604" y="26809"/>
                  </a:lnTo>
                  <a:lnTo>
                    <a:pt x="82589" y="26362"/>
                  </a:lnTo>
                  <a:lnTo>
                    <a:pt x="81694" y="25720"/>
                  </a:lnTo>
                  <a:lnTo>
                    <a:pt x="81306" y="25332"/>
                  </a:lnTo>
                  <a:lnTo>
                    <a:pt x="80918" y="24885"/>
                  </a:lnTo>
                  <a:lnTo>
                    <a:pt x="80292" y="23885"/>
                  </a:lnTo>
                  <a:lnTo>
                    <a:pt x="79874" y="22796"/>
                  </a:lnTo>
                  <a:lnTo>
                    <a:pt x="79680" y="21633"/>
                  </a:lnTo>
                  <a:lnTo>
                    <a:pt x="79680" y="21036"/>
                  </a:lnTo>
                  <a:lnTo>
                    <a:pt x="79680" y="20439"/>
                  </a:lnTo>
                  <a:lnTo>
                    <a:pt x="79874" y="19261"/>
                  </a:lnTo>
                  <a:lnTo>
                    <a:pt x="80292" y="18157"/>
                  </a:lnTo>
                  <a:lnTo>
                    <a:pt x="80918" y="17142"/>
                  </a:lnTo>
                  <a:lnTo>
                    <a:pt x="81306" y="16695"/>
                  </a:lnTo>
                  <a:lnTo>
                    <a:pt x="81694" y="16292"/>
                  </a:lnTo>
                  <a:lnTo>
                    <a:pt x="82589" y="15635"/>
                  </a:lnTo>
                  <a:lnTo>
                    <a:pt x="83604" y="15203"/>
                  </a:lnTo>
                  <a:lnTo>
                    <a:pt x="84678" y="14979"/>
                  </a:lnTo>
                  <a:lnTo>
                    <a:pt x="85245" y="14964"/>
                  </a:lnTo>
                  <a:close/>
                  <a:moveTo>
                    <a:pt x="97433" y="1045"/>
                  </a:moveTo>
                  <a:lnTo>
                    <a:pt x="97433" y="30345"/>
                  </a:lnTo>
                  <a:lnTo>
                    <a:pt x="101819" y="30345"/>
                  </a:lnTo>
                  <a:lnTo>
                    <a:pt x="101819" y="1045"/>
                  </a:lnTo>
                  <a:close/>
                  <a:moveTo>
                    <a:pt x="41190" y="11040"/>
                  </a:moveTo>
                  <a:lnTo>
                    <a:pt x="40236" y="11130"/>
                  </a:lnTo>
                  <a:lnTo>
                    <a:pt x="39281" y="11309"/>
                  </a:lnTo>
                  <a:lnTo>
                    <a:pt x="38356" y="11578"/>
                  </a:lnTo>
                  <a:lnTo>
                    <a:pt x="37461" y="11936"/>
                  </a:lnTo>
                  <a:lnTo>
                    <a:pt x="36580" y="12383"/>
                  </a:lnTo>
                  <a:lnTo>
                    <a:pt x="35745" y="12905"/>
                  </a:lnTo>
                  <a:lnTo>
                    <a:pt x="34954" y="13532"/>
                  </a:lnTo>
                  <a:lnTo>
                    <a:pt x="34566" y="13875"/>
                  </a:lnTo>
                  <a:lnTo>
                    <a:pt x="34208" y="14248"/>
                  </a:lnTo>
                  <a:lnTo>
                    <a:pt x="33582" y="15054"/>
                  </a:lnTo>
                  <a:lnTo>
                    <a:pt x="33030" y="15889"/>
                  </a:lnTo>
                  <a:lnTo>
                    <a:pt x="32582" y="16769"/>
                  </a:lnTo>
                  <a:lnTo>
                    <a:pt x="32209" y="17664"/>
                  </a:lnTo>
                  <a:lnTo>
                    <a:pt x="31941" y="18604"/>
                  </a:lnTo>
                  <a:lnTo>
                    <a:pt x="31762" y="19559"/>
                  </a:lnTo>
                  <a:lnTo>
                    <a:pt x="31672" y="20514"/>
                  </a:lnTo>
                  <a:lnTo>
                    <a:pt x="31672" y="21469"/>
                  </a:lnTo>
                  <a:lnTo>
                    <a:pt x="31762" y="22438"/>
                  </a:lnTo>
                  <a:lnTo>
                    <a:pt x="31941" y="23378"/>
                  </a:lnTo>
                  <a:lnTo>
                    <a:pt x="32209" y="24318"/>
                  </a:lnTo>
                  <a:lnTo>
                    <a:pt x="32582" y="25228"/>
                  </a:lnTo>
                  <a:lnTo>
                    <a:pt x="33030" y="26093"/>
                  </a:lnTo>
                  <a:lnTo>
                    <a:pt x="33582" y="26944"/>
                  </a:lnTo>
                  <a:lnTo>
                    <a:pt x="34208" y="27734"/>
                  </a:lnTo>
                  <a:lnTo>
                    <a:pt x="34566" y="28107"/>
                  </a:lnTo>
                  <a:lnTo>
                    <a:pt x="34954" y="28450"/>
                  </a:lnTo>
                  <a:lnTo>
                    <a:pt x="35745" y="29077"/>
                  </a:lnTo>
                  <a:lnTo>
                    <a:pt x="36580" y="29614"/>
                  </a:lnTo>
                  <a:lnTo>
                    <a:pt x="37461" y="30047"/>
                  </a:lnTo>
                  <a:lnTo>
                    <a:pt x="38356" y="30405"/>
                  </a:lnTo>
                  <a:lnTo>
                    <a:pt x="39281" y="30673"/>
                  </a:lnTo>
                  <a:lnTo>
                    <a:pt x="40236" y="30852"/>
                  </a:lnTo>
                  <a:lnTo>
                    <a:pt x="41190" y="30942"/>
                  </a:lnTo>
                  <a:lnTo>
                    <a:pt x="42145" y="30942"/>
                  </a:lnTo>
                  <a:lnTo>
                    <a:pt x="43100" y="30852"/>
                  </a:lnTo>
                  <a:lnTo>
                    <a:pt x="44040" y="30673"/>
                  </a:lnTo>
                  <a:lnTo>
                    <a:pt x="44980" y="30405"/>
                  </a:lnTo>
                  <a:lnTo>
                    <a:pt x="45875" y="30047"/>
                  </a:lnTo>
                  <a:lnTo>
                    <a:pt x="46755" y="29614"/>
                  </a:lnTo>
                  <a:lnTo>
                    <a:pt x="47590" y="29077"/>
                  </a:lnTo>
                  <a:lnTo>
                    <a:pt x="48381" y="28450"/>
                  </a:lnTo>
                  <a:lnTo>
                    <a:pt x="48769" y="28107"/>
                  </a:lnTo>
                  <a:lnTo>
                    <a:pt x="49112" y="27734"/>
                  </a:lnTo>
                  <a:lnTo>
                    <a:pt x="49754" y="26944"/>
                  </a:lnTo>
                  <a:lnTo>
                    <a:pt x="50306" y="26093"/>
                  </a:lnTo>
                  <a:lnTo>
                    <a:pt x="50753" y="25228"/>
                  </a:lnTo>
                  <a:lnTo>
                    <a:pt x="51111" y="24318"/>
                  </a:lnTo>
                  <a:lnTo>
                    <a:pt x="51395" y="23378"/>
                  </a:lnTo>
                  <a:lnTo>
                    <a:pt x="51574" y="22438"/>
                  </a:lnTo>
                  <a:lnTo>
                    <a:pt x="51663" y="21469"/>
                  </a:lnTo>
                  <a:lnTo>
                    <a:pt x="51663" y="20514"/>
                  </a:lnTo>
                  <a:lnTo>
                    <a:pt x="51574" y="19559"/>
                  </a:lnTo>
                  <a:lnTo>
                    <a:pt x="51395" y="18604"/>
                  </a:lnTo>
                  <a:lnTo>
                    <a:pt x="51111" y="17664"/>
                  </a:lnTo>
                  <a:lnTo>
                    <a:pt x="50753" y="16769"/>
                  </a:lnTo>
                  <a:lnTo>
                    <a:pt x="50306" y="15889"/>
                  </a:lnTo>
                  <a:lnTo>
                    <a:pt x="49754" y="15054"/>
                  </a:lnTo>
                  <a:lnTo>
                    <a:pt x="49112" y="14248"/>
                  </a:lnTo>
                  <a:lnTo>
                    <a:pt x="48769" y="13875"/>
                  </a:lnTo>
                  <a:lnTo>
                    <a:pt x="48381" y="13532"/>
                  </a:lnTo>
                  <a:lnTo>
                    <a:pt x="47590" y="12905"/>
                  </a:lnTo>
                  <a:lnTo>
                    <a:pt x="46755" y="12383"/>
                  </a:lnTo>
                  <a:lnTo>
                    <a:pt x="45875" y="11936"/>
                  </a:lnTo>
                  <a:lnTo>
                    <a:pt x="44980" y="11578"/>
                  </a:lnTo>
                  <a:lnTo>
                    <a:pt x="44040" y="11309"/>
                  </a:lnTo>
                  <a:lnTo>
                    <a:pt x="43100" y="11130"/>
                  </a:lnTo>
                  <a:lnTo>
                    <a:pt x="42145" y="11040"/>
                  </a:lnTo>
                  <a:close/>
                  <a:moveTo>
                    <a:pt x="63031" y="11040"/>
                  </a:moveTo>
                  <a:lnTo>
                    <a:pt x="62076" y="11130"/>
                  </a:lnTo>
                  <a:lnTo>
                    <a:pt x="61121" y="11309"/>
                  </a:lnTo>
                  <a:lnTo>
                    <a:pt x="60197" y="11578"/>
                  </a:lnTo>
                  <a:lnTo>
                    <a:pt x="59286" y="11936"/>
                  </a:lnTo>
                  <a:lnTo>
                    <a:pt x="58421" y="12383"/>
                  </a:lnTo>
                  <a:lnTo>
                    <a:pt x="57586" y="12905"/>
                  </a:lnTo>
                  <a:lnTo>
                    <a:pt x="56780" y="13532"/>
                  </a:lnTo>
                  <a:lnTo>
                    <a:pt x="56407" y="13875"/>
                  </a:lnTo>
                  <a:lnTo>
                    <a:pt x="56049" y="14248"/>
                  </a:lnTo>
                  <a:lnTo>
                    <a:pt x="55408" y="15054"/>
                  </a:lnTo>
                  <a:lnTo>
                    <a:pt x="54871" y="15889"/>
                  </a:lnTo>
                  <a:lnTo>
                    <a:pt x="54408" y="16769"/>
                  </a:lnTo>
                  <a:lnTo>
                    <a:pt x="54050" y="17664"/>
                  </a:lnTo>
                  <a:lnTo>
                    <a:pt x="53782" y="18604"/>
                  </a:lnTo>
                  <a:lnTo>
                    <a:pt x="53603" y="19559"/>
                  </a:lnTo>
                  <a:lnTo>
                    <a:pt x="53513" y="20514"/>
                  </a:lnTo>
                  <a:lnTo>
                    <a:pt x="53513" y="21469"/>
                  </a:lnTo>
                  <a:lnTo>
                    <a:pt x="53603" y="22438"/>
                  </a:lnTo>
                  <a:lnTo>
                    <a:pt x="53782" y="23378"/>
                  </a:lnTo>
                  <a:lnTo>
                    <a:pt x="54050" y="24318"/>
                  </a:lnTo>
                  <a:lnTo>
                    <a:pt x="54408" y="25228"/>
                  </a:lnTo>
                  <a:lnTo>
                    <a:pt x="54871" y="26093"/>
                  </a:lnTo>
                  <a:lnTo>
                    <a:pt x="55408" y="26944"/>
                  </a:lnTo>
                  <a:lnTo>
                    <a:pt x="56049" y="27734"/>
                  </a:lnTo>
                  <a:lnTo>
                    <a:pt x="56407" y="28107"/>
                  </a:lnTo>
                  <a:lnTo>
                    <a:pt x="56780" y="28450"/>
                  </a:lnTo>
                  <a:lnTo>
                    <a:pt x="57586" y="29077"/>
                  </a:lnTo>
                  <a:lnTo>
                    <a:pt x="58421" y="29614"/>
                  </a:lnTo>
                  <a:lnTo>
                    <a:pt x="59286" y="30047"/>
                  </a:lnTo>
                  <a:lnTo>
                    <a:pt x="60197" y="30405"/>
                  </a:lnTo>
                  <a:lnTo>
                    <a:pt x="61121" y="30673"/>
                  </a:lnTo>
                  <a:lnTo>
                    <a:pt x="62076" y="30852"/>
                  </a:lnTo>
                  <a:lnTo>
                    <a:pt x="63031" y="30942"/>
                  </a:lnTo>
                  <a:lnTo>
                    <a:pt x="63986" y="30942"/>
                  </a:lnTo>
                  <a:lnTo>
                    <a:pt x="64941" y="30852"/>
                  </a:lnTo>
                  <a:lnTo>
                    <a:pt x="65880" y="30673"/>
                  </a:lnTo>
                  <a:lnTo>
                    <a:pt x="66805" y="30405"/>
                  </a:lnTo>
                  <a:lnTo>
                    <a:pt x="67715" y="30047"/>
                  </a:lnTo>
                  <a:lnTo>
                    <a:pt x="68596" y="29614"/>
                  </a:lnTo>
                  <a:lnTo>
                    <a:pt x="69431" y="29077"/>
                  </a:lnTo>
                  <a:lnTo>
                    <a:pt x="70222" y="28450"/>
                  </a:lnTo>
                  <a:lnTo>
                    <a:pt x="70595" y="28107"/>
                  </a:lnTo>
                  <a:lnTo>
                    <a:pt x="70953" y="27734"/>
                  </a:lnTo>
                  <a:lnTo>
                    <a:pt x="71594" y="26944"/>
                  </a:lnTo>
                  <a:lnTo>
                    <a:pt x="72131" y="26093"/>
                  </a:lnTo>
                  <a:lnTo>
                    <a:pt x="72594" y="25228"/>
                  </a:lnTo>
                  <a:lnTo>
                    <a:pt x="72952" y="24318"/>
                  </a:lnTo>
                  <a:lnTo>
                    <a:pt x="73220" y="23378"/>
                  </a:lnTo>
                  <a:lnTo>
                    <a:pt x="73414" y="22438"/>
                  </a:lnTo>
                  <a:lnTo>
                    <a:pt x="73504" y="21469"/>
                  </a:lnTo>
                  <a:lnTo>
                    <a:pt x="73504" y="20514"/>
                  </a:lnTo>
                  <a:lnTo>
                    <a:pt x="73414" y="19559"/>
                  </a:lnTo>
                  <a:lnTo>
                    <a:pt x="73220" y="18604"/>
                  </a:lnTo>
                  <a:lnTo>
                    <a:pt x="72952" y="17664"/>
                  </a:lnTo>
                  <a:lnTo>
                    <a:pt x="72594" y="16769"/>
                  </a:lnTo>
                  <a:lnTo>
                    <a:pt x="72131" y="15889"/>
                  </a:lnTo>
                  <a:lnTo>
                    <a:pt x="71594" y="15054"/>
                  </a:lnTo>
                  <a:lnTo>
                    <a:pt x="70953" y="14248"/>
                  </a:lnTo>
                  <a:lnTo>
                    <a:pt x="70595" y="13875"/>
                  </a:lnTo>
                  <a:lnTo>
                    <a:pt x="70222" y="13532"/>
                  </a:lnTo>
                  <a:lnTo>
                    <a:pt x="69431" y="12905"/>
                  </a:lnTo>
                  <a:lnTo>
                    <a:pt x="68596" y="12383"/>
                  </a:lnTo>
                  <a:lnTo>
                    <a:pt x="67715" y="11936"/>
                  </a:lnTo>
                  <a:lnTo>
                    <a:pt x="66805" y="11578"/>
                  </a:lnTo>
                  <a:lnTo>
                    <a:pt x="65880" y="11309"/>
                  </a:lnTo>
                  <a:lnTo>
                    <a:pt x="64941" y="11130"/>
                  </a:lnTo>
                  <a:lnTo>
                    <a:pt x="63986" y="11040"/>
                  </a:lnTo>
                  <a:close/>
                  <a:moveTo>
                    <a:pt x="14919" y="1"/>
                  </a:moveTo>
                  <a:lnTo>
                    <a:pt x="13382" y="150"/>
                  </a:lnTo>
                  <a:lnTo>
                    <a:pt x="11890" y="433"/>
                  </a:lnTo>
                  <a:lnTo>
                    <a:pt x="10413" y="866"/>
                  </a:lnTo>
                  <a:lnTo>
                    <a:pt x="9011" y="1448"/>
                  </a:lnTo>
                  <a:lnTo>
                    <a:pt x="7653" y="2164"/>
                  </a:lnTo>
                  <a:lnTo>
                    <a:pt x="6385" y="3014"/>
                  </a:lnTo>
                  <a:lnTo>
                    <a:pt x="5192" y="3999"/>
                  </a:lnTo>
                  <a:lnTo>
                    <a:pt x="4640" y="4536"/>
                  </a:lnTo>
                  <a:lnTo>
                    <a:pt x="4252" y="4924"/>
                  </a:lnTo>
                  <a:lnTo>
                    <a:pt x="3715" y="5506"/>
                  </a:lnTo>
                  <a:lnTo>
                    <a:pt x="2760" y="6714"/>
                  </a:lnTo>
                  <a:lnTo>
                    <a:pt x="1954" y="7997"/>
                  </a:lnTo>
                  <a:lnTo>
                    <a:pt x="1283" y="9325"/>
                  </a:lnTo>
                  <a:lnTo>
                    <a:pt x="746" y="10712"/>
                  </a:lnTo>
                  <a:lnTo>
                    <a:pt x="358" y="12129"/>
                  </a:lnTo>
                  <a:lnTo>
                    <a:pt x="105" y="13562"/>
                  </a:lnTo>
                  <a:lnTo>
                    <a:pt x="0" y="15024"/>
                  </a:lnTo>
                  <a:lnTo>
                    <a:pt x="15" y="16486"/>
                  </a:lnTo>
                  <a:lnTo>
                    <a:pt x="179" y="17933"/>
                  </a:lnTo>
                  <a:lnTo>
                    <a:pt x="492" y="19365"/>
                  </a:lnTo>
                  <a:lnTo>
                    <a:pt x="940" y="20767"/>
                  </a:lnTo>
                  <a:lnTo>
                    <a:pt x="1507" y="22125"/>
                  </a:lnTo>
                  <a:lnTo>
                    <a:pt x="2238" y="23438"/>
                  </a:lnTo>
                  <a:lnTo>
                    <a:pt x="3088" y="24676"/>
                  </a:lnTo>
                  <a:lnTo>
                    <a:pt x="4088" y="25855"/>
                  </a:lnTo>
                  <a:lnTo>
                    <a:pt x="4640" y="26407"/>
                  </a:lnTo>
                  <a:lnTo>
                    <a:pt x="5192" y="26959"/>
                  </a:lnTo>
                  <a:lnTo>
                    <a:pt x="6385" y="27943"/>
                  </a:lnTo>
                  <a:lnTo>
                    <a:pt x="7653" y="28794"/>
                  </a:lnTo>
                  <a:lnTo>
                    <a:pt x="8996" y="29510"/>
                  </a:lnTo>
                  <a:lnTo>
                    <a:pt x="10413" y="30091"/>
                  </a:lnTo>
                  <a:lnTo>
                    <a:pt x="11875" y="30539"/>
                  </a:lnTo>
                  <a:lnTo>
                    <a:pt x="13382" y="30822"/>
                  </a:lnTo>
                  <a:lnTo>
                    <a:pt x="14919" y="30957"/>
                  </a:lnTo>
                  <a:lnTo>
                    <a:pt x="15694" y="30957"/>
                  </a:lnTo>
                  <a:lnTo>
                    <a:pt x="16515" y="30942"/>
                  </a:lnTo>
                  <a:lnTo>
                    <a:pt x="18096" y="30808"/>
                  </a:lnTo>
                  <a:lnTo>
                    <a:pt x="19603" y="30539"/>
                  </a:lnTo>
                  <a:lnTo>
                    <a:pt x="21035" y="30136"/>
                  </a:lnTo>
                  <a:lnTo>
                    <a:pt x="22378" y="29599"/>
                  </a:lnTo>
                  <a:lnTo>
                    <a:pt x="23646" y="28928"/>
                  </a:lnTo>
                  <a:lnTo>
                    <a:pt x="24825" y="28107"/>
                  </a:lnTo>
                  <a:lnTo>
                    <a:pt x="25944" y="27167"/>
                  </a:lnTo>
                  <a:lnTo>
                    <a:pt x="26451" y="26630"/>
                  </a:lnTo>
                  <a:lnTo>
                    <a:pt x="26913" y="26168"/>
                  </a:lnTo>
                  <a:lnTo>
                    <a:pt x="27704" y="25168"/>
                  </a:lnTo>
                  <a:lnTo>
                    <a:pt x="28390" y="24094"/>
                  </a:lnTo>
                  <a:lnTo>
                    <a:pt x="28972" y="22945"/>
                  </a:lnTo>
                  <a:lnTo>
                    <a:pt x="29434" y="21707"/>
                  </a:lnTo>
                  <a:lnTo>
                    <a:pt x="29778" y="20379"/>
                  </a:lnTo>
                  <a:lnTo>
                    <a:pt x="30001" y="18977"/>
                  </a:lnTo>
                  <a:lnTo>
                    <a:pt x="30121" y="17500"/>
                  </a:lnTo>
                  <a:lnTo>
                    <a:pt x="30136" y="16739"/>
                  </a:lnTo>
                  <a:lnTo>
                    <a:pt x="30136" y="16068"/>
                  </a:lnTo>
                  <a:lnTo>
                    <a:pt x="30016" y="14740"/>
                  </a:lnTo>
                  <a:lnTo>
                    <a:pt x="29912" y="14084"/>
                  </a:lnTo>
                  <a:lnTo>
                    <a:pt x="15680" y="14084"/>
                  </a:lnTo>
                  <a:lnTo>
                    <a:pt x="15680" y="18321"/>
                  </a:lnTo>
                  <a:lnTo>
                    <a:pt x="25809" y="18321"/>
                  </a:lnTo>
                  <a:lnTo>
                    <a:pt x="25675" y="19171"/>
                  </a:lnTo>
                  <a:lnTo>
                    <a:pt x="25287" y="20693"/>
                  </a:lnTo>
                  <a:lnTo>
                    <a:pt x="24705" y="22020"/>
                  </a:lnTo>
                  <a:lnTo>
                    <a:pt x="23959" y="23154"/>
                  </a:lnTo>
                  <a:lnTo>
                    <a:pt x="23512" y="23632"/>
                  </a:lnTo>
                  <a:lnTo>
                    <a:pt x="23124" y="24005"/>
                  </a:lnTo>
                  <a:lnTo>
                    <a:pt x="22288" y="24691"/>
                  </a:lnTo>
                  <a:lnTo>
                    <a:pt x="21423" y="25273"/>
                  </a:lnTo>
                  <a:lnTo>
                    <a:pt x="20498" y="25750"/>
                  </a:lnTo>
                  <a:lnTo>
                    <a:pt x="19514" y="26138"/>
                  </a:lnTo>
                  <a:lnTo>
                    <a:pt x="18499" y="26436"/>
                  </a:lnTo>
                  <a:lnTo>
                    <a:pt x="17410" y="26630"/>
                  </a:lnTo>
                  <a:lnTo>
                    <a:pt x="16291" y="26720"/>
                  </a:lnTo>
                  <a:lnTo>
                    <a:pt x="15694" y="26735"/>
                  </a:lnTo>
                  <a:lnTo>
                    <a:pt x="15142" y="26735"/>
                  </a:lnTo>
                  <a:lnTo>
                    <a:pt x="14039" y="26630"/>
                  </a:lnTo>
                  <a:lnTo>
                    <a:pt x="12964" y="26421"/>
                  </a:lnTo>
                  <a:lnTo>
                    <a:pt x="11920" y="26108"/>
                  </a:lnTo>
                  <a:lnTo>
                    <a:pt x="10921" y="25690"/>
                  </a:lnTo>
                  <a:lnTo>
                    <a:pt x="9966" y="25168"/>
                  </a:lnTo>
                  <a:lnTo>
                    <a:pt x="9056" y="24557"/>
                  </a:lnTo>
                  <a:lnTo>
                    <a:pt x="8220" y="23841"/>
                  </a:lnTo>
                  <a:lnTo>
                    <a:pt x="7832" y="23453"/>
                  </a:lnTo>
                  <a:lnTo>
                    <a:pt x="7430" y="23020"/>
                  </a:lnTo>
                  <a:lnTo>
                    <a:pt x="6728" y="22125"/>
                  </a:lnTo>
                  <a:lnTo>
                    <a:pt x="6117" y="21185"/>
                  </a:lnTo>
                  <a:lnTo>
                    <a:pt x="5610" y="20200"/>
                  </a:lnTo>
                  <a:lnTo>
                    <a:pt x="5207" y="19186"/>
                  </a:lnTo>
                  <a:lnTo>
                    <a:pt x="4908" y="18142"/>
                  </a:lnTo>
                  <a:lnTo>
                    <a:pt x="4714" y="17082"/>
                  </a:lnTo>
                  <a:lnTo>
                    <a:pt x="4610" y="16008"/>
                  </a:lnTo>
                  <a:lnTo>
                    <a:pt x="4610" y="14934"/>
                  </a:lnTo>
                  <a:lnTo>
                    <a:pt x="4714" y="13860"/>
                  </a:lnTo>
                  <a:lnTo>
                    <a:pt x="4908" y="12786"/>
                  </a:lnTo>
                  <a:lnTo>
                    <a:pt x="5207" y="11742"/>
                  </a:lnTo>
                  <a:lnTo>
                    <a:pt x="5610" y="10727"/>
                  </a:lnTo>
                  <a:lnTo>
                    <a:pt x="6117" y="9757"/>
                  </a:lnTo>
                  <a:lnTo>
                    <a:pt x="6728" y="8818"/>
                  </a:lnTo>
                  <a:lnTo>
                    <a:pt x="7430" y="7922"/>
                  </a:lnTo>
                  <a:lnTo>
                    <a:pt x="7832" y="7505"/>
                  </a:lnTo>
                  <a:lnTo>
                    <a:pt x="8220" y="7102"/>
                  </a:lnTo>
                  <a:lnTo>
                    <a:pt x="9056" y="6386"/>
                  </a:lnTo>
                  <a:lnTo>
                    <a:pt x="9966" y="5774"/>
                  </a:lnTo>
                  <a:lnTo>
                    <a:pt x="10921" y="5252"/>
                  </a:lnTo>
                  <a:lnTo>
                    <a:pt x="11920" y="4834"/>
                  </a:lnTo>
                  <a:lnTo>
                    <a:pt x="12964" y="4521"/>
                  </a:lnTo>
                  <a:lnTo>
                    <a:pt x="14039" y="4312"/>
                  </a:lnTo>
                  <a:lnTo>
                    <a:pt x="15142" y="4223"/>
                  </a:lnTo>
                  <a:lnTo>
                    <a:pt x="16232" y="4223"/>
                  </a:lnTo>
                  <a:lnTo>
                    <a:pt x="17291" y="4312"/>
                  </a:lnTo>
                  <a:lnTo>
                    <a:pt x="18320" y="4506"/>
                  </a:lnTo>
                  <a:lnTo>
                    <a:pt x="19335" y="4804"/>
                  </a:lnTo>
                  <a:lnTo>
                    <a:pt x="20304" y="5192"/>
                  </a:lnTo>
                  <a:lnTo>
                    <a:pt x="21229" y="5670"/>
                  </a:lnTo>
                  <a:lnTo>
                    <a:pt x="22109" y="6237"/>
                  </a:lnTo>
                  <a:lnTo>
                    <a:pt x="22945" y="6893"/>
                  </a:lnTo>
                  <a:lnTo>
                    <a:pt x="23333" y="7266"/>
                  </a:lnTo>
                  <a:lnTo>
                    <a:pt x="26316" y="4282"/>
                  </a:lnTo>
                  <a:lnTo>
                    <a:pt x="25779" y="3760"/>
                  </a:lnTo>
                  <a:lnTo>
                    <a:pt x="24631" y="2835"/>
                  </a:lnTo>
                  <a:lnTo>
                    <a:pt x="23407" y="2030"/>
                  </a:lnTo>
                  <a:lnTo>
                    <a:pt x="22109" y="1358"/>
                  </a:lnTo>
                  <a:lnTo>
                    <a:pt x="20752" y="806"/>
                  </a:lnTo>
                  <a:lnTo>
                    <a:pt x="19350" y="404"/>
                  </a:lnTo>
                  <a:lnTo>
                    <a:pt x="17917" y="135"/>
                  </a:lnTo>
                  <a:lnTo>
                    <a:pt x="16440" y="1"/>
                  </a:lnTo>
                  <a:close/>
                  <a:moveTo>
                    <a:pt x="112874" y="11011"/>
                  </a:moveTo>
                  <a:lnTo>
                    <a:pt x="111934" y="11085"/>
                  </a:lnTo>
                  <a:lnTo>
                    <a:pt x="111024" y="11264"/>
                  </a:lnTo>
                  <a:lnTo>
                    <a:pt x="110144" y="11533"/>
                  </a:lnTo>
                  <a:lnTo>
                    <a:pt x="109279" y="11891"/>
                  </a:lnTo>
                  <a:lnTo>
                    <a:pt x="108473" y="12338"/>
                  </a:lnTo>
                  <a:lnTo>
                    <a:pt x="107712" y="12861"/>
                  </a:lnTo>
                  <a:lnTo>
                    <a:pt x="106996" y="13472"/>
                  </a:lnTo>
                  <a:lnTo>
                    <a:pt x="106668" y="13800"/>
                  </a:lnTo>
                  <a:lnTo>
                    <a:pt x="106325" y="14158"/>
                  </a:lnTo>
                  <a:lnTo>
                    <a:pt x="105728" y="14904"/>
                  </a:lnTo>
                  <a:lnTo>
                    <a:pt x="105221" y="15710"/>
                  </a:lnTo>
                  <a:lnTo>
                    <a:pt x="104788" y="16545"/>
                  </a:lnTo>
                  <a:lnTo>
                    <a:pt x="104445" y="17440"/>
                  </a:lnTo>
                  <a:lnTo>
                    <a:pt x="104191" y="18395"/>
                  </a:lnTo>
                  <a:lnTo>
                    <a:pt x="104012" y="19395"/>
                  </a:lnTo>
                  <a:lnTo>
                    <a:pt x="103923" y="20439"/>
                  </a:lnTo>
                  <a:lnTo>
                    <a:pt x="103923" y="20991"/>
                  </a:lnTo>
                  <a:lnTo>
                    <a:pt x="103923" y="21483"/>
                  </a:lnTo>
                  <a:lnTo>
                    <a:pt x="103997" y="22468"/>
                  </a:lnTo>
                  <a:lnTo>
                    <a:pt x="104176" y="23438"/>
                  </a:lnTo>
                  <a:lnTo>
                    <a:pt x="104445" y="24378"/>
                  </a:lnTo>
                  <a:lnTo>
                    <a:pt x="104803" y="25273"/>
                  </a:lnTo>
                  <a:lnTo>
                    <a:pt x="105251" y="26138"/>
                  </a:lnTo>
                  <a:lnTo>
                    <a:pt x="105788" y="26959"/>
                  </a:lnTo>
                  <a:lnTo>
                    <a:pt x="106414" y="27734"/>
                  </a:lnTo>
                  <a:lnTo>
                    <a:pt x="106757" y="28092"/>
                  </a:lnTo>
                  <a:lnTo>
                    <a:pt x="107115" y="28435"/>
                  </a:lnTo>
                  <a:lnTo>
                    <a:pt x="107876" y="29077"/>
                  </a:lnTo>
                  <a:lnTo>
                    <a:pt x="108682" y="29614"/>
                  </a:lnTo>
                  <a:lnTo>
                    <a:pt x="109547" y="30077"/>
                  </a:lnTo>
                  <a:lnTo>
                    <a:pt x="110457" y="30435"/>
                  </a:lnTo>
                  <a:lnTo>
                    <a:pt x="111382" y="30718"/>
                  </a:lnTo>
                  <a:lnTo>
                    <a:pt x="112352" y="30897"/>
                  </a:lnTo>
                  <a:lnTo>
                    <a:pt x="113336" y="30972"/>
                  </a:lnTo>
                  <a:lnTo>
                    <a:pt x="113829" y="30957"/>
                  </a:lnTo>
                  <a:lnTo>
                    <a:pt x="114500" y="30972"/>
                  </a:lnTo>
                  <a:lnTo>
                    <a:pt x="115828" y="30808"/>
                  </a:lnTo>
                  <a:lnTo>
                    <a:pt x="117111" y="30464"/>
                  </a:lnTo>
                  <a:lnTo>
                    <a:pt x="118334" y="29927"/>
                  </a:lnTo>
                  <a:lnTo>
                    <a:pt x="118916" y="29584"/>
                  </a:lnTo>
                  <a:lnTo>
                    <a:pt x="119378" y="29286"/>
                  </a:lnTo>
                  <a:lnTo>
                    <a:pt x="120259" y="28600"/>
                  </a:lnTo>
                  <a:lnTo>
                    <a:pt x="121064" y="27824"/>
                  </a:lnTo>
                  <a:lnTo>
                    <a:pt x="121795" y="26973"/>
                  </a:lnTo>
                  <a:lnTo>
                    <a:pt x="122123" y="26526"/>
                  </a:lnTo>
                  <a:lnTo>
                    <a:pt x="118722" y="24258"/>
                  </a:lnTo>
                  <a:lnTo>
                    <a:pt x="118498" y="24601"/>
                  </a:lnTo>
                  <a:lnTo>
                    <a:pt x="117991" y="25213"/>
                  </a:lnTo>
                  <a:lnTo>
                    <a:pt x="117439" y="25720"/>
                  </a:lnTo>
                  <a:lnTo>
                    <a:pt x="116872" y="26153"/>
                  </a:lnTo>
                  <a:lnTo>
                    <a:pt x="116260" y="26496"/>
                  </a:lnTo>
                  <a:lnTo>
                    <a:pt x="115604" y="26765"/>
                  </a:lnTo>
                  <a:lnTo>
                    <a:pt x="114918" y="26929"/>
                  </a:lnTo>
                  <a:lnTo>
                    <a:pt x="114202" y="27018"/>
                  </a:lnTo>
                  <a:lnTo>
                    <a:pt x="113829" y="27033"/>
                  </a:lnTo>
                  <a:lnTo>
                    <a:pt x="113426" y="27018"/>
                  </a:lnTo>
                  <a:lnTo>
                    <a:pt x="112650" y="26929"/>
                  </a:lnTo>
                  <a:lnTo>
                    <a:pt x="111949" y="26735"/>
                  </a:lnTo>
                  <a:lnTo>
                    <a:pt x="111278" y="26451"/>
                  </a:lnTo>
                  <a:lnTo>
                    <a:pt x="110681" y="26078"/>
                  </a:lnTo>
                  <a:lnTo>
                    <a:pt x="110129" y="25601"/>
                  </a:lnTo>
                  <a:lnTo>
                    <a:pt x="109637" y="25034"/>
                  </a:lnTo>
                  <a:lnTo>
                    <a:pt x="109189" y="24378"/>
                  </a:lnTo>
                  <a:lnTo>
                    <a:pt x="108995" y="24005"/>
                  </a:lnTo>
                  <a:lnTo>
                    <a:pt x="122332" y="18470"/>
                  </a:lnTo>
                  <a:lnTo>
                    <a:pt x="121885" y="17336"/>
                  </a:lnTo>
                  <a:lnTo>
                    <a:pt x="121661" y="16829"/>
                  </a:lnTo>
                  <a:lnTo>
                    <a:pt x="121184" y="15844"/>
                  </a:lnTo>
                  <a:lnTo>
                    <a:pt x="120900" y="15367"/>
                  </a:lnTo>
                  <a:lnTo>
                    <a:pt x="120527" y="14830"/>
                  </a:lnTo>
                  <a:lnTo>
                    <a:pt x="119722" y="13830"/>
                  </a:lnTo>
                  <a:lnTo>
                    <a:pt x="119274" y="13353"/>
                  </a:lnTo>
                  <a:lnTo>
                    <a:pt x="118991" y="13084"/>
                  </a:lnTo>
                  <a:lnTo>
                    <a:pt x="118379" y="12607"/>
                  </a:lnTo>
                  <a:lnTo>
                    <a:pt x="117737" y="12174"/>
                  </a:lnTo>
                  <a:lnTo>
                    <a:pt x="117051" y="11816"/>
                  </a:lnTo>
                  <a:lnTo>
                    <a:pt x="116693" y="11667"/>
                  </a:lnTo>
                  <a:lnTo>
                    <a:pt x="116290" y="11503"/>
                  </a:lnTo>
                  <a:lnTo>
                    <a:pt x="115470" y="11249"/>
                  </a:lnTo>
                  <a:lnTo>
                    <a:pt x="114634" y="11085"/>
                  </a:lnTo>
                  <a:lnTo>
                    <a:pt x="113769" y="11011"/>
                  </a:lnTo>
                  <a:close/>
                  <a:moveTo>
                    <a:pt x="84872" y="11026"/>
                  </a:moveTo>
                  <a:lnTo>
                    <a:pt x="84394" y="11040"/>
                  </a:lnTo>
                  <a:lnTo>
                    <a:pt x="83469" y="11130"/>
                  </a:lnTo>
                  <a:lnTo>
                    <a:pt x="82574" y="11309"/>
                  </a:lnTo>
                  <a:lnTo>
                    <a:pt x="81709" y="11578"/>
                  </a:lnTo>
                  <a:lnTo>
                    <a:pt x="80874" y="11950"/>
                  </a:lnTo>
                  <a:lnTo>
                    <a:pt x="80083" y="12398"/>
                  </a:lnTo>
                  <a:lnTo>
                    <a:pt x="79292" y="12950"/>
                  </a:lnTo>
                  <a:lnTo>
                    <a:pt x="78546" y="13592"/>
                  </a:lnTo>
                  <a:lnTo>
                    <a:pt x="78188" y="13950"/>
                  </a:lnTo>
                  <a:lnTo>
                    <a:pt x="77845" y="14308"/>
                  </a:lnTo>
                  <a:lnTo>
                    <a:pt x="77219" y="15068"/>
                  </a:lnTo>
                  <a:lnTo>
                    <a:pt x="76682" y="15874"/>
                  </a:lnTo>
                  <a:lnTo>
                    <a:pt x="76234" y="16739"/>
                  </a:lnTo>
                  <a:lnTo>
                    <a:pt x="75861" y="17634"/>
                  </a:lnTo>
                  <a:lnTo>
                    <a:pt x="75592" y="18574"/>
                  </a:lnTo>
                  <a:lnTo>
                    <a:pt x="75399" y="19529"/>
                  </a:lnTo>
                  <a:lnTo>
                    <a:pt x="75324" y="20514"/>
                  </a:lnTo>
                  <a:lnTo>
                    <a:pt x="75324" y="21006"/>
                  </a:lnTo>
                  <a:lnTo>
                    <a:pt x="75324" y="21498"/>
                  </a:lnTo>
                  <a:lnTo>
                    <a:pt x="75399" y="22483"/>
                  </a:lnTo>
                  <a:lnTo>
                    <a:pt x="75578" y="23438"/>
                  </a:lnTo>
                  <a:lnTo>
                    <a:pt x="75861" y="24363"/>
                  </a:lnTo>
                  <a:lnTo>
                    <a:pt x="76219" y="25258"/>
                  </a:lnTo>
                  <a:lnTo>
                    <a:pt x="76682" y="26123"/>
                  </a:lnTo>
                  <a:lnTo>
                    <a:pt x="77219" y="26929"/>
                  </a:lnTo>
                  <a:lnTo>
                    <a:pt x="77845" y="27675"/>
                  </a:lnTo>
                  <a:lnTo>
                    <a:pt x="78188" y="28033"/>
                  </a:lnTo>
                  <a:lnTo>
                    <a:pt x="78546" y="28391"/>
                  </a:lnTo>
                  <a:lnTo>
                    <a:pt x="79292" y="29032"/>
                  </a:lnTo>
                  <a:lnTo>
                    <a:pt x="80068" y="29569"/>
                  </a:lnTo>
                  <a:lnTo>
                    <a:pt x="80874" y="30032"/>
                  </a:lnTo>
                  <a:lnTo>
                    <a:pt x="81709" y="30390"/>
                  </a:lnTo>
                  <a:lnTo>
                    <a:pt x="82574" y="30658"/>
                  </a:lnTo>
                  <a:lnTo>
                    <a:pt x="83469" y="30837"/>
                  </a:lnTo>
                  <a:lnTo>
                    <a:pt x="84394" y="30927"/>
                  </a:lnTo>
                  <a:lnTo>
                    <a:pt x="84872" y="30942"/>
                  </a:lnTo>
                  <a:lnTo>
                    <a:pt x="85290" y="30942"/>
                  </a:lnTo>
                  <a:lnTo>
                    <a:pt x="86095" y="30867"/>
                  </a:lnTo>
                  <a:lnTo>
                    <a:pt x="86841" y="30733"/>
                  </a:lnTo>
                  <a:lnTo>
                    <a:pt x="87542" y="30509"/>
                  </a:lnTo>
                  <a:lnTo>
                    <a:pt x="88199" y="30241"/>
                  </a:lnTo>
                  <a:lnTo>
                    <a:pt x="88810" y="29883"/>
                  </a:lnTo>
                  <a:lnTo>
                    <a:pt x="89362" y="29465"/>
                  </a:lnTo>
                  <a:lnTo>
                    <a:pt x="89870" y="28958"/>
                  </a:lnTo>
                  <a:lnTo>
                    <a:pt x="90108" y="28689"/>
                  </a:lnTo>
                  <a:lnTo>
                    <a:pt x="90257" y="28689"/>
                  </a:lnTo>
                  <a:lnTo>
                    <a:pt x="90257" y="30121"/>
                  </a:lnTo>
                  <a:lnTo>
                    <a:pt x="90242" y="30822"/>
                  </a:lnTo>
                  <a:lnTo>
                    <a:pt x="90078" y="32076"/>
                  </a:lnTo>
                  <a:lnTo>
                    <a:pt x="89735" y="33165"/>
                  </a:lnTo>
                  <a:lnTo>
                    <a:pt x="89198" y="34090"/>
                  </a:lnTo>
                  <a:lnTo>
                    <a:pt x="88855" y="34477"/>
                  </a:lnTo>
                  <a:lnTo>
                    <a:pt x="88482" y="34850"/>
                  </a:lnTo>
                  <a:lnTo>
                    <a:pt x="87647" y="35417"/>
                  </a:lnTo>
                  <a:lnTo>
                    <a:pt x="86662" y="35790"/>
                  </a:lnTo>
                  <a:lnTo>
                    <a:pt x="85543" y="35984"/>
                  </a:lnTo>
                  <a:lnTo>
                    <a:pt x="84946" y="35999"/>
                  </a:lnTo>
                  <a:lnTo>
                    <a:pt x="84514" y="35984"/>
                  </a:lnTo>
                  <a:lnTo>
                    <a:pt x="83678" y="35865"/>
                  </a:lnTo>
                  <a:lnTo>
                    <a:pt x="82873" y="35596"/>
                  </a:lnTo>
                  <a:lnTo>
                    <a:pt x="82142" y="35194"/>
                  </a:lnTo>
                  <a:lnTo>
                    <a:pt x="81814" y="34940"/>
                  </a:lnTo>
                  <a:lnTo>
                    <a:pt x="81500" y="34671"/>
                  </a:lnTo>
                  <a:lnTo>
                    <a:pt x="80948" y="34105"/>
                  </a:lnTo>
                  <a:lnTo>
                    <a:pt x="80486" y="33478"/>
                  </a:lnTo>
                  <a:lnTo>
                    <a:pt x="80083" y="32792"/>
                  </a:lnTo>
                  <a:lnTo>
                    <a:pt x="79919" y="32434"/>
                  </a:lnTo>
                  <a:lnTo>
                    <a:pt x="76100" y="34015"/>
                  </a:lnTo>
                  <a:lnTo>
                    <a:pt x="76383" y="34627"/>
                  </a:lnTo>
                  <a:lnTo>
                    <a:pt x="77054" y="35760"/>
                  </a:lnTo>
                  <a:lnTo>
                    <a:pt x="77875" y="36805"/>
                  </a:lnTo>
                  <a:lnTo>
                    <a:pt x="78815" y="37730"/>
                  </a:lnTo>
                  <a:lnTo>
                    <a:pt x="79352" y="38147"/>
                  </a:lnTo>
                  <a:lnTo>
                    <a:pt x="79919" y="38565"/>
                  </a:lnTo>
                  <a:lnTo>
                    <a:pt x="81187" y="39222"/>
                  </a:lnTo>
                  <a:lnTo>
                    <a:pt x="82589" y="39669"/>
                  </a:lnTo>
                  <a:lnTo>
                    <a:pt x="84111" y="39893"/>
                  </a:lnTo>
                  <a:lnTo>
                    <a:pt x="84946" y="39908"/>
                  </a:lnTo>
                  <a:lnTo>
                    <a:pt x="85454" y="39908"/>
                  </a:lnTo>
                  <a:lnTo>
                    <a:pt x="86438" y="39818"/>
                  </a:lnTo>
                  <a:lnTo>
                    <a:pt x="87393" y="39669"/>
                  </a:lnTo>
                  <a:lnTo>
                    <a:pt x="88288" y="39416"/>
                  </a:lnTo>
                  <a:lnTo>
                    <a:pt x="89139" y="39102"/>
                  </a:lnTo>
                  <a:lnTo>
                    <a:pt x="89944" y="38699"/>
                  </a:lnTo>
                  <a:lnTo>
                    <a:pt x="90705" y="38207"/>
                  </a:lnTo>
                  <a:lnTo>
                    <a:pt x="91406" y="37640"/>
                  </a:lnTo>
                  <a:lnTo>
                    <a:pt x="91749" y="37327"/>
                  </a:lnTo>
                  <a:lnTo>
                    <a:pt x="92077" y="36984"/>
                  </a:lnTo>
                  <a:lnTo>
                    <a:pt x="92659" y="36268"/>
                  </a:lnTo>
                  <a:lnTo>
                    <a:pt x="93152" y="35447"/>
                  </a:lnTo>
                  <a:lnTo>
                    <a:pt x="93569" y="34567"/>
                  </a:lnTo>
                  <a:lnTo>
                    <a:pt x="93898" y="33582"/>
                  </a:lnTo>
                  <a:lnTo>
                    <a:pt x="94151" y="32523"/>
                  </a:lnTo>
                  <a:lnTo>
                    <a:pt x="94315" y="31389"/>
                  </a:lnTo>
                  <a:lnTo>
                    <a:pt x="94405" y="30166"/>
                  </a:lnTo>
                  <a:lnTo>
                    <a:pt x="94420" y="29525"/>
                  </a:lnTo>
                  <a:lnTo>
                    <a:pt x="94420" y="11622"/>
                  </a:lnTo>
                  <a:lnTo>
                    <a:pt x="90257" y="11622"/>
                  </a:lnTo>
                  <a:lnTo>
                    <a:pt x="90257" y="13248"/>
                  </a:lnTo>
                  <a:lnTo>
                    <a:pt x="90108" y="13248"/>
                  </a:lnTo>
                  <a:lnTo>
                    <a:pt x="89870" y="12995"/>
                  </a:lnTo>
                  <a:lnTo>
                    <a:pt x="89377" y="12547"/>
                  </a:lnTo>
                  <a:lnTo>
                    <a:pt x="88840" y="12144"/>
                  </a:lnTo>
                  <a:lnTo>
                    <a:pt x="88258" y="11801"/>
                  </a:lnTo>
                  <a:lnTo>
                    <a:pt x="87945" y="11667"/>
                  </a:lnTo>
                  <a:lnTo>
                    <a:pt x="87572" y="11503"/>
                  </a:lnTo>
                  <a:lnTo>
                    <a:pt x="86826" y="11264"/>
                  </a:lnTo>
                  <a:lnTo>
                    <a:pt x="86050" y="11100"/>
                  </a:lnTo>
                  <a:lnTo>
                    <a:pt x="85260" y="110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grpSp>
          <p:nvGrpSpPr>
            <p:cNvPr id="264" name="Google Shape;264;p30"/>
            <p:cNvGrpSpPr/>
            <p:nvPr/>
          </p:nvGrpSpPr>
          <p:grpSpPr>
            <a:xfrm>
              <a:off x="2430468" y="2536041"/>
              <a:ext cx="644676" cy="193720"/>
              <a:chOff x="2430468" y="2536041"/>
              <a:chExt cx="644676" cy="193720"/>
            </a:xfrm>
          </p:grpSpPr>
          <p:sp>
            <p:nvSpPr>
              <p:cNvPr id="265" name="Google Shape;265;p30"/>
              <p:cNvSpPr/>
              <p:nvPr/>
            </p:nvSpPr>
            <p:spPr>
              <a:xfrm>
                <a:off x="2430468" y="2536041"/>
                <a:ext cx="169523" cy="193515"/>
              </a:xfrm>
              <a:custGeom>
                <a:avLst/>
                <a:gdLst/>
                <a:ahLst/>
                <a:cxnLst/>
                <a:rect l="l" t="t" r="r" b="b"/>
                <a:pathLst>
                  <a:path w="24766" h="28271" extrusionOk="0">
                    <a:moveTo>
                      <a:pt x="14069" y="0"/>
                    </a:moveTo>
                    <a:lnTo>
                      <a:pt x="13323" y="15"/>
                    </a:lnTo>
                    <a:lnTo>
                      <a:pt x="11891" y="149"/>
                    </a:lnTo>
                    <a:lnTo>
                      <a:pt x="10518" y="403"/>
                    </a:lnTo>
                    <a:lnTo>
                      <a:pt x="9205" y="776"/>
                    </a:lnTo>
                    <a:lnTo>
                      <a:pt x="7952" y="1283"/>
                    </a:lnTo>
                    <a:lnTo>
                      <a:pt x="6759" y="1910"/>
                    </a:lnTo>
                    <a:lnTo>
                      <a:pt x="5625" y="2670"/>
                    </a:lnTo>
                    <a:lnTo>
                      <a:pt x="4566" y="3551"/>
                    </a:lnTo>
                    <a:lnTo>
                      <a:pt x="4059" y="4058"/>
                    </a:lnTo>
                    <a:lnTo>
                      <a:pt x="3551" y="4565"/>
                    </a:lnTo>
                    <a:lnTo>
                      <a:pt x="2671" y="5639"/>
                    </a:lnTo>
                    <a:lnTo>
                      <a:pt x="1910" y="6773"/>
                    </a:lnTo>
                    <a:lnTo>
                      <a:pt x="1284" y="7967"/>
                    </a:lnTo>
                    <a:lnTo>
                      <a:pt x="776" y="9235"/>
                    </a:lnTo>
                    <a:lnTo>
                      <a:pt x="389" y="10562"/>
                    </a:lnTo>
                    <a:lnTo>
                      <a:pt x="135" y="11935"/>
                    </a:lnTo>
                    <a:lnTo>
                      <a:pt x="16" y="13382"/>
                    </a:lnTo>
                    <a:lnTo>
                      <a:pt x="1" y="14143"/>
                    </a:lnTo>
                    <a:lnTo>
                      <a:pt x="16" y="14889"/>
                    </a:lnTo>
                    <a:lnTo>
                      <a:pt x="150" y="16336"/>
                    </a:lnTo>
                    <a:lnTo>
                      <a:pt x="403" y="17723"/>
                    </a:lnTo>
                    <a:lnTo>
                      <a:pt x="776" y="19051"/>
                    </a:lnTo>
                    <a:lnTo>
                      <a:pt x="1284" y="20319"/>
                    </a:lnTo>
                    <a:lnTo>
                      <a:pt x="1910" y="21513"/>
                    </a:lnTo>
                    <a:lnTo>
                      <a:pt x="2671" y="22646"/>
                    </a:lnTo>
                    <a:lnTo>
                      <a:pt x="3551" y="23721"/>
                    </a:lnTo>
                    <a:lnTo>
                      <a:pt x="4059" y="24228"/>
                    </a:lnTo>
                    <a:lnTo>
                      <a:pt x="4566" y="24720"/>
                    </a:lnTo>
                    <a:lnTo>
                      <a:pt x="5640" y="25615"/>
                    </a:lnTo>
                    <a:lnTo>
                      <a:pt x="6774" y="26376"/>
                    </a:lnTo>
                    <a:lnTo>
                      <a:pt x="7967" y="27003"/>
                    </a:lnTo>
                    <a:lnTo>
                      <a:pt x="9220" y="27510"/>
                    </a:lnTo>
                    <a:lnTo>
                      <a:pt x="10518" y="27883"/>
                    </a:lnTo>
                    <a:lnTo>
                      <a:pt x="11891" y="28136"/>
                    </a:lnTo>
                    <a:lnTo>
                      <a:pt x="13323" y="28271"/>
                    </a:lnTo>
                    <a:lnTo>
                      <a:pt x="14860" y="28271"/>
                    </a:lnTo>
                    <a:lnTo>
                      <a:pt x="16411" y="28107"/>
                    </a:lnTo>
                    <a:lnTo>
                      <a:pt x="17933" y="27763"/>
                    </a:lnTo>
                    <a:lnTo>
                      <a:pt x="19410" y="27256"/>
                    </a:lnTo>
                    <a:lnTo>
                      <a:pt x="20126" y="26928"/>
                    </a:lnTo>
                    <a:lnTo>
                      <a:pt x="20797" y="26615"/>
                    </a:lnTo>
                    <a:lnTo>
                      <a:pt x="22050" y="25869"/>
                    </a:lnTo>
                    <a:lnTo>
                      <a:pt x="23214" y="24974"/>
                    </a:lnTo>
                    <a:lnTo>
                      <a:pt x="24288" y="23959"/>
                    </a:lnTo>
                    <a:lnTo>
                      <a:pt x="24765" y="23407"/>
                    </a:lnTo>
                    <a:lnTo>
                      <a:pt x="22349" y="20990"/>
                    </a:lnTo>
                    <a:lnTo>
                      <a:pt x="21916" y="21468"/>
                    </a:lnTo>
                    <a:lnTo>
                      <a:pt x="21021" y="22333"/>
                    </a:lnTo>
                    <a:lnTo>
                      <a:pt x="20066" y="23064"/>
                    </a:lnTo>
                    <a:lnTo>
                      <a:pt x="19082" y="23676"/>
                    </a:lnTo>
                    <a:lnTo>
                      <a:pt x="18037" y="24168"/>
                    </a:lnTo>
                    <a:lnTo>
                      <a:pt x="16948" y="24541"/>
                    </a:lnTo>
                    <a:lnTo>
                      <a:pt x="15829" y="24780"/>
                    </a:lnTo>
                    <a:lnTo>
                      <a:pt x="14651" y="24914"/>
                    </a:lnTo>
                    <a:lnTo>
                      <a:pt x="13517" y="24914"/>
                    </a:lnTo>
                    <a:lnTo>
                      <a:pt x="12488" y="24839"/>
                    </a:lnTo>
                    <a:lnTo>
                      <a:pt x="11473" y="24645"/>
                    </a:lnTo>
                    <a:lnTo>
                      <a:pt x="10488" y="24377"/>
                    </a:lnTo>
                    <a:lnTo>
                      <a:pt x="9534" y="23989"/>
                    </a:lnTo>
                    <a:lnTo>
                      <a:pt x="8624" y="23512"/>
                    </a:lnTo>
                    <a:lnTo>
                      <a:pt x="7773" y="22945"/>
                    </a:lnTo>
                    <a:lnTo>
                      <a:pt x="6968" y="22303"/>
                    </a:lnTo>
                    <a:lnTo>
                      <a:pt x="6595" y="21930"/>
                    </a:lnTo>
                    <a:lnTo>
                      <a:pt x="6207" y="21557"/>
                    </a:lnTo>
                    <a:lnTo>
                      <a:pt x="5550" y="20752"/>
                    </a:lnTo>
                    <a:lnTo>
                      <a:pt x="4983" y="19886"/>
                    </a:lnTo>
                    <a:lnTo>
                      <a:pt x="4506" y="18976"/>
                    </a:lnTo>
                    <a:lnTo>
                      <a:pt x="4118" y="17992"/>
                    </a:lnTo>
                    <a:lnTo>
                      <a:pt x="3835" y="16962"/>
                    </a:lnTo>
                    <a:lnTo>
                      <a:pt x="3656" y="15873"/>
                    </a:lnTo>
                    <a:lnTo>
                      <a:pt x="3551" y="14725"/>
                    </a:lnTo>
                    <a:lnTo>
                      <a:pt x="3551" y="14128"/>
                    </a:lnTo>
                    <a:lnTo>
                      <a:pt x="3551" y="13516"/>
                    </a:lnTo>
                    <a:lnTo>
                      <a:pt x="3656" y="12368"/>
                    </a:lnTo>
                    <a:lnTo>
                      <a:pt x="3835" y="11278"/>
                    </a:lnTo>
                    <a:lnTo>
                      <a:pt x="4118" y="10249"/>
                    </a:lnTo>
                    <a:lnTo>
                      <a:pt x="4506" y="9264"/>
                    </a:lnTo>
                    <a:lnTo>
                      <a:pt x="4983" y="8354"/>
                    </a:lnTo>
                    <a:lnTo>
                      <a:pt x="5550" y="7489"/>
                    </a:lnTo>
                    <a:lnTo>
                      <a:pt x="6207" y="6684"/>
                    </a:lnTo>
                    <a:lnTo>
                      <a:pt x="6595" y="6311"/>
                    </a:lnTo>
                    <a:lnTo>
                      <a:pt x="6968" y="5938"/>
                    </a:lnTo>
                    <a:lnTo>
                      <a:pt x="7773" y="5296"/>
                    </a:lnTo>
                    <a:lnTo>
                      <a:pt x="8624" y="4729"/>
                    </a:lnTo>
                    <a:lnTo>
                      <a:pt x="9534" y="4252"/>
                    </a:lnTo>
                    <a:lnTo>
                      <a:pt x="10488" y="3864"/>
                    </a:lnTo>
                    <a:lnTo>
                      <a:pt x="11473" y="3595"/>
                    </a:lnTo>
                    <a:lnTo>
                      <a:pt x="12488" y="3401"/>
                    </a:lnTo>
                    <a:lnTo>
                      <a:pt x="13517" y="3327"/>
                    </a:lnTo>
                    <a:lnTo>
                      <a:pt x="14636" y="3327"/>
                    </a:lnTo>
                    <a:lnTo>
                      <a:pt x="15755" y="3446"/>
                    </a:lnTo>
                    <a:lnTo>
                      <a:pt x="16829" y="3655"/>
                    </a:lnTo>
                    <a:lnTo>
                      <a:pt x="17828" y="3968"/>
                    </a:lnTo>
                    <a:lnTo>
                      <a:pt x="18768" y="4401"/>
                    </a:lnTo>
                    <a:lnTo>
                      <a:pt x="19648" y="4938"/>
                    </a:lnTo>
                    <a:lnTo>
                      <a:pt x="20454" y="5580"/>
                    </a:lnTo>
                    <a:lnTo>
                      <a:pt x="21215" y="6340"/>
                    </a:lnTo>
                    <a:lnTo>
                      <a:pt x="21558" y="6758"/>
                    </a:lnTo>
                    <a:lnTo>
                      <a:pt x="23990" y="4401"/>
                    </a:lnTo>
                    <a:lnTo>
                      <a:pt x="23497" y="3864"/>
                    </a:lnTo>
                    <a:lnTo>
                      <a:pt x="22483" y="2909"/>
                    </a:lnTo>
                    <a:lnTo>
                      <a:pt x="21394" y="2074"/>
                    </a:lnTo>
                    <a:lnTo>
                      <a:pt x="20215" y="1387"/>
                    </a:lnTo>
                    <a:lnTo>
                      <a:pt x="18977" y="835"/>
                    </a:lnTo>
                    <a:lnTo>
                      <a:pt x="17664" y="433"/>
                    </a:lnTo>
                    <a:lnTo>
                      <a:pt x="16277" y="149"/>
                    </a:lnTo>
                    <a:lnTo>
                      <a:pt x="14830" y="15"/>
                    </a:lnTo>
                    <a:lnTo>
                      <a:pt x="1406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66" name="Google Shape;266;p30"/>
              <p:cNvSpPr/>
              <p:nvPr/>
            </p:nvSpPr>
            <p:spPr>
              <a:xfrm>
                <a:off x="2621430" y="2540429"/>
                <a:ext cx="23800" cy="185041"/>
              </a:xfrm>
              <a:custGeom>
                <a:avLst/>
                <a:gdLst/>
                <a:ahLst/>
                <a:cxnLst/>
                <a:rect l="l" t="t" r="r" b="b"/>
                <a:pathLst>
                  <a:path w="3477" h="27033" extrusionOk="0">
                    <a:moveTo>
                      <a:pt x="0" y="1"/>
                    </a:moveTo>
                    <a:lnTo>
                      <a:pt x="0" y="27033"/>
                    </a:lnTo>
                    <a:lnTo>
                      <a:pt x="3476" y="27033"/>
                    </a:lnTo>
                    <a:lnTo>
                      <a:pt x="347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67" name="Google Shape;267;p30"/>
              <p:cNvSpPr/>
              <p:nvPr/>
            </p:nvSpPr>
            <p:spPr>
              <a:xfrm>
                <a:off x="2665546" y="2594655"/>
                <a:ext cx="130411" cy="135107"/>
              </a:xfrm>
              <a:custGeom>
                <a:avLst/>
                <a:gdLst/>
                <a:ahLst/>
                <a:cxnLst/>
                <a:rect l="l" t="t" r="r" b="b"/>
                <a:pathLst>
                  <a:path w="19052" h="19738" extrusionOk="0">
                    <a:moveTo>
                      <a:pt x="9101" y="3193"/>
                    </a:moveTo>
                    <a:lnTo>
                      <a:pt x="10219" y="3223"/>
                    </a:lnTo>
                    <a:lnTo>
                      <a:pt x="11308" y="3461"/>
                    </a:lnTo>
                    <a:lnTo>
                      <a:pt x="12353" y="3924"/>
                    </a:lnTo>
                    <a:lnTo>
                      <a:pt x="13308" y="4595"/>
                    </a:lnTo>
                    <a:lnTo>
                      <a:pt x="13740" y="5013"/>
                    </a:lnTo>
                    <a:lnTo>
                      <a:pt x="14173" y="5490"/>
                    </a:lnTo>
                    <a:lnTo>
                      <a:pt x="14829" y="6550"/>
                    </a:lnTo>
                    <a:lnTo>
                      <a:pt x="15292" y="7758"/>
                    </a:lnTo>
                    <a:lnTo>
                      <a:pt x="15516" y="9116"/>
                    </a:lnTo>
                    <a:lnTo>
                      <a:pt x="15530" y="9861"/>
                    </a:lnTo>
                    <a:lnTo>
                      <a:pt x="15516" y="10607"/>
                    </a:lnTo>
                    <a:lnTo>
                      <a:pt x="15292" y="11965"/>
                    </a:lnTo>
                    <a:lnTo>
                      <a:pt x="14844" y="13173"/>
                    </a:lnTo>
                    <a:lnTo>
                      <a:pt x="14173" y="14248"/>
                    </a:lnTo>
                    <a:lnTo>
                      <a:pt x="13740" y="14710"/>
                    </a:lnTo>
                    <a:lnTo>
                      <a:pt x="13516" y="14934"/>
                    </a:lnTo>
                    <a:lnTo>
                      <a:pt x="13069" y="15337"/>
                    </a:lnTo>
                    <a:lnTo>
                      <a:pt x="12069" y="15948"/>
                    </a:lnTo>
                    <a:lnTo>
                      <a:pt x="11010" y="16351"/>
                    </a:lnTo>
                    <a:lnTo>
                      <a:pt x="9891" y="16530"/>
                    </a:lnTo>
                    <a:lnTo>
                      <a:pt x="8772" y="16500"/>
                    </a:lnTo>
                    <a:lnTo>
                      <a:pt x="7668" y="16262"/>
                    </a:lnTo>
                    <a:lnTo>
                      <a:pt x="6639" y="15799"/>
                    </a:lnTo>
                    <a:lnTo>
                      <a:pt x="5684" y="15143"/>
                    </a:lnTo>
                    <a:lnTo>
                      <a:pt x="5252" y="14710"/>
                    </a:lnTo>
                    <a:lnTo>
                      <a:pt x="4819" y="14248"/>
                    </a:lnTo>
                    <a:lnTo>
                      <a:pt x="4148" y="13173"/>
                    </a:lnTo>
                    <a:lnTo>
                      <a:pt x="3700" y="11965"/>
                    </a:lnTo>
                    <a:lnTo>
                      <a:pt x="3476" y="10607"/>
                    </a:lnTo>
                    <a:lnTo>
                      <a:pt x="3461" y="9861"/>
                    </a:lnTo>
                    <a:lnTo>
                      <a:pt x="3476" y="9116"/>
                    </a:lnTo>
                    <a:lnTo>
                      <a:pt x="3700" y="7758"/>
                    </a:lnTo>
                    <a:lnTo>
                      <a:pt x="4148" y="6550"/>
                    </a:lnTo>
                    <a:lnTo>
                      <a:pt x="4819" y="5490"/>
                    </a:lnTo>
                    <a:lnTo>
                      <a:pt x="5252" y="5013"/>
                    </a:lnTo>
                    <a:lnTo>
                      <a:pt x="5475" y="4789"/>
                    </a:lnTo>
                    <a:lnTo>
                      <a:pt x="5923" y="4401"/>
                    </a:lnTo>
                    <a:lnTo>
                      <a:pt x="6922" y="3775"/>
                    </a:lnTo>
                    <a:lnTo>
                      <a:pt x="7982" y="3372"/>
                    </a:lnTo>
                    <a:lnTo>
                      <a:pt x="9101" y="3193"/>
                    </a:lnTo>
                    <a:close/>
                    <a:moveTo>
                      <a:pt x="9011" y="0"/>
                    </a:moveTo>
                    <a:lnTo>
                      <a:pt x="8011" y="90"/>
                    </a:lnTo>
                    <a:lnTo>
                      <a:pt x="7057" y="269"/>
                    </a:lnTo>
                    <a:lnTo>
                      <a:pt x="6162" y="537"/>
                    </a:lnTo>
                    <a:lnTo>
                      <a:pt x="5311" y="880"/>
                    </a:lnTo>
                    <a:lnTo>
                      <a:pt x="4491" y="1328"/>
                    </a:lnTo>
                    <a:lnTo>
                      <a:pt x="3730" y="1850"/>
                    </a:lnTo>
                    <a:lnTo>
                      <a:pt x="3014" y="2477"/>
                    </a:lnTo>
                    <a:lnTo>
                      <a:pt x="2686" y="2820"/>
                    </a:lnTo>
                    <a:lnTo>
                      <a:pt x="2357" y="3178"/>
                    </a:lnTo>
                    <a:lnTo>
                      <a:pt x="1776" y="3924"/>
                    </a:lnTo>
                    <a:lnTo>
                      <a:pt x="1268" y="4715"/>
                    </a:lnTo>
                    <a:lnTo>
                      <a:pt x="851" y="5550"/>
                    </a:lnTo>
                    <a:lnTo>
                      <a:pt x="507" y="6430"/>
                    </a:lnTo>
                    <a:lnTo>
                      <a:pt x="254" y="7355"/>
                    </a:lnTo>
                    <a:lnTo>
                      <a:pt x="90" y="8325"/>
                    </a:lnTo>
                    <a:lnTo>
                      <a:pt x="0" y="9339"/>
                    </a:lnTo>
                    <a:lnTo>
                      <a:pt x="0" y="9861"/>
                    </a:lnTo>
                    <a:lnTo>
                      <a:pt x="0" y="10399"/>
                    </a:lnTo>
                    <a:lnTo>
                      <a:pt x="90" y="11413"/>
                    </a:lnTo>
                    <a:lnTo>
                      <a:pt x="254" y="12383"/>
                    </a:lnTo>
                    <a:lnTo>
                      <a:pt x="507" y="13308"/>
                    </a:lnTo>
                    <a:lnTo>
                      <a:pt x="836" y="14188"/>
                    </a:lnTo>
                    <a:lnTo>
                      <a:pt x="1253" y="15023"/>
                    </a:lnTo>
                    <a:lnTo>
                      <a:pt x="1761" y="15814"/>
                    </a:lnTo>
                    <a:lnTo>
                      <a:pt x="2342" y="16560"/>
                    </a:lnTo>
                    <a:lnTo>
                      <a:pt x="2686" y="16918"/>
                    </a:lnTo>
                    <a:lnTo>
                      <a:pt x="3014" y="17261"/>
                    </a:lnTo>
                    <a:lnTo>
                      <a:pt x="3730" y="17873"/>
                    </a:lnTo>
                    <a:lnTo>
                      <a:pt x="4491" y="18410"/>
                    </a:lnTo>
                    <a:lnTo>
                      <a:pt x="5311" y="18842"/>
                    </a:lnTo>
                    <a:lnTo>
                      <a:pt x="6162" y="19200"/>
                    </a:lnTo>
                    <a:lnTo>
                      <a:pt x="7057" y="19454"/>
                    </a:lnTo>
                    <a:lnTo>
                      <a:pt x="8011" y="19633"/>
                    </a:lnTo>
                    <a:lnTo>
                      <a:pt x="9011" y="19723"/>
                    </a:lnTo>
                    <a:lnTo>
                      <a:pt x="9518" y="19738"/>
                    </a:lnTo>
                    <a:lnTo>
                      <a:pt x="10040" y="19723"/>
                    </a:lnTo>
                    <a:lnTo>
                      <a:pt x="11040" y="19633"/>
                    </a:lnTo>
                    <a:lnTo>
                      <a:pt x="11980" y="19454"/>
                    </a:lnTo>
                    <a:lnTo>
                      <a:pt x="12890" y="19200"/>
                    </a:lnTo>
                    <a:lnTo>
                      <a:pt x="13740" y="18842"/>
                    </a:lnTo>
                    <a:lnTo>
                      <a:pt x="14546" y="18410"/>
                    </a:lnTo>
                    <a:lnTo>
                      <a:pt x="15307" y="17873"/>
                    </a:lnTo>
                    <a:lnTo>
                      <a:pt x="16023" y="17261"/>
                    </a:lnTo>
                    <a:lnTo>
                      <a:pt x="16366" y="16918"/>
                    </a:lnTo>
                    <a:lnTo>
                      <a:pt x="16694" y="16560"/>
                    </a:lnTo>
                    <a:lnTo>
                      <a:pt x="17276" y="15814"/>
                    </a:lnTo>
                    <a:lnTo>
                      <a:pt x="17783" y="15023"/>
                    </a:lnTo>
                    <a:lnTo>
                      <a:pt x="18201" y="14188"/>
                    </a:lnTo>
                    <a:lnTo>
                      <a:pt x="18544" y="13308"/>
                    </a:lnTo>
                    <a:lnTo>
                      <a:pt x="18798" y="12383"/>
                    </a:lnTo>
                    <a:lnTo>
                      <a:pt x="18962" y="11413"/>
                    </a:lnTo>
                    <a:lnTo>
                      <a:pt x="19051" y="10399"/>
                    </a:lnTo>
                    <a:lnTo>
                      <a:pt x="19051" y="9861"/>
                    </a:lnTo>
                    <a:lnTo>
                      <a:pt x="19051" y="9339"/>
                    </a:lnTo>
                    <a:lnTo>
                      <a:pt x="18962" y="8325"/>
                    </a:lnTo>
                    <a:lnTo>
                      <a:pt x="18798" y="7355"/>
                    </a:lnTo>
                    <a:lnTo>
                      <a:pt x="18544" y="6430"/>
                    </a:lnTo>
                    <a:lnTo>
                      <a:pt x="18201" y="5550"/>
                    </a:lnTo>
                    <a:lnTo>
                      <a:pt x="17783" y="4715"/>
                    </a:lnTo>
                    <a:lnTo>
                      <a:pt x="17276" y="3924"/>
                    </a:lnTo>
                    <a:lnTo>
                      <a:pt x="16694" y="3178"/>
                    </a:lnTo>
                    <a:lnTo>
                      <a:pt x="16366" y="2820"/>
                    </a:lnTo>
                    <a:lnTo>
                      <a:pt x="16023" y="2477"/>
                    </a:lnTo>
                    <a:lnTo>
                      <a:pt x="15307" y="1850"/>
                    </a:lnTo>
                    <a:lnTo>
                      <a:pt x="14546" y="1328"/>
                    </a:lnTo>
                    <a:lnTo>
                      <a:pt x="13740" y="880"/>
                    </a:lnTo>
                    <a:lnTo>
                      <a:pt x="12890" y="537"/>
                    </a:lnTo>
                    <a:lnTo>
                      <a:pt x="11980" y="269"/>
                    </a:lnTo>
                    <a:lnTo>
                      <a:pt x="11040" y="90"/>
                    </a:lnTo>
                    <a:lnTo>
                      <a:pt x="1004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68" name="Google Shape;268;p30"/>
              <p:cNvSpPr/>
              <p:nvPr/>
            </p:nvSpPr>
            <p:spPr>
              <a:xfrm>
                <a:off x="2815349" y="2598741"/>
                <a:ext cx="112135" cy="130815"/>
              </a:xfrm>
              <a:custGeom>
                <a:avLst/>
                <a:gdLst/>
                <a:ahLst/>
                <a:cxnLst/>
                <a:rect l="l" t="t" r="r" b="b"/>
                <a:pathLst>
                  <a:path w="16382" h="19111" extrusionOk="0">
                    <a:moveTo>
                      <a:pt x="12905" y="0"/>
                    </a:moveTo>
                    <a:lnTo>
                      <a:pt x="12905" y="10204"/>
                    </a:lnTo>
                    <a:lnTo>
                      <a:pt x="12890" y="10741"/>
                    </a:lnTo>
                    <a:lnTo>
                      <a:pt x="12726" y="11816"/>
                    </a:lnTo>
                    <a:lnTo>
                      <a:pt x="12383" y="12830"/>
                    </a:lnTo>
                    <a:lnTo>
                      <a:pt x="11861" y="13770"/>
                    </a:lnTo>
                    <a:lnTo>
                      <a:pt x="11548" y="14217"/>
                    </a:lnTo>
                    <a:lnTo>
                      <a:pt x="11219" y="14620"/>
                    </a:lnTo>
                    <a:lnTo>
                      <a:pt x="10444" y="15262"/>
                    </a:lnTo>
                    <a:lnTo>
                      <a:pt x="9534" y="15709"/>
                    </a:lnTo>
                    <a:lnTo>
                      <a:pt x="8549" y="15933"/>
                    </a:lnTo>
                    <a:lnTo>
                      <a:pt x="8042" y="15948"/>
                    </a:lnTo>
                    <a:lnTo>
                      <a:pt x="7475" y="15933"/>
                    </a:lnTo>
                    <a:lnTo>
                      <a:pt x="6475" y="15769"/>
                    </a:lnTo>
                    <a:lnTo>
                      <a:pt x="5625" y="15441"/>
                    </a:lnTo>
                    <a:lnTo>
                      <a:pt x="4909" y="14963"/>
                    </a:lnTo>
                    <a:lnTo>
                      <a:pt x="4342" y="14322"/>
                    </a:lnTo>
                    <a:lnTo>
                      <a:pt x="3909" y="13516"/>
                    </a:lnTo>
                    <a:lnTo>
                      <a:pt x="3626" y="12547"/>
                    </a:lnTo>
                    <a:lnTo>
                      <a:pt x="3477" y="11413"/>
                    </a:lnTo>
                    <a:lnTo>
                      <a:pt x="3477" y="10786"/>
                    </a:lnTo>
                    <a:lnTo>
                      <a:pt x="3477" y="15"/>
                    </a:lnTo>
                    <a:lnTo>
                      <a:pt x="1" y="15"/>
                    </a:lnTo>
                    <a:lnTo>
                      <a:pt x="1" y="11338"/>
                    </a:lnTo>
                    <a:lnTo>
                      <a:pt x="16" y="12218"/>
                    </a:lnTo>
                    <a:lnTo>
                      <a:pt x="239" y="13800"/>
                    </a:lnTo>
                    <a:lnTo>
                      <a:pt x="687" y="15217"/>
                    </a:lnTo>
                    <a:lnTo>
                      <a:pt x="1179" y="16157"/>
                    </a:lnTo>
                    <a:lnTo>
                      <a:pt x="1567" y="16739"/>
                    </a:lnTo>
                    <a:lnTo>
                      <a:pt x="1791" y="17007"/>
                    </a:lnTo>
                    <a:lnTo>
                      <a:pt x="2015" y="17261"/>
                    </a:lnTo>
                    <a:lnTo>
                      <a:pt x="2522" y="17723"/>
                    </a:lnTo>
                    <a:lnTo>
                      <a:pt x="3074" y="18111"/>
                    </a:lnTo>
                    <a:lnTo>
                      <a:pt x="3671" y="18454"/>
                    </a:lnTo>
                    <a:lnTo>
                      <a:pt x="4327" y="18708"/>
                    </a:lnTo>
                    <a:lnTo>
                      <a:pt x="5043" y="18917"/>
                    </a:lnTo>
                    <a:lnTo>
                      <a:pt x="5804" y="19036"/>
                    </a:lnTo>
                    <a:lnTo>
                      <a:pt x="6625" y="19111"/>
                    </a:lnTo>
                    <a:lnTo>
                      <a:pt x="7505" y="19111"/>
                    </a:lnTo>
                    <a:lnTo>
                      <a:pt x="8385" y="18991"/>
                    </a:lnTo>
                    <a:lnTo>
                      <a:pt x="9250" y="18753"/>
                    </a:lnTo>
                    <a:lnTo>
                      <a:pt x="10086" y="18410"/>
                    </a:lnTo>
                    <a:lnTo>
                      <a:pt x="10488" y="18186"/>
                    </a:lnTo>
                    <a:lnTo>
                      <a:pt x="10847" y="17977"/>
                    </a:lnTo>
                    <a:lnTo>
                      <a:pt x="11533" y="17499"/>
                    </a:lnTo>
                    <a:lnTo>
                      <a:pt x="12144" y="16933"/>
                    </a:lnTo>
                    <a:lnTo>
                      <a:pt x="12667" y="16291"/>
                    </a:lnTo>
                    <a:lnTo>
                      <a:pt x="12905" y="15948"/>
                    </a:lnTo>
                    <a:lnTo>
                      <a:pt x="13054" y="15948"/>
                    </a:lnTo>
                    <a:lnTo>
                      <a:pt x="13054" y="18514"/>
                    </a:lnTo>
                    <a:lnTo>
                      <a:pt x="16381" y="18514"/>
                    </a:lnTo>
                    <a:lnTo>
                      <a:pt x="1636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69" name="Google Shape;269;p30"/>
              <p:cNvSpPr/>
              <p:nvPr/>
            </p:nvSpPr>
            <p:spPr>
              <a:xfrm>
                <a:off x="2947697" y="2540018"/>
                <a:ext cx="127447" cy="189538"/>
              </a:xfrm>
              <a:custGeom>
                <a:avLst/>
                <a:gdLst/>
                <a:ahLst/>
                <a:cxnLst/>
                <a:rect l="l" t="t" r="r" b="b"/>
                <a:pathLst>
                  <a:path w="18619" h="27690" extrusionOk="0">
                    <a:moveTo>
                      <a:pt x="9071" y="11175"/>
                    </a:moveTo>
                    <a:lnTo>
                      <a:pt x="10160" y="11205"/>
                    </a:lnTo>
                    <a:lnTo>
                      <a:pt x="11219" y="11458"/>
                    </a:lnTo>
                    <a:lnTo>
                      <a:pt x="12233" y="11906"/>
                    </a:lnTo>
                    <a:lnTo>
                      <a:pt x="13158" y="12562"/>
                    </a:lnTo>
                    <a:lnTo>
                      <a:pt x="13561" y="12980"/>
                    </a:lnTo>
                    <a:lnTo>
                      <a:pt x="13964" y="13442"/>
                    </a:lnTo>
                    <a:lnTo>
                      <a:pt x="14605" y="14517"/>
                    </a:lnTo>
                    <a:lnTo>
                      <a:pt x="15038" y="15725"/>
                    </a:lnTo>
                    <a:lnTo>
                      <a:pt x="15262" y="17098"/>
                    </a:lnTo>
                    <a:lnTo>
                      <a:pt x="15277" y="17843"/>
                    </a:lnTo>
                    <a:lnTo>
                      <a:pt x="15262" y="18589"/>
                    </a:lnTo>
                    <a:lnTo>
                      <a:pt x="15038" y="19962"/>
                    </a:lnTo>
                    <a:lnTo>
                      <a:pt x="14605" y="21185"/>
                    </a:lnTo>
                    <a:lnTo>
                      <a:pt x="13964" y="22244"/>
                    </a:lnTo>
                    <a:lnTo>
                      <a:pt x="13561" y="22722"/>
                    </a:lnTo>
                    <a:lnTo>
                      <a:pt x="13143" y="23140"/>
                    </a:lnTo>
                    <a:lnTo>
                      <a:pt x="12189" y="23811"/>
                    </a:lnTo>
                    <a:lnTo>
                      <a:pt x="11129" y="24273"/>
                    </a:lnTo>
                    <a:lnTo>
                      <a:pt x="9981" y="24512"/>
                    </a:lnTo>
                    <a:lnTo>
                      <a:pt x="9384" y="24527"/>
                    </a:lnTo>
                    <a:lnTo>
                      <a:pt x="8787" y="24512"/>
                    </a:lnTo>
                    <a:lnTo>
                      <a:pt x="7653" y="24273"/>
                    </a:lnTo>
                    <a:lnTo>
                      <a:pt x="6579" y="23811"/>
                    </a:lnTo>
                    <a:lnTo>
                      <a:pt x="5639" y="23125"/>
                    </a:lnTo>
                    <a:lnTo>
                      <a:pt x="5222" y="22692"/>
                    </a:lnTo>
                    <a:lnTo>
                      <a:pt x="4804" y="22230"/>
                    </a:lnTo>
                    <a:lnTo>
                      <a:pt x="4162" y="21170"/>
                    </a:lnTo>
                    <a:lnTo>
                      <a:pt x="3730" y="19947"/>
                    </a:lnTo>
                    <a:lnTo>
                      <a:pt x="3506" y="18589"/>
                    </a:lnTo>
                    <a:lnTo>
                      <a:pt x="3491" y="17843"/>
                    </a:lnTo>
                    <a:lnTo>
                      <a:pt x="3506" y="17098"/>
                    </a:lnTo>
                    <a:lnTo>
                      <a:pt x="3730" y="15740"/>
                    </a:lnTo>
                    <a:lnTo>
                      <a:pt x="4162" y="14532"/>
                    </a:lnTo>
                    <a:lnTo>
                      <a:pt x="4804" y="13472"/>
                    </a:lnTo>
                    <a:lnTo>
                      <a:pt x="5222" y="12995"/>
                    </a:lnTo>
                    <a:lnTo>
                      <a:pt x="5371" y="12831"/>
                    </a:lnTo>
                    <a:lnTo>
                      <a:pt x="5550" y="12682"/>
                    </a:lnTo>
                    <a:lnTo>
                      <a:pt x="5983" y="12294"/>
                    </a:lnTo>
                    <a:lnTo>
                      <a:pt x="6952" y="11712"/>
                    </a:lnTo>
                    <a:lnTo>
                      <a:pt x="7982" y="11339"/>
                    </a:lnTo>
                    <a:lnTo>
                      <a:pt x="9071" y="11175"/>
                    </a:lnTo>
                    <a:close/>
                    <a:moveTo>
                      <a:pt x="15143" y="1"/>
                    </a:moveTo>
                    <a:lnTo>
                      <a:pt x="15143" y="8549"/>
                    </a:lnTo>
                    <a:lnTo>
                      <a:pt x="15292" y="11115"/>
                    </a:lnTo>
                    <a:lnTo>
                      <a:pt x="15143" y="11115"/>
                    </a:lnTo>
                    <a:lnTo>
                      <a:pt x="14904" y="10757"/>
                    </a:lnTo>
                    <a:lnTo>
                      <a:pt x="14352" y="10116"/>
                    </a:lnTo>
                    <a:lnTo>
                      <a:pt x="13710" y="9549"/>
                    </a:lnTo>
                    <a:lnTo>
                      <a:pt x="13009" y="9056"/>
                    </a:lnTo>
                    <a:lnTo>
                      <a:pt x="12636" y="8862"/>
                    </a:lnTo>
                    <a:lnTo>
                      <a:pt x="12189" y="8639"/>
                    </a:lnTo>
                    <a:lnTo>
                      <a:pt x="11249" y="8296"/>
                    </a:lnTo>
                    <a:lnTo>
                      <a:pt x="10294" y="8072"/>
                    </a:lnTo>
                    <a:lnTo>
                      <a:pt x="9309" y="7967"/>
                    </a:lnTo>
                    <a:lnTo>
                      <a:pt x="8355" y="7967"/>
                    </a:lnTo>
                    <a:lnTo>
                      <a:pt x="7489" y="8057"/>
                    </a:lnTo>
                    <a:lnTo>
                      <a:pt x="6654" y="8236"/>
                    </a:lnTo>
                    <a:lnTo>
                      <a:pt x="5848" y="8504"/>
                    </a:lnTo>
                    <a:lnTo>
                      <a:pt x="5087" y="8862"/>
                    </a:lnTo>
                    <a:lnTo>
                      <a:pt x="4341" y="9295"/>
                    </a:lnTo>
                    <a:lnTo>
                      <a:pt x="3625" y="9832"/>
                    </a:lnTo>
                    <a:lnTo>
                      <a:pt x="2939" y="10459"/>
                    </a:lnTo>
                    <a:lnTo>
                      <a:pt x="2611" y="10802"/>
                    </a:lnTo>
                    <a:lnTo>
                      <a:pt x="2298" y="11160"/>
                    </a:lnTo>
                    <a:lnTo>
                      <a:pt x="1731" y="11906"/>
                    </a:lnTo>
                    <a:lnTo>
                      <a:pt x="1238" y="12711"/>
                    </a:lnTo>
                    <a:lnTo>
                      <a:pt x="836" y="13547"/>
                    </a:lnTo>
                    <a:lnTo>
                      <a:pt x="507" y="14427"/>
                    </a:lnTo>
                    <a:lnTo>
                      <a:pt x="254" y="15337"/>
                    </a:lnTo>
                    <a:lnTo>
                      <a:pt x="90" y="16307"/>
                    </a:lnTo>
                    <a:lnTo>
                      <a:pt x="15" y="17306"/>
                    </a:lnTo>
                    <a:lnTo>
                      <a:pt x="0" y="17829"/>
                    </a:lnTo>
                    <a:lnTo>
                      <a:pt x="15" y="18351"/>
                    </a:lnTo>
                    <a:lnTo>
                      <a:pt x="90" y="19350"/>
                    </a:lnTo>
                    <a:lnTo>
                      <a:pt x="254" y="20320"/>
                    </a:lnTo>
                    <a:lnTo>
                      <a:pt x="507" y="21245"/>
                    </a:lnTo>
                    <a:lnTo>
                      <a:pt x="836" y="22125"/>
                    </a:lnTo>
                    <a:lnTo>
                      <a:pt x="1238" y="22961"/>
                    </a:lnTo>
                    <a:lnTo>
                      <a:pt x="1731" y="23751"/>
                    </a:lnTo>
                    <a:lnTo>
                      <a:pt x="2298" y="24497"/>
                    </a:lnTo>
                    <a:lnTo>
                      <a:pt x="2611" y="24855"/>
                    </a:lnTo>
                    <a:lnTo>
                      <a:pt x="2939" y="25198"/>
                    </a:lnTo>
                    <a:lnTo>
                      <a:pt x="3625" y="25825"/>
                    </a:lnTo>
                    <a:lnTo>
                      <a:pt x="4341" y="26362"/>
                    </a:lnTo>
                    <a:lnTo>
                      <a:pt x="5087" y="26795"/>
                    </a:lnTo>
                    <a:lnTo>
                      <a:pt x="5848" y="27153"/>
                    </a:lnTo>
                    <a:lnTo>
                      <a:pt x="6654" y="27421"/>
                    </a:lnTo>
                    <a:lnTo>
                      <a:pt x="7489" y="27600"/>
                    </a:lnTo>
                    <a:lnTo>
                      <a:pt x="8355" y="27690"/>
                    </a:lnTo>
                    <a:lnTo>
                      <a:pt x="9294" y="27690"/>
                    </a:lnTo>
                    <a:lnTo>
                      <a:pt x="10279" y="27570"/>
                    </a:lnTo>
                    <a:lnTo>
                      <a:pt x="11234" y="27332"/>
                    </a:lnTo>
                    <a:lnTo>
                      <a:pt x="12159" y="26959"/>
                    </a:lnTo>
                    <a:lnTo>
                      <a:pt x="12606" y="26720"/>
                    </a:lnTo>
                    <a:lnTo>
                      <a:pt x="12994" y="26526"/>
                    </a:lnTo>
                    <a:lnTo>
                      <a:pt x="13695" y="26049"/>
                    </a:lnTo>
                    <a:lnTo>
                      <a:pt x="14337" y="25482"/>
                    </a:lnTo>
                    <a:lnTo>
                      <a:pt x="14889" y="24825"/>
                    </a:lnTo>
                    <a:lnTo>
                      <a:pt x="15128" y="24467"/>
                    </a:lnTo>
                    <a:lnTo>
                      <a:pt x="15277" y="24467"/>
                    </a:lnTo>
                    <a:lnTo>
                      <a:pt x="15277" y="27048"/>
                    </a:lnTo>
                    <a:lnTo>
                      <a:pt x="18619" y="27048"/>
                    </a:lnTo>
                    <a:lnTo>
                      <a:pt x="1861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da 1">
  <p:cSld name="TITLE_AND_BODY_3_1_2_4_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1"/>
          <p:cNvSpPr txBox="1"/>
          <p:nvPr/>
        </p:nvSpPr>
        <p:spPr>
          <a:xfrm>
            <a:off x="7378500" y="4824925"/>
            <a:ext cx="1765500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888888"/>
                </a:solidFill>
                <a:latin typeface="Google Sans"/>
                <a:ea typeface="Google Sans"/>
                <a:cs typeface="Google Sans"/>
                <a:sym typeface="Google Sans"/>
              </a:rPr>
              <a:t>© 2018 Google LLC. All rights reserved.</a:t>
            </a:r>
            <a:endParaRPr sz="700">
              <a:solidFill>
                <a:srgbClr val="88888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272" name="Google Shape;272;p31"/>
          <p:cNvGrpSpPr/>
          <p:nvPr/>
        </p:nvGrpSpPr>
        <p:grpSpPr>
          <a:xfrm>
            <a:off x="409957" y="4433682"/>
            <a:ext cx="2143330" cy="562473"/>
            <a:chOff x="831227" y="1197994"/>
            <a:chExt cx="2449800" cy="642900"/>
          </a:xfrm>
        </p:grpSpPr>
        <p:grpSp>
          <p:nvGrpSpPr>
            <p:cNvPr id="273" name="Google Shape;273;p31"/>
            <p:cNvGrpSpPr/>
            <p:nvPr/>
          </p:nvGrpSpPr>
          <p:grpSpPr>
            <a:xfrm>
              <a:off x="1045677" y="1364131"/>
              <a:ext cx="2028965" cy="317954"/>
              <a:chOff x="1045677" y="1364131"/>
              <a:chExt cx="2028965" cy="317954"/>
            </a:xfrm>
          </p:grpSpPr>
          <p:grpSp>
            <p:nvGrpSpPr>
              <p:cNvPr id="274" name="Google Shape;274;p31"/>
              <p:cNvGrpSpPr/>
              <p:nvPr/>
            </p:nvGrpSpPr>
            <p:grpSpPr>
              <a:xfrm>
                <a:off x="1045677" y="1364131"/>
                <a:ext cx="376033" cy="302438"/>
                <a:chOff x="1045677" y="1364131"/>
                <a:chExt cx="376033" cy="302438"/>
              </a:xfrm>
            </p:grpSpPr>
            <p:sp>
              <p:nvSpPr>
                <p:cNvPr id="275" name="Google Shape;275;p31"/>
                <p:cNvSpPr/>
                <p:nvPr/>
              </p:nvSpPr>
              <p:spPr>
                <a:xfrm>
                  <a:off x="1091608" y="1364131"/>
                  <a:ext cx="239567" cy="108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46" h="12669" extrusionOk="0">
                      <a:moveTo>
                        <a:pt x="16372" y="0"/>
                      </a:moveTo>
                      <a:lnTo>
                        <a:pt x="14729" y="95"/>
                      </a:lnTo>
                      <a:lnTo>
                        <a:pt x="13098" y="345"/>
                      </a:lnTo>
                      <a:lnTo>
                        <a:pt x="11502" y="762"/>
                      </a:lnTo>
                      <a:lnTo>
                        <a:pt x="9942" y="1322"/>
                      </a:lnTo>
                      <a:lnTo>
                        <a:pt x="8430" y="2036"/>
                      </a:lnTo>
                      <a:lnTo>
                        <a:pt x="6989" y="2905"/>
                      </a:lnTo>
                      <a:lnTo>
                        <a:pt x="5620" y="3929"/>
                      </a:lnTo>
                      <a:lnTo>
                        <a:pt x="4334" y="5108"/>
                      </a:lnTo>
                      <a:lnTo>
                        <a:pt x="3739" y="5751"/>
                      </a:lnTo>
                      <a:lnTo>
                        <a:pt x="3405" y="6132"/>
                      </a:lnTo>
                      <a:lnTo>
                        <a:pt x="2798" y="6906"/>
                      </a:lnTo>
                      <a:lnTo>
                        <a:pt x="2227" y="7716"/>
                      </a:lnTo>
                      <a:lnTo>
                        <a:pt x="1703" y="8561"/>
                      </a:lnTo>
                      <a:lnTo>
                        <a:pt x="1238" y="9430"/>
                      </a:lnTo>
                      <a:lnTo>
                        <a:pt x="810" y="10335"/>
                      </a:lnTo>
                      <a:lnTo>
                        <a:pt x="453" y="11252"/>
                      </a:lnTo>
                      <a:lnTo>
                        <a:pt x="131" y="12192"/>
                      </a:lnTo>
                      <a:lnTo>
                        <a:pt x="0" y="12669"/>
                      </a:lnTo>
                      <a:lnTo>
                        <a:pt x="179" y="12573"/>
                      </a:lnTo>
                      <a:lnTo>
                        <a:pt x="595" y="12514"/>
                      </a:lnTo>
                      <a:lnTo>
                        <a:pt x="1203" y="12573"/>
                      </a:lnTo>
                      <a:lnTo>
                        <a:pt x="1310" y="12597"/>
                      </a:lnTo>
                      <a:lnTo>
                        <a:pt x="8930" y="11347"/>
                      </a:lnTo>
                      <a:lnTo>
                        <a:pt x="8978" y="11264"/>
                      </a:lnTo>
                      <a:lnTo>
                        <a:pt x="9252" y="10906"/>
                      </a:lnTo>
                      <a:lnTo>
                        <a:pt x="9442" y="10740"/>
                      </a:lnTo>
                      <a:lnTo>
                        <a:pt x="9526" y="10740"/>
                      </a:lnTo>
                      <a:lnTo>
                        <a:pt x="9847" y="10395"/>
                      </a:lnTo>
                      <a:lnTo>
                        <a:pt x="10538" y="9775"/>
                      </a:lnTo>
                      <a:lnTo>
                        <a:pt x="11276" y="9240"/>
                      </a:lnTo>
                      <a:lnTo>
                        <a:pt x="12050" y="8775"/>
                      </a:lnTo>
                      <a:lnTo>
                        <a:pt x="12847" y="8382"/>
                      </a:lnTo>
                      <a:lnTo>
                        <a:pt x="13681" y="8085"/>
                      </a:lnTo>
                      <a:lnTo>
                        <a:pt x="14538" y="7846"/>
                      </a:lnTo>
                      <a:lnTo>
                        <a:pt x="15407" y="7704"/>
                      </a:lnTo>
                      <a:lnTo>
                        <a:pt x="16289" y="7644"/>
                      </a:lnTo>
                      <a:lnTo>
                        <a:pt x="17170" y="7656"/>
                      </a:lnTo>
                      <a:lnTo>
                        <a:pt x="18039" y="7751"/>
                      </a:lnTo>
                      <a:lnTo>
                        <a:pt x="18908" y="7930"/>
                      </a:lnTo>
                      <a:lnTo>
                        <a:pt x="19765" y="8192"/>
                      </a:lnTo>
                      <a:lnTo>
                        <a:pt x="20599" y="8537"/>
                      </a:lnTo>
                      <a:lnTo>
                        <a:pt x="21408" y="8966"/>
                      </a:lnTo>
                      <a:lnTo>
                        <a:pt x="22182" y="9478"/>
                      </a:lnTo>
                      <a:lnTo>
                        <a:pt x="22551" y="9775"/>
                      </a:lnTo>
                      <a:lnTo>
                        <a:pt x="22551" y="9740"/>
                      </a:lnTo>
                      <a:lnTo>
                        <a:pt x="23956" y="9775"/>
                      </a:lnTo>
                      <a:lnTo>
                        <a:pt x="27767" y="5965"/>
                      </a:lnTo>
                      <a:lnTo>
                        <a:pt x="27945" y="4334"/>
                      </a:lnTo>
                      <a:lnTo>
                        <a:pt x="27267" y="3763"/>
                      </a:lnTo>
                      <a:lnTo>
                        <a:pt x="25862" y="2750"/>
                      </a:lnTo>
                      <a:lnTo>
                        <a:pt x="24385" y="1893"/>
                      </a:lnTo>
                      <a:lnTo>
                        <a:pt x="22849" y="1191"/>
                      </a:lnTo>
                      <a:lnTo>
                        <a:pt x="21266" y="655"/>
                      </a:lnTo>
                      <a:lnTo>
                        <a:pt x="19646" y="274"/>
                      </a:lnTo>
                      <a:lnTo>
                        <a:pt x="18015" y="60"/>
                      </a:lnTo>
                      <a:lnTo>
                        <a:pt x="16372" y="0"/>
                      </a:lnTo>
                      <a:close/>
                    </a:path>
                  </a:pathLst>
                </a:custGeom>
                <a:solidFill>
                  <a:srgbClr val="EA43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276;p31"/>
                <p:cNvSpPr/>
                <p:nvPr/>
              </p:nvSpPr>
              <p:spPr>
                <a:xfrm>
                  <a:off x="1225416" y="1401378"/>
                  <a:ext cx="196293" cy="265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98" h="30923" extrusionOk="0">
                      <a:moveTo>
                        <a:pt x="12348" y="1"/>
                      </a:moveTo>
                      <a:lnTo>
                        <a:pt x="6942" y="5395"/>
                      </a:lnTo>
                      <a:lnTo>
                        <a:pt x="7359" y="5740"/>
                      </a:lnTo>
                      <a:lnTo>
                        <a:pt x="8109" y="6502"/>
                      </a:lnTo>
                      <a:lnTo>
                        <a:pt x="8764" y="7335"/>
                      </a:lnTo>
                      <a:lnTo>
                        <a:pt x="9324" y="8228"/>
                      </a:lnTo>
                      <a:lnTo>
                        <a:pt x="9788" y="9181"/>
                      </a:lnTo>
                      <a:lnTo>
                        <a:pt x="10133" y="10169"/>
                      </a:lnTo>
                      <a:lnTo>
                        <a:pt x="10372" y="11205"/>
                      </a:lnTo>
                      <a:lnTo>
                        <a:pt x="10491" y="12265"/>
                      </a:lnTo>
                      <a:lnTo>
                        <a:pt x="10503" y="12812"/>
                      </a:lnTo>
                      <a:lnTo>
                        <a:pt x="10503" y="13777"/>
                      </a:lnTo>
                      <a:lnTo>
                        <a:pt x="10991" y="13789"/>
                      </a:lnTo>
                      <a:lnTo>
                        <a:pt x="11920" y="13979"/>
                      </a:lnTo>
                      <a:lnTo>
                        <a:pt x="12777" y="14348"/>
                      </a:lnTo>
                      <a:lnTo>
                        <a:pt x="13539" y="14860"/>
                      </a:lnTo>
                      <a:lnTo>
                        <a:pt x="14182" y="15503"/>
                      </a:lnTo>
                      <a:lnTo>
                        <a:pt x="14694" y="16265"/>
                      </a:lnTo>
                      <a:lnTo>
                        <a:pt x="15051" y="17123"/>
                      </a:lnTo>
                      <a:lnTo>
                        <a:pt x="15241" y="18051"/>
                      </a:lnTo>
                      <a:lnTo>
                        <a:pt x="15265" y="18540"/>
                      </a:lnTo>
                      <a:lnTo>
                        <a:pt x="15241" y="19028"/>
                      </a:lnTo>
                      <a:lnTo>
                        <a:pt x="15051" y="19956"/>
                      </a:lnTo>
                      <a:lnTo>
                        <a:pt x="14694" y="20814"/>
                      </a:lnTo>
                      <a:lnTo>
                        <a:pt x="14182" y="21576"/>
                      </a:lnTo>
                      <a:lnTo>
                        <a:pt x="13539" y="22219"/>
                      </a:lnTo>
                      <a:lnTo>
                        <a:pt x="12777" y="22731"/>
                      </a:lnTo>
                      <a:lnTo>
                        <a:pt x="11920" y="23100"/>
                      </a:lnTo>
                      <a:lnTo>
                        <a:pt x="10991" y="23290"/>
                      </a:lnTo>
                      <a:lnTo>
                        <a:pt x="10503" y="23302"/>
                      </a:lnTo>
                      <a:lnTo>
                        <a:pt x="977" y="23302"/>
                      </a:lnTo>
                      <a:lnTo>
                        <a:pt x="1" y="24267"/>
                      </a:lnTo>
                      <a:lnTo>
                        <a:pt x="1" y="29958"/>
                      </a:lnTo>
                      <a:lnTo>
                        <a:pt x="977" y="30922"/>
                      </a:lnTo>
                      <a:lnTo>
                        <a:pt x="10503" y="30922"/>
                      </a:lnTo>
                      <a:lnTo>
                        <a:pt x="11134" y="30911"/>
                      </a:lnTo>
                      <a:lnTo>
                        <a:pt x="12384" y="30780"/>
                      </a:lnTo>
                      <a:lnTo>
                        <a:pt x="13598" y="30541"/>
                      </a:lnTo>
                      <a:lnTo>
                        <a:pt x="14765" y="30172"/>
                      </a:lnTo>
                      <a:lnTo>
                        <a:pt x="15873" y="29708"/>
                      </a:lnTo>
                      <a:lnTo>
                        <a:pt x="16932" y="29136"/>
                      </a:lnTo>
                      <a:lnTo>
                        <a:pt x="17921" y="28470"/>
                      </a:lnTo>
                      <a:lnTo>
                        <a:pt x="18837" y="27708"/>
                      </a:lnTo>
                      <a:lnTo>
                        <a:pt x="19671" y="26874"/>
                      </a:lnTo>
                      <a:lnTo>
                        <a:pt x="20433" y="25957"/>
                      </a:lnTo>
                      <a:lnTo>
                        <a:pt x="21100" y="24969"/>
                      </a:lnTo>
                      <a:lnTo>
                        <a:pt x="21671" y="23909"/>
                      </a:lnTo>
                      <a:lnTo>
                        <a:pt x="22147" y="22802"/>
                      </a:lnTo>
                      <a:lnTo>
                        <a:pt x="22505" y="21635"/>
                      </a:lnTo>
                      <a:lnTo>
                        <a:pt x="22755" y="20433"/>
                      </a:lnTo>
                      <a:lnTo>
                        <a:pt x="22886" y="19183"/>
                      </a:lnTo>
                      <a:lnTo>
                        <a:pt x="22898" y="18540"/>
                      </a:lnTo>
                      <a:lnTo>
                        <a:pt x="22886" y="17778"/>
                      </a:lnTo>
                      <a:lnTo>
                        <a:pt x="22695" y="16289"/>
                      </a:lnTo>
                      <a:lnTo>
                        <a:pt x="22338" y="14837"/>
                      </a:lnTo>
                      <a:lnTo>
                        <a:pt x="21802" y="13455"/>
                      </a:lnTo>
                      <a:lnTo>
                        <a:pt x="21112" y="12134"/>
                      </a:lnTo>
                      <a:lnTo>
                        <a:pt x="20266" y="10907"/>
                      </a:lnTo>
                      <a:lnTo>
                        <a:pt x="19278" y="9788"/>
                      </a:lnTo>
                      <a:lnTo>
                        <a:pt x="18147" y="8776"/>
                      </a:lnTo>
                      <a:lnTo>
                        <a:pt x="17528" y="8336"/>
                      </a:lnTo>
                      <a:lnTo>
                        <a:pt x="17349" y="7728"/>
                      </a:lnTo>
                      <a:lnTo>
                        <a:pt x="16944" y="6550"/>
                      </a:lnTo>
                      <a:lnTo>
                        <a:pt x="16444" y="5407"/>
                      </a:lnTo>
                      <a:lnTo>
                        <a:pt x="15861" y="4311"/>
                      </a:lnTo>
                      <a:lnTo>
                        <a:pt x="15206" y="3263"/>
                      </a:lnTo>
                      <a:lnTo>
                        <a:pt x="14479" y="2263"/>
                      </a:lnTo>
                      <a:lnTo>
                        <a:pt x="13682" y="1311"/>
                      </a:lnTo>
                      <a:lnTo>
                        <a:pt x="12813" y="418"/>
                      </a:lnTo>
                      <a:lnTo>
                        <a:pt x="12348" y="1"/>
                      </a:lnTo>
                      <a:close/>
                    </a:path>
                  </a:pathLst>
                </a:custGeom>
                <a:solidFill>
                  <a:srgbClr val="4285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277;p31"/>
                <p:cNvSpPr/>
                <p:nvPr/>
              </p:nvSpPr>
              <p:spPr>
                <a:xfrm>
                  <a:off x="1087931" y="1597457"/>
                  <a:ext cx="145870" cy="691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16" h="8062" extrusionOk="0">
                      <a:moveTo>
                        <a:pt x="5513" y="1"/>
                      </a:moveTo>
                      <a:lnTo>
                        <a:pt x="4144" y="417"/>
                      </a:lnTo>
                      <a:lnTo>
                        <a:pt x="334" y="4227"/>
                      </a:lnTo>
                      <a:lnTo>
                        <a:pt x="0" y="5525"/>
                      </a:lnTo>
                      <a:lnTo>
                        <a:pt x="405" y="5823"/>
                      </a:lnTo>
                      <a:lnTo>
                        <a:pt x="1251" y="6359"/>
                      </a:lnTo>
                      <a:lnTo>
                        <a:pt x="2144" y="6835"/>
                      </a:lnTo>
                      <a:lnTo>
                        <a:pt x="3061" y="7228"/>
                      </a:lnTo>
                      <a:lnTo>
                        <a:pt x="4001" y="7549"/>
                      </a:lnTo>
                      <a:lnTo>
                        <a:pt x="4977" y="7799"/>
                      </a:lnTo>
                      <a:lnTo>
                        <a:pt x="5966" y="7966"/>
                      </a:lnTo>
                      <a:lnTo>
                        <a:pt x="6966" y="8049"/>
                      </a:lnTo>
                      <a:lnTo>
                        <a:pt x="7478" y="8061"/>
                      </a:lnTo>
                      <a:lnTo>
                        <a:pt x="17015" y="8061"/>
                      </a:lnTo>
                      <a:lnTo>
                        <a:pt x="17015" y="429"/>
                      </a:lnTo>
                      <a:lnTo>
                        <a:pt x="7478" y="429"/>
                      </a:lnTo>
                      <a:lnTo>
                        <a:pt x="6966" y="405"/>
                      </a:lnTo>
                      <a:lnTo>
                        <a:pt x="5978" y="191"/>
                      </a:lnTo>
                      <a:lnTo>
                        <a:pt x="5513" y="1"/>
                      </a:lnTo>
                      <a:close/>
                    </a:path>
                  </a:pathLst>
                </a:custGeom>
                <a:solidFill>
                  <a:srgbClr val="34A85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31"/>
                <p:cNvSpPr/>
                <p:nvPr/>
              </p:nvSpPr>
              <p:spPr>
                <a:xfrm>
                  <a:off x="1045677" y="1454048"/>
                  <a:ext cx="190875" cy="190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66" h="22279" extrusionOk="0">
                      <a:moveTo>
                        <a:pt x="12407" y="1"/>
                      </a:moveTo>
                      <a:lnTo>
                        <a:pt x="11764" y="13"/>
                      </a:lnTo>
                      <a:lnTo>
                        <a:pt x="10514" y="132"/>
                      </a:lnTo>
                      <a:lnTo>
                        <a:pt x="9299" y="382"/>
                      </a:lnTo>
                      <a:lnTo>
                        <a:pt x="8132" y="739"/>
                      </a:lnTo>
                      <a:lnTo>
                        <a:pt x="7025" y="1203"/>
                      </a:lnTo>
                      <a:lnTo>
                        <a:pt x="5965" y="1775"/>
                      </a:lnTo>
                      <a:lnTo>
                        <a:pt x="4977" y="2442"/>
                      </a:lnTo>
                      <a:lnTo>
                        <a:pt x="4060" y="3192"/>
                      </a:lnTo>
                      <a:lnTo>
                        <a:pt x="3215" y="4037"/>
                      </a:lnTo>
                      <a:lnTo>
                        <a:pt x="2465" y="4954"/>
                      </a:lnTo>
                      <a:lnTo>
                        <a:pt x="1798" y="5942"/>
                      </a:lnTo>
                      <a:lnTo>
                        <a:pt x="1226" y="6990"/>
                      </a:lnTo>
                      <a:lnTo>
                        <a:pt x="750" y="8097"/>
                      </a:lnTo>
                      <a:lnTo>
                        <a:pt x="393" y="9264"/>
                      </a:lnTo>
                      <a:lnTo>
                        <a:pt x="143" y="10479"/>
                      </a:lnTo>
                      <a:lnTo>
                        <a:pt x="12" y="11729"/>
                      </a:lnTo>
                      <a:lnTo>
                        <a:pt x="0" y="12360"/>
                      </a:lnTo>
                      <a:lnTo>
                        <a:pt x="12" y="13098"/>
                      </a:lnTo>
                      <a:lnTo>
                        <a:pt x="179" y="14527"/>
                      </a:lnTo>
                      <a:lnTo>
                        <a:pt x="512" y="15920"/>
                      </a:lnTo>
                      <a:lnTo>
                        <a:pt x="1000" y="17265"/>
                      </a:lnTo>
                      <a:lnTo>
                        <a:pt x="1631" y="18527"/>
                      </a:lnTo>
                      <a:lnTo>
                        <a:pt x="2405" y="19730"/>
                      </a:lnTo>
                      <a:lnTo>
                        <a:pt x="3310" y="20825"/>
                      </a:lnTo>
                      <a:lnTo>
                        <a:pt x="4358" y="21826"/>
                      </a:lnTo>
                      <a:lnTo>
                        <a:pt x="4929" y="22278"/>
                      </a:lnTo>
                      <a:lnTo>
                        <a:pt x="10454" y="16741"/>
                      </a:lnTo>
                      <a:lnTo>
                        <a:pt x="10014" y="16527"/>
                      </a:lnTo>
                      <a:lnTo>
                        <a:pt x="9240" y="15979"/>
                      </a:lnTo>
                      <a:lnTo>
                        <a:pt x="8609" y="15301"/>
                      </a:lnTo>
                      <a:lnTo>
                        <a:pt x="8120" y="14515"/>
                      </a:lnTo>
                      <a:lnTo>
                        <a:pt x="7799" y="13670"/>
                      </a:lnTo>
                      <a:lnTo>
                        <a:pt x="7644" y="12765"/>
                      </a:lnTo>
                      <a:lnTo>
                        <a:pt x="7656" y="11836"/>
                      </a:lnTo>
                      <a:lnTo>
                        <a:pt x="7870" y="10895"/>
                      </a:lnTo>
                      <a:lnTo>
                        <a:pt x="8061" y="10443"/>
                      </a:lnTo>
                      <a:lnTo>
                        <a:pt x="8275" y="10002"/>
                      </a:lnTo>
                      <a:lnTo>
                        <a:pt x="8823" y="9240"/>
                      </a:lnTo>
                      <a:lnTo>
                        <a:pt x="9502" y="8597"/>
                      </a:lnTo>
                      <a:lnTo>
                        <a:pt x="10276" y="8121"/>
                      </a:lnTo>
                      <a:lnTo>
                        <a:pt x="11133" y="7788"/>
                      </a:lnTo>
                      <a:lnTo>
                        <a:pt x="12038" y="7633"/>
                      </a:lnTo>
                      <a:lnTo>
                        <a:pt x="12967" y="7657"/>
                      </a:lnTo>
                      <a:lnTo>
                        <a:pt x="13895" y="7859"/>
                      </a:lnTo>
                      <a:lnTo>
                        <a:pt x="14348" y="8050"/>
                      </a:lnTo>
                      <a:lnTo>
                        <a:pt x="14741" y="8240"/>
                      </a:lnTo>
                      <a:lnTo>
                        <a:pt x="15455" y="8728"/>
                      </a:lnTo>
                      <a:lnTo>
                        <a:pt x="16062" y="9347"/>
                      </a:lnTo>
                      <a:lnTo>
                        <a:pt x="16562" y="10050"/>
                      </a:lnTo>
                      <a:lnTo>
                        <a:pt x="16753" y="10443"/>
                      </a:lnTo>
                      <a:lnTo>
                        <a:pt x="22266" y="4930"/>
                      </a:lnTo>
                      <a:lnTo>
                        <a:pt x="21825" y="4347"/>
                      </a:lnTo>
                      <a:lnTo>
                        <a:pt x="20825" y="3311"/>
                      </a:lnTo>
                      <a:lnTo>
                        <a:pt x="19730" y="2394"/>
                      </a:lnTo>
                      <a:lnTo>
                        <a:pt x="18539" y="1620"/>
                      </a:lnTo>
                      <a:lnTo>
                        <a:pt x="17277" y="989"/>
                      </a:lnTo>
                      <a:lnTo>
                        <a:pt x="15943" y="513"/>
                      </a:lnTo>
                      <a:lnTo>
                        <a:pt x="14550" y="179"/>
                      </a:lnTo>
                      <a:lnTo>
                        <a:pt x="13133" y="13"/>
                      </a:lnTo>
                      <a:lnTo>
                        <a:pt x="12407" y="1"/>
                      </a:lnTo>
                      <a:close/>
                    </a:path>
                  </a:pathLst>
                </a:custGeom>
                <a:solidFill>
                  <a:srgbClr val="FBBC0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9" name="Google Shape;279;p31"/>
              <p:cNvGrpSpPr/>
              <p:nvPr/>
            </p:nvGrpSpPr>
            <p:grpSpPr>
              <a:xfrm>
                <a:off x="1532346" y="1409239"/>
                <a:ext cx="1542296" cy="272846"/>
                <a:chOff x="1532346" y="1409239"/>
                <a:chExt cx="1542296" cy="272846"/>
              </a:xfrm>
            </p:grpSpPr>
            <p:sp>
              <p:nvSpPr>
                <p:cNvPr id="280" name="Google Shape;280;p31"/>
                <p:cNvSpPr/>
                <p:nvPr/>
              </p:nvSpPr>
              <p:spPr>
                <a:xfrm>
                  <a:off x="1532346" y="1409239"/>
                  <a:ext cx="837190" cy="272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60" h="31828" extrusionOk="0">
                      <a:moveTo>
                        <a:pt x="90813" y="11848"/>
                      </a:moveTo>
                      <a:lnTo>
                        <a:pt x="91289" y="11919"/>
                      </a:lnTo>
                      <a:lnTo>
                        <a:pt x="91754" y="12038"/>
                      </a:lnTo>
                      <a:lnTo>
                        <a:pt x="92194" y="12217"/>
                      </a:lnTo>
                      <a:lnTo>
                        <a:pt x="92409" y="12336"/>
                      </a:lnTo>
                      <a:lnTo>
                        <a:pt x="92599" y="12443"/>
                      </a:lnTo>
                      <a:lnTo>
                        <a:pt x="92933" y="12705"/>
                      </a:lnTo>
                      <a:lnTo>
                        <a:pt x="93206" y="13015"/>
                      </a:lnTo>
                      <a:lnTo>
                        <a:pt x="93433" y="13372"/>
                      </a:lnTo>
                      <a:lnTo>
                        <a:pt x="93528" y="13562"/>
                      </a:lnTo>
                      <a:lnTo>
                        <a:pt x="86408" y="16491"/>
                      </a:lnTo>
                      <a:lnTo>
                        <a:pt x="86396" y="16015"/>
                      </a:lnTo>
                      <a:lnTo>
                        <a:pt x="86539" y="15098"/>
                      </a:lnTo>
                      <a:lnTo>
                        <a:pt x="86860" y="14229"/>
                      </a:lnTo>
                      <a:lnTo>
                        <a:pt x="87372" y="13455"/>
                      </a:lnTo>
                      <a:lnTo>
                        <a:pt x="87694" y="13110"/>
                      </a:lnTo>
                      <a:lnTo>
                        <a:pt x="87979" y="12824"/>
                      </a:lnTo>
                      <a:lnTo>
                        <a:pt x="88646" y="12372"/>
                      </a:lnTo>
                      <a:lnTo>
                        <a:pt x="89372" y="12050"/>
                      </a:lnTo>
                      <a:lnTo>
                        <a:pt x="90158" y="11872"/>
                      </a:lnTo>
                      <a:lnTo>
                        <a:pt x="90563" y="11848"/>
                      </a:lnTo>
                      <a:close/>
                      <a:moveTo>
                        <a:pt x="32899" y="11907"/>
                      </a:moveTo>
                      <a:lnTo>
                        <a:pt x="33756" y="11931"/>
                      </a:lnTo>
                      <a:lnTo>
                        <a:pt x="34578" y="12110"/>
                      </a:lnTo>
                      <a:lnTo>
                        <a:pt x="35375" y="12443"/>
                      </a:lnTo>
                      <a:lnTo>
                        <a:pt x="36090" y="12943"/>
                      </a:lnTo>
                      <a:lnTo>
                        <a:pt x="36423" y="13265"/>
                      </a:lnTo>
                      <a:lnTo>
                        <a:pt x="36733" y="13646"/>
                      </a:lnTo>
                      <a:lnTo>
                        <a:pt x="37221" y="14467"/>
                      </a:lnTo>
                      <a:lnTo>
                        <a:pt x="37554" y="15348"/>
                      </a:lnTo>
                      <a:lnTo>
                        <a:pt x="37721" y="16265"/>
                      </a:lnTo>
                      <a:lnTo>
                        <a:pt x="37721" y="17194"/>
                      </a:lnTo>
                      <a:lnTo>
                        <a:pt x="37554" y="18111"/>
                      </a:lnTo>
                      <a:lnTo>
                        <a:pt x="37221" y="18992"/>
                      </a:lnTo>
                      <a:lnTo>
                        <a:pt x="36733" y="19801"/>
                      </a:lnTo>
                      <a:lnTo>
                        <a:pt x="36423" y="20182"/>
                      </a:lnTo>
                      <a:lnTo>
                        <a:pt x="36340" y="20266"/>
                      </a:lnTo>
                      <a:lnTo>
                        <a:pt x="36256" y="20349"/>
                      </a:lnTo>
                      <a:lnTo>
                        <a:pt x="35911" y="20647"/>
                      </a:lnTo>
                      <a:lnTo>
                        <a:pt x="35173" y="21099"/>
                      </a:lnTo>
                      <a:lnTo>
                        <a:pt x="34375" y="21397"/>
                      </a:lnTo>
                      <a:lnTo>
                        <a:pt x="33554" y="21540"/>
                      </a:lnTo>
                      <a:lnTo>
                        <a:pt x="32720" y="21516"/>
                      </a:lnTo>
                      <a:lnTo>
                        <a:pt x="31899" y="21326"/>
                      </a:lnTo>
                      <a:lnTo>
                        <a:pt x="31125" y="20992"/>
                      </a:lnTo>
                      <a:lnTo>
                        <a:pt x="30410" y="20492"/>
                      </a:lnTo>
                      <a:lnTo>
                        <a:pt x="30089" y="20182"/>
                      </a:lnTo>
                      <a:lnTo>
                        <a:pt x="30053" y="20182"/>
                      </a:lnTo>
                      <a:lnTo>
                        <a:pt x="29732" y="19801"/>
                      </a:lnTo>
                      <a:lnTo>
                        <a:pt x="29243" y="18980"/>
                      </a:lnTo>
                      <a:lnTo>
                        <a:pt x="28910" y="18099"/>
                      </a:lnTo>
                      <a:lnTo>
                        <a:pt x="28743" y="17182"/>
                      </a:lnTo>
                      <a:lnTo>
                        <a:pt x="28743" y="16253"/>
                      </a:lnTo>
                      <a:lnTo>
                        <a:pt x="28910" y="15336"/>
                      </a:lnTo>
                      <a:lnTo>
                        <a:pt x="29243" y="14455"/>
                      </a:lnTo>
                      <a:lnTo>
                        <a:pt x="29732" y="13634"/>
                      </a:lnTo>
                      <a:lnTo>
                        <a:pt x="30053" y="13265"/>
                      </a:lnTo>
                      <a:lnTo>
                        <a:pt x="30184" y="13134"/>
                      </a:lnTo>
                      <a:lnTo>
                        <a:pt x="30517" y="12824"/>
                      </a:lnTo>
                      <a:lnTo>
                        <a:pt x="31268" y="12360"/>
                      </a:lnTo>
                      <a:lnTo>
                        <a:pt x="32065" y="12050"/>
                      </a:lnTo>
                      <a:lnTo>
                        <a:pt x="32899" y="11907"/>
                      </a:lnTo>
                      <a:close/>
                      <a:moveTo>
                        <a:pt x="50318" y="11907"/>
                      </a:moveTo>
                      <a:lnTo>
                        <a:pt x="51164" y="11931"/>
                      </a:lnTo>
                      <a:lnTo>
                        <a:pt x="51997" y="12110"/>
                      </a:lnTo>
                      <a:lnTo>
                        <a:pt x="52783" y="12443"/>
                      </a:lnTo>
                      <a:lnTo>
                        <a:pt x="53509" y="12943"/>
                      </a:lnTo>
                      <a:lnTo>
                        <a:pt x="53831" y="13265"/>
                      </a:lnTo>
                      <a:lnTo>
                        <a:pt x="54152" y="13646"/>
                      </a:lnTo>
                      <a:lnTo>
                        <a:pt x="54641" y="14467"/>
                      </a:lnTo>
                      <a:lnTo>
                        <a:pt x="54974" y="15348"/>
                      </a:lnTo>
                      <a:lnTo>
                        <a:pt x="55129" y="16265"/>
                      </a:lnTo>
                      <a:lnTo>
                        <a:pt x="55129" y="17194"/>
                      </a:lnTo>
                      <a:lnTo>
                        <a:pt x="54974" y="18111"/>
                      </a:lnTo>
                      <a:lnTo>
                        <a:pt x="54641" y="18992"/>
                      </a:lnTo>
                      <a:lnTo>
                        <a:pt x="54152" y="19801"/>
                      </a:lnTo>
                      <a:lnTo>
                        <a:pt x="53831" y="20182"/>
                      </a:lnTo>
                      <a:lnTo>
                        <a:pt x="53759" y="20266"/>
                      </a:lnTo>
                      <a:lnTo>
                        <a:pt x="53664" y="20349"/>
                      </a:lnTo>
                      <a:lnTo>
                        <a:pt x="53331" y="20647"/>
                      </a:lnTo>
                      <a:lnTo>
                        <a:pt x="52593" y="21099"/>
                      </a:lnTo>
                      <a:lnTo>
                        <a:pt x="51795" y="21397"/>
                      </a:lnTo>
                      <a:lnTo>
                        <a:pt x="50961" y="21540"/>
                      </a:lnTo>
                      <a:lnTo>
                        <a:pt x="50128" y="21516"/>
                      </a:lnTo>
                      <a:lnTo>
                        <a:pt x="49306" y="21326"/>
                      </a:lnTo>
                      <a:lnTo>
                        <a:pt x="48532" y="20992"/>
                      </a:lnTo>
                      <a:lnTo>
                        <a:pt x="47818" y="20492"/>
                      </a:lnTo>
                      <a:lnTo>
                        <a:pt x="47508" y="20182"/>
                      </a:lnTo>
                      <a:lnTo>
                        <a:pt x="47461" y="20182"/>
                      </a:lnTo>
                      <a:lnTo>
                        <a:pt x="47139" y="19801"/>
                      </a:lnTo>
                      <a:lnTo>
                        <a:pt x="46651" y="18980"/>
                      </a:lnTo>
                      <a:lnTo>
                        <a:pt x="46318" y="18099"/>
                      </a:lnTo>
                      <a:lnTo>
                        <a:pt x="46163" y="17182"/>
                      </a:lnTo>
                      <a:lnTo>
                        <a:pt x="46163" y="16253"/>
                      </a:lnTo>
                      <a:lnTo>
                        <a:pt x="46318" y="15336"/>
                      </a:lnTo>
                      <a:lnTo>
                        <a:pt x="46651" y="14455"/>
                      </a:lnTo>
                      <a:lnTo>
                        <a:pt x="47139" y="13634"/>
                      </a:lnTo>
                      <a:lnTo>
                        <a:pt x="47461" y="13265"/>
                      </a:lnTo>
                      <a:lnTo>
                        <a:pt x="47592" y="13134"/>
                      </a:lnTo>
                      <a:lnTo>
                        <a:pt x="47937" y="12824"/>
                      </a:lnTo>
                      <a:lnTo>
                        <a:pt x="48675" y="12360"/>
                      </a:lnTo>
                      <a:lnTo>
                        <a:pt x="49485" y="12050"/>
                      </a:lnTo>
                      <a:lnTo>
                        <a:pt x="50318" y="11907"/>
                      </a:lnTo>
                      <a:close/>
                      <a:moveTo>
                        <a:pt x="68048" y="11907"/>
                      </a:moveTo>
                      <a:lnTo>
                        <a:pt x="68488" y="11919"/>
                      </a:lnTo>
                      <a:lnTo>
                        <a:pt x="69333" y="12098"/>
                      </a:lnTo>
                      <a:lnTo>
                        <a:pt x="70107" y="12455"/>
                      </a:lnTo>
                      <a:lnTo>
                        <a:pt x="70786" y="12967"/>
                      </a:lnTo>
                      <a:lnTo>
                        <a:pt x="71084" y="13289"/>
                      </a:lnTo>
                      <a:lnTo>
                        <a:pt x="71381" y="13658"/>
                      </a:lnTo>
                      <a:lnTo>
                        <a:pt x="71846" y="14479"/>
                      </a:lnTo>
                      <a:lnTo>
                        <a:pt x="72167" y="15360"/>
                      </a:lnTo>
                      <a:lnTo>
                        <a:pt x="72298" y="16289"/>
                      </a:lnTo>
                      <a:lnTo>
                        <a:pt x="72298" y="16765"/>
                      </a:lnTo>
                      <a:lnTo>
                        <a:pt x="72298" y="17230"/>
                      </a:lnTo>
                      <a:lnTo>
                        <a:pt x="72155" y="18146"/>
                      </a:lnTo>
                      <a:lnTo>
                        <a:pt x="71846" y="19016"/>
                      </a:lnTo>
                      <a:lnTo>
                        <a:pt x="71381" y="19813"/>
                      </a:lnTo>
                      <a:lnTo>
                        <a:pt x="71084" y="20182"/>
                      </a:lnTo>
                      <a:lnTo>
                        <a:pt x="70786" y="20504"/>
                      </a:lnTo>
                      <a:lnTo>
                        <a:pt x="70095" y="21028"/>
                      </a:lnTo>
                      <a:lnTo>
                        <a:pt x="69322" y="21373"/>
                      </a:lnTo>
                      <a:lnTo>
                        <a:pt x="68476" y="21552"/>
                      </a:lnTo>
                      <a:lnTo>
                        <a:pt x="68048" y="21552"/>
                      </a:lnTo>
                      <a:lnTo>
                        <a:pt x="67595" y="21540"/>
                      </a:lnTo>
                      <a:lnTo>
                        <a:pt x="66726" y="21361"/>
                      </a:lnTo>
                      <a:lnTo>
                        <a:pt x="65928" y="21016"/>
                      </a:lnTo>
                      <a:lnTo>
                        <a:pt x="65214" y="20504"/>
                      </a:lnTo>
                      <a:lnTo>
                        <a:pt x="64904" y="20182"/>
                      </a:lnTo>
                      <a:lnTo>
                        <a:pt x="64595" y="19825"/>
                      </a:lnTo>
                      <a:lnTo>
                        <a:pt x="64094" y="19028"/>
                      </a:lnTo>
                      <a:lnTo>
                        <a:pt x="63761" y="18158"/>
                      </a:lnTo>
                      <a:lnTo>
                        <a:pt x="63606" y="17230"/>
                      </a:lnTo>
                      <a:lnTo>
                        <a:pt x="63606" y="16765"/>
                      </a:lnTo>
                      <a:lnTo>
                        <a:pt x="63606" y="16277"/>
                      </a:lnTo>
                      <a:lnTo>
                        <a:pt x="63761" y="15348"/>
                      </a:lnTo>
                      <a:lnTo>
                        <a:pt x="64094" y="14455"/>
                      </a:lnTo>
                      <a:lnTo>
                        <a:pt x="64583" y="13658"/>
                      </a:lnTo>
                      <a:lnTo>
                        <a:pt x="64904" y="13289"/>
                      </a:lnTo>
                      <a:lnTo>
                        <a:pt x="65214" y="12967"/>
                      </a:lnTo>
                      <a:lnTo>
                        <a:pt x="65928" y="12455"/>
                      </a:lnTo>
                      <a:lnTo>
                        <a:pt x="66726" y="12098"/>
                      </a:lnTo>
                      <a:lnTo>
                        <a:pt x="67595" y="11919"/>
                      </a:lnTo>
                      <a:lnTo>
                        <a:pt x="68048" y="11907"/>
                      </a:lnTo>
                      <a:close/>
                      <a:moveTo>
                        <a:pt x="77763" y="822"/>
                      </a:moveTo>
                      <a:lnTo>
                        <a:pt x="77763" y="24219"/>
                      </a:lnTo>
                      <a:lnTo>
                        <a:pt x="81264" y="24219"/>
                      </a:lnTo>
                      <a:lnTo>
                        <a:pt x="81264" y="822"/>
                      </a:lnTo>
                      <a:close/>
                      <a:moveTo>
                        <a:pt x="32875" y="8788"/>
                      </a:moveTo>
                      <a:lnTo>
                        <a:pt x="32113" y="8859"/>
                      </a:lnTo>
                      <a:lnTo>
                        <a:pt x="31363" y="9002"/>
                      </a:lnTo>
                      <a:lnTo>
                        <a:pt x="30613" y="9216"/>
                      </a:lnTo>
                      <a:lnTo>
                        <a:pt x="29898" y="9502"/>
                      </a:lnTo>
                      <a:lnTo>
                        <a:pt x="29196" y="9859"/>
                      </a:lnTo>
                      <a:lnTo>
                        <a:pt x="28529" y="10288"/>
                      </a:lnTo>
                      <a:lnTo>
                        <a:pt x="27898" y="10776"/>
                      </a:lnTo>
                      <a:lnTo>
                        <a:pt x="27588" y="11062"/>
                      </a:lnTo>
                      <a:lnTo>
                        <a:pt x="27303" y="11360"/>
                      </a:lnTo>
                      <a:lnTo>
                        <a:pt x="26803" y="11991"/>
                      </a:lnTo>
                      <a:lnTo>
                        <a:pt x="26362" y="12657"/>
                      </a:lnTo>
                      <a:lnTo>
                        <a:pt x="26005" y="13360"/>
                      </a:lnTo>
                      <a:lnTo>
                        <a:pt x="25707" y="14086"/>
                      </a:lnTo>
                      <a:lnTo>
                        <a:pt x="25493" y="14825"/>
                      </a:lnTo>
                      <a:lnTo>
                        <a:pt x="25350" y="15587"/>
                      </a:lnTo>
                      <a:lnTo>
                        <a:pt x="25278" y="16349"/>
                      </a:lnTo>
                      <a:lnTo>
                        <a:pt x="25278" y="17122"/>
                      </a:lnTo>
                      <a:lnTo>
                        <a:pt x="25350" y="17885"/>
                      </a:lnTo>
                      <a:lnTo>
                        <a:pt x="25493" y="18647"/>
                      </a:lnTo>
                      <a:lnTo>
                        <a:pt x="25707" y="19385"/>
                      </a:lnTo>
                      <a:lnTo>
                        <a:pt x="26005" y="20111"/>
                      </a:lnTo>
                      <a:lnTo>
                        <a:pt x="26362" y="20814"/>
                      </a:lnTo>
                      <a:lnTo>
                        <a:pt x="26803" y="21480"/>
                      </a:lnTo>
                      <a:lnTo>
                        <a:pt x="27303" y="22111"/>
                      </a:lnTo>
                      <a:lnTo>
                        <a:pt x="27588" y="22421"/>
                      </a:lnTo>
                      <a:lnTo>
                        <a:pt x="27886" y="22695"/>
                      </a:lnTo>
                      <a:lnTo>
                        <a:pt x="28517" y="23195"/>
                      </a:lnTo>
                      <a:lnTo>
                        <a:pt x="29196" y="23624"/>
                      </a:lnTo>
                      <a:lnTo>
                        <a:pt x="29886" y="23969"/>
                      </a:lnTo>
                      <a:lnTo>
                        <a:pt x="30613" y="24255"/>
                      </a:lnTo>
                      <a:lnTo>
                        <a:pt x="31351" y="24469"/>
                      </a:lnTo>
                      <a:lnTo>
                        <a:pt x="32101" y="24612"/>
                      </a:lnTo>
                      <a:lnTo>
                        <a:pt x="32863" y="24683"/>
                      </a:lnTo>
                      <a:lnTo>
                        <a:pt x="33637" y="24683"/>
                      </a:lnTo>
                      <a:lnTo>
                        <a:pt x="34399" y="24612"/>
                      </a:lnTo>
                      <a:lnTo>
                        <a:pt x="35149" y="24469"/>
                      </a:lnTo>
                      <a:lnTo>
                        <a:pt x="35887" y="24255"/>
                      </a:lnTo>
                      <a:lnTo>
                        <a:pt x="36614" y="23969"/>
                      </a:lnTo>
                      <a:lnTo>
                        <a:pt x="37316" y="23624"/>
                      </a:lnTo>
                      <a:lnTo>
                        <a:pt x="37983" y="23195"/>
                      </a:lnTo>
                      <a:lnTo>
                        <a:pt x="38614" y="22695"/>
                      </a:lnTo>
                      <a:lnTo>
                        <a:pt x="38924" y="22421"/>
                      </a:lnTo>
                      <a:lnTo>
                        <a:pt x="39197" y="22111"/>
                      </a:lnTo>
                      <a:lnTo>
                        <a:pt x="39709" y="21480"/>
                      </a:lnTo>
                      <a:lnTo>
                        <a:pt x="40150" y="20814"/>
                      </a:lnTo>
                      <a:lnTo>
                        <a:pt x="40507" y="20111"/>
                      </a:lnTo>
                      <a:lnTo>
                        <a:pt x="40793" y="19385"/>
                      </a:lnTo>
                      <a:lnTo>
                        <a:pt x="41019" y="18647"/>
                      </a:lnTo>
                      <a:lnTo>
                        <a:pt x="41162" y="17885"/>
                      </a:lnTo>
                      <a:lnTo>
                        <a:pt x="41234" y="17122"/>
                      </a:lnTo>
                      <a:lnTo>
                        <a:pt x="41234" y="16349"/>
                      </a:lnTo>
                      <a:lnTo>
                        <a:pt x="41162" y="15587"/>
                      </a:lnTo>
                      <a:lnTo>
                        <a:pt x="41019" y="14825"/>
                      </a:lnTo>
                      <a:lnTo>
                        <a:pt x="40793" y="14086"/>
                      </a:lnTo>
                      <a:lnTo>
                        <a:pt x="40507" y="13360"/>
                      </a:lnTo>
                      <a:lnTo>
                        <a:pt x="40150" y="12657"/>
                      </a:lnTo>
                      <a:lnTo>
                        <a:pt x="39709" y="11991"/>
                      </a:lnTo>
                      <a:lnTo>
                        <a:pt x="39197" y="11360"/>
                      </a:lnTo>
                      <a:lnTo>
                        <a:pt x="38924" y="11062"/>
                      </a:lnTo>
                      <a:lnTo>
                        <a:pt x="38614" y="10776"/>
                      </a:lnTo>
                      <a:lnTo>
                        <a:pt x="37983" y="10288"/>
                      </a:lnTo>
                      <a:lnTo>
                        <a:pt x="37316" y="9859"/>
                      </a:lnTo>
                      <a:lnTo>
                        <a:pt x="36626" y="9502"/>
                      </a:lnTo>
                      <a:lnTo>
                        <a:pt x="35899" y="9216"/>
                      </a:lnTo>
                      <a:lnTo>
                        <a:pt x="35161" y="9002"/>
                      </a:lnTo>
                      <a:lnTo>
                        <a:pt x="34411" y="8859"/>
                      </a:lnTo>
                      <a:lnTo>
                        <a:pt x="33637" y="8788"/>
                      </a:lnTo>
                      <a:close/>
                      <a:moveTo>
                        <a:pt x="50306" y="8788"/>
                      </a:moveTo>
                      <a:lnTo>
                        <a:pt x="49544" y="8859"/>
                      </a:lnTo>
                      <a:lnTo>
                        <a:pt x="48782" y="9002"/>
                      </a:lnTo>
                      <a:lnTo>
                        <a:pt x="48044" y="9216"/>
                      </a:lnTo>
                      <a:lnTo>
                        <a:pt x="47318" y="9502"/>
                      </a:lnTo>
                      <a:lnTo>
                        <a:pt x="46627" y="9859"/>
                      </a:lnTo>
                      <a:lnTo>
                        <a:pt x="45960" y="10288"/>
                      </a:lnTo>
                      <a:lnTo>
                        <a:pt x="45318" y="10776"/>
                      </a:lnTo>
                      <a:lnTo>
                        <a:pt x="45020" y="11062"/>
                      </a:lnTo>
                      <a:lnTo>
                        <a:pt x="44734" y="11360"/>
                      </a:lnTo>
                      <a:lnTo>
                        <a:pt x="44222" y="11991"/>
                      </a:lnTo>
                      <a:lnTo>
                        <a:pt x="43793" y="12657"/>
                      </a:lnTo>
                      <a:lnTo>
                        <a:pt x="43424" y="13360"/>
                      </a:lnTo>
                      <a:lnTo>
                        <a:pt x="43139" y="14086"/>
                      </a:lnTo>
                      <a:lnTo>
                        <a:pt x="42924" y="14825"/>
                      </a:lnTo>
                      <a:lnTo>
                        <a:pt x="42781" y="15587"/>
                      </a:lnTo>
                      <a:lnTo>
                        <a:pt x="42710" y="16349"/>
                      </a:lnTo>
                      <a:lnTo>
                        <a:pt x="42710" y="17122"/>
                      </a:lnTo>
                      <a:lnTo>
                        <a:pt x="42781" y="17885"/>
                      </a:lnTo>
                      <a:lnTo>
                        <a:pt x="42924" y="18647"/>
                      </a:lnTo>
                      <a:lnTo>
                        <a:pt x="43139" y="19385"/>
                      </a:lnTo>
                      <a:lnTo>
                        <a:pt x="43424" y="20111"/>
                      </a:lnTo>
                      <a:lnTo>
                        <a:pt x="43793" y="20814"/>
                      </a:lnTo>
                      <a:lnTo>
                        <a:pt x="44222" y="21480"/>
                      </a:lnTo>
                      <a:lnTo>
                        <a:pt x="44734" y="22111"/>
                      </a:lnTo>
                      <a:lnTo>
                        <a:pt x="45020" y="22421"/>
                      </a:lnTo>
                      <a:lnTo>
                        <a:pt x="45318" y="22695"/>
                      </a:lnTo>
                      <a:lnTo>
                        <a:pt x="45949" y="23195"/>
                      </a:lnTo>
                      <a:lnTo>
                        <a:pt x="46615" y="23624"/>
                      </a:lnTo>
                      <a:lnTo>
                        <a:pt x="47318" y="23969"/>
                      </a:lnTo>
                      <a:lnTo>
                        <a:pt x="48032" y="24255"/>
                      </a:lnTo>
                      <a:lnTo>
                        <a:pt x="48782" y="24469"/>
                      </a:lnTo>
                      <a:lnTo>
                        <a:pt x="49533" y="24612"/>
                      </a:lnTo>
                      <a:lnTo>
                        <a:pt x="50295" y="24683"/>
                      </a:lnTo>
                      <a:lnTo>
                        <a:pt x="51057" y="24683"/>
                      </a:lnTo>
                      <a:lnTo>
                        <a:pt x="51819" y="24612"/>
                      </a:lnTo>
                      <a:lnTo>
                        <a:pt x="52581" y="24469"/>
                      </a:lnTo>
                      <a:lnTo>
                        <a:pt x="53319" y="24255"/>
                      </a:lnTo>
                      <a:lnTo>
                        <a:pt x="54045" y="23969"/>
                      </a:lnTo>
                      <a:lnTo>
                        <a:pt x="54736" y="23624"/>
                      </a:lnTo>
                      <a:lnTo>
                        <a:pt x="55414" y="23195"/>
                      </a:lnTo>
                      <a:lnTo>
                        <a:pt x="56046" y="22695"/>
                      </a:lnTo>
                      <a:lnTo>
                        <a:pt x="56343" y="22421"/>
                      </a:lnTo>
                      <a:lnTo>
                        <a:pt x="56629" y="22111"/>
                      </a:lnTo>
                      <a:lnTo>
                        <a:pt x="57129" y="21480"/>
                      </a:lnTo>
                      <a:lnTo>
                        <a:pt x="57570" y="20814"/>
                      </a:lnTo>
                      <a:lnTo>
                        <a:pt x="57927" y="20111"/>
                      </a:lnTo>
                      <a:lnTo>
                        <a:pt x="58213" y="19385"/>
                      </a:lnTo>
                      <a:lnTo>
                        <a:pt x="58439" y="18647"/>
                      </a:lnTo>
                      <a:lnTo>
                        <a:pt x="58582" y="17885"/>
                      </a:lnTo>
                      <a:lnTo>
                        <a:pt x="58653" y="17111"/>
                      </a:lnTo>
                      <a:lnTo>
                        <a:pt x="58653" y="16349"/>
                      </a:lnTo>
                      <a:lnTo>
                        <a:pt x="58582" y="15575"/>
                      </a:lnTo>
                      <a:lnTo>
                        <a:pt x="58439" y="14825"/>
                      </a:lnTo>
                      <a:lnTo>
                        <a:pt x="58213" y="14074"/>
                      </a:lnTo>
                      <a:lnTo>
                        <a:pt x="57927" y="13360"/>
                      </a:lnTo>
                      <a:lnTo>
                        <a:pt x="57570" y="12657"/>
                      </a:lnTo>
                      <a:lnTo>
                        <a:pt x="57129" y="11991"/>
                      </a:lnTo>
                      <a:lnTo>
                        <a:pt x="56629" y="11360"/>
                      </a:lnTo>
                      <a:lnTo>
                        <a:pt x="56343" y="11062"/>
                      </a:lnTo>
                      <a:lnTo>
                        <a:pt x="56046" y="10776"/>
                      </a:lnTo>
                      <a:lnTo>
                        <a:pt x="55414" y="10288"/>
                      </a:lnTo>
                      <a:lnTo>
                        <a:pt x="54748" y="9859"/>
                      </a:lnTo>
                      <a:lnTo>
                        <a:pt x="54045" y="9502"/>
                      </a:lnTo>
                      <a:lnTo>
                        <a:pt x="53331" y="9216"/>
                      </a:lnTo>
                      <a:lnTo>
                        <a:pt x="52593" y="9002"/>
                      </a:lnTo>
                      <a:lnTo>
                        <a:pt x="51831" y="8859"/>
                      </a:lnTo>
                      <a:lnTo>
                        <a:pt x="51068" y="8788"/>
                      </a:lnTo>
                      <a:close/>
                      <a:moveTo>
                        <a:pt x="11907" y="1"/>
                      </a:moveTo>
                      <a:lnTo>
                        <a:pt x="10681" y="108"/>
                      </a:lnTo>
                      <a:lnTo>
                        <a:pt x="9490" y="346"/>
                      </a:lnTo>
                      <a:lnTo>
                        <a:pt x="8311" y="691"/>
                      </a:lnTo>
                      <a:lnTo>
                        <a:pt x="7192" y="1156"/>
                      </a:lnTo>
                      <a:lnTo>
                        <a:pt x="6109" y="1727"/>
                      </a:lnTo>
                      <a:lnTo>
                        <a:pt x="5097" y="2406"/>
                      </a:lnTo>
                      <a:lnTo>
                        <a:pt x="4144" y="3192"/>
                      </a:lnTo>
                      <a:lnTo>
                        <a:pt x="3703" y="3632"/>
                      </a:lnTo>
                      <a:lnTo>
                        <a:pt x="3394" y="3942"/>
                      </a:lnTo>
                      <a:lnTo>
                        <a:pt x="2965" y="4406"/>
                      </a:lnTo>
                      <a:lnTo>
                        <a:pt x="2203" y="5371"/>
                      </a:lnTo>
                      <a:lnTo>
                        <a:pt x="1560" y="6383"/>
                      </a:lnTo>
                      <a:lnTo>
                        <a:pt x="1024" y="7454"/>
                      </a:lnTo>
                      <a:lnTo>
                        <a:pt x="608" y="8550"/>
                      </a:lnTo>
                      <a:lnTo>
                        <a:pt x="286" y="9681"/>
                      </a:lnTo>
                      <a:lnTo>
                        <a:pt x="96" y="10836"/>
                      </a:lnTo>
                      <a:lnTo>
                        <a:pt x="0" y="11991"/>
                      </a:lnTo>
                      <a:lnTo>
                        <a:pt x="24" y="13146"/>
                      </a:lnTo>
                      <a:lnTo>
                        <a:pt x="155" y="14301"/>
                      </a:lnTo>
                      <a:lnTo>
                        <a:pt x="393" y="15444"/>
                      </a:lnTo>
                      <a:lnTo>
                        <a:pt x="751" y="16563"/>
                      </a:lnTo>
                      <a:lnTo>
                        <a:pt x="1215" y="17646"/>
                      </a:lnTo>
                      <a:lnTo>
                        <a:pt x="1786" y="18682"/>
                      </a:lnTo>
                      <a:lnTo>
                        <a:pt x="2465" y="19682"/>
                      </a:lnTo>
                      <a:lnTo>
                        <a:pt x="3263" y="20623"/>
                      </a:lnTo>
                      <a:lnTo>
                        <a:pt x="3703" y="21064"/>
                      </a:lnTo>
                      <a:lnTo>
                        <a:pt x="4144" y="21492"/>
                      </a:lnTo>
                      <a:lnTo>
                        <a:pt x="5097" y="22278"/>
                      </a:lnTo>
                      <a:lnTo>
                        <a:pt x="6109" y="22969"/>
                      </a:lnTo>
                      <a:lnTo>
                        <a:pt x="7180" y="23540"/>
                      </a:lnTo>
                      <a:lnTo>
                        <a:pt x="8311" y="24005"/>
                      </a:lnTo>
                      <a:lnTo>
                        <a:pt x="9478" y="24350"/>
                      </a:lnTo>
                      <a:lnTo>
                        <a:pt x="10681" y="24576"/>
                      </a:lnTo>
                      <a:lnTo>
                        <a:pt x="11907" y="24695"/>
                      </a:lnTo>
                      <a:lnTo>
                        <a:pt x="12526" y="24695"/>
                      </a:lnTo>
                      <a:lnTo>
                        <a:pt x="13181" y="24683"/>
                      </a:lnTo>
                      <a:lnTo>
                        <a:pt x="14443" y="24576"/>
                      </a:lnTo>
                      <a:lnTo>
                        <a:pt x="15646" y="24362"/>
                      </a:lnTo>
                      <a:lnTo>
                        <a:pt x="16789" y="24028"/>
                      </a:lnTo>
                      <a:lnTo>
                        <a:pt x="17861" y="23588"/>
                      </a:lnTo>
                      <a:lnTo>
                        <a:pt x="18885" y="23040"/>
                      </a:lnTo>
                      <a:lnTo>
                        <a:pt x="19837" y="22385"/>
                      </a:lnTo>
                      <a:lnTo>
                        <a:pt x="20742" y="21623"/>
                      </a:lnTo>
                      <a:lnTo>
                        <a:pt x="21159" y="21195"/>
                      </a:lnTo>
                      <a:lnTo>
                        <a:pt x="21516" y="20825"/>
                      </a:lnTo>
                      <a:lnTo>
                        <a:pt x="22147" y="20028"/>
                      </a:lnTo>
                      <a:lnTo>
                        <a:pt x="22695" y="19170"/>
                      </a:lnTo>
                      <a:lnTo>
                        <a:pt x="23147" y="18242"/>
                      </a:lnTo>
                      <a:lnTo>
                        <a:pt x="23516" y="17253"/>
                      </a:lnTo>
                      <a:lnTo>
                        <a:pt x="23790" y="16206"/>
                      </a:lnTo>
                      <a:lnTo>
                        <a:pt x="23969" y="15086"/>
                      </a:lnTo>
                      <a:lnTo>
                        <a:pt x="24052" y="13908"/>
                      </a:lnTo>
                      <a:lnTo>
                        <a:pt x="24064" y="13289"/>
                      </a:lnTo>
                      <a:lnTo>
                        <a:pt x="24064" y="12753"/>
                      </a:lnTo>
                      <a:lnTo>
                        <a:pt x="23981" y="11705"/>
                      </a:lnTo>
                      <a:lnTo>
                        <a:pt x="23885" y="11181"/>
                      </a:lnTo>
                      <a:lnTo>
                        <a:pt x="12526" y="11181"/>
                      </a:lnTo>
                      <a:lnTo>
                        <a:pt x="12526" y="14574"/>
                      </a:lnTo>
                      <a:lnTo>
                        <a:pt x="20599" y="14574"/>
                      </a:lnTo>
                      <a:lnTo>
                        <a:pt x="20480" y="15265"/>
                      </a:lnTo>
                      <a:lnTo>
                        <a:pt x="20159" y="16491"/>
                      </a:lnTo>
                      <a:lnTo>
                        <a:pt x="19694" y="17563"/>
                      </a:lnTo>
                      <a:lnTo>
                        <a:pt x="19099" y="18456"/>
                      </a:lnTo>
                      <a:lnTo>
                        <a:pt x="18754" y="18825"/>
                      </a:lnTo>
                      <a:lnTo>
                        <a:pt x="18420" y="19135"/>
                      </a:lnTo>
                      <a:lnTo>
                        <a:pt x="17706" y="19682"/>
                      </a:lnTo>
                      <a:lnTo>
                        <a:pt x="16968" y="20147"/>
                      </a:lnTo>
                      <a:lnTo>
                        <a:pt x="16194" y="20540"/>
                      </a:lnTo>
                      <a:lnTo>
                        <a:pt x="15384" y="20849"/>
                      </a:lnTo>
                      <a:lnTo>
                        <a:pt x="14562" y="21075"/>
                      </a:lnTo>
                      <a:lnTo>
                        <a:pt x="13729" y="21230"/>
                      </a:lnTo>
                      <a:lnTo>
                        <a:pt x="12884" y="21302"/>
                      </a:lnTo>
                      <a:lnTo>
                        <a:pt x="12038" y="21290"/>
                      </a:lnTo>
                      <a:lnTo>
                        <a:pt x="11193" y="21195"/>
                      </a:lnTo>
                      <a:lnTo>
                        <a:pt x="10359" y="21028"/>
                      </a:lnTo>
                      <a:lnTo>
                        <a:pt x="9538" y="20778"/>
                      </a:lnTo>
                      <a:lnTo>
                        <a:pt x="8752" y="20456"/>
                      </a:lnTo>
                      <a:lnTo>
                        <a:pt x="7978" y="20052"/>
                      </a:lnTo>
                      <a:lnTo>
                        <a:pt x="7252" y="19563"/>
                      </a:lnTo>
                      <a:lnTo>
                        <a:pt x="6561" y="18992"/>
                      </a:lnTo>
                      <a:lnTo>
                        <a:pt x="6240" y="18682"/>
                      </a:lnTo>
                      <a:lnTo>
                        <a:pt x="5918" y="18349"/>
                      </a:lnTo>
                      <a:lnTo>
                        <a:pt x="5358" y="17634"/>
                      </a:lnTo>
                      <a:lnTo>
                        <a:pt x="4870" y="16884"/>
                      </a:lnTo>
                      <a:lnTo>
                        <a:pt x="4465" y="16099"/>
                      </a:lnTo>
                      <a:lnTo>
                        <a:pt x="4144" y="15289"/>
                      </a:lnTo>
                      <a:lnTo>
                        <a:pt x="3906" y="14455"/>
                      </a:lnTo>
                      <a:lnTo>
                        <a:pt x="3739" y="13610"/>
                      </a:lnTo>
                      <a:lnTo>
                        <a:pt x="3668" y="12753"/>
                      </a:lnTo>
                      <a:lnTo>
                        <a:pt x="3668" y="11895"/>
                      </a:lnTo>
                      <a:lnTo>
                        <a:pt x="3739" y="11038"/>
                      </a:lnTo>
                      <a:lnTo>
                        <a:pt x="3906" y="10193"/>
                      </a:lnTo>
                      <a:lnTo>
                        <a:pt x="4144" y="9359"/>
                      </a:lnTo>
                      <a:lnTo>
                        <a:pt x="4465" y="8550"/>
                      </a:lnTo>
                      <a:lnTo>
                        <a:pt x="4870" y="7764"/>
                      </a:lnTo>
                      <a:lnTo>
                        <a:pt x="5358" y="7014"/>
                      </a:lnTo>
                      <a:lnTo>
                        <a:pt x="5918" y="6299"/>
                      </a:lnTo>
                      <a:lnTo>
                        <a:pt x="6240" y="5966"/>
                      </a:lnTo>
                      <a:lnTo>
                        <a:pt x="6549" y="5656"/>
                      </a:lnTo>
                      <a:lnTo>
                        <a:pt x="7216" y="5085"/>
                      </a:lnTo>
                      <a:lnTo>
                        <a:pt x="7942" y="4585"/>
                      </a:lnTo>
                      <a:lnTo>
                        <a:pt x="8704" y="4180"/>
                      </a:lnTo>
                      <a:lnTo>
                        <a:pt x="9514" y="3835"/>
                      </a:lnTo>
                      <a:lnTo>
                        <a:pt x="10347" y="3585"/>
                      </a:lnTo>
                      <a:lnTo>
                        <a:pt x="11205" y="3430"/>
                      </a:lnTo>
                      <a:lnTo>
                        <a:pt x="12086" y="3347"/>
                      </a:lnTo>
                      <a:lnTo>
                        <a:pt x="12955" y="3347"/>
                      </a:lnTo>
                      <a:lnTo>
                        <a:pt x="13800" y="3418"/>
                      </a:lnTo>
                      <a:lnTo>
                        <a:pt x="14622" y="3573"/>
                      </a:lnTo>
                      <a:lnTo>
                        <a:pt x="15432" y="3811"/>
                      </a:lnTo>
                      <a:lnTo>
                        <a:pt x="16206" y="4120"/>
                      </a:lnTo>
                      <a:lnTo>
                        <a:pt x="16944" y="4501"/>
                      </a:lnTo>
                      <a:lnTo>
                        <a:pt x="17646" y="4966"/>
                      </a:lnTo>
                      <a:lnTo>
                        <a:pt x="18313" y="5490"/>
                      </a:lnTo>
                      <a:lnTo>
                        <a:pt x="18623" y="5775"/>
                      </a:lnTo>
                      <a:lnTo>
                        <a:pt x="21004" y="3394"/>
                      </a:lnTo>
                      <a:lnTo>
                        <a:pt x="20563" y="2989"/>
                      </a:lnTo>
                      <a:lnTo>
                        <a:pt x="19647" y="2251"/>
                      </a:lnTo>
                      <a:lnTo>
                        <a:pt x="18670" y="1608"/>
                      </a:lnTo>
                      <a:lnTo>
                        <a:pt x="17634" y="1072"/>
                      </a:lnTo>
                      <a:lnTo>
                        <a:pt x="16551" y="644"/>
                      </a:lnTo>
                      <a:lnTo>
                        <a:pt x="15432" y="322"/>
                      </a:lnTo>
                      <a:lnTo>
                        <a:pt x="14289" y="108"/>
                      </a:lnTo>
                      <a:lnTo>
                        <a:pt x="13122" y="1"/>
                      </a:lnTo>
                      <a:close/>
                      <a:moveTo>
                        <a:pt x="90111" y="8752"/>
                      </a:moveTo>
                      <a:lnTo>
                        <a:pt x="89372" y="8824"/>
                      </a:lnTo>
                      <a:lnTo>
                        <a:pt x="88646" y="8955"/>
                      </a:lnTo>
                      <a:lnTo>
                        <a:pt x="87932" y="9169"/>
                      </a:lnTo>
                      <a:lnTo>
                        <a:pt x="87253" y="9455"/>
                      </a:lnTo>
                      <a:lnTo>
                        <a:pt x="86598" y="9812"/>
                      </a:lnTo>
                      <a:lnTo>
                        <a:pt x="85991" y="10229"/>
                      </a:lnTo>
                      <a:lnTo>
                        <a:pt x="85419" y="10717"/>
                      </a:lnTo>
                      <a:lnTo>
                        <a:pt x="85157" y="10979"/>
                      </a:lnTo>
                      <a:lnTo>
                        <a:pt x="84884" y="11276"/>
                      </a:lnTo>
                      <a:lnTo>
                        <a:pt x="84407" y="11895"/>
                      </a:lnTo>
                      <a:lnTo>
                        <a:pt x="83979" y="12562"/>
                      </a:lnTo>
                      <a:lnTo>
                        <a:pt x="83633" y="13265"/>
                      </a:lnTo>
                      <a:lnTo>
                        <a:pt x="83348" y="13991"/>
                      </a:lnTo>
                      <a:lnTo>
                        <a:pt x="83145" y="14753"/>
                      </a:lnTo>
                      <a:lnTo>
                        <a:pt x="83014" y="15527"/>
                      </a:lnTo>
                      <a:lnTo>
                        <a:pt x="82967" y="16313"/>
                      </a:lnTo>
                      <a:lnTo>
                        <a:pt x="82979" y="16718"/>
                      </a:lnTo>
                      <a:lnTo>
                        <a:pt x="82967" y="17111"/>
                      </a:lnTo>
                      <a:lnTo>
                        <a:pt x="83038" y="17896"/>
                      </a:lnTo>
                      <a:lnTo>
                        <a:pt x="83169" y="18670"/>
                      </a:lnTo>
                      <a:lnTo>
                        <a:pt x="83383" y="19420"/>
                      </a:lnTo>
                      <a:lnTo>
                        <a:pt x="83669" y="20147"/>
                      </a:lnTo>
                      <a:lnTo>
                        <a:pt x="84026" y="20837"/>
                      </a:lnTo>
                      <a:lnTo>
                        <a:pt x="84467" y="21492"/>
                      </a:lnTo>
                      <a:lnTo>
                        <a:pt x="84955" y="22099"/>
                      </a:lnTo>
                      <a:lnTo>
                        <a:pt x="85241" y="22385"/>
                      </a:lnTo>
                      <a:lnTo>
                        <a:pt x="85515" y="22659"/>
                      </a:lnTo>
                      <a:lnTo>
                        <a:pt x="86122" y="23171"/>
                      </a:lnTo>
                      <a:lnTo>
                        <a:pt x="86765" y="23600"/>
                      </a:lnTo>
                      <a:lnTo>
                        <a:pt x="87444" y="23969"/>
                      </a:lnTo>
                      <a:lnTo>
                        <a:pt x="88158" y="24266"/>
                      </a:lnTo>
                      <a:lnTo>
                        <a:pt x="88908" y="24481"/>
                      </a:lnTo>
                      <a:lnTo>
                        <a:pt x="89670" y="24624"/>
                      </a:lnTo>
                      <a:lnTo>
                        <a:pt x="90456" y="24695"/>
                      </a:lnTo>
                      <a:lnTo>
                        <a:pt x="91385" y="24695"/>
                      </a:lnTo>
                      <a:lnTo>
                        <a:pt x="92444" y="24564"/>
                      </a:lnTo>
                      <a:lnTo>
                        <a:pt x="93468" y="24290"/>
                      </a:lnTo>
                      <a:lnTo>
                        <a:pt x="94445" y="23862"/>
                      </a:lnTo>
                      <a:lnTo>
                        <a:pt x="94909" y="23588"/>
                      </a:lnTo>
                      <a:lnTo>
                        <a:pt x="95278" y="23350"/>
                      </a:lnTo>
                      <a:lnTo>
                        <a:pt x="95981" y="22802"/>
                      </a:lnTo>
                      <a:lnTo>
                        <a:pt x="96624" y="22195"/>
                      </a:lnTo>
                      <a:lnTo>
                        <a:pt x="97207" y="21528"/>
                      </a:lnTo>
                      <a:lnTo>
                        <a:pt x="97469" y="21171"/>
                      </a:lnTo>
                      <a:lnTo>
                        <a:pt x="94766" y="19349"/>
                      </a:lnTo>
                      <a:lnTo>
                        <a:pt x="94600" y="19599"/>
                      </a:lnTo>
                      <a:lnTo>
                        <a:pt x="94242" y="20052"/>
                      </a:lnTo>
                      <a:lnTo>
                        <a:pt x="93814" y="20456"/>
                      </a:lnTo>
                      <a:lnTo>
                        <a:pt x="93361" y="20802"/>
                      </a:lnTo>
                      <a:lnTo>
                        <a:pt x="92849" y="21087"/>
                      </a:lnTo>
                      <a:lnTo>
                        <a:pt x="92313" y="21302"/>
                      </a:lnTo>
                      <a:lnTo>
                        <a:pt x="91754" y="21457"/>
                      </a:lnTo>
                      <a:lnTo>
                        <a:pt x="91170" y="21528"/>
                      </a:lnTo>
                      <a:lnTo>
                        <a:pt x="90873" y="21540"/>
                      </a:lnTo>
                      <a:lnTo>
                        <a:pt x="90563" y="21540"/>
                      </a:lnTo>
                      <a:lnTo>
                        <a:pt x="89956" y="21468"/>
                      </a:lnTo>
                      <a:lnTo>
                        <a:pt x="89372" y="21314"/>
                      </a:lnTo>
                      <a:lnTo>
                        <a:pt x="88825" y="21064"/>
                      </a:lnTo>
                      <a:lnTo>
                        <a:pt x="88313" y="20754"/>
                      </a:lnTo>
                      <a:lnTo>
                        <a:pt x="87860" y="20361"/>
                      </a:lnTo>
                      <a:lnTo>
                        <a:pt x="87467" y="19909"/>
                      </a:lnTo>
                      <a:lnTo>
                        <a:pt x="87134" y="19397"/>
                      </a:lnTo>
                      <a:lnTo>
                        <a:pt x="87003" y="19111"/>
                      </a:lnTo>
                      <a:lnTo>
                        <a:pt x="97660" y="14705"/>
                      </a:lnTo>
                      <a:lnTo>
                        <a:pt x="97302" y="13801"/>
                      </a:lnTo>
                      <a:lnTo>
                        <a:pt x="97136" y="13396"/>
                      </a:lnTo>
                      <a:lnTo>
                        <a:pt x="96743" y="12610"/>
                      </a:lnTo>
                      <a:lnTo>
                        <a:pt x="96517" y="12241"/>
                      </a:lnTo>
                      <a:lnTo>
                        <a:pt x="96231" y="11800"/>
                      </a:lnTo>
                      <a:lnTo>
                        <a:pt x="95588" y="11002"/>
                      </a:lnTo>
                      <a:lnTo>
                        <a:pt x="95219" y="10621"/>
                      </a:lnTo>
                      <a:lnTo>
                        <a:pt x="94992" y="10419"/>
                      </a:lnTo>
                      <a:lnTo>
                        <a:pt x="94516" y="10026"/>
                      </a:lnTo>
                      <a:lnTo>
                        <a:pt x="93992" y="9681"/>
                      </a:lnTo>
                      <a:lnTo>
                        <a:pt x="93456" y="9395"/>
                      </a:lnTo>
                      <a:lnTo>
                        <a:pt x="93171" y="9276"/>
                      </a:lnTo>
                      <a:lnTo>
                        <a:pt x="92849" y="9145"/>
                      </a:lnTo>
                      <a:lnTo>
                        <a:pt x="92194" y="8955"/>
                      </a:lnTo>
                      <a:lnTo>
                        <a:pt x="91516" y="8812"/>
                      </a:lnTo>
                      <a:lnTo>
                        <a:pt x="90837" y="8752"/>
                      </a:lnTo>
                      <a:close/>
                      <a:moveTo>
                        <a:pt x="67750" y="8764"/>
                      </a:moveTo>
                      <a:lnTo>
                        <a:pt x="67369" y="8776"/>
                      </a:lnTo>
                      <a:lnTo>
                        <a:pt x="66619" y="8847"/>
                      </a:lnTo>
                      <a:lnTo>
                        <a:pt x="65892" y="9002"/>
                      </a:lnTo>
                      <a:lnTo>
                        <a:pt x="65178" y="9228"/>
                      </a:lnTo>
                      <a:lnTo>
                        <a:pt x="64499" y="9538"/>
                      </a:lnTo>
                      <a:lnTo>
                        <a:pt x="63856" y="9895"/>
                      </a:lnTo>
                      <a:lnTo>
                        <a:pt x="63249" y="10336"/>
                      </a:lnTo>
                      <a:lnTo>
                        <a:pt x="62678" y="10824"/>
                      </a:lnTo>
                      <a:lnTo>
                        <a:pt x="62416" y="11098"/>
                      </a:lnTo>
                      <a:lnTo>
                        <a:pt x="62142" y="11395"/>
                      </a:lnTo>
                      <a:lnTo>
                        <a:pt x="61642" y="12003"/>
                      </a:lnTo>
                      <a:lnTo>
                        <a:pt x="61213" y="12657"/>
                      </a:lnTo>
                      <a:lnTo>
                        <a:pt x="60844" y="13348"/>
                      </a:lnTo>
                      <a:lnTo>
                        <a:pt x="60546" y="14062"/>
                      </a:lnTo>
                      <a:lnTo>
                        <a:pt x="60332" y="14813"/>
                      </a:lnTo>
                      <a:lnTo>
                        <a:pt x="60189" y="15587"/>
                      </a:lnTo>
                      <a:lnTo>
                        <a:pt x="60130" y="16360"/>
                      </a:lnTo>
                      <a:lnTo>
                        <a:pt x="60130" y="16753"/>
                      </a:lnTo>
                      <a:lnTo>
                        <a:pt x="60130" y="17158"/>
                      </a:lnTo>
                      <a:lnTo>
                        <a:pt x="60189" y="17932"/>
                      </a:lnTo>
                      <a:lnTo>
                        <a:pt x="60344" y="18706"/>
                      </a:lnTo>
                      <a:lnTo>
                        <a:pt x="60558" y="19444"/>
                      </a:lnTo>
                      <a:lnTo>
                        <a:pt x="60844" y="20159"/>
                      </a:lnTo>
                      <a:lnTo>
                        <a:pt x="61213" y="20849"/>
                      </a:lnTo>
                      <a:lnTo>
                        <a:pt x="61642" y="21492"/>
                      </a:lnTo>
                      <a:lnTo>
                        <a:pt x="62142" y="22088"/>
                      </a:lnTo>
                      <a:lnTo>
                        <a:pt x="62416" y="22373"/>
                      </a:lnTo>
                      <a:lnTo>
                        <a:pt x="62678" y="22647"/>
                      </a:lnTo>
                      <a:lnTo>
                        <a:pt x="63249" y="23135"/>
                      </a:lnTo>
                      <a:lnTo>
                        <a:pt x="63856" y="23576"/>
                      </a:lnTo>
                      <a:lnTo>
                        <a:pt x="64511" y="23933"/>
                      </a:lnTo>
                      <a:lnTo>
                        <a:pt x="65190" y="24231"/>
                      </a:lnTo>
                      <a:lnTo>
                        <a:pt x="65892" y="24457"/>
                      </a:lnTo>
                      <a:lnTo>
                        <a:pt x="66619" y="24612"/>
                      </a:lnTo>
                      <a:lnTo>
                        <a:pt x="67369" y="24683"/>
                      </a:lnTo>
                      <a:lnTo>
                        <a:pt x="67750" y="24695"/>
                      </a:lnTo>
                      <a:lnTo>
                        <a:pt x="68083" y="24683"/>
                      </a:lnTo>
                      <a:lnTo>
                        <a:pt x="68714" y="24636"/>
                      </a:lnTo>
                      <a:lnTo>
                        <a:pt x="69322" y="24517"/>
                      </a:lnTo>
                      <a:lnTo>
                        <a:pt x="69881" y="24350"/>
                      </a:lnTo>
                      <a:lnTo>
                        <a:pt x="70405" y="24124"/>
                      </a:lnTo>
                      <a:lnTo>
                        <a:pt x="70893" y="23838"/>
                      </a:lnTo>
                      <a:lnTo>
                        <a:pt x="71334" y="23493"/>
                      </a:lnTo>
                      <a:lnTo>
                        <a:pt x="71739" y="23100"/>
                      </a:lnTo>
                      <a:lnTo>
                        <a:pt x="71929" y="22873"/>
                      </a:lnTo>
                      <a:lnTo>
                        <a:pt x="72048" y="22873"/>
                      </a:lnTo>
                      <a:lnTo>
                        <a:pt x="72048" y="24016"/>
                      </a:lnTo>
                      <a:lnTo>
                        <a:pt x="72036" y="24576"/>
                      </a:lnTo>
                      <a:lnTo>
                        <a:pt x="71893" y="25576"/>
                      </a:lnTo>
                      <a:lnTo>
                        <a:pt x="71620" y="26445"/>
                      </a:lnTo>
                      <a:lnTo>
                        <a:pt x="71191" y="27172"/>
                      </a:lnTo>
                      <a:lnTo>
                        <a:pt x="70917" y="27493"/>
                      </a:lnTo>
                      <a:lnTo>
                        <a:pt x="70596" y="27791"/>
                      </a:lnTo>
                      <a:lnTo>
                        <a:pt x="69881" y="28255"/>
                      </a:lnTo>
                      <a:lnTo>
                        <a:pt x="69083" y="28565"/>
                      </a:lnTo>
                      <a:lnTo>
                        <a:pt x="68238" y="28708"/>
                      </a:lnTo>
                      <a:lnTo>
                        <a:pt x="67809" y="28696"/>
                      </a:lnTo>
                      <a:lnTo>
                        <a:pt x="67464" y="28696"/>
                      </a:lnTo>
                      <a:lnTo>
                        <a:pt x="66809" y="28589"/>
                      </a:lnTo>
                      <a:lnTo>
                        <a:pt x="66166" y="28374"/>
                      </a:lnTo>
                      <a:lnTo>
                        <a:pt x="65583" y="28053"/>
                      </a:lnTo>
                      <a:lnTo>
                        <a:pt x="65309" y="27850"/>
                      </a:lnTo>
                      <a:lnTo>
                        <a:pt x="65059" y="27636"/>
                      </a:lnTo>
                      <a:lnTo>
                        <a:pt x="64630" y="27184"/>
                      </a:lnTo>
                      <a:lnTo>
                        <a:pt x="64249" y="26684"/>
                      </a:lnTo>
                      <a:lnTo>
                        <a:pt x="63928" y="26136"/>
                      </a:lnTo>
                      <a:lnTo>
                        <a:pt x="63809" y="25850"/>
                      </a:lnTo>
                      <a:lnTo>
                        <a:pt x="60749" y="27112"/>
                      </a:lnTo>
                      <a:lnTo>
                        <a:pt x="60975" y="27600"/>
                      </a:lnTo>
                      <a:lnTo>
                        <a:pt x="61523" y="28517"/>
                      </a:lnTo>
                      <a:lnTo>
                        <a:pt x="62166" y="29339"/>
                      </a:lnTo>
                      <a:lnTo>
                        <a:pt x="62928" y="30077"/>
                      </a:lnTo>
                      <a:lnTo>
                        <a:pt x="63344" y="30410"/>
                      </a:lnTo>
                      <a:lnTo>
                        <a:pt x="63833" y="30756"/>
                      </a:lnTo>
                      <a:lnTo>
                        <a:pt x="64892" y="31303"/>
                      </a:lnTo>
                      <a:lnTo>
                        <a:pt x="66023" y="31660"/>
                      </a:lnTo>
                      <a:lnTo>
                        <a:pt x="67202" y="31827"/>
                      </a:lnTo>
                      <a:lnTo>
                        <a:pt x="68178" y="31827"/>
                      </a:lnTo>
                      <a:lnTo>
                        <a:pt x="68929" y="31780"/>
                      </a:lnTo>
                      <a:lnTo>
                        <a:pt x="69667" y="31660"/>
                      </a:lnTo>
                      <a:lnTo>
                        <a:pt x="70381" y="31470"/>
                      </a:lnTo>
                      <a:lnTo>
                        <a:pt x="71072" y="31196"/>
                      </a:lnTo>
                      <a:lnTo>
                        <a:pt x="71739" y="30875"/>
                      </a:lnTo>
                      <a:lnTo>
                        <a:pt x="72370" y="30470"/>
                      </a:lnTo>
                      <a:lnTo>
                        <a:pt x="72965" y="30005"/>
                      </a:lnTo>
                      <a:lnTo>
                        <a:pt x="73239" y="29755"/>
                      </a:lnTo>
                      <a:lnTo>
                        <a:pt x="73501" y="29493"/>
                      </a:lnTo>
                      <a:lnTo>
                        <a:pt x="73965" y="28910"/>
                      </a:lnTo>
                      <a:lnTo>
                        <a:pt x="74358" y="28267"/>
                      </a:lnTo>
                      <a:lnTo>
                        <a:pt x="74691" y="27553"/>
                      </a:lnTo>
                      <a:lnTo>
                        <a:pt x="74965" y="26767"/>
                      </a:lnTo>
                      <a:lnTo>
                        <a:pt x="75156" y="25933"/>
                      </a:lnTo>
                      <a:lnTo>
                        <a:pt x="75299" y="25017"/>
                      </a:lnTo>
                      <a:lnTo>
                        <a:pt x="75358" y="24040"/>
                      </a:lnTo>
                      <a:lnTo>
                        <a:pt x="75370" y="23528"/>
                      </a:lnTo>
                      <a:lnTo>
                        <a:pt x="75370" y="9240"/>
                      </a:lnTo>
                      <a:lnTo>
                        <a:pt x="72048" y="9240"/>
                      </a:lnTo>
                      <a:lnTo>
                        <a:pt x="72048" y="10538"/>
                      </a:lnTo>
                      <a:lnTo>
                        <a:pt x="71929" y="10538"/>
                      </a:lnTo>
                      <a:lnTo>
                        <a:pt x="71750" y="10336"/>
                      </a:lnTo>
                      <a:lnTo>
                        <a:pt x="71358" y="9967"/>
                      </a:lnTo>
                      <a:lnTo>
                        <a:pt x="70917" y="9645"/>
                      </a:lnTo>
                      <a:lnTo>
                        <a:pt x="70453" y="9383"/>
                      </a:lnTo>
                      <a:lnTo>
                        <a:pt x="70203" y="9276"/>
                      </a:lnTo>
                      <a:lnTo>
                        <a:pt x="69905" y="9145"/>
                      </a:lnTo>
                      <a:lnTo>
                        <a:pt x="69310" y="8955"/>
                      </a:lnTo>
                      <a:lnTo>
                        <a:pt x="68690" y="8824"/>
                      </a:lnTo>
                      <a:lnTo>
                        <a:pt x="68059" y="8764"/>
                      </a:lnTo>
                      <a:close/>
                    </a:path>
                  </a:pathLst>
                </a:custGeom>
                <a:solidFill>
                  <a:srgbClr val="5F63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81" name="Google Shape;281;p31"/>
                <p:cNvGrpSpPr/>
                <p:nvPr/>
              </p:nvGrpSpPr>
              <p:grpSpPr>
                <a:xfrm>
                  <a:off x="2430564" y="1427610"/>
                  <a:ext cx="644078" cy="193336"/>
                  <a:chOff x="2430564" y="1427610"/>
                  <a:chExt cx="644078" cy="193336"/>
                </a:xfrm>
              </p:grpSpPr>
              <p:sp>
                <p:nvSpPr>
                  <p:cNvPr id="282" name="Google Shape;282;p31"/>
                  <p:cNvSpPr/>
                  <p:nvPr/>
                </p:nvSpPr>
                <p:spPr>
                  <a:xfrm>
                    <a:off x="2430564" y="1427610"/>
                    <a:ext cx="169444" cy="1933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766" h="22553" extrusionOk="0">
                        <a:moveTo>
                          <a:pt x="10765" y="1"/>
                        </a:moveTo>
                        <a:lnTo>
                          <a:pt x="10193" y="25"/>
                        </a:lnTo>
                        <a:lnTo>
                          <a:pt x="9086" y="156"/>
                        </a:lnTo>
                        <a:lnTo>
                          <a:pt x="8014" y="406"/>
                        </a:lnTo>
                        <a:lnTo>
                          <a:pt x="6978" y="751"/>
                        </a:lnTo>
                        <a:lnTo>
                          <a:pt x="6002" y="1192"/>
                        </a:lnTo>
                        <a:lnTo>
                          <a:pt x="5085" y="1715"/>
                        </a:lnTo>
                        <a:lnTo>
                          <a:pt x="4216" y="2335"/>
                        </a:lnTo>
                        <a:lnTo>
                          <a:pt x="3418" y="3025"/>
                        </a:lnTo>
                        <a:lnTo>
                          <a:pt x="2692" y="3787"/>
                        </a:lnTo>
                        <a:lnTo>
                          <a:pt x="2037" y="4621"/>
                        </a:lnTo>
                        <a:lnTo>
                          <a:pt x="1453" y="5514"/>
                        </a:lnTo>
                        <a:lnTo>
                          <a:pt x="977" y="6466"/>
                        </a:lnTo>
                        <a:lnTo>
                          <a:pt x="572" y="7466"/>
                        </a:lnTo>
                        <a:lnTo>
                          <a:pt x="275" y="8502"/>
                        </a:lnTo>
                        <a:lnTo>
                          <a:pt x="84" y="9586"/>
                        </a:lnTo>
                        <a:lnTo>
                          <a:pt x="1" y="10693"/>
                        </a:lnTo>
                        <a:lnTo>
                          <a:pt x="1" y="11265"/>
                        </a:lnTo>
                        <a:lnTo>
                          <a:pt x="1" y="11729"/>
                        </a:lnTo>
                        <a:lnTo>
                          <a:pt x="13" y="12300"/>
                        </a:lnTo>
                        <a:lnTo>
                          <a:pt x="144" y="13408"/>
                        </a:lnTo>
                        <a:lnTo>
                          <a:pt x="382" y="14479"/>
                        </a:lnTo>
                        <a:lnTo>
                          <a:pt x="727" y="15503"/>
                        </a:lnTo>
                        <a:lnTo>
                          <a:pt x="1168" y="16480"/>
                        </a:lnTo>
                        <a:lnTo>
                          <a:pt x="1692" y="17408"/>
                        </a:lnTo>
                        <a:lnTo>
                          <a:pt x="2299" y="18278"/>
                        </a:lnTo>
                        <a:lnTo>
                          <a:pt x="2977" y="19087"/>
                        </a:lnTo>
                        <a:lnTo>
                          <a:pt x="3740" y="19814"/>
                        </a:lnTo>
                        <a:lnTo>
                          <a:pt x="4573" y="20480"/>
                        </a:lnTo>
                        <a:lnTo>
                          <a:pt x="5466" y="21052"/>
                        </a:lnTo>
                        <a:lnTo>
                          <a:pt x="6407" y="21552"/>
                        </a:lnTo>
                        <a:lnTo>
                          <a:pt x="7407" y="21945"/>
                        </a:lnTo>
                        <a:lnTo>
                          <a:pt x="8443" y="22254"/>
                        </a:lnTo>
                        <a:lnTo>
                          <a:pt x="9526" y="22457"/>
                        </a:lnTo>
                        <a:lnTo>
                          <a:pt x="10634" y="22552"/>
                        </a:lnTo>
                        <a:lnTo>
                          <a:pt x="11205" y="22552"/>
                        </a:lnTo>
                        <a:lnTo>
                          <a:pt x="11836" y="22540"/>
                        </a:lnTo>
                        <a:lnTo>
                          <a:pt x="13074" y="22409"/>
                        </a:lnTo>
                        <a:lnTo>
                          <a:pt x="14301" y="22147"/>
                        </a:lnTo>
                        <a:lnTo>
                          <a:pt x="15480" y="21742"/>
                        </a:lnTo>
                        <a:lnTo>
                          <a:pt x="16063" y="21492"/>
                        </a:lnTo>
                        <a:lnTo>
                          <a:pt x="16587" y="21242"/>
                        </a:lnTo>
                        <a:lnTo>
                          <a:pt x="17599" y="20647"/>
                        </a:lnTo>
                        <a:lnTo>
                          <a:pt x="18528" y="19933"/>
                        </a:lnTo>
                        <a:lnTo>
                          <a:pt x="19373" y="19123"/>
                        </a:lnTo>
                        <a:lnTo>
                          <a:pt x="19766" y="18682"/>
                        </a:lnTo>
                        <a:lnTo>
                          <a:pt x="17825" y="16742"/>
                        </a:lnTo>
                        <a:lnTo>
                          <a:pt x="17516" y="17111"/>
                        </a:lnTo>
                        <a:lnTo>
                          <a:pt x="16837" y="17789"/>
                        </a:lnTo>
                        <a:lnTo>
                          <a:pt x="16087" y="18373"/>
                        </a:lnTo>
                        <a:lnTo>
                          <a:pt x="15289" y="18873"/>
                        </a:lnTo>
                        <a:lnTo>
                          <a:pt x="14432" y="19278"/>
                        </a:lnTo>
                        <a:lnTo>
                          <a:pt x="13551" y="19587"/>
                        </a:lnTo>
                        <a:lnTo>
                          <a:pt x="12622" y="19790"/>
                        </a:lnTo>
                        <a:lnTo>
                          <a:pt x="11669" y="19897"/>
                        </a:lnTo>
                        <a:lnTo>
                          <a:pt x="10776" y="19897"/>
                        </a:lnTo>
                        <a:lnTo>
                          <a:pt x="9943" y="19837"/>
                        </a:lnTo>
                        <a:lnTo>
                          <a:pt x="9133" y="19683"/>
                        </a:lnTo>
                        <a:lnTo>
                          <a:pt x="8347" y="19468"/>
                        </a:lnTo>
                        <a:lnTo>
                          <a:pt x="7585" y="19159"/>
                        </a:lnTo>
                        <a:lnTo>
                          <a:pt x="6871" y="18778"/>
                        </a:lnTo>
                        <a:lnTo>
                          <a:pt x="6180" y="18325"/>
                        </a:lnTo>
                        <a:lnTo>
                          <a:pt x="5537" y="17813"/>
                        </a:lnTo>
                        <a:lnTo>
                          <a:pt x="5240" y="17516"/>
                        </a:lnTo>
                        <a:lnTo>
                          <a:pt x="4942" y="17218"/>
                        </a:lnTo>
                        <a:lnTo>
                          <a:pt x="4406" y="16575"/>
                        </a:lnTo>
                        <a:lnTo>
                          <a:pt x="3954" y="15884"/>
                        </a:lnTo>
                        <a:lnTo>
                          <a:pt x="3573" y="15158"/>
                        </a:lnTo>
                        <a:lnTo>
                          <a:pt x="3275" y="14372"/>
                        </a:lnTo>
                        <a:lnTo>
                          <a:pt x="3049" y="13551"/>
                        </a:lnTo>
                        <a:lnTo>
                          <a:pt x="2894" y="12682"/>
                        </a:lnTo>
                        <a:lnTo>
                          <a:pt x="2823" y="11765"/>
                        </a:lnTo>
                        <a:lnTo>
                          <a:pt x="2811" y="11288"/>
                        </a:lnTo>
                        <a:lnTo>
                          <a:pt x="2823" y="10800"/>
                        </a:lnTo>
                        <a:lnTo>
                          <a:pt x="2894" y="9883"/>
                        </a:lnTo>
                        <a:lnTo>
                          <a:pt x="3049" y="9014"/>
                        </a:lnTo>
                        <a:lnTo>
                          <a:pt x="3275" y="8193"/>
                        </a:lnTo>
                        <a:lnTo>
                          <a:pt x="3585" y="7407"/>
                        </a:lnTo>
                        <a:lnTo>
                          <a:pt x="3954" y="6681"/>
                        </a:lnTo>
                        <a:lnTo>
                          <a:pt x="4418" y="5990"/>
                        </a:lnTo>
                        <a:lnTo>
                          <a:pt x="4942" y="5347"/>
                        </a:lnTo>
                        <a:lnTo>
                          <a:pt x="5240" y="5049"/>
                        </a:lnTo>
                        <a:lnTo>
                          <a:pt x="5537" y="4752"/>
                        </a:lnTo>
                        <a:lnTo>
                          <a:pt x="6180" y="4240"/>
                        </a:lnTo>
                        <a:lnTo>
                          <a:pt x="6871" y="3787"/>
                        </a:lnTo>
                        <a:lnTo>
                          <a:pt x="7597" y="3406"/>
                        </a:lnTo>
                        <a:lnTo>
                          <a:pt x="8359" y="3097"/>
                        </a:lnTo>
                        <a:lnTo>
                          <a:pt x="9145" y="2882"/>
                        </a:lnTo>
                        <a:lnTo>
                          <a:pt x="9955" y="2728"/>
                        </a:lnTo>
                        <a:lnTo>
                          <a:pt x="10776" y="2668"/>
                        </a:lnTo>
                        <a:lnTo>
                          <a:pt x="11193" y="2668"/>
                        </a:lnTo>
                        <a:lnTo>
                          <a:pt x="11622" y="2656"/>
                        </a:lnTo>
                        <a:lnTo>
                          <a:pt x="12479" y="2716"/>
                        </a:lnTo>
                        <a:lnTo>
                          <a:pt x="13324" y="2882"/>
                        </a:lnTo>
                        <a:lnTo>
                          <a:pt x="14134" y="3144"/>
                        </a:lnTo>
                        <a:lnTo>
                          <a:pt x="14896" y="3501"/>
                        </a:lnTo>
                        <a:lnTo>
                          <a:pt x="15622" y="3942"/>
                        </a:lnTo>
                        <a:lnTo>
                          <a:pt x="16301" y="4466"/>
                        </a:lnTo>
                        <a:lnTo>
                          <a:pt x="16908" y="5073"/>
                        </a:lnTo>
                        <a:lnTo>
                          <a:pt x="17194" y="5407"/>
                        </a:lnTo>
                        <a:lnTo>
                          <a:pt x="19123" y="3525"/>
                        </a:lnTo>
                        <a:lnTo>
                          <a:pt x="18742" y="3097"/>
                        </a:lnTo>
                        <a:lnTo>
                          <a:pt x="17920" y="2323"/>
                        </a:lnTo>
                        <a:lnTo>
                          <a:pt x="17027" y="1656"/>
                        </a:lnTo>
                        <a:lnTo>
                          <a:pt x="16075" y="1096"/>
                        </a:lnTo>
                        <a:lnTo>
                          <a:pt x="15051" y="644"/>
                        </a:lnTo>
                        <a:lnTo>
                          <a:pt x="13991" y="311"/>
                        </a:lnTo>
                        <a:lnTo>
                          <a:pt x="12896" y="84"/>
                        </a:lnTo>
                        <a:lnTo>
                          <a:pt x="11777" y="1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3" name="Google Shape;283;p31"/>
                  <p:cNvSpPr/>
                  <p:nvPr/>
                </p:nvSpPr>
                <p:spPr>
                  <a:xfrm>
                    <a:off x="2621028" y="1431699"/>
                    <a:ext cx="23797" cy="1850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6" h="21587" extrusionOk="0">
                        <a:moveTo>
                          <a:pt x="1" y="0"/>
                        </a:moveTo>
                        <a:lnTo>
                          <a:pt x="1" y="21587"/>
                        </a:lnTo>
                        <a:lnTo>
                          <a:pt x="2775" y="21587"/>
                        </a:lnTo>
                        <a:lnTo>
                          <a:pt x="2775" y="0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4" name="Google Shape;284;p31"/>
                  <p:cNvSpPr/>
                  <p:nvPr/>
                </p:nvSpPr>
                <p:spPr>
                  <a:xfrm>
                    <a:off x="2665228" y="1485997"/>
                    <a:ext cx="130353" cy="1348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06" h="15730" extrusionOk="0">
                        <a:moveTo>
                          <a:pt x="7287" y="2537"/>
                        </a:moveTo>
                        <a:lnTo>
                          <a:pt x="8180" y="2560"/>
                        </a:lnTo>
                        <a:lnTo>
                          <a:pt x="9061" y="2763"/>
                        </a:lnTo>
                        <a:lnTo>
                          <a:pt x="9895" y="3120"/>
                        </a:lnTo>
                        <a:lnTo>
                          <a:pt x="10657" y="3656"/>
                        </a:lnTo>
                        <a:lnTo>
                          <a:pt x="10990" y="4001"/>
                        </a:lnTo>
                        <a:lnTo>
                          <a:pt x="11348" y="4394"/>
                        </a:lnTo>
                        <a:lnTo>
                          <a:pt x="11919" y="5299"/>
                        </a:lnTo>
                        <a:lnTo>
                          <a:pt x="12288" y="6287"/>
                        </a:lnTo>
                        <a:lnTo>
                          <a:pt x="12455" y="7335"/>
                        </a:lnTo>
                        <a:lnTo>
                          <a:pt x="12455" y="7871"/>
                        </a:lnTo>
                        <a:lnTo>
                          <a:pt x="12455" y="8395"/>
                        </a:lnTo>
                        <a:lnTo>
                          <a:pt x="12288" y="9442"/>
                        </a:lnTo>
                        <a:lnTo>
                          <a:pt x="11907" y="10431"/>
                        </a:lnTo>
                        <a:lnTo>
                          <a:pt x="11348" y="11336"/>
                        </a:lnTo>
                        <a:lnTo>
                          <a:pt x="10990" y="11740"/>
                        </a:lnTo>
                        <a:lnTo>
                          <a:pt x="10895" y="11836"/>
                        </a:lnTo>
                        <a:lnTo>
                          <a:pt x="10800" y="11931"/>
                        </a:lnTo>
                        <a:lnTo>
                          <a:pt x="10443" y="12241"/>
                        </a:lnTo>
                        <a:lnTo>
                          <a:pt x="9645" y="12729"/>
                        </a:lnTo>
                        <a:lnTo>
                          <a:pt x="8800" y="13050"/>
                        </a:lnTo>
                        <a:lnTo>
                          <a:pt x="7907" y="13193"/>
                        </a:lnTo>
                        <a:lnTo>
                          <a:pt x="7013" y="13169"/>
                        </a:lnTo>
                        <a:lnTo>
                          <a:pt x="6144" y="12967"/>
                        </a:lnTo>
                        <a:lnTo>
                          <a:pt x="5311" y="12610"/>
                        </a:lnTo>
                        <a:lnTo>
                          <a:pt x="4549" y="12074"/>
                        </a:lnTo>
                        <a:lnTo>
                          <a:pt x="4204" y="11740"/>
                        </a:lnTo>
                        <a:lnTo>
                          <a:pt x="3858" y="11336"/>
                        </a:lnTo>
                        <a:lnTo>
                          <a:pt x="3299" y="10431"/>
                        </a:lnTo>
                        <a:lnTo>
                          <a:pt x="2918" y="9442"/>
                        </a:lnTo>
                        <a:lnTo>
                          <a:pt x="2751" y="8395"/>
                        </a:lnTo>
                        <a:lnTo>
                          <a:pt x="2751" y="7871"/>
                        </a:lnTo>
                        <a:lnTo>
                          <a:pt x="2739" y="7335"/>
                        </a:lnTo>
                        <a:lnTo>
                          <a:pt x="2918" y="6287"/>
                        </a:lnTo>
                        <a:lnTo>
                          <a:pt x="3287" y="5299"/>
                        </a:lnTo>
                        <a:lnTo>
                          <a:pt x="3846" y="4394"/>
                        </a:lnTo>
                        <a:lnTo>
                          <a:pt x="4204" y="4001"/>
                        </a:lnTo>
                        <a:lnTo>
                          <a:pt x="4299" y="3894"/>
                        </a:lnTo>
                        <a:lnTo>
                          <a:pt x="4406" y="3799"/>
                        </a:lnTo>
                        <a:lnTo>
                          <a:pt x="4763" y="3489"/>
                        </a:lnTo>
                        <a:lnTo>
                          <a:pt x="5549" y="3001"/>
                        </a:lnTo>
                        <a:lnTo>
                          <a:pt x="6406" y="2680"/>
                        </a:lnTo>
                        <a:lnTo>
                          <a:pt x="7287" y="2537"/>
                        </a:lnTo>
                        <a:close/>
                        <a:moveTo>
                          <a:pt x="7240" y="1"/>
                        </a:moveTo>
                        <a:lnTo>
                          <a:pt x="6502" y="72"/>
                        </a:lnTo>
                        <a:lnTo>
                          <a:pt x="5775" y="215"/>
                        </a:lnTo>
                        <a:lnTo>
                          <a:pt x="5061" y="417"/>
                        </a:lnTo>
                        <a:lnTo>
                          <a:pt x="4358" y="703"/>
                        </a:lnTo>
                        <a:lnTo>
                          <a:pt x="3692" y="1048"/>
                        </a:lnTo>
                        <a:lnTo>
                          <a:pt x="3049" y="1477"/>
                        </a:lnTo>
                        <a:lnTo>
                          <a:pt x="2441" y="1965"/>
                        </a:lnTo>
                        <a:lnTo>
                          <a:pt x="2156" y="2239"/>
                        </a:lnTo>
                        <a:lnTo>
                          <a:pt x="1882" y="2525"/>
                        </a:lnTo>
                        <a:lnTo>
                          <a:pt x="1405" y="3144"/>
                        </a:lnTo>
                        <a:lnTo>
                          <a:pt x="1001" y="3799"/>
                        </a:lnTo>
                        <a:lnTo>
                          <a:pt x="655" y="4489"/>
                        </a:lnTo>
                        <a:lnTo>
                          <a:pt x="381" y="5204"/>
                        </a:lnTo>
                        <a:lnTo>
                          <a:pt x="191" y="5942"/>
                        </a:lnTo>
                        <a:lnTo>
                          <a:pt x="60" y="6704"/>
                        </a:lnTo>
                        <a:lnTo>
                          <a:pt x="0" y="7478"/>
                        </a:lnTo>
                        <a:lnTo>
                          <a:pt x="12" y="7871"/>
                        </a:lnTo>
                        <a:lnTo>
                          <a:pt x="0" y="8252"/>
                        </a:lnTo>
                        <a:lnTo>
                          <a:pt x="60" y="9026"/>
                        </a:lnTo>
                        <a:lnTo>
                          <a:pt x="191" y="9788"/>
                        </a:lnTo>
                        <a:lnTo>
                          <a:pt x="393" y="10526"/>
                        </a:lnTo>
                        <a:lnTo>
                          <a:pt x="667" y="11240"/>
                        </a:lnTo>
                        <a:lnTo>
                          <a:pt x="1012" y="11931"/>
                        </a:lnTo>
                        <a:lnTo>
                          <a:pt x="1417" y="12586"/>
                        </a:lnTo>
                        <a:lnTo>
                          <a:pt x="1894" y="13205"/>
                        </a:lnTo>
                        <a:lnTo>
                          <a:pt x="2156" y="13491"/>
                        </a:lnTo>
                        <a:lnTo>
                          <a:pt x="2441" y="13765"/>
                        </a:lnTo>
                        <a:lnTo>
                          <a:pt x="3049" y="14253"/>
                        </a:lnTo>
                        <a:lnTo>
                          <a:pt x="3692" y="14681"/>
                        </a:lnTo>
                        <a:lnTo>
                          <a:pt x="4358" y="15027"/>
                        </a:lnTo>
                        <a:lnTo>
                          <a:pt x="5061" y="15312"/>
                        </a:lnTo>
                        <a:lnTo>
                          <a:pt x="5775" y="15515"/>
                        </a:lnTo>
                        <a:lnTo>
                          <a:pt x="6502" y="15658"/>
                        </a:lnTo>
                        <a:lnTo>
                          <a:pt x="7240" y="15729"/>
                        </a:lnTo>
                        <a:lnTo>
                          <a:pt x="7978" y="15729"/>
                        </a:lnTo>
                        <a:lnTo>
                          <a:pt x="8716" y="15658"/>
                        </a:lnTo>
                        <a:lnTo>
                          <a:pt x="9442" y="15515"/>
                        </a:lnTo>
                        <a:lnTo>
                          <a:pt x="10157" y="15312"/>
                        </a:lnTo>
                        <a:lnTo>
                          <a:pt x="10859" y="15027"/>
                        </a:lnTo>
                        <a:lnTo>
                          <a:pt x="11526" y="14681"/>
                        </a:lnTo>
                        <a:lnTo>
                          <a:pt x="12169" y="14253"/>
                        </a:lnTo>
                        <a:lnTo>
                          <a:pt x="12776" y="13765"/>
                        </a:lnTo>
                        <a:lnTo>
                          <a:pt x="13062" y="13491"/>
                        </a:lnTo>
                        <a:lnTo>
                          <a:pt x="13324" y="13205"/>
                        </a:lnTo>
                        <a:lnTo>
                          <a:pt x="13800" y="12586"/>
                        </a:lnTo>
                        <a:lnTo>
                          <a:pt x="14217" y="11931"/>
                        </a:lnTo>
                        <a:lnTo>
                          <a:pt x="14550" y="11240"/>
                        </a:lnTo>
                        <a:lnTo>
                          <a:pt x="14824" y="10526"/>
                        </a:lnTo>
                        <a:lnTo>
                          <a:pt x="15027" y="9788"/>
                        </a:lnTo>
                        <a:lnTo>
                          <a:pt x="15158" y="9026"/>
                        </a:lnTo>
                        <a:lnTo>
                          <a:pt x="15205" y="8252"/>
                        </a:lnTo>
                        <a:lnTo>
                          <a:pt x="15205" y="7871"/>
                        </a:lnTo>
                        <a:lnTo>
                          <a:pt x="15205" y="7478"/>
                        </a:lnTo>
                        <a:lnTo>
                          <a:pt x="15158" y="6704"/>
                        </a:lnTo>
                        <a:lnTo>
                          <a:pt x="15027" y="5942"/>
                        </a:lnTo>
                        <a:lnTo>
                          <a:pt x="14824" y="5204"/>
                        </a:lnTo>
                        <a:lnTo>
                          <a:pt x="14550" y="4489"/>
                        </a:lnTo>
                        <a:lnTo>
                          <a:pt x="14205" y="3799"/>
                        </a:lnTo>
                        <a:lnTo>
                          <a:pt x="13800" y="3144"/>
                        </a:lnTo>
                        <a:lnTo>
                          <a:pt x="13324" y="2525"/>
                        </a:lnTo>
                        <a:lnTo>
                          <a:pt x="13062" y="2239"/>
                        </a:lnTo>
                        <a:lnTo>
                          <a:pt x="12776" y="1965"/>
                        </a:lnTo>
                        <a:lnTo>
                          <a:pt x="12169" y="1477"/>
                        </a:lnTo>
                        <a:lnTo>
                          <a:pt x="11526" y="1048"/>
                        </a:lnTo>
                        <a:lnTo>
                          <a:pt x="10859" y="703"/>
                        </a:lnTo>
                        <a:lnTo>
                          <a:pt x="10157" y="417"/>
                        </a:lnTo>
                        <a:lnTo>
                          <a:pt x="9442" y="215"/>
                        </a:lnTo>
                        <a:lnTo>
                          <a:pt x="8716" y="72"/>
                        </a:lnTo>
                        <a:lnTo>
                          <a:pt x="7978" y="1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5" name="Google Shape;285;p31"/>
                  <p:cNvSpPr/>
                  <p:nvPr/>
                </p:nvSpPr>
                <p:spPr>
                  <a:xfrm>
                    <a:off x="2814758" y="1490181"/>
                    <a:ext cx="112291" cy="1306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99" h="15242" extrusionOk="0">
                        <a:moveTo>
                          <a:pt x="1" y="1"/>
                        </a:moveTo>
                        <a:lnTo>
                          <a:pt x="1" y="9014"/>
                        </a:lnTo>
                        <a:lnTo>
                          <a:pt x="25" y="9717"/>
                        </a:lnTo>
                        <a:lnTo>
                          <a:pt x="215" y="10979"/>
                        </a:lnTo>
                        <a:lnTo>
                          <a:pt x="572" y="12110"/>
                        </a:lnTo>
                        <a:lnTo>
                          <a:pt x="965" y="12860"/>
                        </a:lnTo>
                        <a:lnTo>
                          <a:pt x="1275" y="13324"/>
                        </a:lnTo>
                        <a:lnTo>
                          <a:pt x="1453" y="13539"/>
                        </a:lnTo>
                        <a:lnTo>
                          <a:pt x="1632" y="13741"/>
                        </a:lnTo>
                        <a:lnTo>
                          <a:pt x="2037" y="14122"/>
                        </a:lnTo>
                        <a:lnTo>
                          <a:pt x="2477" y="14432"/>
                        </a:lnTo>
                        <a:lnTo>
                          <a:pt x="2954" y="14705"/>
                        </a:lnTo>
                        <a:lnTo>
                          <a:pt x="3478" y="14908"/>
                        </a:lnTo>
                        <a:lnTo>
                          <a:pt x="4049" y="15075"/>
                        </a:lnTo>
                        <a:lnTo>
                          <a:pt x="4656" y="15182"/>
                        </a:lnTo>
                        <a:lnTo>
                          <a:pt x="5311" y="15229"/>
                        </a:lnTo>
                        <a:lnTo>
                          <a:pt x="5657" y="15241"/>
                        </a:lnTo>
                        <a:lnTo>
                          <a:pt x="6014" y="15229"/>
                        </a:lnTo>
                        <a:lnTo>
                          <a:pt x="6728" y="15134"/>
                        </a:lnTo>
                        <a:lnTo>
                          <a:pt x="7407" y="14944"/>
                        </a:lnTo>
                        <a:lnTo>
                          <a:pt x="8074" y="14670"/>
                        </a:lnTo>
                        <a:lnTo>
                          <a:pt x="8395" y="14491"/>
                        </a:lnTo>
                        <a:lnTo>
                          <a:pt x="8681" y="14324"/>
                        </a:lnTo>
                        <a:lnTo>
                          <a:pt x="9229" y="13943"/>
                        </a:lnTo>
                        <a:lnTo>
                          <a:pt x="9717" y="13491"/>
                        </a:lnTo>
                        <a:lnTo>
                          <a:pt x="10133" y="12991"/>
                        </a:lnTo>
                        <a:lnTo>
                          <a:pt x="10324" y="12705"/>
                        </a:lnTo>
                        <a:lnTo>
                          <a:pt x="10443" y="12705"/>
                        </a:lnTo>
                        <a:lnTo>
                          <a:pt x="10443" y="14765"/>
                        </a:lnTo>
                        <a:lnTo>
                          <a:pt x="13098" y="14765"/>
                        </a:lnTo>
                        <a:lnTo>
                          <a:pt x="13098" y="1"/>
                        </a:lnTo>
                        <a:lnTo>
                          <a:pt x="10312" y="1"/>
                        </a:lnTo>
                        <a:lnTo>
                          <a:pt x="10312" y="8121"/>
                        </a:lnTo>
                        <a:lnTo>
                          <a:pt x="10300" y="8550"/>
                        </a:lnTo>
                        <a:lnTo>
                          <a:pt x="10169" y="9407"/>
                        </a:lnTo>
                        <a:lnTo>
                          <a:pt x="9895" y="10217"/>
                        </a:lnTo>
                        <a:lnTo>
                          <a:pt x="9479" y="10979"/>
                        </a:lnTo>
                        <a:lnTo>
                          <a:pt x="9229" y="11324"/>
                        </a:lnTo>
                        <a:lnTo>
                          <a:pt x="8967" y="11645"/>
                        </a:lnTo>
                        <a:lnTo>
                          <a:pt x="8336" y="12169"/>
                        </a:lnTo>
                        <a:lnTo>
                          <a:pt x="7609" y="12526"/>
                        </a:lnTo>
                        <a:lnTo>
                          <a:pt x="6823" y="12693"/>
                        </a:lnTo>
                        <a:lnTo>
                          <a:pt x="6407" y="12705"/>
                        </a:lnTo>
                        <a:lnTo>
                          <a:pt x="5966" y="12693"/>
                        </a:lnTo>
                        <a:lnTo>
                          <a:pt x="5168" y="12562"/>
                        </a:lnTo>
                        <a:lnTo>
                          <a:pt x="4490" y="12312"/>
                        </a:lnTo>
                        <a:lnTo>
                          <a:pt x="3918" y="11919"/>
                        </a:lnTo>
                        <a:lnTo>
                          <a:pt x="3454" y="11407"/>
                        </a:lnTo>
                        <a:lnTo>
                          <a:pt x="3120" y="10764"/>
                        </a:lnTo>
                        <a:lnTo>
                          <a:pt x="2882" y="9990"/>
                        </a:lnTo>
                        <a:lnTo>
                          <a:pt x="2775" y="9085"/>
                        </a:lnTo>
                        <a:lnTo>
                          <a:pt x="2763" y="8585"/>
                        </a:lnTo>
                        <a:lnTo>
                          <a:pt x="2763" y="1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6" name="Google Shape;286;p31"/>
                  <p:cNvSpPr/>
                  <p:nvPr/>
                </p:nvSpPr>
                <p:spPr>
                  <a:xfrm>
                    <a:off x="2947349" y="1431699"/>
                    <a:ext cx="127293" cy="189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49" h="22076" extrusionOk="0">
                        <a:moveTo>
                          <a:pt x="7240" y="8894"/>
                        </a:moveTo>
                        <a:lnTo>
                          <a:pt x="8097" y="8930"/>
                        </a:lnTo>
                        <a:lnTo>
                          <a:pt x="8955" y="9121"/>
                        </a:lnTo>
                        <a:lnTo>
                          <a:pt x="9752" y="9490"/>
                        </a:lnTo>
                        <a:lnTo>
                          <a:pt x="10491" y="10014"/>
                        </a:lnTo>
                        <a:lnTo>
                          <a:pt x="10812" y="10347"/>
                        </a:lnTo>
                        <a:lnTo>
                          <a:pt x="11157" y="10752"/>
                        </a:lnTo>
                        <a:lnTo>
                          <a:pt x="11693" y="11657"/>
                        </a:lnTo>
                        <a:lnTo>
                          <a:pt x="12038" y="12645"/>
                        </a:lnTo>
                        <a:lnTo>
                          <a:pt x="12193" y="13681"/>
                        </a:lnTo>
                        <a:lnTo>
                          <a:pt x="12181" y="14217"/>
                        </a:lnTo>
                        <a:lnTo>
                          <a:pt x="12193" y="14741"/>
                        </a:lnTo>
                        <a:lnTo>
                          <a:pt x="12038" y="15788"/>
                        </a:lnTo>
                        <a:lnTo>
                          <a:pt x="11693" y="16777"/>
                        </a:lnTo>
                        <a:lnTo>
                          <a:pt x="11157" y="17682"/>
                        </a:lnTo>
                        <a:lnTo>
                          <a:pt x="10812" y="18086"/>
                        </a:lnTo>
                        <a:lnTo>
                          <a:pt x="10479" y="18432"/>
                        </a:lnTo>
                        <a:lnTo>
                          <a:pt x="9717" y="18979"/>
                        </a:lnTo>
                        <a:lnTo>
                          <a:pt x="8871" y="19348"/>
                        </a:lnTo>
                        <a:lnTo>
                          <a:pt x="7954" y="19527"/>
                        </a:lnTo>
                        <a:lnTo>
                          <a:pt x="7478" y="19539"/>
                        </a:lnTo>
                        <a:lnTo>
                          <a:pt x="7014" y="19527"/>
                        </a:lnTo>
                        <a:lnTo>
                          <a:pt x="6097" y="19337"/>
                        </a:lnTo>
                        <a:lnTo>
                          <a:pt x="5252" y="18967"/>
                        </a:lnTo>
                        <a:lnTo>
                          <a:pt x="4501" y="18420"/>
                        </a:lnTo>
                        <a:lnTo>
                          <a:pt x="4180" y="18086"/>
                        </a:lnTo>
                        <a:lnTo>
                          <a:pt x="3835" y="17682"/>
                        </a:lnTo>
                        <a:lnTo>
                          <a:pt x="3287" y="16777"/>
                        </a:lnTo>
                        <a:lnTo>
                          <a:pt x="2930" y="15788"/>
                        </a:lnTo>
                        <a:lnTo>
                          <a:pt x="2775" y="14753"/>
                        </a:lnTo>
                        <a:lnTo>
                          <a:pt x="2787" y="14217"/>
                        </a:lnTo>
                        <a:lnTo>
                          <a:pt x="2775" y="13681"/>
                        </a:lnTo>
                        <a:lnTo>
                          <a:pt x="2930" y="12645"/>
                        </a:lnTo>
                        <a:lnTo>
                          <a:pt x="3287" y="11657"/>
                        </a:lnTo>
                        <a:lnTo>
                          <a:pt x="3835" y="10752"/>
                        </a:lnTo>
                        <a:lnTo>
                          <a:pt x="4180" y="10347"/>
                        </a:lnTo>
                        <a:lnTo>
                          <a:pt x="4299" y="10216"/>
                        </a:lnTo>
                        <a:lnTo>
                          <a:pt x="4430" y="10097"/>
                        </a:lnTo>
                        <a:lnTo>
                          <a:pt x="4775" y="9787"/>
                        </a:lnTo>
                        <a:lnTo>
                          <a:pt x="5549" y="9323"/>
                        </a:lnTo>
                        <a:lnTo>
                          <a:pt x="6371" y="9025"/>
                        </a:lnTo>
                        <a:lnTo>
                          <a:pt x="7240" y="8894"/>
                        </a:lnTo>
                        <a:close/>
                        <a:moveTo>
                          <a:pt x="12074" y="0"/>
                        </a:moveTo>
                        <a:lnTo>
                          <a:pt x="12074" y="6823"/>
                        </a:lnTo>
                        <a:lnTo>
                          <a:pt x="12193" y="8871"/>
                        </a:lnTo>
                        <a:lnTo>
                          <a:pt x="12074" y="8871"/>
                        </a:lnTo>
                        <a:lnTo>
                          <a:pt x="11884" y="8585"/>
                        </a:lnTo>
                        <a:lnTo>
                          <a:pt x="11443" y="8061"/>
                        </a:lnTo>
                        <a:lnTo>
                          <a:pt x="10931" y="7609"/>
                        </a:lnTo>
                        <a:lnTo>
                          <a:pt x="10371" y="7216"/>
                        </a:lnTo>
                        <a:lnTo>
                          <a:pt x="10074" y="7061"/>
                        </a:lnTo>
                        <a:lnTo>
                          <a:pt x="9717" y="6882"/>
                        </a:lnTo>
                        <a:lnTo>
                          <a:pt x="8978" y="6596"/>
                        </a:lnTo>
                        <a:lnTo>
                          <a:pt x="8204" y="6418"/>
                        </a:lnTo>
                        <a:lnTo>
                          <a:pt x="7430" y="6323"/>
                        </a:lnTo>
                        <a:lnTo>
                          <a:pt x="7038" y="6323"/>
                        </a:lnTo>
                        <a:lnTo>
                          <a:pt x="6680" y="6335"/>
                        </a:lnTo>
                        <a:lnTo>
                          <a:pt x="5978" y="6406"/>
                        </a:lnTo>
                        <a:lnTo>
                          <a:pt x="5299" y="6561"/>
                        </a:lnTo>
                        <a:lnTo>
                          <a:pt x="4632" y="6775"/>
                        </a:lnTo>
                        <a:lnTo>
                          <a:pt x="4001" y="7061"/>
                        </a:lnTo>
                        <a:lnTo>
                          <a:pt x="3406" y="7418"/>
                        </a:lnTo>
                        <a:lnTo>
                          <a:pt x="2846" y="7835"/>
                        </a:lnTo>
                        <a:lnTo>
                          <a:pt x="2322" y="8323"/>
                        </a:lnTo>
                        <a:lnTo>
                          <a:pt x="2096" y="8585"/>
                        </a:lnTo>
                        <a:lnTo>
                          <a:pt x="1834" y="8883"/>
                        </a:lnTo>
                        <a:lnTo>
                          <a:pt x="1370" y="9502"/>
                        </a:lnTo>
                        <a:lnTo>
                          <a:pt x="977" y="10145"/>
                        </a:lnTo>
                        <a:lnTo>
                          <a:pt x="644" y="10835"/>
                        </a:lnTo>
                        <a:lnTo>
                          <a:pt x="370" y="11550"/>
                        </a:lnTo>
                        <a:lnTo>
                          <a:pt x="179" y="12288"/>
                        </a:lnTo>
                        <a:lnTo>
                          <a:pt x="48" y="13038"/>
                        </a:lnTo>
                        <a:lnTo>
                          <a:pt x="1" y="13812"/>
                        </a:lnTo>
                        <a:lnTo>
                          <a:pt x="13" y="14205"/>
                        </a:lnTo>
                        <a:lnTo>
                          <a:pt x="1" y="14586"/>
                        </a:lnTo>
                        <a:lnTo>
                          <a:pt x="48" y="15360"/>
                        </a:lnTo>
                        <a:lnTo>
                          <a:pt x="179" y="16110"/>
                        </a:lnTo>
                        <a:lnTo>
                          <a:pt x="370" y="16848"/>
                        </a:lnTo>
                        <a:lnTo>
                          <a:pt x="644" y="17562"/>
                        </a:lnTo>
                        <a:lnTo>
                          <a:pt x="977" y="18253"/>
                        </a:lnTo>
                        <a:lnTo>
                          <a:pt x="1370" y="18896"/>
                        </a:lnTo>
                        <a:lnTo>
                          <a:pt x="1834" y="19515"/>
                        </a:lnTo>
                        <a:lnTo>
                          <a:pt x="2096" y="19813"/>
                        </a:lnTo>
                        <a:lnTo>
                          <a:pt x="2322" y="20075"/>
                        </a:lnTo>
                        <a:lnTo>
                          <a:pt x="2834" y="20563"/>
                        </a:lnTo>
                        <a:lnTo>
                          <a:pt x="3394" y="20980"/>
                        </a:lnTo>
                        <a:lnTo>
                          <a:pt x="4001" y="21337"/>
                        </a:lnTo>
                        <a:lnTo>
                          <a:pt x="4632" y="21623"/>
                        </a:lnTo>
                        <a:lnTo>
                          <a:pt x="5287" y="21837"/>
                        </a:lnTo>
                        <a:lnTo>
                          <a:pt x="5978" y="21992"/>
                        </a:lnTo>
                        <a:lnTo>
                          <a:pt x="6680" y="22063"/>
                        </a:lnTo>
                        <a:lnTo>
                          <a:pt x="7038" y="22075"/>
                        </a:lnTo>
                        <a:lnTo>
                          <a:pt x="7430" y="22075"/>
                        </a:lnTo>
                        <a:lnTo>
                          <a:pt x="8204" y="21980"/>
                        </a:lnTo>
                        <a:lnTo>
                          <a:pt x="8978" y="21801"/>
                        </a:lnTo>
                        <a:lnTo>
                          <a:pt x="9717" y="21515"/>
                        </a:lnTo>
                        <a:lnTo>
                          <a:pt x="10074" y="21349"/>
                        </a:lnTo>
                        <a:lnTo>
                          <a:pt x="10371" y="21182"/>
                        </a:lnTo>
                        <a:lnTo>
                          <a:pt x="10931" y="20789"/>
                        </a:lnTo>
                        <a:lnTo>
                          <a:pt x="11443" y="20337"/>
                        </a:lnTo>
                        <a:lnTo>
                          <a:pt x="11884" y="19813"/>
                        </a:lnTo>
                        <a:lnTo>
                          <a:pt x="12074" y="19527"/>
                        </a:lnTo>
                        <a:lnTo>
                          <a:pt x="12193" y="19527"/>
                        </a:lnTo>
                        <a:lnTo>
                          <a:pt x="12193" y="21587"/>
                        </a:lnTo>
                        <a:lnTo>
                          <a:pt x="14848" y="21587"/>
                        </a:lnTo>
                        <a:lnTo>
                          <a:pt x="14848" y="0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287" name="Google Shape;287;p31"/>
            <p:cNvSpPr/>
            <p:nvPr/>
          </p:nvSpPr>
          <p:spPr>
            <a:xfrm rot="10800000" flipH="1">
              <a:off x="831227" y="1197994"/>
              <a:ext cx="2449800" cy="6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3 1 2 1">
  <p:cSld name="TITLE_AND_BODY_3_1_2_5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4"/>
          <p:cNvPicPr preferRelativeResize="0"/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 rot="5400000">
            <a:off x="-200075" y="1691276"/>
            <a:ext cx="5154452" cy="1750001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/>
          <p:nvPr/>
        </p:nvSpPr>
        <p:spPr>
          <a:xfrm>
            <a:off x="3181277" y="75"/>
            <a:ext cx="5962800" cy="5143500"/>
          </a:xfrm>
          <a:prstGeom prst="rect">
            <a:avLst/>
          </a:prstGeom>
          <a:solidFill>
            <a:srgbClr val="F0F8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0F8FE"/>
              </a:solidFill>
            </a:endParaRPr>
          </a:p>
        </p:txBody>
      </p:sp>
      <p:grpSp>
        <p:nvGrpSpPr>
          <p:cNvPr id="29" name="Google Shape;29;p4"/>
          <p:cNvGrpSpPr/>
          <p:nvPr/>
        </p:nvGrpSpPr>
        <p:grpSpPr>
          <a:xfrm>
            <a:off x="386711" y="5114356"/>
            <a:ext cx="1796788" cy="33676"/>
            <a:chOff x="2031822" y="2229250"/>
            <a:chExt cx="2193613" cy="39900"/>
          </a:xfrm>
        </p:grpSpPr>
        <p:sp>
          <p:nvSpPr>
            <p:cNvPr id="30" name="Google Shape;30;p4"/>
            <p:cNvSpPr/>
            <p:nvPr/>
          </p:nvSpPr>
          <p:spPr>
            <a:xfrm>
              <a:off x="2031822" y="2229250"/>
              <a:ext cx="548400" cy="3990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2580226" y="2229250"/>
              <a:ext cx="548400" cy="39900"/>
            </a:xfrm>
            <a:prstGeom prst="rect">
              <a:avLst/>
            </a:prstGeom>
            <a:solidFill>
              <a:srgbClr val="EA4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3677034" y="2229250"/>
              <a:ext cx="548400" cy="39900"/>
            </a:xfrm>
            <a:prstGeom prst="rect">
              <a:avLst/>
            </a:prstGeom>
            <a:solidFill>
              <a:srgbClr val="34A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3128621" y="2229250"/>
              <a:ext cx="548400" cy="39900"/>
            </a:xfrm>
            <a:prstGeom prst="rect">
              <a:avLst/>
            </a:prstGeom>
            <a:solidFill>
              <a:srgbClr val="FBB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4" name="Google Shape;34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625" y="4747950"/>
            <a:ext cx="868051" cy="1555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4"/>
          <p:cNvSpPr txBox="1"/>
          <p:nvPr/>
        </p:nvSpPr>
        <p:spPr>
          <a:xfrm>
            <a:off x="7378500" y="4824925"/>
            <a:ext cx="1765500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© 2018 Google LLC. All rights reserved.</a:t>
            </a:r>
            <a:endParaRPr sz="700">
              <a:solidFill>
                <a:srgbClr val="88888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s_colors">
  <p:cSld name="CUSTOM_5_3_1">
    <p:bg>
      <p:bgPr>
        <a:solidFill>
          <a:srgbClr val="FFFFFF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32"/>
          <p:cNvGrpSpPr/>
          <p:nvPr/>
        </p:nvGrpSpPr>
        <p:grpSpPr>
          <a:xfrm>
            <a:off x="1016333" y="4623437"/>
            <a:ext cx="1349662" cy="238942"/>
            <a:chOff x="1532144" y="2517656"/>
            <a:chExt cx="1543000" cy="273170"/>
          </a:xfrm>
        </p:grpSpPr>
        <p:sp>
          <p:nvSpPr>
            <p:cNvPr id="290" name="Google Shape;290;p32"/>
            <p:cNvSpPr/>
            <p:nvPr/>
          </p:nvSpPr>
          <p:spPr>
            <a:xfrm>
              <a:off x="1532144" y="2517656"/>
              <a:ext cx="837369" cy="273170"/>
            </a:xfrm>
            <a:custGeom>
              <a:avLst/>
              <a:gdLst/>
              <a:ahLst/>
              <a:cxnLst/>
              <a:rect l="l" t="t" r="r" b="b"/>
              <a:pathLst>
                <a:path w="122333" h="39908" extrusionOk="0">
                  <a:moveTo>
                    <a:pt x="113784" y="14889"/>
                  </a:moveTo>
                  <a:lnTo>
                    <a:pt x="114381" y="14949"/>
                  </a:lnTo>
                  <a:lnTo>
                    <a:pt x="114963" y="15098"/>
                  </a:lnTo>
                  <a:lnTo>
                    <a:pt x="115515" y="15322"/>
                  </a:lnTo>
                  <a:lnTo>
                    <a:pt x="115783" y="15471"/>
                  </a:lnTo>
                  <a:lnTo>
                    <a:pt x="116022" y="15591"/>
                  </a:lnTo>
                  <a:lnTo>
                    <a:pt x="116439" y="15919"/>
                  </a:lnTo>
                  <a:lnTo>
                    <a:pt x="116783" y="16307"/>
                  </a:lnTo>
                  <a:lnTo>
                    <a:pt x="117066" y="16754"/>
                  </a:lnTo>
                  <a:lnTo>
                    <a:pt x="117185" y="16993"/>
                  </a:lnTo>
                  <a:lnTo>
                    <a:pt x="108264" y="20693"/>
                  </a:lnTo>
                  <a:lnTo>
                    <a:pt x="108264" y="20036"/>
                  </a:lnTo>
                  <a:lnTo>
                    <a:pt x="108443" y="18858"/>
                  </a:lnTo>
                  <a:lnTo>
                    <a:pt x="108846" y="17799"/>
                  </a:lnTo>
                  <a:lnTo>
                    <a:pt x="109487" y="16874"/>
                  </a:lnTo>
                  <a:lnTo>
                    <a:pt x="109890" y="16471"/>
                  </a:lnTo>
                  <a:lnTo>
                    <a:pt x="110308" y="16083"/>
                  </a:lnTo>
                  <a:lnTo>
                    <a:pt x="111173" y="15501"/>
                  </a:lnTo>
                  <a:lnTo>
                    <a:pt x="112083" y="15098"/>
                  </a:lnTo>
                  <a:lnTo>
                    <a:pt x="113008" y="14904"/>
                  </a:lnTo>
                  <a:lnTo>
                    <a:pt x="113486" y="14889"/>
                  </a:lnTo>
                  <a:close/>
                  <a:moveTo>
                    <a:pt x="41265" y="14934"/>
                  </a:moveTo>
                  <a:lnTo>
                    <a:pt x="42309" y="14964"/>
                  </a:lnTo>
                  <a:lnTo>
                    <a:pt x="43353" y="15188"/>
                  </a:lnTo>
                  <a:lnTo>
                    <a:pt x="44338" y="15620"/>
                  </a:lnTo>
                  <a:lnTo>
                    <a:pt x="45248" y="16247"/>
                  </a:lnTo>
                  <a:lnTo>
                    <a:pt x="45651" y="16635"/>
                  </a:lnTo>
                  <a:lnTo>
                    <a:pt x="46039" y="17112"/>
                  </a:lnTo>
                  <a:lnTo>
                    <a:pt x="46665" y="18142"/>
                  </a:lnTo>
                  <a:lnTo>
                    <a:pt x="47068" y="19246"/>
                  </a:lnTo>
                  <a:lnTo>
                    <a:pt x="47277" y="20394"/>
                  </a:lnTo>
                  <a:lnTo>
                    <a:pt x="47262" y="21558"/>
                  </a:lnTo>
                  <a:lnTo>
                    <a:pt x="47053" y="22707"/>
                  </a:lnTo>
                  <a:lnTo>
                    <a:pt x="46650" y="23811"/>
                  </a:lnTo>
                  <a:lnTo>
                    <a:pt x="46024" y="24840"/>
                  </a:lnTo>
                  <a:lnTo>
                    <a:pt x="45636" y="25317"/>
                  </a:lnTo>
                  <a:lnTo>
                    <a:pt x="45517" y="25437"/>
                  </a:lnTo>
                  <a:lnTo>
                    <a:pt x="45382" y="25556"/>
                  </a:lnTo>
                  <a:lnTo>
                    <a:pt x="44965" y="25914"/>
                  </a:lnTo>
                  <a:lnTo>
                    <a:pt x="44040" y="26481"/>
                  </a:lnTo>
                  <a:lnTo>
                    <a:pt x="43040" y="26854"/>
                  </a:lnTo>
                  <a:lnTo>
                    <a:pt x="42011" y="27018"/>
                  </a:lnTo>
                  <a:lnTo>
                    <a:pt x="40967" y="26988"/>
                  </a:lnTo>
                  <a:lnTo>
                    <a:pt x="39952" y="26750"/>
                  </a:lnTo>
                  <a:lnTo>
                    <a:pt x="38982" y="26332"/>
                  </a:lnTo>
                  <a:lnTo>
                    <a:pt x="38102" y="25705"/>
                  </a:lnTo>
                  <a:lnTo>
                    <a:pt x="37699" y="25317"/>
                  </a:lnTo>
                  <a:lnTo>
                    <a:pt x="37311" y="24840"/>
                  </a:lnTo>
                  <a:lnTo>
                    <a:pt x="36685" y="23811"/>
                  </a:lnTo>
                  <a:lnTo>
                    <a:pt x="36267" y="22707"/>
                  </a:lnTo>
                  <a:lnTo>
                    <a:pt x="36058" y="21558"/>
                  </a:lnTo>
                  <a:lnTo>
                    <a:pt x="36058" y="20394"/>
                  </a:lnTo>
                  <a:lnTo>
                    <a:pt x="36267" y="19246"/>
                  </a:lnTo>
                  <a:lnTo>
                    <a:pt x="36670" y="18142"/>
                  </a:lnTo>
                  <a:lnTo>
                    <a:pt x="37297" y="17112"/>
                  </a:lnTo>
                  <a:lnTo>
                    <a:pt x="37684" y="16635"/>
                  </a:lnTo>
                  <a:lnTo>
                    <a:pt x="37774" y="16530"/>
                  </a:lnTo>
                  <a:lnTo>
                    <a:pt x="37878" y="16456"/>
                  </a:lnTo>
                  <a:lnTo>
                    <a:pt x="38296" y="16083"/>
                  </a:lnTo>
                  <a:lnTo>
                    <a:pt x="39221" y="15501"/>
                  </a:lnTo>
                  <a:lnTo>
                    <a:pt x="40221" y="15113"/>
                  </a:lnTo>
                  <a:lnTo>
                    <a:pt x="41265" y="14934"/>
                  </a:lnTo>
                  <a:close/>
                  <a:moveTo>
                    <a:pt x="63076" y="14934"/>
                  </a:moveTo>
                  <a:lnTo>
                    <a:pt x="64135" y="14964"/>
                  </a:lnTo>
                  <a:lnTo>
                    <a:pt x="65164" y="15188"/>
                  </a:lnTo>
                  <a:lnTo>
                    <a:pt x="66149" y="15620"/>
                  </a:lnTo>
                  <a:lnTo>
                    <a:pt x="67059" y="16247"/>
                  </a:lnTo>
                  <a:lnTo>
                    <a:pt x="67462" y="16635"/>
                  </a:lnTo>
                  <a:lnTo>
                    <a:pt x="67865" y="17112"/>
                  </a:lnTo>
                  <a:lnTo>
                    <a:pt x="68476" y="18142"/>
                  </a:lnTo>
                  <a:lnTo>
                    <a:pt x="68894" y="19246"/>
                  </a:lnTo>
                  <a:lnTo>
                    <a:pt x="69088" y="20394"/>
                  </a:lnTo>
                  <a:lnTo>
                    <a:pt x="69088" y="21558"/>
                  </a:lnTo>
                  <a:lnTo>
                    <a:pt x="68879" y="22707"/>
                  </a:lnTo>
                  <a:lnTo>
                    <a:pt x="68461" y="23811"/>
                  </a:lnTo>
                  <a:lnTo>
                    <a:pt x="67850" y="24840"/>
                  </a:lnTo>
                  <a:lnTo>
                    <a:pt x="67447" y="25317"/>
                  </a:lnTo>
                  <a:lnTo>
                    <a:pt x="67343" y="25437"/>
                  </a:lnTo>
                  <a:lnTo>
                    <a:pt x="67208" y="25556"/>
                  </a:lnTo>
                  <a:lnTo>
                    <a:pt x="66776" y="25914"/>
                  </a:lnTo>
                  <a:lnTo>
                    <a:pt x="65851" y="26481"/>
                  </a:lnTo>
                  <a:lnTo>
                    <a:pt x="64866" y="26854"/>
                  </a:lnTo>
                  <a:lnTo>
                    <a:pt x="63822" y="27018"/>
                  </a:lnTo>
                  <a:lnTo>
                    <a:pt x="62792" y="26988"/>
                  </a:lnTo>
                  <a:lnTo>
                    <a:pt x="61763" y="26750"/>
                  </a:lnTo>
                  <a:lnTo>
                    <a:pt x="60793" y="26332"/>
                  </a:lnTo>
                  <a:lnTo>
                    <a:pt x="59913" y="25705"/>
                  </a:lnTo>
                  <a:lnTo>
                    <a:pt x="59525" y="25317"/>
                  </a:lnTo>
                  <a:lnTo>
                    <a:pt x="59122" y="24840"/>
                  </a:lnTo>
                  <a:lnTo>
                    <a:pt x="58511" y="23811"/>
                  </a:lnTo>
                  <a:lnTo>
                    <a:pt x="58093" y="22707"/>
                  </a:lnTo>
                  <a:lnTo>
                    <a:pt x="57884" y="21558"/>
                  </a:lnTo>
                  <a:lnTo>
                    <a:pt x="57884" y="20394"/>
                  </a:lnTo>
                  <a:lnTo>
                    <a:pt x="58093" y="19246"/>
                  </a:lnTo>
                  <a:lnTo>
                    <a:pt x="58496" y="18142"/>
                  </a:lnTo>
                  <a:lnTo>
                    <a:pt x="59107" y="17112"/>
                  </a:lnTo>
                  <a:lnTo>
                    <a:pt x="59510" y="16635"/>
                  </a:lnTo>
                  <a:lnTo>
                    <a:pt x="59600" y="16530"/>
                  </a:lnTo>
                  <a:lnTo>
                    <a:pt x="59689" y="16456"/>
                  </a:lnTo>
                  <a:lnTo>
                    <a:pt x="60107" y="16083"/>
                  </a:lnTo>
                  <a:lnTo>
                    <a:pt x="61032" y="15501"/>
                  </a:lnTo>
                  <a:lnTo>
                    <a:pt x="62032" y="15113"/>
                  </a:lnTo>
                  <a:lnTo>
                    <a:pt x="63076" y="14934"/>
                  </a:lnTo>
                  <a:close/>
                  <a:moveTo>
                    <a:pt x="85245" y="14964"/>
                  </a:moveTo>
                  <a:lnTo>
                    <a:pt x="85782" y="14979"/>
                  </a:lnTo>
                  <a:lnTo>
                    <a:pt x="86841" y="15203"/>
                  </a:lnTo>
                  <a:lnTo>
                    <a:pt x="87826" y="15635"/>
                  </a:lnTo>
                  <a:lnTo>
                    <a:pt x="88676" y="16292"/>
                  </a:lnTo>
                  <a:lnTo>
                    <a:pt x="89049" y="16695"/>
                  </a:lnTo>
                  <a:lnTo>
                    <a:pt x="89422" y="17157"/>
                  </a:lnTo>
                  <a:lnTo>
                    <a:pt x="90004" y="18186"/>
                  </a:lnTo>
                  <a:lnTo>
                    <a:pt x="90392" y="19290"/>
                  </a:lnTo>
                  <a:lnTo>
                    <a:pt x="90571" y="20439"/>
                  </a:lnTo>
                  <a:lnTo>
                    <a:pt x="90571" y="21036"/>
                  </a:lnTo>
                  <a:lnTo>
                    <a:pt x="90571" y="21633"/>
                  </a:lnTo>
                  <a:lnTo>
                    <a:pt x="90392" y="22781"/>
                  </a:lnTo>
                  <a:lnTo>
                    <a:pt x="90004" y="23870"/>
                  </a:lnTo>
                  <a:lnTo>
                    <a:pt x="89407" y="24870"/>
                  </a:lnTo>
                  <a:lnTo>
                    <a:pt x="89049" y="25332"/>
                  </a:lnTo>
                  <a:lnTo>
                    <a:pt x="88676" y="25720"/>
                  </a:lnTo>
                  <a:lnTo>
                    <a:pt x="87811" y="26362"/>
                  </a:lnTo>
                  <a:lnTo>
                    <a:pt x="86826" y="26809"/>
                  </a:lnTo>
                  <a:lnTo>
                    <a:pt x="85782" y="27033"/>
                  </a:lnTo>
                  <a:lnTo>
                    <a:pt x="85245" y="27048"/>
                  </a:lnTo>
                  <a:lnTo>
                    <a:pt x="84678" y="27033"/>
                  </a:lnTo>
                  <a:lnTo>
                    <a:pt x="83604" y="26809"/>
                  </a:lnTo>
                  <a:lnTo>
                    <a:pt x="82589" y="26362"/>
                  </a:lnTo>
                  <a:lnTo>
                    <a:pt x="81694" y="25720"/>
                  </a:lnTo>
                  <a:lnTo>
                    <a:pt x="81306" y="25332"/>
                  </a:lnTo>
                  <a:lnTo>
                    <a:pt x="80918" y="24885"/>
                  </a:lnTo>
                  <a:lnTo>
                    <a:pt x="80292" y="23885"/>
                  </a:lnTo>
                  <a:lnTo>
                    <a:pt x="79874" y="22796"/>
                  </a:lnTo>
                  <a:lnTo>
                    <a:pt x="79680" y="21633"/>
                  </a:lnTo>
                  <a:lnTo>
                    <a:pt x="79680" y="21036"/>
                  </a:lnTo>
                  <a:lnTo>
                    <a:pt x="79680" y="20439"/>
                  </a:lnTo>
                  <a:lnTo>
                    <a:pt x="79874" y="19261"/>
                  </a:lnTo>
                  <a:lnTo>
                    <a:pt x="80292" y="18157"/>
                  </a:lnTo>
                  <a:lnTo>
                    <a:pt x="80918" y="17142"/>
                  </a:lnTo>
                  <a:lnTo>
                    <a:pt x="81306" y="16695"/>
                  </a:lnTo>
                  <a:lnTo>
                    <a:pt x="81694" y="16292"/>
                  </a:lnTo>
                  <a:lnTo>
                    <a:pt x="82589" y="15635"/>
                  </a:lnTo>
                  <a:lnTo>
                    <a:pt x="83604" y="15203"/>
                  </a:lnTo>
                  <a:lnTo>
                    <a:pt x="84678" y="14979"/>
                  </a:lnTo>
                  <a:lnTo>
                    <a:pt x="85245" y="14964"/>
                  </a:lnTo>
                  <a:close/>
                  <a:moveTo>
                    <a:pt x="97433" y="1045"/>
                  </a:moveTo>
                  <a:lnTo>
                    <a:pt x="97433" y="30345"/>
                  </a:lnTo>
                  <a:lnTo>
                    <a:pt x="101819" y="30345"/>
                  </a:lnTo>
                  <a:lnTo>
                    <a:pt x="101819" y="1045"/>
                  </a:lnTo>
                  <a:close/>
                  <a:moveTo>
                    <a:pt x="41190" y="11040"/>
                  </a:moveTo>
                  <a:lnTo>
                    <a:pt x="40236" y="11130"/>
                  </a:lnTo>
                  <a:lnTo>
                    <a:pt x="39281" y="11309"/>
                  </a:lnTo>
                  <a:lnTo>
                    <a:pt x="38356" y="11578"/>
                  </a:lnTo>
                  <a:lnTo>
                    <a:pt x="37461" y="11936"/>
                  </a:lnTo>
                  <a:lnTo>
                    <a:pt x="36580" y="12383"/>
                  </a:lnTo>
                  <a:lnTo>
                    <a:pt x="35745" y="12905"/>
                  </a:lnTo>
                  <a:lnTo>
                    <a:pt x="34954" y="13532"/>
                  </a:lnTo>
                  <a:lnTo>
                    <a:pt x="34566" y="13875"/>
                  </a:lnTo>
                  <a:lnTo>
                    <a:pt x="34208" y="14248"/>
                  </a:lnTo>
                  <a:lnTo>
                    <a:pt x="33582" y="15054"/>
                  </a:lnTo>
                  <a:lnTo>
                    <a:pt x="33030" y="15889"/>
                  </a:lnTo>
                  <a:lnTo>
                    <a:pt x="32582" y="16769"/>
                  </a:lnTo>
                  <a:lnTo>
                    <a:pt x="32209" y="17664"/>
                  </a:lnTo>
                  <a:lnTo>
                    <a:pt x="31941" y="18604"/>
                  </a:lnTo>
                  <a:lnTo>
                    <a:pt x="31762" y="19559"/>
                  </a:lnTo>
                  <a:lnTo>
                    <a:pt x="31672" y="20514"/>
                  </a:lnTo>
                  <a:lnTo>
                    <a:pt x="31672" y="21469"/>
                  </a:lnTo>
                  <a:lnTo>
                    <a:pt x="31762" y="22438"/>
                  </a:lnTo>
                  <a:lnTo>
                    <a:pt x="31941" y="23378"/>
                  </a:lnTo>
                  <a:lnTo>
                    <a:pt x="32209" y="24318"/>
                  </a:lnTo>
                  <a:lnTo>
                    <a:pt x="32582" y="25228"/>
                  </a:lnTo>
                  <a:lnTo>
                    <a:pt x="33030" y="26093"/>
                  </a:lnTo>
                  <a:lnTo>
                    <a:pt x="33582" y="26944"/>
                  </a:lnTo>
                  <a:lnTo>
                    <a:pt x="34208" y="27734"/>
                  </a:lnTo>
                  <a:lnTo>
                    <a:pt x="34566" y="28107"/>
                  </a:lnTo>
                  <a:lnTo>
                    <a:pt x="34954" y="28450"/>
                  </a:lnTo>
                  <a:lnTo>
                    <a:pt x="35745" y="29077"/>
                  </a:lnTo>
                  <a:lnTo>
                    <a:pt x="36580" y="29614"/>
                  </a:lnTo>
                  <a:lnTo>
                    <a:pt x="37461" y="30047"/>
                  </a:lnTo>
                  <a:lnTo>
                    <a:pt x="38356" y="30405"/>
                  </a:lnTo>
                  <a:lnTo>
                    <a:pt x="39281" y="30673"/>
                  </a:lnTo>
                  <a:lnTo>
                    <a:pt x="40236" y="30852"/>
                  </a:lnTo>
                  <a:lnTo>
                    <a:pt x="41190" y="30942"/>
                  </a:lnTo>
                  <a:lnTo>
                    <a:pt x="42145" y="30942"/>
                  </a:lnTo>
                  <a:lnTo>
                    <a:pt x="43100" y="30852"/>
                  </a:lnTo>
                  <a:lnTo>
                    <a:pt x="44040" y="30673"/>
                  </a:lnTo>
                  <a:lnTo>
                    <a:pt x="44980" y="30405"/>
                  </a:lnTo>
                  <a:lnTo>
                    <a:pt x="45875" y="30047"/>
                  </a:lnTo>
                  <a:lnTo>
                    <a:pt x="46755" y="29614"/>
                  </a:lnTo>
                  <a:lnTo>
                    <a:pt x="47590" y="29077"/>
                  </a:lnTo>
                  <a:lnTo>
                    <a:pt x="48381" y="28450"/>
                  </a:lnTo>
                  <a:lnTo>
                    <a:pt x="48769" y="28107"/>
                  </a:lnTo>
                  <a:lnTo>
                    <a:pt x="49112" y="27734"/>
                  </a:lnTo>
                  <a:lnTo>
                    <a:pt x="49754" y="26944"/>
                  </a:lnTo>
                  <a:lnTo>
                    <a:pt x="50306" y="26093"/>
                  </a:lnTo>
                  <a:lnTo>
                    <a:pt x="50753" y="25228"/>
                  </a:lnTo>
                  <a:lnTo>
                    <a:pt x="51111" y="24318"/>
                  </a:lnTo>
                  <a:lnTo>
                    <a:pt x="51395" y="23378"/>
                  </a:lnTo>
                  <a:lnTo>
                    <a:pt x="51574" y="22438"/>
                  </a:lnTo>
                  <a:lnTo>
                    <a:pt x="51663" y="21469"/>
                  </a:lnTo>
                  <a:lnTo>
                    <a:pt x="51663" y="20514"/>
                  </a:lnTo>
                  <a:lnTo>
                    <a:pt x="51574" y="19559"/>
                  </a:lnTo>
                  <a:lnTo>
                    <a:pt x="51395" y="18604"/>
                  </a:lnTo>
                  <a:lnTo>
                    <a:pt x="51111" y="17664"/>
                  </a:lnTo>
                  <a:lnTo>
                    <a:pt x="50753" y="16769"/>
                  </a:lnTo>
                  <a:lnTo>
                    <a:pt x="50306" y="15889"/>
                  </a:lnTo>
                  <a:lnTo>
                    <a:pt x="49754" y="15054"/>
                  </a:lnTo>
                  <a:lnTo>
                    <a:pt x="49112" y="14248"/>
                  </a:lnTo>
                  <a:lnTo>
                    <a:pt x="48769" y="13875"/>
                  </a:lnTo>
                  <a:lnTo>
                    <a:pt x="48381" y="13532"/>
                  </a:lnTo>
                  <a:lnTo>
                    <a:pt x="47590" y="12905"/>
                  </a:lnTo>
                  <a:lnTo>
                    <a:pt x="46755" y="12383"/>
                  </a:lnTo>
                  <a:lnTo>
                    <a:pt x="45875" y="11936"/>
                  </a:lnTo>
                  <a:lnTo>
                    <a:pt x="44980" y="11578"/>
                  </a:lnTo>
                  <a:lnTo>
                    <a:pt x="44040" y="11309"/>
                  </a:lnTo>
                  <a:lnTo>
                    <a:pt x="43100" y="11130"/>
                  </a:lnTo>
                  <a:lnTo>
                    <a:pt x="42145" y="11040"/>
                  </a:lnTo>
                  <a:close/>
                  <a:moveTo>
                    <a:pt x="63031" y="11040"/>
                  </a:moveTo>
                  <a:lnTo>
                    <a:pt x="62076" y="11130"/>
                  </a:lnTo>
                  <a:lnTo>
                    <a:pt x="61121" y="11309"/>
                  </a:lnTo>
                  <a:lnTo>
                    <a:pt x="60197" y="11578"/>
                  </a:lnTo>
                  <a:lnTo>
                    <a:pt x="59286" y="11936"/>
                  </a:lnTo>
                  <a:lnTo>
                    <a:pt x="58421" y="12383"/>
                  </a:lnTo>
                  <a:lnTo>
                    <a:pt x="57586" y="12905"/>
                  </a:lnTo>
                  <a:lnTo>
                    <a:pt x="56780" y="13532"/>
                  </a:lnTo>
                  <a:lnTo>
                    <a:pt x="56407" y="13875"/>
                  </a:lnTo>
                  <a:lnTo>
                    <a:pt x="56049" y="14248"/>
                  </a:lnTo>
                  <a:lnTo>
                    <a:pt x="55408" y="15054"/>
                  </a:lnTo>
                  <a:lnTo>
                    <a:pt x="54871" y="15889"/>
                  </a:lnTo>
                  <a:lnTo>
                    <a:pt x="54408" y="16769"/>
                  </a:lnTo>
                  <a:lnTo>
                    <a:pt x="54050" y="17664"/>
                  </a:lnTo>
                  <a:lnTo>
                    <a:pt x="53782" y="18604"/>
                  </a:lnTo>
                  <a:lnTo>
                    <a:pt x="53603" y="19559"/>
                  </a:lnTo>
                  <a:lnTo>
                    <a:pt x="53513" y="20514"/>
                  </a:lnTo>
                  <a:lnTo>
                    <a:pt x="53513" y="21469"/>
                  </a:lnTo>
                  <a:lnTo>
                    <a:pt x="53603" y="22438"/>
                  </a:lnTo>
                  <a:lnTo>
                    <a:pt x="53782" y="23378"/>
                  </a:lnTo>
                  <a:lnTo>
                    <a:pt x="54050" y="24318"/>
                  </a:lnTo>
                  <a:lnTo>
                    <a:pt x="54408" y="25228"/>
                  </a:lnTo>
                  <a:lnTo>
                    <a:pt x="54871" y="26093"/>
                  </a:lnTo>
                  <a:lnTo>
                    <a:pt x="55408" y="26944"/>
                  </a:lnTo>
                  <a:lnTo>
                    <a:pt x="56049" y="27734"/>
                  </a:lnTo>
                  <a:lnTo>
                    <a:pt x="56407" y="28107"/>
                  </a:lnTo>
                  <a:lnTo>
                    <a:pt x="56780" y="28450"/>
                  </a:lnTo>
                  <a:lnTo>
                    <a:pt x="57586" y="29077"/>
                  </a:lnTo>
                  <a:lnTo>
                    <a:pt x="58421" y="29614"/>
                  </a:lnTo>
                  <a:lnTo>
                    <a:pt x="59286" y="30047"/>
                  </a:lnTo>
                  <a:lnTo>
                    <a:pt x="60197" y="30405"/>
                  </a:lnTo>
                  <a:lnTo>
                    <a:pt x="61121" y="30673"/>
                  </a:lnTo>
                  <a:lnTo>
                    <a:pt x="62076" y="30852"/>
                  </a:lnTo>
                  <a:lnTo>
                    <a:pt x="63031" y="30942"/>
                  </a:lnTo>
                  <a:lnTo>
                    <a:pt x="63986" y="30942"/>
                  </a:lnTo>
                  <a:lnTo>
                    <a:pt x="64941" y="30852"/>
                  </a:lnTo>
                  <a:lnTo>
                    <a:pt x="65880" y="30673"/>
                  </a:lnTo>
                  <a:lnTo>
                    <a:pt x="66805" y="30405"/>
                  </a:lnTo>
                  <a:lnTo>
                    <a:pt x="67715" y="30047"/>
                  </a:lnTo>
                  <a:lnTo>
                    <a:pt x="68596" y="29614"/>
                  </a:lnTo>
                  <a:lnTo>
                    <a:pt x="69431" y="29077"/>
                  </a:lnTo>
                  <a:lnTo>
                    <a:pt x="70222" y="28450"/>
                  </a:lnTo>
                  <a:lnTo>
                    <a:pt x="70595" y="28107"/>
                  </a:lnTo>
                  <a:lnTo>
                    <a:pt x="70953" y="27734"/>
                  </a:lnTo>
                  <a:lnTo>
                    <a:pt x="71594" y="26944"/>
                  </a:lnTo>
                  <a:lnTo>
                    <a:pt x="72131" y="26093"/>
                  </a:lnTo>
                  <a:lnTo>
                    <a:pt x="72594" y="25228"/>
                  </a:lnTo>
                  <a:lnTo>
                    <a:pt x="72952" y="24318"/>
                  </a:lnTo>
                  <a:lnTo>
                    <a:pt x="73220" y="23378"/>
                  </a:lnTo>
                  <a:lnTo>
                    <a:pt x="73414" y="22438"/>
                  </a:lnTo>
                  <a:lnTo>
                    <a:pt x="73504" y="21469"/>
                  </a:lnTo>
                  <a:lnTo>
                    <a:pt x="73504" y="20514"/>
                  </a:lnTo>
                  <a:lnTo>
                    <a:pt x="73414" y="19559"/>
                  </a:lnTo>
                  <a:lnTo>
                    <a:pt x="73220" y="18604"/>
                  </a:lnTo>
                  <a:lnTo>
                    <a:pt x="72952" y="17664"/>
                  </a:lnTo>
                  <a:lnTo>
                    <a:pt x="72594" y="16769"/>
                  </a:lnTo>
                  <a:lnTo>
                    <a:pt x="72131" y="15889"/>
                  </a:lnTo>
                  <a:lnTo>
                    <a:pt x="71594" y="15054"/>
                  </a:lnTo>
                  <a:lnTo>
                    <a:pt x="70953" y="14248"/>
                  </a:lnTo>
                  <a:lnTo>
                    <a:pt x="70595" y="13875"/>
                  </a:lnTo>
                  <a:lnTo>
                    <a:pt x="70222" y="13532"/>
                  </a:lnTo>
                  <a:lnTo>
                    <a:pt x="69431" y="12905"/>
                  </a:lnTo>
                  <a:lnTo>
                    <a:pt x="68596" y="12383"/>
                  </a:lnTo>
                  <a:lnTo>
                    <a:pt x="67715" y="11936"/>
                  </a:lnTo>
                  <a:lnTo>
                    <a:pt x="66805" y="11578"/>
                  </a:lnTo>
                  <a:lnTo>
                    <a:pt x="65880" y="11309"/>
                  </a:lnTo>
                  <a:lnTo>
                    <a:pt x="64941" y="11130"/>
                  </a:lnTo>
                  <a:lnTo>
                    <a:pt x="63986" y="11040"/>
                  </a:lnTo>
                  <a:close/>
                  <a:moveTo>
                    <a:pt x="14919" y="1"/>
                  </a:moveTo>
                  <a:lnTo>
                    <a:pt x="13382" y="150"/>
                  </a:lnTo>
                  <a:lnTo>
                    <a:pt x="11890" y="433"/>
                  </a:lnTo>
                  <a:lnTo>
                    <a:pt x="10413" y="866"/>
                  </a:lnTo>
                  <a:lnTo>
                    <a:pt x="9011" y="1448"/>
                  </a:lnTo>
                  <a:lnTo>
                    <a:pt x="7653" y="2164"/>
                  </a:lnTo>
                  <a:lnTo>
                    <a:pt x="6385" y="3014"/>
                  </a:lnTo>
                  <a:lnTo>
                    <a:pt x="5192" y="3999"/>
                  </a:lnTo>
                  <a:lnTo>
                    <a:pt x="4640" y="4536"/>
                  </a:lnTo>
                  <a:lnTo>
                    <a:pt x="4252" y="4924"/>
                  </a:lnTo>
                  <a:lnTo>
                    <a:pt x="3715" y="5506"/>
                  </a:lnTo>
                  <a:lnTo>
                    <a:pt x="2760" y="6714"/>
                  </a:lnTo>
                  <a:lnTo>
                    <a:pt x="1954" y="7997"/>
                  </a:lnTo>
                  <a:lnTo>
                    <a:pt x="1283" y="9325"/>
                  </a:lnTo>
                  <a:lnTo>
                    <a:pt x="746" y="10712"/>
                  </a:lnTo>
                  <a:lnTo>
                    <a:pt x="358" y="12129"/>
                  </a:lnTo>
                  <a:lnTo>
                    <a:pt x="105" y="13562"/>
                  </a:lnTo>
                  <a:lnTo>
                    <a:pt x="0" y="15024"/>
                  </a:lnTo>
                  <a:lnTo>
                    <a:pt x="15" y="16486"/>
                  </a:lnTo>
                  <a:lnTo>
                    <a:pt x="179" y="17933"/>
                  </a:lnTo>
                  <a:lnTo>
                    <a:pt x="492" y="19365"/>
                  </a:lnTo>
                  <a:lnTo>
                    <a:pt x="940" y="20767"/>
                  </a:lnTo>
                  <a:lnTo>
                    <a:pt x="1507" y="22125"/>
                  </a:lnTo>
                  <a:lnTo>
                    <a:pt x="2238" y="23438"/>
                  </a:lnTo>
                  <a:lnTo>
                    <a:pt x="3088" y="24676"/>
                  </a:lnTo>
                  <a:lnTo>
                    <a:pt x="4088" y="25855"/>
                  </a:lnTo>
                  <a:lnTo>
                    <a:pt x="4640" y="26407"/>
                  </a:lnTo>
                  <a:lnTo>
                    <a:pt x="5192" y="26959"/>
                  </a:lnTo>
                  <a:lnTo>
                    <a:pt x="6385" y="27943"/>
                  </a:lnTo>
                  <a:lnTo>
                    <a:pt x="7653" y="28794"/>
                  </a:lnTo>
                  <a:lnTo>
                    <a:pt x="8996" y="29510"/>
                  </a:lnTo>
                  <a:lnTo>
                    <a:pt x="10413" y="30091"/>
                  </a:lnTo>
                  <a:lnTo>
                    <a:pt x="11875" y="30539"/>
                  </a:lnTo>
                  <a:lnTo>
                    <a:pt x="13382" y="30822"/>
                  </a:lnTo>
                  <a:lnTo>
                    <a:pt x="14919" y="30957"/>
                  </a:lnTo>
                  <a:lnTo>
                    <a:pt x="15694" y="30957"/>
                  </a:lnTo>
                  <a:lnTo>
                    <a:pt x="16515" y="30942"/>
                  </a:lnTo>
                  <a:lnTo>
                    <a:pt x="18096" y="30808"/>
                  </a:lnTo>
                  <a:lnTo>
                    <a:pt x="19603" y="30539"/>
                  </a:lnTo>
                  <a:lnTo>
                    <a:pt x="21035" y="30136"/>
                  </a:lnTo>
                  <a:lnTo>
                    <a:pt x="22378" y="29599"/>
                  </a:lnTo>
                  <a:lnTo>
                    <a:pt x="23646" y="28928"/>
                  </a:lnTo>
                  <a:lnTo>
                    <a:pt x="24825" y="28107"/>
                  </a:lnTo>
                  <a:lnTo>
                    <a:pt x="25944" y="27167"/>
                  </a:lnTo>
                  <a:lnTo>
                    <a:pt x="26451" y="26630"/>
                  </a:lnTo>
                  <a:lnTo>
                    <a:pt x="26913" y="26168"/>
                  </a:lnTo>
                  <a:lnTo>
                    <a:pt x="27704" y="25168"/>
                  </a:lnTo>
                  <a:lnTo>
                    <a:pt x="28390" y="24094"/>
                  </a:lnTo>
                  <a:lnTo>
                    <a:pt x="28972" y="22945"/>
                  </a:lnTo>
                  <a:lnTo>
                    <a:pt x="29434" y="21707"/>
                  </a:lnTo>
                  <a:lnTo>
                    <a:pt x="29778" y="20379"/>
                  </a:lnTo>
                  <a:lnTo>
                    <a:pt x="30001" y="18977"/>
                  </a:lnTo>
                  <a:lnTo>
                    <a:pt x="30121" y="17500"/>
                  </a:lnTo>
                  <a:lnTo>
                    <a:pt x="30136" y="16739"/>
                  </a:lnTo>
                  <a:lnTo>
                    <a:pt x="30136" y="16068"/>
                  </a:lnTo>
                  <a:lnTo>
                    <a:pt x="30016" y="14740"/>
                  </a:lnTo>
                  <a:lnTo>
                    <a:pt x="29912" y="14084"/>
                  </a:lnTo>
                  <a:lnTo>
                    <a:pt x="15680" y="14084"/>
                  </a:lnTo>
                  <a:lnTo>
                    <a:pt x="15680" y="18321"/>
                  </a:lnTo>
                  <a:lnTo>
                    <a:pt x="25809" y="18321"/>
                  </a:lnTo>
                  <a:lnTo>
                    <a:pt x="25675" y="19171"/>
                  </a:lnTo>
                  <a:lnTo>
                    <a:pt x="25287" y="20693"/>
                  </a:lnTo>
                  <a:lnTo>
                    <a:pt x="24705" y="22020"/>
                  </a:lnTo>
                  <a:lnTo>
                    <a:pt x="23959" y="23154"/>
                  </a:lnTo>
                  <a:lnTo>
                    <a:pt x="23512" y="23632"/>
                  </a:lnTo>
                  <a:lnTo>
                    <a:pt x="23124" y="24005"/>
                  </a:lnTo>
                  <a:lnTo>
                    <a:pt x="22288" y="24691"/>
                  </a:lnTo>
                  <a:lnTo>
                    <a:pt x="21423" y="25273"/>
                  </a:lnTo>
                  <a:lnTo>
                    <a:pt x="20498" y="25750"/>
                  </a:lnTo>
                  <a:lnTo>
                    <a:pt x="19514" y="26138"/>
                  </a:lnTo>
                  <a:lnTo>
                    <a:pt x="18499" y="26436"/>
                  </a:lnTo>
                  <a:lnTo>
                    <a:pt x="17410" y="26630"/>
                  </a:lnTo>
                  <a:lnTo>
                    <a:pt x="16291" y="26720"/>
                  </a:lnTo>
                  <a:lnTo>
                    <a:pt x="15694" y="26735"/>
                  </a:lnTo>
                  <a:lnTo>
                    <a:pt x="15142" y="26735"/>
                  </a:lnTo>
                  <a:lnTo>
                    <a:pt x="14039" y="26630"/>
                  </a:lnTo>
                  <a:lnTo>
                    <a:pt x="12964" y="26421"/>
                  </a:lnTo>
                  <a:lnTo>
                    <a:pt x="11920" y="26108"/>
                  </a:lnTo>
                  <a:lnTo>
                    <a:pt x="10921" y="25690"/>
                  </a:lnTo>
                  <a:lnTo>
                    <a:pt x="9966" y="25168"/>
                  </a:lnTo>
                  <a:lnTo>
                    <a:pt x="9056" y="24557"/>
                  </a:lnTo>
                  <a:lnTo>
                    <a:pt x="8220" y="23841"/>
                  </a:lnTo>
                  <a:lnTo>
                    <a:pt x="7832" y="23453"/>
                  </a:lnTo>
                  <a:lnTo>
                    <a:pt x="7430" y="23020"/>
                  </a:lnTo>
                  <a:lnTo>
                    <a:pt x="6728" y="22125"/>
                  </a:lnTo>
                  <a:lnTo>
                    <a:pt x="6117" y="21185"/>
                  </a:lnTo>
                  <a:lnTo>
                    <a:pt x="5610" y="20200"/>
                  </a:lnTo>
                  <a:lnTo>
                    <a:pt x="5207" y="19186"/>
                  </a:lnTo>
                  <a:lnTo>
                    <a:pt x="4908" y="18142"/>
                  </a:lnTo>
                  <a:lnTo>
                    <a:pt x="4714" y="17082"/>
                  </a:lnTo>
                  <a:lnTo>
                    <a:pt x="4610" y="16008"/>
                  </a:lnTo>
                  <a:lnTo>
                    <a:pt x="4610" y="14934"/>
                  </a:lnTo>
                  <a:lnTo>
                    <a:pt x="4714" y="13860"/>
                  </a:lnTo>
                  <a:lnTo>
                    <a:pt x="4908" y="12786"/>
                  </a:lnTo>
                  <a:lnTo>
                    <a:pt x="5207" y="11742"/>
                  </a:lnTo>
                  <a:lnTo>
                    <a:pt x="5610" y="10727"/>
                  </a:lnTo>
                  <a:lnTo>
                    <a:pt x="6117" y="9757"/>
                  </a:lnTo>
                  <a:lnTo>
                    <a:pt x="6728" y="8818"/>
                  </a:lnTo>
                  <a:lnTo>
                    <a:pt x="7430" y="7922"/>
                  </a:lnTo>
                  <a:lnTo>
                    <a:pt x="7832" y="7505"/>
                  </a:lnTo>
                  <a:lnTo>
                    <a:pt x="8220" y="7102"/>
                  </a:lnTo>
                  <a:lnTo>
                    <a:pt x="9056" y="6386"/>
                  </a:lnTo>
                  <a:lnTo>
                    <a:pt x="9966" y="5774"/>
                  </a:lnTo>
                  <a:lnTo>
                    <a:pt x="10921" y="5252"/>
                  </a:lnTo>
                  <a:lnTo>
                    <a:pt x="11920" y="4834"/>
                  </a:lnTo>
                  <a:lnTo>
                    <a:pt x="12964" y="4521"/>
                  </a:lnTo>
                  <a:lnTo>
                    <a:pt x="14039" y="4312"/>
                  </a:lnTo>
                  <a:lnTo>
                    <a:pt x="15142" y="4223"/>
                  </a:lnTo>
                  <a:lnTo>
                    <a:pt x="16232" y="4223"/>
                  </a:lnTo>
                  <a:lnTo>
                    <a:pt x="17291" y="4312"/>
                  </a:lnTo>
                  <a:lnTo>
                    <a:pt x="18320" y="4506"/>
                  </a:lnTo>
                  <a:lnTo>
                    <a:pt x="19335" y="4804"/>
                  </a:lnTo>
                  <a:lnTo>
                    <a:pt x="20304" y="5192"/>
                  </a:lnTo>
                  <a:lnTo>
                    <a:pt x="21229" y="5670"/>
                  </a:lnTo>
                  <a:lnTo>
                    <a:pt x="22109" y="6237"/>
                  </a:lnTo>
                  <a:lnTo>
                    <a:pt x="22945" y="6893"/>
                  </a:lnTo>
                  <a:lnTo>
                    <a:pt x="23333" y="7266"/>
                  </a:lnTo>
                  <a:lnTo>
                    <a:pt x="26316" y="4282"/>
                  </a:lnTo>
                  <a:lnTo>
                    <a:pt x="25779" y="3760"/>
                  </a:lnTo>
                  <a:lnTo>
                    <a:pt x="24631" y="2835"/>
                  </a:lnTo>
                  <a:lnTo>
                    <a:pt x="23407" y="2030"/>
                  </a:lnTo>
                  <a:lnTo>
                    <a:pt x="22109" y="1358"/>
                  </a:lnTo>
                  <a:lnTo>
                    <a:pt x="20752" y="806"/>
                  </a:lnTo>
                  <a:lnTo>
                    <a:pt x="19350" y="404"/>
                  </a:lnTo>
                  <a:lnTo>
                    <a:pt x="17917" y="135"/>
                  </a:lnTo>
                  <a:lnTo>
                    <a:pt x="16440" y="1"/>
                  </a:lnTo>
                  <a:close/>
                  <a:moveTo>
                    <a:pt x="112874" y="11011"/>
                  </a:moveTo>
                  <a:lnTo>
                    <a:pt x="111934" y="11085"/>
                  </a:lnTo>
                  <a:lnTo>
                    <a:pt x="111024" y="11264"/>
                  </a:lnTo>
                  <a:lnTo>
                    <a:pt x="110144" y="11533"/>
                  </a:lnTo>
                  <a:lnTo>
                    <a:pt x="109279" y="11891"/>
                  </a:lnTo>
                  <a:lnTo>
                    <a:pt x="108473" y="12338"/>
                  </a:lnTo>
                  <a:lnTo>
                    <a:pt x="107712" y="12861"/>
                  </a:lnTo>
                  <a:lnTo>
                    <a:pt x="106996" y="13472"/>
                  </a:lnTo>
                  <a:lnTo>
                    <a:pt x="106668" y="13800"/>
                  </a:lnTo>
                  <a:lnTo>
                    <a:pt x="106325" y="14158"/>
                  </a:lnTo>
                  <a:lnTo>
                    <a:pt x="105728" y="14904"/>
                  </a:lnTo>
                  <a:lnTo>
                    <a:pt x="105221" y="15710"/>
                  </a:lnTo>
                  <a:lnTo>
                    <a:pt x="104788" y="16545"/>
                  </a:lnTo>
                  <a:lnTo>
                    <a:pt x="104445" y="17440"/>
                  </a:lnTo>
                  <a:lnTo>
                    <a:pt x="104191" y="18395"/>
                  </a:lnTo>
                  <a:lnTo>
                    <a:pt x="104012" y="19395"/>
                  </a:lnTo>
                  <a:lnTo>
                    <a:pt x="103923" y="20439"/>
                  </a:lnTo>
                  <a:lnTo>
                    <a:pt x="103923" y="20991"/>
                  </a:lnTo>
                  <a:lnTo>
                    <a:pt x="103923" y="21483"/>
                  </a:lnTo>
                  <a:lnTo>
                    <a:pt x="103997" y="22468"/>
                  </a:lnTo>
                  <a:lnTo>
                    <a:pt x="104176" y="23438"/>
                  </a:lnTo>
                  <a:lnTo>
                    <a:pt x="104445" y="24378"/>
                  </a:lnTo>
                  <a:lnTo>
                    <a:pt x="104803" y="25273"/>
                  </a:lnTo>
                  <a:lnTo>
                    <a:pt x="105251" y="26138"/>
                  </a:lnTo>
                  <a:lnTo>
                    <a:pt x="105788" y="26959"/>
                  </a:lnTo>
                  <a:lnTo>
                    <a:pt x="106414" y="27734"/>
                  </a:lnTo>
                  <a:lnTo>
                    <a:pt x="106757" y="28092"/>
                  </a:lnTo>
                  <a:lnTo>
                    <a:pt x="107115" y="28435"/>
                  </a:lnTo>
                  <a:lnTo>
                    <a:pt x="107876" y="29077"/>
                  </a:lnTo>
                  <a:lnTo>
                    <a:pt x="108682" y="29614"/>
                  </a:lnTo>
                  <a:lnTo>
                    <a:pt x="109547" y="30077"/>
                  </a:lnTo>
                  <a:lnTo>
                    <a:pt x="110457" y="30435"/>
                  </a:lnTo>
                  <a:lnTo>
                    <a:pt x="111382" y="30718"/>
                  </a:lnTo>
                  <a:lnTo>
                    <a:pt x="112352" y="30897"/>
                  </a:lnTo>
                  <a:lnTo>
                    <a:pt x="113336" y="30972"/>
                  </a:lnTo>
                  <a:lnTo>
                    <a:pt x="113829" y="30957"/>
                  </a:lnTo>
                  <a:lnTo>
                    <a:pt x="114500" y="30972"/>
                  </a:lnTo>
                  <a:lnTo>
                    <a:pt x="115828" y="30808"/>
                  </a:lnTo>
                  <a:lnTo>
                    <a:pt x="117111" y="30464"/>
                  </a:lnTo>
                  <a:lnTo>
                    <a:pt x="118334" y="29927"/>
                  </a:lnTo>
                  <a:lnTo>
                    <a:pt x="118916" y="29584"/>
                  </a:lnTo>
                  <a:lnTo>
                    <a:pt x="119378" y="29286"/>
                  </a:lnTo>
                  <a:lnTo>
                    <a:pt x="120259" y="28600"/>
                  </a:lnTo>
                  <a:lnTo>
                    <a:pt x="121064" y="27824"/>
                  </a:lnTo>
                  <a:lnTo>
                    <a:pt x="121795" y="26973"/>
                  </a:lnTo>
                  <a:lnTo>
                    <a:pt x="122123" y="26526"/>
                  </a:lnTo>
                  <a:lnTo>
                    <a:pt x="118722" y="24258"/>
                  </a:lnTo>
                  <a:lnTo>
                    <a:pt x="118498" y="24601"/>
                  </a:lnTo>
                  <a:lnTo>
                    <a:pt x="117991" y="25213"/>
                  </a:lnTo>
                  <a:lnTo>
                    <a:pt x="117439" y="25720"/>
                  </a:lnTo>
                  <a:lnTo>
                    <a:pt x="116872" y="26153"/>
                  </a:lnTo>
                  <a:lnTo>
                    <a:pt x="116260" y="26496"/>
                  </a:lnTo>
                  <a:lnTo>
                    <a:pt x="115604" y="26765"/>
                  </a:lnTo>
                  <a:lnTo>
                    <a:pt x="114918" y="26929"/>
                  </a:lnTo>
                  <a:lnTo>
                    <a:pt x="114202" y="27018"/>
                  </a:lnTo>
                  <a:lnTo>
                    <a:pt x="113829" y="27033"/>
                  </a:lnTo>
                  <a:lnTo>
                    <a:pt x="113426" y="27018"/>
                  </a:lnTo>
                  <a:lnTo>
                    <a:pt x="112650" y="26929"/>
                  </a:lnTo>
                  <a:lnTo>
                    <a:pt x="111949" y="26735"/>
                  </a:lnTo>
                  <a:lnTo>
                    <a:pt x="111278" y="26451"/>
                  </a:lnTo>
                  <a:lnTo>
                    <a:pt x="110681" y="26078"/>
                  </a:lnTo>
                  <a:lnTo>
                    <a:pt x="110129" y="25601"/>
                  </a:lnTo>
                  <a:lnTo>
                    <a:pt x="109637" y="25034"/>
                  </a:lnTo>
                  <a:lnTo>
                    <a:pt x="109189" y="24378"/>
                  </a:lnTo>
                  <a:lnTo>
                    <a:pt x="108995" y="24005"/>
                  </a:lnTo>
                  <a:lnTo>
                    <a:pt x="122332" y="18470"/>
                  </a:lnTo>
                  <a:lnTo>
                    <a:pt x="121885" y="17336"/>
                  </a:lnTo>
                  <a:lnTo>
                    <a:pt x="121661" y="16829"/>
                  </a:lnTo>
                  <a:lnTo>
                    <a:pt x="121184" y="15844"/>
                  </a:lnTo>
                  <a:lnTo>
                    <a:pt x="120900" y="15367"/>
                  </a:lnTo>
                  <a:lnTo>
                    <a:pt x="120527" y="14830"/>
                  </a:lnTo>
                  <a:lnTo>
                    <a:pt x="119722" y="13830"/>
                  </a:lnTo>
                  <a:lnTo>
                    <a:pt x="119274" y="13353"/>
                  </a:lnTo>
                  <a:lnTo>
                    <a:pt x="118991" y="13084"/>
                  </a:lnTo>
                  <a:lnTo>
                    <a:pt x="118379" y="12607"/>
                  </a:lnTo>
                  <a:lnTo>
                    <a:pt x="117737" y="12174"/>
                  </a:lnTo>
                  <a:lnTo>
                    <a:pt x="117051" y="11816"/>
                  </a:lnTo>
                  <a:lnTo>
                    <a:pt x="116693" y="11667"/>
                  </a:lnTo>
                  <a:lnTo>
                    <a:pt x="116290" y="11503"/>
                  </a:lnTo>
                  <a:lnTo>
                    <a:pt x="115470" y="11249"/>
                  </a:lnTo>
                  <a:lnTo>
                    <a:pt x="114634" y="11085"/>
                  </a:lnTo>
                  <a:lnTo>
                    <a:pt x="113769" y="11011"/>
                  </a:lnTo>
                  <a:close/>
                  <a:moveTo>
                    <a:pt x="84872" y="11026"/>
                  </a:moveTo>
                  <a:lnTo>
                    <a:pt x="84394" y="11040"/>
                  </a:lnTo>
                  <a:lnTo>
                    <a:pt x="83469" y="11130"/>
                  </a:lnTo>
                  <a:lnTo>
                    <a:pt x="82574" y="11309"/>
                  </a:lnTo>
                  <a:lnTo>
                    <a:pt x="81709" y="11578"/>
                  </a:lnTo>
                  <a:lnTo>
                    <a:pt x="80874" y="11950"/>
                  </a:lnTo>
                  <a:lnTo>
                    <a:pt x="80083" y="12398"/>
                  </a:lnTo>
                  <a:lnTo>
                    <a:pt x="79292" y="12950"/>
                  </a:lnTo>
                  <a:lnTo>
                    <a:pt x="78546" y="13592"/>
                  </a:lnTo>
                  <a:lnTo>
                    <a:pt x="78188" y="13950"/>
                  </a:lnTo>
                  <a:lnTo>
                    <a:pt x="77845" y="14308"/>
                  </a:lnTo>
                  <a:lnTo>
                    <a:pt x="77219" y="15068"/>
                  </a:lnTo>
                  <a:lnTo>
                    <a:pt x="76682" y="15874"/>
                  </a:lnTo>
                  <a:lnTo>
                    <a:pt x="76234" y="16739"/>
                  </a:lnTo>
                  <a:lnTo>
                    <a:pt x="75861" y="17634"/>
                  </a:lnTo>
                  <a:lnTo>
                    <a:pt x="75592" y="18574"/>
                  </a:lnTo>
                  <a:lnTo>
                    <a:pt x="75399" y="19529"/>
                  </a:lnTo>
                  <a:lnTo>
                    <a:pt x="75324" y="20514"/>
                  </a:lnTo>
                  <a:lnTo>
                    <a:pt x="75324" y="21006"/>
                  </a:lnTo>
                  <a:lnTo>
                    <a:pt x="75324" y="21498"/>
                  </a:lnTo>
                  <a:lnTo>
                    <a:pt x="75399" y="22483"/>
                  </a:lnTo>
                  <a:lnTo>
                    <a:pt x="75578" y="23438"/>
                  </a:lnTo>
                  <a:lnTo>
                    <a:pt x="75861" y="24363"/>
                  </a:lnTo>
                  <a:lnTo>
                    <a:pt x="76219" y="25258"/>
                  </a:lnTo>
                  <a:lnTo>
                    <a:pt x="76682" y="26123"/>
                  </a:lnTo>
                  <a:lnTo>
                    <a:pt x="77219" y="26929"/>
                  </a:lnTo>
                  <a:lnTo>
                    <a:pt x="77845" y="27675"/>
                  </a:lnTo>
                  <a:lnTo>
                    <a:pt x="78188" y="28033"/>
                  </a:lnTo>
                  <a:lnTo>
                    <a:pt x="78546" y="28391"/>
                  </a:lnTo>
                  <a:lnTo>
                    <a:pt x="79292" y="29032"/>
                  </a:lnTo>
                  <a:lnTo>
                    <a:pt x="80068" y="29569"/>
                  </a:lnTo>
                  <a:lnTo>
                    <a:pt x="80874" y="30032"/>
                  </a:lnTo>
                  <a:lnTo>
                    <a:pt x="81709" y="30390"/>
                  </a:lnTo>
                  <a:lnTo>
                    <a:pt x="82574" y="30658"/>
                  </a:lnTo>
                  <a:lnTo>
                    <a:pt x="83469" y="30837"/>
                  </a:lnTo>
                  <a:lnTo>
                    <a:pt x="84394" y="30927"/>
                  </a:lnTo>
                  <a:lnTo>
                    <a:pt x="84872" y="30942"/>
                  </a:lnTo>
                  <a:lnTo>
                    <a:pt x="85290" y="30942"/>
                  </a:lnTo>
                  <a:lnTo>
                    <a:pt x="86095" y="30867"/>
                  </a:lnTo>
                  <a:lnTo>
                    <a:pt x="86841" y="30733"/>
                  </a:lnTo>
                  <a:lnTo>
                    <a:pt x="87542" y="30509"/>
                  </a:lnTo>
                  <a:lnTo>
                    <a:pt x="88199" y="30241"/>
                  </a:lnTo>
                  <a:lnTo>
                    <a:pt x="88810" y="29883"/>
                  </a:lnTo>
                  <a:lnTo>
                    <a:pt x="89362" y="29465"/>
                  </a:lnTo>
                  <a:lnTo>
                    <a:pt x="89870" y="28958"/>
                  </a:lnTo>
                  <a:lnTo>
                    <a:pt x="90108" y="28689"/>
                  </a:lnTo>
                  <a:lnTo>
                    <a:pt x="90257" y="28689"/>
                  </a:lnTo>
                  <a:lnTo>
                    <a:pt x="90257" y="30121"/>
                  </a:lnTo>
                  <a:lnTo>
                    <a:pt x="90242" y="30822"/>
                  </a:lnTo>
                  <a:lnTo>
                    <a:pt x="90078" y="32076"/>
                  </a:lnTo>
                  <a:lnTo>
                    <a:pt x="89735" y="33165"/>
                  </a:lnTo>
                  <a:lnTo>
                    <a:pt x="89198" y="34090"/>
                  </a:lnTo>
                  <a:lnTo>
                    <a:pt x="88855" y="34477"/>
                  </a:lnTo>
                  <a:lnTo>
                    <a:pt x="88482" y="34850"/>
                  </a:lnTo>
                  <a:lnTo>
                    <a:pt x="87647" y="35417"/>
                  </a:lnTo>
                  <a:lnTo>
                    <a:pt x="86662" y="35790"/>
                  </a:lnTo>
                  <a:lnTo>
                    <a:pt x="85543" y="35984"/>
                  </a:lnTo>
                  <a:lnTo>
                    <a:pt x="84946" y="35999"/>
                  </a:lnTo>
                  <a:lnTo>
                    <a:pt x="84514" y="35984"/>
                  </a:lnTo>
                  <a:lnTo>
                    <a:pt x="83678" y="35865"/>
                  </a:lnTo>
                  <a:lnTo>
                    <a:pt x="82873" y="35596"/>
                  </a:lnTo>
                  <a:lnTo>
                    <a:pt x="82142" y="35194"/>
                  </a:lnTo>
                  <a:lnTo>
                    <a:pt x="81814" y="34940"/>
                  </a:lnTo>
                  <a:lnTo>
                    <a:pt x="81500" y="34671"/>
                  </a:lnTo>
                  <a:lnTo>
                    <a:pt x="80948" y="34105"/>
                  </a:lnTo>
                  <a:lnTo>
                    <a:pt x="80486" y="33478"/>
                  </a:lnTo>
                  <a:lnTo>
                    <a:pt x="80083" y="32792"/>
                  </a:lnTo>
                  <a:lnTo>
                    <a:pt x="79919" y="32434"/>
                  </a:lnTo>
                  <a:lnTo>
                    <a:pt x="76100" y="34015"/>
                  </a:lnTo>
                  <a:lnTo>
                    <a:pt x="76383" y="34627"/>
                  </a:lnTo>
                  <a:lnTo>
                    <a:pt x="77054" y="35760"/>
                  </a:lnTo>
                  <a:lnTo>
                    <a:pt x="77875" y="36805"/>
                  </a:lnTo>
                  <a:lnTo>
                    <a:pt x="78815" y="37730"/>
                  </a:lnTo>
                  <a:lnTo>
                    <a:pt x="79352" y="38147"/>
                  </a:lnTo>
                  <a:lnTo>
                    <a:pt x="79919" y="38565"/>
                  </a:lnTo>
                  <a:lnTo>
                    <a:pt x="81187" y="39222"/>
                  </a:lnTo>
                  <a:lnTo>
                    <a:pt x="82589" y="39669"/>
                  </a:lnTo>
                  <a:lnTo>
                    <a:pt x="84111" y="39893"/>
                  </a:lnTo>
                  <a:lnTo>
                    <a:pt x="84946" y="39908"/>
                  </a:lnTo>
                  <a:lnTo>
                    <a:pt x="85454" y="39908"/>
                  </a:lnTo>
                  <a:lnTo>
                    <a:pt x="86438" y="39818"/>
                  </a:lnTo>
                  <a:lnTo>
                    <a:pt x="87393" y="39669"/>
                  </a:lnTo>
                  <a:lnTo>
                    <a:pt x="88288" y="39416"/>
                  </a:lnTo>
                  <a:lnTo>
                    <a:pt x="89139" y="39102"/>
                  </a:lnTo>
                  <a:lnTo>
                    <a:pt x="89944" y="38699"/>
                  </a:lnTo>
                  <a:lnTo>
                    <a:pt x="90705" y="38207"/>
                  </a:lnTo>
                  <a:lnTo>
                    <a:pt x="91406" y="37640"/>
                  </a:lnTo>
                  <a:lnTo>
                    <a:pt x="91749" y="37327"/>
                  </a:lnTo>
                  <a:lnTo>
                    <a:pt x="92077" y="36984"/>
                  </a:lnTo>
                  <a:lnTo>
                    <a:pt x="92659" y="36268"/>
                  </a:lnTo>
                  <a:lnTo>
                    <a:pt x="93152" y="35447"/>
                  </a:lnTo>
                  <a:lnTo>
                    <a:pt x="93569" y="34567"/>
                  </a:lnTo>
                  <a:lnTo>
                    <a:pt x="93898" y="33582"/>
                  </a:lnTo>
                  <a:lnTo>
                    <a:pt x="94151" y="32523"/>
                  </a:lnTo>
                  <a:lnTo>
                    <a:pt x="94315" y="31389"/>
                  </a:lnTo>
                  <a:lnTo>
                    <a:pt x="94405" y="30166"/>
                  </a:lnTo>
                  <a:lnTo>
                    <a:pt x="94420" y="29525"/>
                  </a:lnTo>
                  <a:lnTo>
                    <a:pt x="94420" y="11622"/>
                  </a:lnTo>
                  <a:lnTo>
                    <a:pt x="90257" y="11622"/>
                  </a:lnTo>
                  <a:lnTo>
                    <a:pt x="90257" y="13248"/>
                  </a:lnTo>
                  <a:lnTo>
                    <a:pt x="90108" y="13248"/>
                  </a:lnTo>
                  <a:lnTo>
                    <a:pt x="89870" y="12995"/>
                  </a:lnTo>
                  <a:lnTo>
                    <a:pt x="89377" y="12547"/>
                  </a:lnTo>
                  <a:lnTo>
                    <a:pt x="88840" y="12144"/>
                  </a:lnTo>
                  <a:lnTo>
                    <a:pt x="88258" y="11801"/>
                  </a:lnTo>
                  <a:lnTo>
                    <a:pt x="87945" y="11667"/>
                  </a:lnTo>
                  <a:lnTo>
                    <a:pt x="87572" y="11503"/>
                  </a:lnTo>
                  <a:lnTo>
                    <a:pt x="86826" y="11264"/>
                  </a:lnTo>
                  <a:lnTo>
                    <a:pt x="86050" y="11100"/>
                  </a:lnTo>
                  <a:lnTo>
                    <a:pt x="85260" y="110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grpSp>
          <p:nvGrpSpPr>
            <p:cNvPr id="291" name="Google Shape;291;p32"/>
            <p:cNvGrpSpPr/>
            <p:nvPr/>
          </p:nvGrpSpPr>
          <p:grpSpPr>
            <a:xfrm>
              <a:off x="2430468" y="2536041"/>
              <a:ext cx="644676" cy="193720"/>
              <a:chOff x="2430468" y="2536041"/>
              <a:chExt cx="644676" cy="193720"/>
            </a:xfrm>
          </p:grpSpPr>
          <p:sp>
            <p:nvSpPr>
              <p:cNvPr id="292" name="Google Shape;292;p32"/>
              <p:cNvSpPr/>
              <p:nvPr/>
            </p:nvSpPr>
            <p:spPr>
              <a:xfrm>
                <a:off x="2430468" y="2536041"/>
                <a:ext cx="169523" cy="193515"/>
              </a:xfrm>
              <a:custGeom>
                <a:avLst/>
                <a:gdLst/>
                <a:ahLst/>
                <a:cxnLst/>
                <a:rect l="l" t="t" r="r" b="b"/>
                <a:pathLst>
                  <a:path w="24766" h="28271" extrusionOk="0">
                    <a:moveTo>
                      <a:pt x="14069" y="0"/>
                    </a:moveTo>
                    <a:lnTo>
                      <a:pt x="13323" y="15"/>
                    </a:lnTo>
                    <a:lnTo>
                      <a:pt x="11891" y="149"/>
                    </a:lnTo>
                    <a:lnTo>
                      <a:pt x="10518" y="403"/>
                    </a:lnTo>
                    <a:lnTo>
                      <a:pt x="9205" y="776"/>
                    </a:lnTo>
                    <a:lnTo>
                      <a:pt x="7952" y="1283"/>
                    </a:lnTo>
                    <a:lnTo>
                      <a:pt x="6759" y="1910"/>
                    </a:lnTo>
                    <a:lnTo>
                      <a:pt x="5625" y="2670"/>
                    </a:lnTo>
                    <a:lnTo>
                      <a:pt x="4566" y="3551"/>
                    </a:lnTo>
                    <a:lnTo>
                      <a:pt x="4059" y="4058"/>
                    </a:lnTo>
                    <a:lnTo>
                      <a:pt x="3551" y="4565"/>
                    </a:lnTo>
                    <a:lnTo>
                      <a:pt x="2671" y="5639"/>
                    </a:lnTo>
                    <a:lnTo>
                      <a:pt x="1910" y="6773"/>
                    </a:lnTo>
                    <a:lnTo>
                      <a:pt x="1284" y="7967"/>
                    </a:lnTo>
                    <a:lnTo>
                      <a:pt x="776" y="9235"/>
                    </a:lnTo>
                    <a:lnTo>
                      <a:pt x="389" y="10562"/>
                    </a:lnTo>
                    <a:lnTo>
                      <a:pt x="135" y="11935"/>
                    </a:lnTo>
                    <a:lnTo>
                      <a:pt x="16" y="13382"/>
                    </a:lnTo>
                    <a:lnTo>
                      <a:pt x="1" y="14143"/>
                    </a:lnTo>
                    <a:lnTo>
                      <a:pt x="16" y="14889"/>
                    </a:lnTo>
                    <a:lnTo>
                      <a:pt x="150" y="16336"/>
                    </a:lnTo>
                    <a:lnTo>
                      <a:pt x="403" y="17723"/>
                    </a:lnTo>
                    <a:lnTo>
                      <a:pt x="776" y="19051"/>
                    </a:lnTo>
                    <a:lnTo>
                      <a:pt x="1284" y="20319"/>
                    </a:lnTo>
                    <a:lnTo>
                      <a:pt x="1910" y="21513"/>
                    </a:lnTo>
                    <a:lnTo>
                      <a:pt x="2671" y="22646"/>
                    </a:lnTo>
                    <a:lnTo>
                      <a:pt x="3551" y="23721"/>
                    </a:lnTo>
                    <a:lnTo>
                      <a:pt x="4059" y="24228"/>
                    </a:lnTo>
                    <a:lnTo>
                      <a:pt x="4566" y="24720"/>
                    </a:lnTo>
                    <a:lnTo>
                      <a:pt x="5640" y="25615"/>
                    </a:lnTo>
                    <a:lnTo>
                      <a:pt x="6774" y="26376"/>
                    </a:lnTo>
                    <a:lnTo>
                      <a:pt x="7967" y="27003"/>
                    </a:lnTo>
                    <a:lnTo>
                      <a:pt x="9220" y="27510"/>
                    </a:lnTo>
                    <a:lnTo>
                      <a:pt x="10518" y="27883"/>
                    </a:lnTo>
                    <a:lnTo>
                      <a:pt x="11891" y="28136"/>
                    </a:lnTo>
                    <a:lnTo>
                      <a:pt x="13323" y="28271"/>
                    </a:lnTo>
                    <a:lnTo>
                      <a:pt x="14860" y="28271"/>
                    </a:lnTo>
                    <a:lnTo>
                      <a:pt x="16411" y="28107"/>
                    </a:lnTo>
                    <a:lnTo>
                      <a:pt x="17933" y="27763"/>
                    </a:lnTo>
                    <a:lnTo>
                      <a:pt x="19410" y="27256"/>
                    </a:lnTo>
                    <a:lnTo>
                      <a:pt x="20126" y="26928"/>
                    </a:lnTo>
                    <a:lnTo>
                      <a:pt x="20797" y="26615"/>
                    </a:lnTo>
                    <a:lnTo>
                      <a:pt x="22050" y="25869"/>
                    </a:lnTo>
                    <a:lnTo>
                      <a:pt x="23214" y="24974"/>
                    </a:lnTo>
                    <a:lnTo>
                      <a:pt x="24288" y="23959"/>
                    </a:lnTo>
                    <a:lnTo>
                      <a:pt x="24765" y="23407"/>
                    </a:lnTo>
                    <a:lnTo>
                      <a:pt x="22349" y="20990"/>
                    </a:lnTo>
                    <a:lnTo>
                      <a:pt x="21916" y="21468"/>
                    </a:lnTo>
                    <a:lnTo>
                      <a:pt x="21021" y="22333"/>
                    </a:lnTo>
                    <a:lnTo>
                      <a:pt x="20066" y="23064"/>
                    </a:lnTo>
                    <a:lnTo>
                      <a:pt x="19082" y="23676"/>
                    </a:lnTo>
                    <a:lnTo>
                      <a:pt x="18037" y="24168"/>
                    </a:lnTo>
                    <a:lnTo>
                      <a:pt x="16948" y="24541"/>
                    </a:lnTo>
                    <a:lnTo>
                      <a:pt x="15829" y="24780"/>
                    </a:lnTo>
                    <a:lnTo>
                      <a:pt x="14651" y="24914"/>
                    </a:lnTo>
                    <a:lnTo>
                      <a:pt x="13517" y="24914"/>
                    </a:lnTo>
                    <a:lnTo>
                      <a:pt x="12488" y="24839"/>
                    </a:lnTo>
                    <a:lnTo>
                      <a:pt x="11473" y="24645"/>
                    </a:lnTo>
                    <a:lnTo>
                      <a:pt x="10488" y="24377"/>
                    </a:lnTo>
                    <a:lnTo>
                      <a:pt x="9534" y="23989"/>
                    </a:lnTo>
                    <a:lnTo>
                      <a:pt x="8624" y="23512"/>
                    </a:lnTo>
                    <a:lnTo>
                      <a:pt x="7773" y="22945"/>
                    </a:lnTo>
                    <a:lnTo>
                      <a:pt x="6968" y="22303"/>
                    </a:lnTo>
                    <a:lnTo>
                      <a:pt x="6595" y="21930"/>
                    </a:lnTo>
                    <a:lnTo>
                      <a:pt x="6207" y="21557"/>
                    </a:lnTo>
                    <a:lnTo>
                      <a:pt x="5550" y="20752"/>
                    </a:lnTo>
                    <a:lnTo>
                      <a:pt x="4983" y="19886"/>
                    </a:lnTo>
                    <a:lnTo>
                      <a:pt x="4506" y="18976"/>
                    </a:lnTo>
                    <a:lnTo>
                      <a:pt x="4118" y="17992"/>
                    </a:lnTo>
                    <a:lnTo>
                      <a:pt x="3835" y="16962"/>
                    </a:lnTo>
                    <a:lnTo>
                      <a:pt x="3656" y="15873"/>
                    </a:lnTo>
                    <a:lnTo>
                      <a:pt x="3551" y="14725"/>
                    </a:lnTo>
                    <a:lnTo>
                      <a:pt x="3551" y="14128"/>
                    </a:lnTo>
                    <a:lnTo>
                      <a:pt x="3551" y="13516"/>
                    </a:lnTo>
                    <a:lnTo>
                      <a:pt x="3656" y="12368"/>
                    </a:lnTo>
                    <a:lnTo>
                      <a:pt x="3835" y="11278"/>
                    </a:lnTo>
                    <a:lnTo>
                      <a:pt x="4118" y="10249"/>
                    </a:lnTo>
                    <a:lnTo>
                      <a:pt x="4506" y="9264"/>
                    </a:lnTo>
                    <a:lnTo>
                      <a:pt x="4983" y="8354"/>
                    </a:lnTo>
                    <a:lnTo>
                      <a:pt x="5550" y="7489"/>
                    </a:lnTo>
                    <a:lnTo>
                      <a:pt x="6207" y="6684"/>
                    </a:lnTo>
                    <a:lnTo>
                      <a:pt x="6595" y="6311"/>
                    </a:lnTo>
                    <a:lnTo>
                      <a:pt x="6968" y="5938"/>
                    </a:lnTo>
                    <a:lnTo>
                      <a:pt x="7773" y="5296"/>
                    </a:lnTo>
                    <a:lnTo>
                      <a:pt x="8624" y="4729"/>
                    </a:lnTo>
                    <a:lnTo>
                      <a:pt x="9534" y="4252"/>
                    </a:lnTo>
                    <a:lnTo>
                      <a:pt x="10488" y="3864"/>
                    </a:lnTo>
                    <a:lnTo>
                      <a:pt x="11473" y="3595"/>
                    </a:lnTo>
                    <a:lnTo>
                      <a:pt x="12488" y="3401"/>
                    </a:lnTo>
                    <a:lnTo>
                      <a:pt x="13517" y="3327"/>
                    </a:lnTo>
                    <a:lnTo>
                      <a:pt x="14636" y="3327"/>
                    </a:lnTo>
                    <a:lnTo>
                      <a:pt x="15755" y="3446"/>
                    </a:lnTo>
                    <a:lnTo>
                      <a:pt x="16829" y="3655"/>
                    </a:lnTo>
                    <a:lnTo>
                      <a:pt x="17828" y="3968"/>
                    </a:lnTo>
                    <a:lnTo>
                      <a:pt x="18768" y="4401"/>
                    </a:lnTo>
                    <a:lnTo>
                      <a:pt x="19648" y="4938"/>
                    </a:lnTo>
                    <a:lnTo>
                      <a:pt x="20454" y="5580"/>
                    </a:lnTo>
                    <a:lnTo>
                      <a:pt x="21215" y="6340"/>
                    </a:lnTo>
                    <a:lnTo>
                      <a:pt x="21558" y="6758"/>
                    </a:lnTo>
                    <a:lnTo>
                      <a:pt x="23990" y="4401"/>
                    </a:lnTo>
                    <a:lnTo>
                      <a:pt x="23497" y="3864"/>
                    </a:lnTo>
                    <a:lnTo>
                      <a:pt x="22483" y="2909"/>
                    </a:lnTo>
                    <a:lnTo>
                      <a:pt x="21394" y="2074"/>
                    </a:lnTo>
                    <a:lnTo>
                      <a:pt x="20215" y="1387"/>
                    </a:lnTo>
                    <a:lnTo>
                      <a:pt x="18977" y="835"/>
                    </a:lnTo>
                    <a:lnTo>
                      <a:pt x="17664" y="433"/>
                    </a:lnTo>
                    <a:lnTo>
                      <a:pt x="16277" y="149"/>
                    </a:lnTo>
                    <a:lnTo>
                      <a:pt x="14830" y="15"/>
                    </a:lnTo>
                    <a:lnTo>
                      <a:pt x="1406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93" name="Google Shape;293;p32"/>
              <p:cNvSpPr/>
              <p:nvPr/>
            </p:nvSpPr>
            <p:spPr>
              <a:xfrm>
                <a:off x="2621430" y="2540429"/>
                <a:ext cx="23800" cy="185041"/>
              </a:xfrm>
              <a:custGeom>
                <a:avLst/>
                <a:gdLst/>
                <a:ahLst/>
                <a:cxnLst/>
                <a:rect l="l" t="t" r="r" b="b"/>
                <a:pathLst>
                  <a:path w="3477" h="27033" extrusionOk="0">
                    <a:moveTo>
                      <a:pt x="0" y="1"/>
                    </a:moveTo>
                    <a:lnTo>
                      <a:pt x="0" y="27033"/>
                    </a:lnTo>
                    <a:lnTo>
                      <a:pt x="3476" y="27033"/>
                    </a:lnTo>
                    <a:lnTo>
                      <a:pt x="347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94" name="Google Shape;294;p32"/>
              <p:cNvSpPr/>
              <p:nvPr/>
            </p:nvSpPr>
            <p:spPr>
              <a:xfrm>
                <a:off x="2665546" y="2594655"/>
                <a:ext cx="130411" cy="135107"/>
              </a:xfrm>
              <a:custGeom>
                <a:avLst/>
                <a:gdLst/>
                <a:ahLst/>
                <a:cxnLst/>
                <a:rect l="l" t="t" r="r" b="b"/>
                <a:pathLst>
                  <a:path w="19052" h="19738" extrusionOk="0">
                    <a:moveTo>
                      <a:pt x="9101" y="3193"/>
                    </a:moveTo>
                    <a:lnTo>
                      <a:pt x="10219" y="3223"/>
                    </a:lnTo>
                    <a:lnTo>
                      <a:pt x="11308" y="3461"/>
                    </a:lnTo>
                    <a:lnTo>
                      <a:pt x="12353" y="3924"/>
                    </a:lnTo>
                    <a:lnTo>
                      <a:pt x="13308" y="4595"/>
                    </a:lnTo>
                    <a:lnTo>
                      <a:pt x="13740" y="5013"/>
                    </a:lnTo>
                    <a:lnTo>
                      <a:pt x="14173" y="5490"/>
                    </a:lnTo>
                    <a:lnTo>
                      <a:pt x="14829" y="6550"/>
                    </a:lnTo>
                    <a:lnTo>
                      <a:pt x="15292" y="7758"/>
                    </a:lnTo>
                    <a:lnTo>
                      <a:pt x="15516" y="9116"/>
                    </a:lnTo>
                    <a:lnTo>
                      <a:pt x="15530" y="9861"/>
                    </a:lnTo>
                    <a:lnTo>
                      <a:pt x="15516" y="10607"/>
                    </a:lnTo>
                    <a:lnTo>
                      <a:pt x="15292" y="11965"/>
                    </a:lnTo>
                    <a:lnTo>
                      <a:pt x="14844" y="13173"/>
                    </a:lnTo>
                    <a:lnTo>
                      <a:pt x="14173" y="14248"/>
                    </a:lnTo>
                    <a:lnTo>
                      <a:pt x="13740" y="14710"/>
                    </a:lnTo>
                    <a:lnTo>
                      <a:pt x="13516" y="14934"/>
                    </a:lnTo>
                    <a:lnTo>
                      <a:pt x="13069" y="15337"/>
                    </a:lnTo>
                    <a:lnTo>
                      <a:pt x="12069" y="15948"/>
                    </a:lnTo>
                    <a:lnTo>
                      <a:pt x="11010" y="16351"/>
                    </a:lnTo>
                    <a:lnTo>
                      <a:pt x="9891" y="16530"/>
                    </a:lnTo>
                    <a:lnTo>
                      <a:pt x="8772" y="16500"/>
                    </a:lnTo>
                    <a:lnTo>
                      <a:pt x="7668" y="16262"/>
                    </a:lnTo>
                    <a:lnTo>
                      <a:pt x="6639" y="15799"/>
                    </a:lnTo>
                    <a:lnTo>
                      <a:pt x="5684" y="15143"/>
                    </a:lnTo>
                    <a:lnTo>
                      <a:pt x="5252" y="14710"/>
                    </a:lnTo>
                    <a:lnTo>
                      <a:pt x="4819" y="14248"/>
                    </a:lnTo>
                    <a:lnTo>
                      <a:pt x="4148" y="13173"/>
                    </a:lnTo>
                    <a:lnTo>
                      <a:pt x="3700" y="11965"/>
                    </a:lnTo>
                    <a:lnTo>
                      <a:pt x="3476" y="10607"/>
                    </a:lnTo>
                    <a:lnTo>
                      <a:pt x="3461" y="9861"/>
                    </a:lnTo>
                    <a:lnTo>
                      <a:pt x="3476" y="9116"/>
                    </a:lnTo>
                    <a:lnTo>
                      <a:pt x="3700" y="7758"/>
                    </a:lnTo>
                    <a:lnTo>
                      <a:pt x="4148" y="6550"/>
                    </a:lnTo>
                    <a:lnTo>
                      <a:pt x="4819" y="5490"/>
                    </a:lnTo>
                    <a:lnTo>
                      <a:pt x="5252" y="5013"/>
                    </a:lnTo>
                    <a:lnTo>
                      <a:pt x="5475" y="4789"/>
                    </a:lnTo>
                    <a:lnTo>
                      <a:pt x="5923" y="4401"/>
                    </a:lnTo>
                    <a:lnTo>
                      <a:pt x="6922" y="3775"/>
                    </a:lnTo>
                    <a:lnTo>
                      <a:pt x="7982" y="3372"/>
                    </a:lnTo>
                    <a:lnTo>
                      <a:pt x="9101" y="3193"/>
                    </a:lnTo>
                    <a:close/>
                    <a:moveTo>
                      <a:pt x="9011" y="0"/>
                    </a:moveTo>
                    <a:lnTo>
                      <a:pt x="8011" y="90"/>
                    </a:lnTo>
                    <a:lnTo>
                      <a:pt x="7057" y="269"/>
                    </a:lnTo>
                    <a:lnTo>
                      <a:pt x="6162" y="537"/>
                    </a:lnTo>
                    <a:lnTo>
                      <a:pt x="5311" y="880"/>
                    </a:lnTo>
                    <a:lnTo>
                      <a:pt x="4491" y="1328"/>
                    </a:lnTo>
                    <a:lnTo>
                      <a:pt x="3730" y="1850"/>
                    </a:lnTo>
                    <a:lnTo>
                      <a:pt x="3014" y="2477"/>
                    </a:lnTo>
                    <a:lnTo>
                      <a:pt x="2686" y="2820"/>
                    </a:lnTo>
                    <a:lnTo>
                      <a:pt x="2357" y="3178"/>
                    </a:lnTo>
                    <a:lnTo>
                      <a:pt x="1776" y="3924"/>
                    </a:lnTo>
                    <a:lnTo>
                      <a:pt x="1268" y="4715"/>
                    </a:lnTo>
                    <a:lnTo>
                      <a:pt x="851" y="5550"/>
                    </a:lnTo>
                    <a:lnTo>
                      <a:pt x="507" y="6430"/>
                    </a:lnTo>
                    <a:lnTo>
                      <a:pt x="254" y="7355"/>
                    </a:lnTo>
                    <a:lnTo>
                      <a:pt x="90" y="8325"/>
                    </a:lnTo>
                    <a:lnTo>
                      <a:pt x="0" y="9339"/>
                    </a:lnTo>
                    <a:lnTo>
                      <a:pt x="0" y="9861"/>
                    </a:lnTo>
                    <a:lnTo>
                      <a:pt x="0" y="10399"/>
                    </a:lnTo>
                    <a:lnTo>
                      <a:pt x="90" y="11413"/>
                    </a:lnTo>
                    <a:lnTo>
                      <a:pt x="254" y="12383"/>
                    </a:lnTo>
                    <a:lnTo>
                      <a:pt x="507" y="13308"/>
                    </a:lnTo>
                    <a:lnTo>
                      <a:pt x="836" y="14188"/>
                    </a:lnTo>
                    <a:lnTo>
                      <a:pt x="1253" y="15023"/>
                    </a:lnTo>
                    <a:lnTo>
                      <a:pt x="1761" y="15814"/>
                    </a:lnTo>
                    <a:lnTo>
                      <a:pt x="2342" y="16560"/>
                    </a:lnTo>
                    <a:lnTo>
                      <a:pt x="2686" y="16918"/>
                    </a:lnTo>
                    <a:lnTo>
                      <a:pt x="3014" y="17261"/>
                    </a:lnTo>
                    <a:lnTo>
                      <a:pt x="3730" y="17873"/>
                    </a:lnTo>
                    <a:lnTo>
                      <a:pt x="4491" y="18410"/>
                    </a:lnTo>
                    <a:lnTo>
                      <a:pt x="5311" y="18842"/>
                    </a:lnTo>
                    <a:lnTo>
                      <a:pt x="6162" y="19200"/>
                    </a:lnTo>
                    <a:lnTo>
                      <a:pt x="7057" y="19454"/>
                    </a:lnTo>
                    <a:lnTo>
                      <a:pt x="8011" y="19633"/>
                    </a:lnTo>
                    <a:lnTo>
                      <a:pt x="9011" y="19723"/>
                    </a:lnTo>
                    <a:lnTo>
                      <a:pt x="9518" y="19738"/>
                    </a:lnTo>
                    <a:lnTo>
                      <a:pt x="10040" y="19723"/>
                    </a:lnTo>
                    <a:lnTo>
                      <a:pt x="11040" y="19633"/>
                    </a:lnTo>
                    <a:lnTo>
                      <a:pt x="11980" y="19454"/>
                    </a:lnTo>
                    <a:lnTo>
                      <a:pt x="12890" y="19200"/>
                    </a:lnTo>
                    <a:lnTo>
                      <a:pt x="13740" y="18842"/>
                    </a:lnTo>
                    <a:lnTo>
                      <a:pt x="14546" y="18410"/>
                    </a:lnTo>
                    <a:lnTo>
                      <a:pt x="15307" y="17873"/>
                    </a:lnTo>
                    <a:lnTo>
                      <a:pt x="16023" y="17261"/>
                    </a:lnTo>
                    <a:lnTo>
                      <a:pt x="16366" y="16918"/>
                    </a:lnTo>
                    <a:lnTo>
                      <a:pt x="16694" y="16560"/>
                    </a:lnTo>
                    <a:lnTo>
                      <a:pt x="17276" y="15814"/>
                    </a:lnTo>
                    <a:lnTo>
                      <a:pt x="17783" y="15023"/>
                    </a:lnTo>
                    <a:lnTo>
                      <a:pt x="18201" y="14188"/>
                    </a:lnTo>
                    <a:lnTo>
                      <a:pt x="18544" y="13308"/>
                    </a:lnTo>
                    <a:lnTo>
                      <a:pt x="18798" y="12383"/>
                    </a:lnTo>
                    <a:lnTo>
                      <a:pt x="18962" y="11413"/>
                    </a:lnTo>
                    <a:lnTo>
                      <a:pt x="19051" y="10399"/>
                    </a:lnTo>
                    <a:lnTo>
                      <a:pt x="19051" y="9861"/>
                    </a:lnTo>
                    <a:lnTo>
                      <a:pt x="19051" y="9339"/>
                    </a:lnTo>
                    <a:lnTo>
                      <a:pt x="18962" y="8325"/>
                    </a:lnTo>
                    <a:lnTo>
                      <a:pt x="18798" y="7355"/>
                    </a:lnTo>
                    <a:lnTo>
                      <a:pt x="18544" y="6430"/>
                    </a:lnTo>
                    <a:lnTo>
                      <a:pt x="18201" y="5550"/>
                    </a:lnTo>
                    <a:lnTo>
                      <a:pt x="17783" y="4715"/>
                    </a:lnTo>
                    <a:lnTo>
                      <a:pt x="17276" y="3924"/>
                    </a:lnTo>
                    <a:lnTo>
                      <a:pt x="16694" y="3178"/>
                    </a:lnTo>
                    <a:lnTo>
                      <a:pt x="16366" y="2820"/>
                    </a:lnTo>
                    <a:lnTo>
                      <a:pt x="16023" y="2477"/>
                    </a:lnTo>
                    <a:lnTo>
                      <a:pt x="15307" y="1850"/>
                    </a:lnTo>
                    <a:lnTo>
                      <a:pt x="14546" y="1328"/>
                    </a:lnTo>
                    <a:lnTo>
                      <a:pt x="13740" y="880"/>
                    </a:lnTo>
                    <a:lnTo>
                      <a:pt x="12890" y="537"/>
                    </a:lnTo>
                    <a:lnTo>
                      <a:pt x="11980" y="269"/>
                    </a:lnTo>
                    <a:lnTo>
                      <a:pt x="11040" y="90"/>
                    </a:lnTo>
                    <a:lnTo>
                      <a:pt x="1004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95" name="Google Shape;295;p32"/>
              <p:cNvSpPr/>
              <p:nvPr/>
            </p:nvSpPr>
            <p:spPr>
              <a:xfrm>
                <a:off x="2815349" y="2598741"/>
                <a:ext cx="112135" cy="130815"/>
              </a:xfrm>
              <a:custGeom>
                <a:avLst/>
                <a:gdLst/>
                <a:ahLst/>
                <a:cxnLst/>
                <a:rect l="l" t="t" r="r" b="b"/>
                <a:pathLst>
                  <a:path w="16382" h="19111" extrusionOk="0">
                    <a:moveTo>
                      <a:pt x="12905" y="0"/>
                    </a:moveTo>
                    <a:lnTo>
                      <a:pt x="12905" y="10204"/>
                    </a:lnTo>
                    <a:lnTo>
                      <a:pt x="12890" y="10741"/>
                    </a:lnTo>
                    <a:lnTo>
                      <a:pt x="12726" y="11816"/>
                    </a:lnTo>
                    <a:lnTo>
                      <a:pt x="12383" y="12830"/>
                    </a:lnTo>
                    <a:lnTo>
                      <a:pt x="11861" y="13770"/>
                    </a:lnTo>
                    <a:lnTo>
                      <a:pt x="11548" y="14217"/>
                    </a:lnTo>
                    <a:lnTo>
                      <a:pt x="11219" y="14620"/>
                    </a:lnTo>
                    <a:lnTo>
                      <a:pt x="10444" y="15262"/>
                    </a:lnTo>
                    <a:lnTo>
                      <a:pt x="9534" y="15709"/>
                    </a:lnTo>
                    <a:lnTo>
                      <a:pt x="8549" y="15933"/>
                    </a:lnTo>
                    <a:lnTo>
                      <a:pt x="8042" y="15948"/>
                    </a:lnTo>
                    <a:lnTo>
                      <a:pt x="7475" y="15933"/>
                    </a:lnTo>
                    <a:lnTo>
                      <a:pt x="6475" y="15769"/>
                    </a:lnTo>
                    <a:lnTo>
                      <a:pt x="5625" y="15441"/>
                    </a:lnTo>
                    <a:lnTo>
                      <a:pt x="4909" y="14963"/>
                    </a:lnTo>
                    <a:lnTo>
                      <a:pt x="4342" y="14322"/>
                    </a:lnTo>
                    <a:lnTo>
                      <a:pt x="3909" y="13516"/>
                    </a:lnTo>
                    <a:lnTo>
                      <a:pt x="3626" y="12547"/>
                    </a:lnTo>
                    <a:lnTo>
                      <a:pt x="3477" y="11413"/>
                    </a:lnTo>
                    <a:lnTo>
                      <a:pt x="3477" y="10786"/>
                    </a:lnTo>
                    <a:lnTo>
                      <a:pt x="3477" y="15"/>
                    </a:lnTo>
                    <a:lnTo>
                      <a:pt x="1" y="15"/>
                    </a:lnTo>
                    <a:lnTo>
                      <a:pt x="1" y="11338"/>
                    </a:lnTo>
                    <a:lnTo>
                      <a:pt x="16" y="12218"/>
                    </a:lnTo>
                    <a:lnTo>
                      <a:pt x="239" y="13800"/>
                    </a:lnTo>
                    <a:lnTo>
                      <a:pt x="687" y="15217"/>
                    </a:lnTo>
                    <a:lnTo>
                      <a:pt x="1179" y="16157"/>
                    </a:lnTo>
                    <a:lnTo>
                      <a:pt x="1567" y="16739"/>
                    </a:lnTo>
                    <a:lnTo>
                      <a:pt x="1791" y="17007"/>
                    </a:lnTo>
                    <a:lnTo>
                      <a:pt x="2015" y="17261"/>
                    </a:lnTo>
                    <a:lnTo>
                      <a:pt x="2522" y="17723"/>
                    </a:lnTo>
                    <a:lnTo>
                      <a:pt x="3074" y="18111"/>
                    </a:lnTo>
                    <a:lnTo>
                      <a:pt x="3671" y="18454"/>
                    </a:lnTo>
                    <a:lnTo>
                      <a:pt x="4327" y="18708"/>
                    </a:lnTo>
                    <a:lnTo>
                      <a:pt x="5043" y="18917"/>
                    </a:lnTo>
                    <a:lnTo>
                      <a:pt x="5804" y="19036"/>
                    </a:lnTo>
                    <a:lnTo>
                      <a:pt x="6625" y="19111"/>
                    </a:lnTo>
                    <a:lnTo>
                      <a:pt x="7505" y="19111"/>
                    </a:lnTo>
                    <a:lnTo>
                      <a:pt x="8385" y="18991"/>
                    </a:lnTo>
                    <a:lnTo>
                      <a:pt x="9250" y="18753"/>
                    </a:lnTo>
                    <a:lnTo>
                      <a:pt x="10086" y="18410"/>
                    </a:lnTo>
                    <a:lnTo>
                      <a:pt x="10488" y="18186"/>
                    </a:lnTo>
                    <a:lnTo>
                      <a:pt x="10847" y="17977"/>
                    </a:lnTo>
                    <a:lnTo>
                      <a:pt x="11533" y="17499"/>
                    </a:lnTo>
                    <a:lnTo>
                      <a:pt x="12144" y="16933"/>
                    </a:lnTo>
                    <a:lnTo>
                      <a:pt x="12667" y="16291"/>
                    </a:lnTo>
                    <a:lnTo>
                      <a:pt x="12905" y="15948"/>
                    </a:lnTo>
                    <a:lnTo>
                      <a:pt x="13054" y="15948"/>
                    </a:lnTo>
                    <a:lnTo>
                      <a:pt x="13054" y="18514"/>
                    </a:lnTo>
                    <a:lnTo>
                      <a:pt x="16381" y="18514"/>
                    </a:lnTo>
                    <a:lnTo>
                      <a:pt x="1636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96" name="Google Shape;296;p32"/>
              <p:cNvSpPr/>
              <p:nvPr/>
            </p:nvSpPr>
            <p:spPr>
              <a:xfrm>
                <a:off x="2947697" y="2540018"/>
                <a:ext cx="127447" cy="189538"/>
              </a:xfrm>
              <a:custGeom>
                <a:avLst/>
                <a:gdLst/>
                <a:ahLst/>
                <a:cxnLst/>
                <a:rect l="l" t="t" r="r" b="b"/>
                <a:pathLst>
                  <a:path w="18619" h="27690" extrusionOk="0">
                    <a:moveTo>
                      <a:pt x="9071" y="11175"/>
                    </a:moveTo>
                    <a:lnTo>
                      <a:pt x="10160" y="11205"/>
                    </a:lnTo>
                    <a:lnTo>
                      <a:pt x="11219" y="11458"/>
                    </a:lnTo>
                    <a:lnTo>
                      <a:pt x="12233" y="11906"/>
                    </a:lnTo>
                    <a:lnTo>
                      <a:pt x="13158" y="12562"/>
                    </a:lnTo>
                    <a:lnTo>
                      <a:pt x="13561" y="12980"/>
                    </a:lnTo>
                    <a:lnTo>
                      <a:pt x="13964" y="13442"/>
                    </a:lnTo>
                    <a:lnTo>
                      <a:pt x="14605" y="14517"/>
                    </a:lnTo>
                    <a:lnTo>
                      <a:pt x="15038" y="15725"/>
                    </a:lnTo>
                    <a:lnTo>
                      <a:pt x="15262" y="17098"/>
                    </a:lnTo>
                    <a:lnTo>
                      <a:pt x="15277" y="17843"/>
                    </a:lnTo>
                    <a:lnTo>
                      <a:pt x="15262" y="18589"/>
                    </a:lnTo>
                    <a:lnTo>
                      <a:pt x="15038" y="19962"/>
                    </a:lnTo>
                    <a:lnTo>
                      <a:pt x="14605" y="21185"/>
                    </a:lnTo>
                    <a:lnTo>
                      <a:pt x="13964" y="22244"/>
                    </a:lnTo>
                    <a:lnTo>
                      <a:pt x="13561" y="22722"/>
                    </a:lnTo>
                    <a:lnTo>
                      <a:pt x="13143" y="23140"/>
                    </a:lnTo>
                    <a:lnTo>
                      <a:pt x="12189" y="23811"/>
                    </a:lnTo>
                    <a:lnTo>
                      <a:pt x="11129" y="24273"/>
                    </a:lnTo>
                    <a:lnTo>
                      <a:pt x="9981" y="24512"/>
                    </a:lnTo>
                    <a:lnTo>
                      <a:pt x="9384" y="24527"/>
                    </a:lnTo>
                    <a:lnTo>
                      <a:pt x="8787" y="24512"/>
                    </a:lnTo>
                    <a:lnTo>
                      <a:pt x="7653" y="24273"/>
                    </a:lnTo>
                    <a:lnTo>
                      <a:pt x="6579" y="23811"/>
                    </a:lnTo>
                    <a:lnTo>
                      <a:pt x="5639" y="23125"/>
                    </a:lnTo>
                    <a:lnTo>
                      <a:pt x="5222" y="22692"/>
                    </a:lnTo>
                    <a:lnTo>
                      <a:pt x="4804" y="22230"/>
                    </a:lnTo>
                    <a:lnTo>
                      <a:pt x="4162" y="21170"/>
                    </a:lnTo>
                    <a:lnTo>
                      <a:pt x="3730" y="19947"/>
                    </a:lnTo>
                    <a:lnTo>
                      <a:pt x="3506" y="18589"/>
                    </a:lnTo>
                    <a:lnTo>
                      <a:pt x="3491" y="17843"/>
                    </a:lnTo>
                    <a:lnTo>
                      <a:pt x="3506" y="17098"/>
                    </a:lnTo>
                    <a:lnTo>
                      <a:pt x="3730" y="15740"/>
                    </a:lnTo>
                    <a:lnTo>
                      <a:pt x="4162" y="14532"/>
                    </a:lnTo>
                    <a:lnTo>
                      <a:pt x="4804" y="13472"/>
                    </a:lnTo>
                    <a:lnTo>
                      <a:pt x="5222" y="12995"/>
                    </a:lnTo>
                    <a:lnTo>
                      <a:pt x="5371" y="12831"/>
                    </a:lnTo>
                    <a:lnTo>
                      <a:pt x="5550" y="12682"/>
                    </a:lnTo>
                    <a:lnTo>
                      <a:pt x="5983" y="12294"/>
                    </a:lnTo>
                    <a:lnTo>
                      <a:pt x="6952" y="11712"/>
                    </a:lnTo>
                    <a:lnTo>
                      <a:pt x="7982" y="11339"/>
                    </a:lnTo>
                    <a:lnTo>
                      <a:pt x="9071" y="11175"/>
                    </a:lnTo>
                    <a:close/>
                    <a:moveTo>
                      <a:pt x="15143" y="1"/>
                    </a:moveTo>
                    <a:lnTo>
                      <a:pt x="15143" y="8549"/>
                    </a:lnTo>
                    <a:lnTo>
                      <a:pt x="15292" y="11115"/>
                    </a:lnTo>
                    <a:lnTo>
                      <a:pt x="15143" y="11115"/>
                    </a:lnTo>
                    <a:lnTo>
                      <a:pt x="14904" y="10757"/>
                    </a:lnTo>
                    <a:lnTo>
                      <a:pt x="14352" y="10116"/>
                    </a:lnTo>
                    <a:lnTo>
                      <a:pt x="13710" y="9549"/>
                    </a:lnTo>
                    <a:lnTo>
                      <a:pt x="13009" y="9056"/>
                    </a:lnTo>
                    <a:lnTo>
                      <a:pt x="12636" y="8862"/>
                    </a:lnTo>
                    <a:lnTo>
                      <a:pt x="12189" y="8639"/>
                    </a:lnTo>
                    <a:lnTo>
                      <a:pt x="11249" y="8296"/>
                    </a:lnTo>
                    <a:lnTo>
                      <a:pt x="10294" y="8072"/>
                    </a:lnTo>
                    <a:lnTo>
                      <a:pt x="9309" y="7967"/>
                    </a:lnTo>
                    <a:lnTo>
                      <a:pt x="8355" y="7967"/>
                    </a:lnTo>
                    <a:lnTo>
                      <a:pt x="7489" y="8057"/>
                    </a:lnTo>
                    <a:lnTo>
                      <a:pt x="6654" y="8236"/>
                    </a:lnTo>
                    <a:lnTo>
                      <a:pt x="5848" y="8504"/>
                    </a:lnTo>
                    <a:lnTo>
                      <a:pt x="5087" y="8862"/>
                    </a:lnTo>
                    <a:lnTo>
                      <a:pt x="4341" y="9295"/>
                    </a:lnTo>
                    <a:lnTo>
                      <a:pt x="3625" y="9832"/>
                    </a:lnTo>
                    <a:lnTo>
                      <a:pt x="2939" y="10459"/>
                    </a:lnTo>
                    <a:lnTo>
                      <a:pt x="2611" y="10802"/>
                    </a:lnTo>
                    <a:lnTo>
                      <a:pt x="2298" y="11160"/>
                    </a:lnTo>
                    <a:lnTo>
                      <a:pt x="1731" y="11906"/>
                    </a:lnTo>
                    <a:lnTo>
                      <a:pt x="1238" y="12711"/>
                    </a:lnTo>
                    <a:lnTo>
                      <a:pt x="836" y="13547"/>
                    </a:lnTo>
                    <a:lnTo>
                      <a:pt x="507" y="14427"/>
                    </a:lnTo>
                    <a:lnTo>
                      <a:pt x="254" y="15337"/>
                    </a:lnTo>
                    <a:lnTo>
                      <a:pt x="90" y="16307"/>
                    </a:lnTo>
                    <a:lnTo>
                      <a:pt x="15" y="17306"/>
                    </a:lnTo>
                    <a:lnTo>
                      <a:pt x="0" y="17829"/>
                    </a:lnTo>
                    <a:lnTo>
                      <a:pt x="15" y="18351"/>
                    </a:lnTo>
                    <a:lnTo>
                      <a:pt x="90" y="19350"/>
                    </a:lnTo>
                    <a:lnTo>
                      <a:pt x="254" y="20320"/>
                    </a:lnTo>
                    <a:lnTo>
                      <a:pt x="507" y="21245"/>
                    </a:lnTo>
                    <a:lnTo>
                      <a:pt x="836" y="22125"/>
                    </a:lnTo>
                    <a:lnTo>
                      <a:pt x="1238" y="22961"/>
                    </a:lnTo>
                    <a:lnTo>
                      <a:pt x="1731" y="23751"/>
                    </a:lnTo>
                    <a:lnTo>
                      <a:pt x="2298" y="24497"/>
                    </a:lnTo>
                    <a:lnTo>
                      <a:pt x="2611" y="24855"/>
                    </a:lnTo>
                    <a:lnTo>
                      <a:pt x="2939" y="25198"/>
                    </a:lnTo>
                    <a:lnTo>
                      <a:pt x="3625" y="25825"/>
                    </a:lnTo>
                    <a:lnTo>
                      <a:pt x="4341" y="26362"/>
                    </a:lnTo>
                    <a:lnTo>
                      <a:pt x="5087" y="26795"/>
                    </a:lnTo>
                    <a:lnTo>
                      <a:pt x="5848" y="27153"/>
                    </a:lnTo>
                    <a:lnTo>
                      <a:pt x="6654" y="27421"/>
                    </a:lnTo>
                    <a:lnTo>
                      <a:pt x="7489" y="27600"/>
                    </a:lnTo>
                    <a:lnTo>
                      <a:pt x="8355" y="27690"/>
                    </a:lnTo>
                    <a:lnTo>
                      <a:pt x="9294" y="27690"/>
                    </a:lnTo>
                    <a:lnTo>
                      <a:pt x="10279" y="27570"/>
                    </a:lnTo>
                    <a:lnTo>
                      <a:pt x="11234" y="27332"/>
                    </a:lnTo>
                    <a:lnTo>
                      <a:pt x="12159" y="26959"/>
                    </a:lnTo>
                    <a:lnTo>
                      <a:pt x="12606" y="26720"/>
                    </a:lnTo>
                    <a:lnTo>
                      <a:pt x="12994" y="26526"/>
                    </a:lnTo>
                    <a:lnTo>
                      <a:pt x="13695" y="26049"/>
                    </a:lnTo>
                    <a:lnTo>
                      <a:pt x="14337" y="25482"/>
                    </a:lnTo>
                    <a:lnTo>
                      <a:pt x="14889" y="24825"/>
                    </a:lnTo>
                    <a:lnTo>
                      <a:pt x="15128" y="24467"/>
                    </a:lnTo>
                    <a:lnTo>
                      <a:pt x="15277" y="24467"/>
                    </a:lnTo>
                    <a:lnTo>
                      <a:pt x="15277" y="27048"/>
                    </a:lnTo>
                    <a:lnTo>
                      <a:pt x="18619" y="27048"/>
                    </a:lnTo>
                    <a:lnTo>
                      <a:pt x="1861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97" name="Google Shape;297;p32"/>
          <p:cNvSpPr txBox="1"/>
          <p:nvPr/>
        </p:nvSpPr>
        <p:spPr>
          <a:xfrm>
            <a:off x="7378500" y="4824925"/>
            <a:ext cx="1765500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© 2018 Google LLC. All rights reserved.</a:t>
            </a:r>
            <a:endParaRPr sz="7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5">
  <p:cSld name="TITLE_AND_BODY_3_1_4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33"/>
          <p:cNvPicPr preferRelativeResize="0"/>
          <p:nvPr/>
        </p:nvPicPr>
        <p:blipFill rotWithShape="1">
          <a:blip r:embed="rId2">
            <a:alphaModFix amt="6000"/>
          </a:blip>
          <a:srcRect l="-6492" t="3056" r="41700" b="3458"/>
          <a:stretch/>
        </p:blipFill>
        <p:spPr>
          <a:xfrm>
            <a:off x="4715475" y="0"/>
            <a:ext cx="4428525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0" name="Google Shape;300;p33"/>
          <p:cNvGrpSpPr/>
          <p:nvPr/>
        </p:nvGrpSpPr>
        <p:grpSpPr>
          <a:xfrm>
            <a:off x="282957" y="4567187"/>
            <a:ext cx="1568607" cy="411585"/>
            <a:chOff x="831227" y="1197994"/>
            <a:chExt cx="2449800" cy="642900"/>
          </a:xfrm>
        </p:grpSpPr>
        <p:grpSp>
          <p:nvGrpSpPr>
            <p:cNvPr id="301" name="Google Shape;301;p33"/>
            <p:cNvGrpSpPr/>
            <p:nvPr/>
          </p:nvGrpSpPr>
          <p:grpSpPr>
            <a:xfrm>
              <a:off x="1045677" y="1364131"/>
              <a:ext cx="2028965" cy="317954"/>
              <a:chOff x="1045677" y="1364131"/>
              <a:chExt cx="2028965" cy="317954"/>
            </a:xfrm>
          </p:grpSpPr>
          <p:grpSp>
            <p:nvGrpSpPr>
              <p:cNvPr id="302" name="Google Shape;302;p33"/>
              <p:cNvGrpSpPr/>
              <p:nvPr/>
            </p:nvGrpSpPr>
            <p:grpSpPr>
              <a:xfrm>
                <a:off x="1045677" y="1364131"/>
                <a:ext cx="376033" cy="302438"/>
                <a:chOff x="1045677" y="1364131"/>
                <a:chExt cx="376033" cy="302438"/>
              </a:xfrm>
            </p:grpSpPr>
            <p:sp>
              <p:nvSpPr>
                <p:cNvPr id="303" name="Google Shape;303;p33"/>
                <p:cNvSpPr/>
                <p:nvPr/>
              </p:nvSpPr>
              <p:spPr>
                <a:xfrm>
                  <a:off x="1091608" y="1364131"/>
                  <a:ext cx="239567" cy="108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46" h="12669" extrusionOk="0">
                      <a:moveTo>
                        <a:pt x="16372" y="0"/>
                      </a:moveTo>
                      <a:lnTo>
                        <a:pt x="14729" y="95"/>
                      </a:lnTo>
                      <a:lnTo>
                        <a:pt x="13098" y="345"/>
                      </a:lnTo>
                      <a:lnTo>
                        <a:pt x="11502" y="762"/>
                      </a:lnTo>
                      <a:lnTo>
                        <a:pt x="9942" y="1322"/>
                      </a:lnTo>
                      <a:lnTo>
                        <a:pt x="8430" y="2036"/>
                      </a:lnTo>
                      <a:lnTo>
                        <a:pt x="6989" y="2905"/>
                      </a:lnTo>
                      <a:lnTo>
                        <a:pt x="5620" y="3929"/>
                      </a:lnTo>
                      <a:lnTo>
                        <a:pt x="4334" y="5108"/>
                      </a:lnTo>
                      <a:lnTo>
                        <a:pt x="3739" y="5751"/>
                      </a:lnTo>
                      <a:lnTo>
                        <a:pt x="3405" y="6132"/>
                      </a:lnTo>
                      <a:lnTo>
                        <a:pt x="2798" y="6906"/>
                      </a:lnTo>
                      <a:lnTo>
                        <a:pt x="2227" y="7716"/>
                      </a:lnTo>
                      <a:lnTo>
                        <a:pt x="1703" y="8561"/>
                      </a:lnTo>
                      <a:lnTo>
                        <a:pt x="1238" y="9430"/>
                      </a:lnTo>
                      <a:lnTo>
                        <a:pt x="810" y="10335"/>
                      </a:lnTo>
                      <a:lnTo>
                        <a:pt x="453" y="11252"/>
                      </a:lnTo>
                      <a:lnTo>
                        <a:pt x="131" y="12192"/>
                      </a:lnTo>
                      <a:lnTo>
                        <a:pt x="0" y="12669"/>
                      </a:lnTo>
                      <a:lnTo>
                        <a:pt x="179" y="12573"/>
                      </a:lnTo>
                      <a:lnTo>
                        <a:pt x="595" y="12514"/>
                      </a:lnTo>
                      <a:lnTo>
                        <a:pt x="1203" y="12573"/>
                      </a:lnTo>
                      <a:lnTo>
                        <a:pt x="1310" y="12597"/>
                      </a:lnTo>
                      <a:lnTo>
                        <a:pt x="8930" y="11347"/>
                      </a:lnTo>
                      <a:lnTo>
                        <a:pt x="8978" y="11264"/>
                      </a:lnTo>
                      <a:lnTo>
                        <a:pt x="9252" y="10906"/>
                      </a:lnTo>
                      <a:lnTo>
                        <a:pt x="9442" y="10740"/>
                      </a:lnTo>
                      <a:lnTo>
                        <a:pt x="9526" y="10740"/>
                      </a:lnTo>
                      <a:lnTo>
                        <a:pt x="9847" y="10395"/>
                      </a:lnTo>
                      <a:lnTo>
                        <a:pt x="10538" y="9775"/>
                      </a:lnTo>
                      <a:lnTo>
                        <a:pt x="11276" y="9240"/>
                      </a:lnTo>
                      <a:lnTo>
                        <a:pt x="12050" y="8775"/>
                      </a:lnTo>
                      <a:lnTo>
                        <a:pt x="12847" y="8382"/>
                      </a:lnTo>
                      <a:lnTo>
                        <a:pt x="13681" y="8085"/>
                      </a:lnTo>
                      <a:lnTo>
                        <a:pt x="14538" y="7846"/>
                      </a:lnTo>
                      <a:lnTo>
                        <a:pt x="15407" y="7704"/>
                      </a:lnTo>
                      <a:lnTo>
                        <a:pt x="16289" y="7644"/>
                      </a:lnTo>
                      <a:lnTo>
                        <a:pt x="17170" y="7656"/>
                      </a:lnTo>
                      <a:lnTo>
                        <a:pt x="18039" y="7751"/>
                      </a:lnTo>
                      <a:lnTo>
                        <a:pt x="18908" y="7930"/>
                      </a:lnTo>
                      <a:lnTo>
                        <a:pt x="19765" y="8192"/>
                      </a:lnTo>
                      <a:lnTo>
                        <a:pt x="20599" y="8537"/>
                      </a:lnTo>
                      <a:lnTo>
                        <a:pt x="21408" y="8966"/>
                      </a:lnTo>
                      <a:lnTo>
                        <a:pt x="22182" y="9478"/>
                      </a:lnTo>
                      <a:lnTo>
                        <a:pt x="22551" y="9775"/>
                      </a:lnTo>
                      <a:lnTo>
                        <a:pt x="22551" y="9740"/>
                      </a:lnTo>
                      <a:lnTo>
                        <a:pt x="23956" y="9775"/>
                      </a:lnTo>
                      <a:lnTo>
                        <a:pt x="27767" y="5965"/>
                      </a:lnTo>
                      <a:lnTo>
                        <a:pt x="27945" y="4334"/>
                      </a:lnTo>
                      <a:lnTo>
                        <a:pt x="27267" y="3763"/>
                      </a:lnTo>
                      <a:lnTo>
                        <a:pt x="25862" y="2750"/>
                      </a:lnTo>
                      <a:lnTo>
                        <a:pt x="24385" y="1893"/>
                      </a:lnTo>
                      <a:lnTo>
                        <a:pt x="22849" y="1191"/>
                      </a:lnTo>
                      <a:lnTo>
                        <a:pt x="21266" y="655"/>
                      </a:lnTo>
                      <a:lnTo>
                        <a:pt x="19646" y="274"/>
                      </a:lnTo>
                      <a:lnTo>
                        <a:pt x="18015" y="60"/>
                      </a:lnTo>
                      <a:lnTo>
                        <a:pt x="16372" y="0"/>
                      </a:lnTo>
                      <a:close/>
                    </a:path>
                  </a:pathLst>
                </a:custGeom>
                <a:solidFill>
                  <a:srgbClr val="EA43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" name="Google Shape;304;p33"/>
                <p:cNvSpPr/>
                <p:nvPr/>
              </p:nvSpPr>
              <p:spPr>
                <a:xfrm>
                  <a:off x="1225416" y="1401378"/>
                  <a:ext cx="196293" cy="265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98" h="30923" extrusionOk="0">
                      <a:moveTo>
                        <a:pt x="12348" y="1"/>
                      </a:moveTo>
                      <a:lnTo>
                        <a:pt x="6942" y="5395"/>
                      </a:lnTo>
                      <a:lnTo>
                        <a:pt x="7359" y="5740"/>
                      </a:lnTo>
                      <a:lnTo>
                        <a:pt x="8109" y="6502"/>
                      </a:lnTo>
                      <a:lnTo>
                        <a:pt x="8764" y="7335"/>
                      </a:lnTo>
                      <a:lnTo>
                        <a:pt x="9324" y="8228"/>
                      </a:lnTo>
                      <a:lnTo>
                        <a:pt x="9788" y="9181"/>
                      </a:lnTo>
                      <a:lnTo>
                        <a:pt x="10133" y="10169"/>
                      </a:lnTo>
                      <a:lnTo>
                        <a:pt x="10372" y="11205"/>
                      </a:lnTo>
                      <a:lnTo>
                        <a:pt x="10491" y="12265"/>
                      </a:lnTo>
                      <a:lnTo>
                        <a:pt x="10503" y="12812"/>
                      </a:lnTo>
                      <a:lnTo>
                        <a:pt x="10503" y="13777"/>
                      </a:lnTo>
                      <a:lnTo>
                        <a:pt x="10991" y="13789"/>
                      </a:lnTo>
                      <a:lnTo>
                        <a:pt x="11920" y="13979"/>
                      </a:lnTo>
                      <a:lnTo>
                        <a:pt x="12777" y="14348"/>
                      </a:lnTo>
                      <a:lnTo>
                        <a:pt x="13539" y="14860"/>
                      </a:lnTo>
                      <a:lnTo>
                        <a:pt x="14182" y="15503"/>
                      </a:lnTo>
                      <a:lnTo>
                        <a:pt x="14694" y="16265"/>
                      </a:lnTo>
                      <a:lnTo>
                        <a:pt x="15051" y="17123"/>
                      </a:lnTo>
                      <a:lnTo>
                        <a:pt x="15241" y="18051"/>
                      </a:lnTo>
                      <a:lnTo>
                        <a:pt x="15265" y="18540"/>
                      </a:lnTo>
                      <a:lnTo>
                        <a:pt x="15241" y="19028"/>
                      </a:lnTo>
                      <a:lnTo>
                        <a:pt x="15051" y="19956"/>
                      </a:lnTo>
                      <a:lnTo>
                        <a:pt x="14694" y="20814"/>
                      </a:lnTo>
                      <a:lnTo>
                        <a:pt x="14182" y="21576"/>
                      </a:lnTo>
                      <a:lnTo>
                        <a:pt x="13539" y="22219"/>
                      </a:lnTo>
                      <a:lnTo>
                        <a:pt x="12777" y="22731"/>
                      </a:lnTo>
                      <a:lnTo>
                        <a:pt x="11920" y="23100"/>
                      </a:lnTo>
                      <a:lnTo>
                        <a:pt x="10991" y="23290"/>
                      </a:lnTo>
                      <a:lnTo>
                        <a:pt x="10503" y="23302"/>
                      </a:lnTo>
                      <a:lnTo>
                        <a:pt x="977" y="23302"/>
                      </a:lnTo>
                      <a:lnTo>
                        <a:pt x="1" y="24267"/>
                      </a:lnTo>
                      <a:lnTo>
                        <a:pt x="1" y="29958"/>
                      </a:lnTo>
                      <a:lnTo>
                        <a:pt x="977" y="30922"/>
                      </a:lnTo>
                      <a:lnTo>
                        <a:pt x="10503" y="30922"/>
                      </a:lnTo>
                      <a:lnTo>
                        <a:pt x="11134" y="30911"/>
                      </a:lnTo>
                      <a:lnTo>
                        <a:pt x="12384" y="30780"/>
                      </a:lnTo>
                      <a:lnTo>
                        <a:pt x="13598" y="30541"/>
                      </a:lnTo>
                      <a:lnTo>
                        <a:pt x="14765" y="30172"/>
                      </a:lnTo>
                      <a:lnTo>
                        <a:pt x="15873" y="29708"/>
                      </a:lnTo>
                      <a:lnTo>
                        <a:pt x="16932" y="29136"/>
                      </a:lnTo>
                      <a:lnTo>
                        <a:pt x="17921" y="28470"/>
                      </a:lnTo>
                      <a:lnTo>
                        <a:pt x="18837" y="27708"/>
                      </a:lnTo>
                      <a:lnTo>
                        <a:pt x="19671" y="26874"/>
                      </a:lnTo>
                      <a:lnTo>
                        <a:pt x="20433" y="25957"/>
                      </a:lnTo>
                      <a:lnTo>
                        <a:pt x="21100" y="24969"/>
                      </a:lnTo>
                      <a:lnTo>
                        <a:pt x="21671" y="23909"/>
                      </a:lnTo>
                      <a:lnTo>
                        <a:pt x="22147" y="22802"/>
                      </a:lnTo>
                      <a:lnTo>
                        <a:pt x="22505" y="21635"/>
                      </a:lnTo>
                      <a:lnTo>
                        <a:pt x="22755" y="20433"/>
                      </a:lnTo>
                      <a:lnTo>
                        <a:pt x="22886" y="19183"/>
                      </a:lnTo>
                      <a:lnTo>
                        <a:pt x="22898" y="18540"/>
                      </a:lnTo>
                      <a:lnTo>
                        <a:pt x="22886" y="17778"/>
                      </a:lnTo>
                      <a:lnTo>
                        <a:pt x="22695" y="16289"/>
                      </a:lnTo>
                      <a:lnTo>
                        <a:pt x="22338" y="14837"/>
                      </a:lnTo>
                      <a:lnTo>
                        <a:pt x="21802" y="13455"/>
                      </a:lnTo>
                      <a:lnTo>
                        <a:pt x="21112" y="12134"/>
                      </a:lnTo>
                      <a:lnTo>
                        <a:pt x="20266" y="10907"/>
                      </a:lnTo>
                      <a:lnTo>
                        <a:pt x="19278" y="9788"/>
                      </a:lnTo>
                      <a:lnTo>
                        <a:pt x="18147" y="8776"/>
                      </a:lnTo>
                      <a:lnTo>
                        <a:pt x="17528" y="8336"/>
                      </a:lnTo>
                      <a:lnTo>
                        <a:pt x="17349" y="7728"/>
                      </a:lnTo>
                      <a:lnTo>
                        <a:pt x="16944" y="6550"/>
                      </a:lnTo>
                      <a:lnTo>
                        <a:pt x="16444" y="5407"/>
                      </a:lnTo>
                      <a:lnTo>
                        <a:pt x="15861" y="4311"/>
                      </a:lnTo>
                      <a:lnTo>
                        <a:pt x="15206" y="3263"/>
                      </a:lnTo>
                      <a:lnTo>
                        <a:pt x="14479" y="2263"/>
                      </a:lnTo>
                      <a:lnTo>
                        <a:pt x="13682" y="1311"/>
                      </a:lnTo>
                      <a:lnTo>
                        <a:pt x="12813" y="418"/>
                      </a:lnTo>
                      <a:lnTo>
                        <a:pt x="12348" y="1"/>
                      </a:lnTo>
                      <a:close/>
                    </a:path>
                  </a:pathLst>
                </a:custGeom>
                <a:solidFill>
                  <a:srgbClr val="4285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" name="Google Shape;305;p33"/>
                <p:cNvSpPr/>
                <p:nvPr/>
              </p:nvSpPr>
              <p:spPr>
                <a:xfrm>
                  <a:off x="1087931" y="1597457"/>
                  <a:ext cx="145870" cy="691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16" h="8062" extrusionOk="0">
                      <a:moveTo>
                        <a:pt x="5513" y="1"/>
                      </a:moveTo>
                      <a:lnTo>
                        <a:pt x="4144" y="417"/>
                      </a:lnTo>
                      <a:lnTo>
                        <a:pt x="334" y="4227"/>
                      </a:lnTo>
                      <a:lnTo>
                        <a:pt x="0" y="5525"/>
                      </a:lnTo>
                      <a:lnTo>
                        <a:pt x="405" y="5823"/>
                      </a:lnTo>
                      <a:lnTo>
                        <a:pt x="1251" y="6359"/>
                      </a:lnTo>
                      <a:lnTo>
                        <a:pt x="2144" y="6835"/>
                      </a:lnTo>
                      <a:lnTo>
                        <a:pt x="3061" y="7228"/>
                      </a:lnTo>
                      <a:lnTo>
                        <a:pt x="4001" y="7549"/>
                      </a:lnTo>
                      <a:lnTo>
                        <a:pt x="4977" y="7799"/>
                      </a:lnTo>
                      <a:lnTo>
                        <a:pt x="5966" y="7966"/>
                      </a:lnTo>
                      <a:lnTo>
                        <a:pt x="6966" y="8049"/>
                      </a:lnTo>
                      <a:lnTo>
                        <a:pt x="7478" y="8061"/>
                      </a:lnTo>
                      <a:lnTo>
                        <a:pt x="17015" y="8061"/>
                      </a:lnTo>
                      <a:lnTo>
                        <a:pt x="17015" y="429"/>
                      </a:lnTo>
                      <a:lnTo>
                        <a:pt x="7478" y="429"/>
                      </a:lnTo>
                      <a:lnTo>
                        <a:pt x="6966" y="405"/>
                      </a:lnTo>
                      <a:lnTo>
                        <a:pt x="5978" y="191"/>
                      </a:lnTo>
                      <a:lnTo>
                        <a:pt x="5513" y="1"/>
                      </a:lnTo>
                      <a:close/>
                    </a:path>
                  </a:pathLst>
                </a:custGeom>
                <a:solidFill>
                  <a:srgbClr val="34A85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" name="Google Shape;306;p33"/>
                <p:cNvSpPr/>
                <p:nvPr/>
              </p:nvSpPr>
              <p:spPr>
                <a:xfrm>
                  <a:off x="1045677" y="1454048"/>
                  <a:ext cx="190875" cy="190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66" h="22279" extrusionOk="0">
                      <a:moveTo>
                        <a:pt x="12407" y="1"/>
                      </a:moveTo>
                      <a:lnTo>
                        <a:pt x="11764" y="13"/>
                      </a:lnTo>
                      <a:lnTo>
                        <a:pt x="10514" y="132"/>
                      </a:lnTo>
                      <a:lnTo>
                        <a:pt x="9299" y="382"/>
                      </a:lnTo>
                      <a:lnTo>
                        <a:pt x="8132" y="739"/>
                      </a:lnTo>
                      <a:lnTo>
                        <a:pt x="7025" y="1203"/>
                      </a:lnTo>
                      <a:lnTo>
                        <a:pt x="5965" y="1775"/>
                      </a:lnTo>
                      <a:lnTo>
                        <a:pt x="4977" y="2442"/>
                      </a:lnTo>
                      <a:lnTo>
                        <a:pt x="4060" y="3192"/>
                      </a:lnTo>
                      <a:lnTo>
                        <a:pt x="3215" y="4037"/>
                      </a:lnTo>
                      <a:lnTo>
                        <a:pt x="2465" y="4954"/>
                      </a:lnTo>
                      <a:lnTo>
                        <a:pt x="1798" y="5942"/>
                      </a:lnTo>
                      <a:lnTo>
                        <a:pt x="1226" y="6990"/>
                      </a:lnTo>
                      <a:lnTo>
                        <a:pt x="750" y="8097"/>
                      </a:lnTo>
                      <a:lnTo>
                        <a:pt x="393" y="9264"/>
                      </a:lnTo>
                      <a:lnTo>
                        <a:pt x="143" y="10479"/>
                      </a:lnTo>
                      <a:lnTo>
                        <a:pt x="12" y="11729"/>
                      </a:lnTo>
                      <a:lnTo>
                        <a:pt x="0" y="12360"/>
                      </a:lnTo>
                      <a:lnTo>
                        <a:pt x="12" y="13098"/>
                      </a:lnTo>
                      <a:lnTo>
                        <a:pt x="179" y="14527"/>
                      </a:lnTo>
                      <a:lnTo>
                        <a:pt x="512" y="15920"/>
                      </a:lnTo>
                      <a:lnTo>
                        <a:pt x="1000" y="17265"/>
                      </a:lnTo>
                      <a:lnTo>
                        <a:pt x="1631" y="18527"/>
                      </a:lnTo>
                      <a:lnTo>
                        <a:pt x="2405" y="19730"/>
                      </a:lnTo>
                      <a:lnTo>
                        <a:pt x="3310" y="20825"/>
                      </a:lnTo>
                      <a:lnTo>
                        <a:pt x="4358" y="21826"/>
                      </a:lnTo>
                      <a:lnTo>
                        <a:pt x="4929" y="22278"/>
                      </a:lnTo>
                      <a:lnTo>
                        <a:pt x="10454" y="16741"/>
                      </a:lnTo>
                      <a:lnTo>
                        <a:pt x="10014" y="16527"/>
                      </a:lnTo>
                      <a:lnTo>
                        <a:pt x="9240" y="15979"/>
                      </a:lnTo>
                      <a:lnTo>
                        <a:pt x="8609" y="15301"/>
                      </a:lnTo>
                      <a:lnTo>
                        <a:pt x="8120" y="14515"/>
                      </a:lnTo>
                      <a:lnTo>
                        <a:pt x="7799" y="13670"/>
                      </a:lnTo>
                      <a:lnTo>
                        <a:pt x="7644" y="12765"/>
                      </a:lnTo>
                      <a:lnTo>
                        <a:pt x="7656" y="11836"/>
                      </a:lnTo>
                      <a:lnTo>
                        <a:pt x="7870" y="10895"/>
                      </a:lnTo>
                      <a:lnTo>
                        <a:pt x="8061" y="10443"/>
                      </a:lnTo>
                      <a:lnTo>
                        <a:pt x="8275" y="10002"/>
                      </a:lnTo>
                      <a:lnTo>
                        <a:pt x="8823" y="9240"/>
                      </a:lnTo>
                      <a:lnTo>
                        <a:pt x="9502" y="8597"/>
                      </a:lnTo>
                      <a:lnTo>
                        <a:pt x="10276" y="8121"/>
                      </a:lnTo>
                      <a:lnTo>
                        <a:pt x="11133" y="7788"/>
                      </a:lnTo>
                      <a:lnTo>
                        <a:pt x="12038" y="7633"/>
                      </a:lnTo>
                      <a:lnTo>
                        <a:pt x="12967" y="7657"/>
                      </a:lnTo>
                      <a:lnTo>
                        <a:pt x="13895" y="7859"/>
                      </a:lnTo>
                      <a:lnTo>
                        <a:pt x="14348" y="8050"/>
                      </a:lnTo>
                      <a:lnTo>
                        <a:pt x="14741" y="8240"/>
                      </a:lnTo>
                      <a:lnTo>
                        <a:pt x="15455" y="8728"/>
                      </a:lnTo>
                      <a:lnTo>
                        <a:pt x="16062" y="9347"/>
                      </a:lnTo>
                      <a:lnTo>
                        <a:pt x="16562" y="10050"/>
                      </a:lnTo>
                      <a:lnTo>
                        <a:pt x="16753" y="10443"/>
                      </a:lnTo>
                      <a:lnTo>
                        <a:pt x="22266" y="4930"/>
                      </a:lnTo>
                      <a:lnTo>
                        <a:pt x="21825" y="4347"/>
                      </a:lnTo>
                      <a:lnTo>
                        <a:pt x="20825" y="3311"/>
                      </a:lnTo>
                      <a:lnTo>
                        <a:pt x="19730" y="2394"/>
                      </a:lnTo>
                      <a:lnTo>
                        <a:pt x="18539" y="1620"/>
                      </a:lnTo>
                      <a:lnTo>
                        <a:pt x="17277" y="989"/>
                      </a:lnTo>
                      <a:lnTo>
                        <a:pt x="15943" y="513"/>
                      </a:lnTo>
                      <a:lnTo>
                        <a:pt x="14550" y="179"/>
                      </a:lnTo>
                      <a:lnTo>
                        <a:pt x="13133" y="13"/>
                      </a:lnTo>
                      <a:lnTo>
                        <a:pt x="12407" y="1"/>
                      </a:lnTo>
                      <a:close/>
                    </a:path>
                  </a:pathLst>
                </a:custGeom>
                <a:solidFill>
                  <a:srgbClr val="FBBC0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7" name="Google Shape;307;p33"/>
              <p:cNvGrpSpPr/>
              <p:nvPr/>
            </p:nvGrpSpPr>
            <p:grpSpPr>
              <a:xfrm>
                <a:off x="1532346" y="1409239"/>
                <a:ext cx="1542296" cy="272846"/>
                <a:chOff x="1532346" y="1409239"/>
                <a:chExt cx="1542296" cy="272846"/>
              </a:xfrm>
            </p:grpSpPr>
            <p:sp>
              <p:nvSpPr>
                <p:cNvPr id="308" name="Google Shape;308;p33"/>
                <p:cNvSpPr/>
                <p:nvPr/>
              </p:nvSpPr>
              <p:spPr>
                <a:xfrm>
                  <a:off x="1532346" y="1409239"/>
                  <a:ext cx="837190" cy="272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60" h="31828" extrusionOk="0">
                      <a:moveTo>
                        <a:pt x="90813" y="11848"/>
                      </a:moveTo>
                      <a:lnTo>
                        <a:pt x="91289" y="11919"/>
                      </a:lnTo>
                      <a:lnTo>
                        <a:pt x="91754" y="12038"/>
                      </a:lnTo>
                      <a:lnTo>
                        <a:pt x="92194" y="12217"/>
                      </a:lnTo>
                      <a:lnTo>
                        <a:pt x="92409" y="12336"/>
                      </a:lnTo>
                      <a:lnTo>
                        <a:pt x="92599" y="12443"/>
                      </a:lnTo>
                      <a:lnTo>
                        <a:pt x="92933" y="12705"/>
                      </a:lnTo>
                      <a:lnTo>
                        <a:pt x="93206" y="13015"/>
                      </a:lnTo>
                      <a:lnTo>
                        <a:pt x="93433" y="13372"/>
                      </a:lnTo>
                      <a:lnTo>
                        <a:pt x="93528" y="13562"/>
                      </a:lnTo>
                      <a:lnTo>
                        <a:pt x="86408" y="16491"/>
                      </a:lnTo>
                      <a:lnTo>
                        <a:pt x="86396" y="16015"/>
                      </a:lnTo>
                      <a:lnTo>
                        <a:pt x="86539" y="15098"/>
                      </a:lnTo>
                      <a:lnTo>
                        <a:pt x="86860" y="14229"/>
                      </a:lnTo>
                      <a:lnTo>
                        <a:pt x="87372" y="13455"/>
                      </a:lnTo>
                      <a:lnTo>
                        <a:pt x="87694" y="13110"/>
                      </a:lnTo>
                      <a:lnTo>
                        <a:pt x="87979" y="12824"/>
                      </a:lnTo>
                      <a:lnTo>
                        <a:pt x="88646" y="12372"/>
                      </a:lnTo>
                      <a:lnTo>
                        <a:pt x="89372" y="12050"/>
                      </a:lnTo>
                      <a:lnTo>
                        <a:pt x="90158" y="11872"/>
                      </a:lnTo>
                      <a:lnTo>
                        <a:pt x="90563" y="11848"/>
                      </a:lnTo>
                      <a:close/>
                      <a:moveTo>
                        <a:pt x="32899" y="11907"/>
                      </a:moveTo>
                      <a:lnTo>
                        <a:pt x="33756" y="11931"/>
                      </a:lnTo>
                      <a:lnTo>
                        <a:pt x="34578" y="12110"/>
                      </a:lnTo>
                      <a:lnTo>
                        <a:pt x="35375" y="12443"/>
                      </a:lnTo>
                      <a:lnTo>
                        <a:pt x="36090" y="12943"/>
                      </a:lnTo>
                      <a:lnTo>
                        <a:pt x="36423" y="13265"/>
                      </a:lnTo>
                      <a:lnTo>
                        <a:pt x="36733" y="13646"/>
                      </a:lnTo>
                      <a:lnTo>
                        <a:pt x="37221" y="14467"/>
                      </a:lnTo>
                      <a:lnTo>
                        <a:pt x="37554" y="15348"/>
                      </a:lnTo>
                      <a:lnTo>
                        <a:pt x="37721" y="16265"/>
                      </a:lnTo>
                      <a:lnTo>
                        <a:pt x="37721" y="17194"/>
                      </a:lnTo>
                      <a:lnTo>
                        <a:pt x="37554" y="18111"/>
                      </a:lnTo>
                      <a:lnTo>
                        <a:pt x="37221" y="18992"/>
                      </a:lnTo>
                      <a:lnTo>
                        <a:pt x="36733" y="19801"/>
                      </a:lnTo>
                      <a:lnTo>
                        <a:pt x="36423" y="20182"/>
                      </a:lnTo>
                      <a:lnTo>
                        <a:pt x="36340" y="20266"/>
                      </a:lnTo>
                      <a:lnTo>
                        <a:pt x="36256" y="20349"/>
                      </a:lnTo>
                      <a:lnTo>
                        <a:pt x="35911" y="20647"/>
                      </a:lnTo>
                      <a:lnTo>
                        <a:pt x="35173" y="21099"/>
                      </a:lnTo>
                      <a:lnTo>
                        <a:pt x="34375" y="21397"/>
                      </a:lnTo>
                      <a:lnTo>
                        <a:pt x="33554" y="21540"/>
                      </a:lnTo>
                      <a:lnTo>
                        <a:pt x="32720" y="21516"/>
                      </a:lnTo>
                      <a:lnTo>
                        <a:pt x="31899" y="21326"/>
                      </a:lnTo>
                      <a:lnTo>
                        <a:pt x="31125" y="20992"/>
                      </a:lnTo>
                      <a:lnTo>
                        <a:pt x="30410" y="20492"/>
                      </a:lnTo>
                      <a:lnTo>
                        <a:pt x="30089" y="20182"/>
                      </a:lnTo>
                      <a:lnTo>
                        <a:pt x="30053" y="20182"/>
                      </a:lnTo>
                      <a:lnTo>
                        <a:pt x="29732" y="19801"/>
                      </a:lnTo>
                      <a:lnTo>
                        <a:pt x="29243" y="18980"/>
                      </a:lnTo>
                      <a:lnTo>
                        <a:pt x="28910" y="18099"/>
                      </a:lnTo>
                      <a:lnTo>
                        <a:pt x="28743" y="17182"/>
                      </a:lnTo>
                      <a:lnTo>
                        <a:pt x="28743" y="16253"/>
                      </a:lnTo>
                      <a:lnTo>
                        <a:pt x="28910" y="15336"/>
                      </a:lnTo>
                      <a:lnTo>
                        <a:pt x="29243" y="14455"/>
                      </a:lnTo>
                      <a:lnTo>
                        <a:pt x="29732" y="13634"/>
                      </a:lnTo>
                      <a:lnTo>
                        <a:pt x="30053" y="13265"/>
                      </a:lnTo>
                      <a:lnTo>
                        <a:pt x="30184" y="13134"/>
                      </a:lnTo>
                      <a:lnTo>
                        <a:pt x="30517" y="12824"/>
                      </a:lnTo>
                      <a:lnTo>
                        <a:pt x="31268" y="12360"/>
                      </a:lnTo>
                      <a:lnTo>
                        <a:pt x="32065" y="12050"/>
                      </a:lnTo>
                      <a:lnTo>
                        <a:pt x="32899" y="11907"/>
                      </a:lnTo>
                      <a:close/>
                      <a:moveTo>
                        <a:pt x="50318" y="11907"/>
                      </a:moveTo>
                      <a:lnTo>
                        <a:pt x="51164" y="11931"/>
                      </a:lnTo>
                      <a:lnTo>
                        <a:pt x="51997" y="12110"/>
                      </a:lnTo>
                      <a:lnTo>
                        <a:pt x="52783" y="12443"/>
                      </a:lnTo>
                      <a:lnTo>
                        <a:pt x="53509" y="12943"/>
                      </a:lnTo>
                      <a:lnTo>
                        <a:pt x="53831" y="13265"/>
                      </a:lnTo>
                      <a:lnTo>
                        <a:pt x="54152" y="13646"/>
                      </a:lnTo>
                      <a:lnTo>
                        <a:pt x="54641" y="14467"/>
                      </a:lnTo>
                      <a:lnTo>
                        <a:pt x="54974" y="15348"/>
                      </a:lnTo>
                      <a:lnTo>
                        <a:pt x="55129" y="16265"/>
                      </a:lnTo>
                      <a:lnTo>
                        <a:pt x="55129" y="17194"/>
                      </a:lnTo>
                      <a:lnTo>
                        <a:pt x="54974" y="18111"/>
                      </a:lnTo>
                      <a:lnTo>
                        <a:pt x="54641" y="18992"/>
                      </a:lnTo>
                      <a:lnTo>
                        <a:pt x="54152" y="19801"/>
                      </a:lnTo>
                      <a:lnTo>
                        <a:pt x="53831" y="20182"/>
                      </a:lnTo>
                      <a:lnTo>
                        <a:pt x="53759" y="20266"/>
                      </a:lnTo>
                      <a:lnTo>
                        <a:pt x="53664" y="20349"/>
                      </a:lnTo>
                      <a:lnTo>
                        <a:pt x="53331" y="20647"/>
                      </a:lnTo>
                      <a:lnTo>
                        <a:pt x="52593" y="21099"/>
                      </a:lnTo>
                      <a:lnTo>
                        <a:pt x="51795" y="21397"/>
                      </a:lnTo>
                      <a:lnTo>
                        <a:pt x="50961" y="21540"/>
                      </a:lnTo>
                      <a:lnTo>
                        <a:pt x="50128" y="21516"/>
                      </a:lnTo>
                      <a:lnTo>
                        <a:pt x="49306" y="21326"/>
                      </a:lnTo>
                      <a:lnTo>
                        <a:pt x="48532" y="20992"/>
                      </a:lnTo>
                      <a:lnTo>
                        <a:pt x="47818" y="20492"/>
                      </a:lnTo>
                      <a:lnTo>
                        <a:pt x="47508" y="20182"/>
                      </a:lnTo>
                      <a:lnTo>
                        <a:pt x="47461" y="20182"/>
                      </a:lnTo>
                      <a:lnTo>
                        <a:pt x="47139" y="19801"/>
                      </a:lnTo>
                      <a:lnTo>
                        <a:pt x="46651" y="18980"/>
                      </a:lnTo>
                      <a:lnTo>
                        <a:pt x="46318" y="18099"/>
                      </a:lnTo>
                      <a:lnTo>
                        <a:pt x="46163" y="17182"/>
                      </a:lnTo>
                      <a:lnTo>
                        <a:pt x="46163" y="16253"/>
                      </a:lnTo>
                      <a:lnTo>
                        <a:pt x="46318" y="15336"/>
                      </a:lnTo>
                      <a:lnTo>
                        <a:pt x="46651" y="14455"/>
                      </a:lnTo>
                      <a:lnTo>
                        <a:pt x="47139" y="13634"/>
                      </a:lnTo>
                      <a:lnTo>
                        <a:pt x="47461" y="13265"/>
                      </a:lnTo>
                      <a:lnTo>
                        <a:pt x="47592" y="13134"/>
                      </a:lnTo>
                      <a:lnTo>
                        <a:pt x="47937" y="12824"/>
                      </a:lnTo>
                      <a:lnTo>
                        <a:pt x="48675" y="12360"/>
                      </a:lnTo>
                      <a:lnTo>
                        <a:pt x="49485" y="12050"/>
                      </a:lnTo>
                      <a:lnTo>
                        <a:pt x="50318" y="11907"/>
                      </a:lnTo>
                      <a:close/>
                      <a:moveTo>
                        <a:pt x="68048" y="11907"/>
                      </a:moveTo>
                      <a:lnTo>
                        <a:pt x="68488" y="11919"/>
                      </a:lnTo>
                      <a:lnTo>
                        <a:pt x="69333" y="12098"/>
                      </a:lnTo>
                      <a:lnTo>
                        <a:pt x="70107" y="12455"/>
                      </a:lnTo>
                      <a:lnTo>
                        <a:pt x="70786" y="12967"/>
                      </a:lnTo>
                      <a:lnTo>
                        <a:pt x="71084" y="13289"/>
                      </a:lnTo>
                      <a:lnTo>
                        <a:pt x="71381" y="13658"/>
                      </a:lnTo>
                      <a:lnTo>
                        <a:pt x="71846" y="14479"/>
                      </a:lnTo>
                      <a:lnTo>
                        <a:pt x="72167" y="15360"/>
                      </a:lnTo>
                      <a:lnTo>
                        <a:pt x="72298" y="16289"/>
                      </a:lnTo>
                      <a:lnTo>
                        <a:pt x="72298" y="16765"/>
                      </a:lnTo>
                      <a:lnTo>
                        <a:pt x="72298" y="17230"/>
                      </a:lnTo>
                      <a:lnTo>
                        <a:pt x="72155" y="18146"/>
                      </a:lnTo>
                      <a:lnTo>
                        <a:pt x="71846" y="19016"/>
                      </a:lnTo>
                      <a:lnTo>
                        <a:pt x="71381" y="19813"/>
                      </a:lnTo>
                      <a:lnTo>
                        <a:pt x="71084" y="20182"/>
                      </a:lnTo>
                      <a:lnTo>
                        <a:pt x="70786" y="20504"/>
                      </a:lnTo>
                      <a:lnTo>
                        <a:pt x="70095" y="21028"/>
                      </a:lnTo>
                      <a:lnTo>
                        <a:pt x="69322" y="21373"/>
                      </a:lnTo>
                      <a:lnTo>
                        <a:pt x="68476" y="21552"/>
                      </a:lnTo>
                      <a:lnTo>
                        <a:pt x="68048" y="21552"/>
                      </a:lnTo>
                      <a:lnTo>
                        <a:pt x="67595" y="21540"/>
                      </a:lnTo>
                      <a:lnTo>
                        <a:pt x="66726" y="21361"/>
                      </a:lnTo>
                      <a:lnTo>
                        <a:pt x="65928" y="21016"/>
                      </a:lnTo>
                      <a:lnTo>
                        <a:pt x="65214" y="20504"/>
                      </a:lnTo>
                      <a:lnTo>
                        <a:pt x="64904" y="20182"/>
                      </a:lnTo>
                      <a:lnTo>
                        <a:pt x="64595" y="19825"/>
                      </a:lnTo>
                      <a:lnTo>
                        <a:pt x="64094" y="19028"/>
                      </a:lnTo>
                      <a:lnTo>
                        <a:pt x="63761" y="18158"/>
                      </a:lnTo>
                      <a:lnTo>
                        <a:pt x="63606" y="17230"/>
                      </a:lnTo>
                      <a:lnTo>
                        <a:pt x="63606" y="16765"/>
                      </a:lnTo>
                      <a:lnTo>
                        <a:pt x="63606" y="16277"/>
                      </a:lnTo>
                      <a:lnTo>
                        <a:pt x="63761" y="15348"/>
                      </a:lnTo>
                      <a:lnTo>
                        <a:pt x="64094" y="14455"/>
                      </a:lnTo>
                      <a:lnTo>
                        <a:pt x="64583" y="13658"/>
                      </a:lnTo>
                      <a:lnTo>
                        <a:pt x="64904" y="13289"/>
                      </a:lnTo>
                      <a:lnTo>
                        <a:pt x="65214" y="12967"/>
                      </a:lnTo>
                      <a:lnTo>
                        <a:pt x="65928" y="12455"/>
                      </a:lnTo>
                      <a:lnTo>
                        <a:pt x="66726" y="12098"/>
                      </a:lnTo>
                      <a:lnTo>
                        <a:pt x="67595" y="11919"/>
                      </a:lnTo>
                      <a:lnTo>
                        <a:pt x="68048" y="11907"/>
                      </a:lnTo>
                      <a:close/>
                      <a:moveTo>
                        <a:pt x="77763" y="822"/>
                      </a:moveTo>
                      <a:lnTo>
                        <a:pt x="77763" y="24219"/>
                      </a:lnTo>
                      <a:lnTo>
                        <a:pt x="81264" y="24219"/>
                      </a:lnTo>
                      <a:lnTo>
                        <a:pt x="81264" y="822"/>
                      </a:lnTo>
                      <a:close/>
                      <a:moveTo>
                        <a:pt x="32875" y="8788"/>
                      </a:moveTo>
                      <a:lnTo>
                        <a:pt x="32113" y="8859"/>
                      </a:lnTo>
                      <a:lnTo>
                        <a:pt x="31363" y="9002"/>
                      </a:lnTo>
                      <a:lnTo>
                        <a:pt x="30613" y="9216"/>
                      </a:lnTo>
                      <a:lnTo>
                        <a:pt x="29898" y="9502"/>
                      </a:lnTo>
                      <a:lnTo>
                        <a:pt x="29196" y="9859"/>
                      </a:lnTo>
                      <a:lnTo>
                        <a:pt x="28529" y="10288"/>
                      </a:lnTo>
                      <a:lnTo>
                        <a:pt x="27898" y="10776"/>
                      </a:lnTo>
                      <a:lnTo>
                        <a:pt x="27588" y="11062"/>
                      </a:lnTo>
                      <a:lnTo>
                        <a:pt x="27303" y="11360"/>
                      </a:lnTo>
                      <a:lnTo>
                        <a:pt x="26803" y="11991"/>
                      </a:lnTo>
                      <a:lnTo>
                        <a:pt x="26362" y="12657"/>
                      </a:lnTo>
                      <a:lnTo>
                        <a:pt x="26005" y="13360"/>
                      </a:lnTo>
                      <a:lnTo>
                        <a:pt x="25707" y="14086"/>
                      </a:lnTo>
                      <a:lnTo>
                        <a:pt x="25493" y="14825"/>
                      </a:lnTo>
                      <a:lnTo>
                        <a:pt x="25350" y="15587"/>
                      </a:lnTo>
                      <a:lnTo>
                        <a:pt x="25278" y="16349"/>
                      </a:lnTo>
                      <a:lnTo>
                        <a:pt x="25278" y="17122"/>
                      </a:lnTo>
                      <a:lnTo>
                        <a:pt x="25350" y="17885"/>
                      </a:lnTo>
                      <a:lnTo>
                        <a:pt x="25493" y="18647"/>
                      </a:lnTo>
                      <a:lnTo>
                        <a:pt x="25707" y="19385"/>
                      </a:lnTo>
                      <a:lnTo>
                        <a:pt x="26005" y="20111"/>
                      </a:lnTo>
                      <a:lnTo>
                        <a:pt x="26362" y="20814"/>
                      </a:lnTo>
                      <a:lnTo>
                        <a:pt x="26803" y="21480"/>
                      </a:lnTo>
                      <a:lnTo>
                        <a:pt x="27303" y="22111"/>
                      </a:lnTo>
                      <a:lnTo>
                        <a:pt x="27588" y="22421"/>
                      </a:lnTo>
                      <a:lnTo>
                        <a:pt x="27886" y="22695"/>
                      </a:lnTo>
                      <a:lnTo>
                        <a:pt x="28517" y="23195"/>
                      </a:lnTo>
                      <a:lnTo>
                        <a:pt x="29196" y="23624"/>
                      </a:lnTo>
                      <a:lnTo>
                        <a:pt x="29886" y="23969"/>
                      </a:lnTo>
                      <a:lnTo>
                        <a:pt x="30613" y="24255"/>
                      </a:lnTo>
                      <a:lnTo>
                        <a:pt x="31351" y="24469"/>
                      </a:lnTo>
                      <a:lnTo>
                        <a:pt x="32101" y="24612"/>
                      </a:lnTo>
                      <a:lnTo>
                        <a:pt x="32863" y="24683"/>
                      </a:lnTo>
                      <a:lnTo>
                        <a:pt x="33637" y="24683"/>
                      </a:lnTo>
                      <a:lnTo>
                        <a:pt x="34399" y="24612"/>
                      </a:lnTo>
                      <a:lnTo>
                        <a:pt x="35149" y="24469"/>
                      </a:lnTo>
                      <a:lnTo>
                        <a:pt x="35887" y="24255"/>
                      </a:lnTo>
                      <a:lnTo>
                        <a:pt x="36614" y="23969"/>
                      </a:lnTo>
                      <a:lnTo>
                        <a:pt x="37316" y="23624"/>
                      </a:lnTo>
                      <a:lnTo>
                        <a:pt x="37983" y="23195"/>
                      </a:lnTo>
                      <a:lnTo>
                        <a:pt x="38614" y="22695"/>
                      </a:lnTo>
                      <a:lnTo>
                        <a:pt x="38924" y="22421"/>
                      </a:lnTo>
                      <a:lnTo>
                        <a:pt x="39197" y="22111"/>
                      </a:lnTo>
                      <a:lnTo>
                        <a:pt x="39709" y="21480"/>
                      </a:lnTo>
                      <a:lnTo>
                        <a:pt x="40150" y="20814"/>
                      </a:lnTo>
                      <a:lnTo>
                        <a:pt x="40507" y="20111"/>
                      </a:lnTo>
                      <a:lnTo>
                        <a:pt x="40793" y="19385"/>
                      </a:lnTo>
                      <a:lnTo>
                        <a:pt x="41019" y="18647"/>
                      </a:lnTo>
                      <a:lnTo>
                        <a:pt x="41162" y="17885"/>
                      </a:lnTo>
                      <a:lnTo>
                        <a:pt x="41234" y="17122"/>
                      </a:lnTo>
                      <a:lnTo>
                        <a:pt x="41234" y="16349"/>
                      </a:lnTo>
                      <a:lnTo>
                        <a:pt x="41162" y="15587"/>
                      </a:lnTo>
                      <a:lnTo>
                        <a:pt x="41019" y="14825"/>
                      </a:lnTo>
                      <a:lnTo>
                        <a:pt x="40793" y="14086"/>
                      </a:lnTo>
                      <a:lnTo>
                        <a:pt x="40507" y="13360"/>
                      </a:lnTo>
                      <a:lnTo>
                        <a:pt x="40150" y="12657"/>
                      </a:lnTo>
                      <a:lnTo>
                        <a:pt x="39709" y="11991"/>
                      </a:lnTo>
                      <a:lnTo>
                        <a:pt x="39197" y="11360"/>
                      </a:lnTo>
                      <a:lnTo>
                        <a:pt x="38924" y="11062"/>
                      </a:lnTo>
                      <a:lnTo>
                        <a:pt x="38614" y="10776"/>
                      </a:lnTo>
                      <a:lnTo>
                        <a:pt x="37983" y="10288"/>
                      </a:lnTo>
                      <a:lnTo>
                        <a:pt x="37316" y="9859"/>
                      </a:lnTo>
                      <a:lnTo>
                        <a:pt x="36626" y="9502"/>
                      </a:lnTo>
                      <a:lnTo>
                        <a:pt x="35899" y="9216"/>
                      </a:lnTo>
                      <a:lnTo>
                        <a:pt x="35161" y="9002"/>
                      </a:lnTo>
                      <a:lnTo>
                        <a:pt x="34411" y="8859"/>
                      </a:lnTo>
                      <a:lnTo>
                        <a:pt x="33637" y="8788"/>
                      </a:lnTo>
                      <a:close/>
                      <a:moveTo>
                        <a:pt x="50306" y="8788"/>
                      </a:moveTo>
                      <a:lnTo>
                        <a:pt x="49544" y="8859"/>
                      </a:lnTo>
                      <a:lnTo>
                        <a:pt x="48782" y="9002"/>
                      </a:lnTo>
                      <a:lnTo>
                        <a:pt x="48044" y="9216"/>
                      </a:lnTo>
                      <a:lnTo>
                        <a:pt x="47318" y="9502"/>
                      </a:lnTo>
                      <a:lnTo>
                        <a:pt x="46627" y="9859"/>
                      </a:lnTo>
                      <a:lnTo>
                        <a:pt x="45960" y="10288"/>
                      </a:lnTo>
                      <a:lnTo>
                        <a:pt x="45318" y="10776"/>
                      </a:lnTo>
                      <a:lnTo>
                        <a:pt x="45020" y="11062"/>
                      </a:lnTo>
                      <a:lnTo>
                        <a:pt x="44734" y="11360"/>
                      </a:lnTo>
                      <a:lnTo>
                        <a:pt x="44222" y="11991"/>
                      </a:lnTo>
                      <a:lnTo>
                        <a:pt x="43793" y="12657"/>
                      </a:lnTo>
                      <a:lnTo>
                        <a:pt x="43424" y="13360"/>
                      </a:lnTo>
                      <a:lnTo>
                        <a:pt x="43139" y="14086"/>
                      </a:lnTo>
                      <a:lnTo>
                        <a:pt x="42924" y="14825"/>
                      </a:lnTo>
                      <a:lnTo>
                        <a:pt x="42781" y="15587"/>
                      </a:lnTo>
                      <a:lnTo>
                        <a:pt x="42710" y="16349"/>
                      </a:lnTo>
                      <a:lnTo>
                        <a:pt x="42710" y="17122"/>
                      </a:lnTo>
                      <a:lnTo>
                        <a:pt x="42781" y="17885"/>
                      </a:lnTo>
                      <a:lnTo>
                        <a:pt x="42924" y="18647"/>
                      </a:lnTo>
                      <a:lnTo>
                        <a:pt x="43139" y="19385"/>
                      </a:lnTo>
                      <a:lnTo>
                        <a:pt x="43424" y="20111"/>
                      </a:lnTo>
                      <a:lnTo>
                        <a:pt x="43793" y="20814"/>
                      </a:lnTo>
                      <a:lnTo>
                        <a:pt x="44222" y="21480"/>
                      </a:lnTo>
                      <a:lnTo>
                        <a:pt x="44734" y="22111"/>
                      </a:lnTo>
                      <a:lnTo>
                        <a:pt x="45020" y="22421"/>
                      </a:lnTo>
                      <a:lnTo>
                        <a:pt x="45318" y="22695"/>
                      </a:lnTo>
                      <a:lnTo>
                        <a:pt x="45949" y="23195"/>
                      </a:lnTo>
                      <a:lnTo>
                        <a:pt x="46615" y="23624"/>
                      </a:lnTo>
                      <a:lnTo>
                        <a:pt x="47318" y="23969"/>
                      </a:lnTo>
                      <a:lnTo>
                        <a:pt x="48032" y="24255"/>
                      </a:lnTo>
                      <a:lnTo>
                        <a:pt x="48782" y="24469"/>
                      </a:lnTo>
                      <a:lnTo>
                        <a:pt x="49533" y="24612"/>
                      </a:lnTo>
                      <a:lnTo>
                        <a:pt x="50295" y="24683"/>
                      </a:lnTo>
                      <a:lnTo>
                        <a:pt x="51057" y="24683"/>
                      </a:lnTo>
                      <a:lnTo>
                        <a:pt x="51819" y="24612"/>
                      </a:lnTo>
                      <a:lnTo>
                        <a:pt x="52581" y="24469"/>
                      </a:lnTo>
                      <a:lnTo>
                        <a:pt x="53319" y="24255"/>
                      </a:lnTo>
                      <a:lnTo>
                        <a:pt x="54045" y="23969"/>
                      </a:lnTo>
                      <a:lnTo>
                        <a:pt x="54736" y="23624"/>
                      </a:lnTo>
                      <a:lnTo>
                        <a:pt x="55414" y="23195"/>
                      </a:lnTo>
                      <a:lnTo>
                        <a:pt x="56046" y="22695"/>
                      </a:lnTo>
                      <a:lnTo>
                        <a:pt x="56343" y="22421"/>
                      </a:lnTo>
                      <a:lnTo>
                        <a:pt x="56629" y="22111"/>
                      </a:lnTo>
                      <a:lnTo>
                        <a:pt x="57129" y="21480"/>
                      </a:lnTo>
                      <a:lnTo>
                        <a:pt x="57570" y="20814"/>
                      </a:lnTo>
                      <a:lnTo>
                        <a:pt x="57927" y="20111"/>
                      </a:lnTo>
                      <a:lnTo>
                        <a:pt x="58213" y="19385"/>
                      </a:lnTo>
                      <a:lnTo>
                        <a:pt x="58439" y="18647"/>
                      </a:lnTo>
                      <a:lnTo>
                        <a:pt x="58582" y="17885"/>
                      </a:lnTo>
                      <a:lnTo>
                        <a:pt x="58653" y="17111"/>
                      </a:lnTo>
                      <a:lnTo>
                        <a:pt x="58653" y="16349"/>
                      </a:lnTo>
                      <a:lnTo>
                        <a:pt x="58582" y="15575"/>
                      </a:lnTo>
                      <a:lnTo>
                        <a:pt x="58439" y="14825"/>
                      </a:lnTo>
                      <a:lnTo>
                        <a:pt x="58213" y="14074"/>
                      </a:lnTo>
                      <a:lnTo>
                        <a:pt x="57927" y="13360"/>
                      </a:lnTo>
                      <a:lnTo>
                        <a:pt x="57570" y="12657"/>
                      </a:lnTo>
                      <a:lnTo>
                        <a:pt x="57129" y="11991"/>
                      </a:lnTo>
                      <a:lnTo>
                        <a:pt x="56629" y="11360"/>
                      </a:lnTo>
                      <a:lnTo>
                        <a:pt x="56343" y="11062"/>
                      </a:lnTo>
                      <a:lnTo>
                        <a:pt x="56046" y="10776"/>
                      </a:lnTo>
                      <a:lnTo>
                        <a:pt x="55414" y="10288"/>
                      </a:lnTo>
                      <a:lnTo>
                        <a:pt x="54748" y="9859"/>
                      </a:lnTo>
                      <a:lnTo>
                        <a:pt x="54045" y="9502"/>
                      </a:lnTo>
                      <a:lnTo>
                        <a:pt x="53331" y="9216"/>
                      </a:lnTo>
                      <a:lnTo>
                        <a:pt x="52593" y="9002"/>
                      </a:lnTo>
                      <a:lnTo>
                        <a:pt x="51831" y="8859"/>
                      </a:lnTo>
                      <a:lnTo>
                        <a:pt x="51068" y="8788"/>
                      </a:lnTo>
                      <a:close/>
                      <a:moveTo>
                        <a:pt x="11907" y="1"/>
                      </a:moveTo>
                      <a:lnTo>
                        <a:pt x="10681" y="108"/>
                      </a:lnTo>
                      <a:lnTo>
                        <a:pt x="9490" y="346"/>
                      </a:lnTo>
                      <a:lnTo>
                        <a:pt x="8311" y="691"/>
                      </a:lnTo>
                      <a:lnTo>
                        <a:pt x="7192" y="1156"/>
                      </a:lnTo>
                      <a:lnTo>
                        <a:pt x="6109" y="1727"/>
                      </a:lnTo>
                      <a:lnTo>
                        <a:pt x="5097" y="2406"/>
                      </a:lnTo>
                      <a:lnTo>
                        <a:pt x="4144" y="3192"/>
                      </a:lnTo>
                      <a:lnTo>
                        <a:pt x="3703" y="3632"/>
                      </a:lnTo>
                      <a:lnTo>
                        <a:pt x="3394" y="3942"/>
                      </a:lnTo>
                      <a:lnTo>
                        <a:pt x="2965" y="4406"/>
                      </a:lnTo>
                      <a:lnTo>
                        <a:pt x="2203" y="5371"/>
                      </a:lnTo>
                      <a:lnTo>
                        <a:pt x="1560" y="6383"/>
                      </a:lnTo>
                      <a:lnTo>
                        <a:pt x="1024" y="7454"/>
                      </a:lnTo>
                      <a:lnTo>
                        <a:pt x="608" y="8550"/>
                      </a:lnTo>
                      <a:lnTo>
                        <a:pt x="286" y="9681"/>
                      </a:lnTo>
                      <a:lnTo>
                        <a:pt x="96" y="10836"/>
                      </a:lnTo>
                      <a:lnTo>
                        <a:pt x="0" y="11991"/>
                      </a:lnTo>
                      <a:lnTo>
                        <a:pt x="24" y="13146"/>
                      </a:lnTo>
                      <a:lnTo>
                        <a:pt x="155" y="14301"/>
                      </a:lnTo>
                      <a:lnTo>
                        <a:pt x="393" y="15444"/>
                      </a:lnTo>
                      <a:lnTo>
                        <a:pt x="751" y="16563"/>
                      </a:lnTo>
                      <a:lnTo>
                        <a:pt x="1215" y="17646"/>
                      </a:lnTo>
                      <a:lnTo>
                        <a:pt x="1786" y="18682"/>
                      </a:lnTo>
                      <a:lnTo>
                        <a:pt x="2465" y="19682"/>
                      </a:lnTo>
                      <a:lnTo>
                        <a:pt x="3263" y="20623"/>
                      </a:lnTo>
                      <a:lnTo>
                        <a:pt x="3703" y="21064"/>
                      </a:lnTo>
                      <a:lnTo>
                        <a:pt x="4144" y="21492"/>
                      </a:lnTo>
                      <a:lnTo>
                        <a:pt x="5097" y="22278"/>
                      </a:lnTo>
                      <a:lnTo>
                        <a:pt x="6109" y="22969"/>
                      </a:lnTo>
                      <a:lnTo>
                        <a:pt x="7180" y="23540"/>
                      </a:lnTo>
                      <a:lnTo>
                        <a:pt x="8311" y="24005"/>
                      </a:lnTo>
                      <a:lnTo>
                        <a:pt x="9478" y="24350"/>
                      </a:lnTo>
                      <a:lnTo>
                        <a:pt x="10681" y="24576"/>
                      </a:lnTo>
                      <a:lnTo>
                        <a:pt x="11907" y="24695"/>
                      </a:lnTo>
                      <a:lnTo>
                        <a:pt x="12526" y="24695"/>
                      </a:lnTo>
                      <a:lnTo>
                        <a:pt x="13181" y="24683"/>
                      </a:lnTo>
                      <a:lnTo>
                        <a:pt x="14443" y="24576"/>
                      </a:lnTo>
                      <a:lnTo>
                        <a:pt x="15646" y="24362"/>
                      </a:lnTo>
                      <a:lnTo>
                        <a:pt x="16789" y="24028"/>
                      </a:lnTo>
                      <a:lnTo>
                        <a:pt x="17861" y="23588"/>
                      </a:lnTo>
                      <a:lnTo>
                        <a:pt x="18885" y="23040"/>
                      </a:lnTo>
                      <a:lnTo>
                        <a:pt x="19837" y="22385"/>
                      </a:lnTo>
                      <a:lnTo>
                        <a:pt x="20742" y="21623"/>
                      </a:lnTo>
                      <a:lnTo>
                        <a:pt x="21159" y="21195"/>
                      </a:lnTo>
                      <a:lnTo>
                        <a:pt x="21516" y="20825"/>
                      </a:lnTo>
                      <a:lnTo>
                        <a:pt x="22147" y="20028"/>
                      </a:lnTo>
                      <a:lnTo>
                        <a:pt x="22695" y="19170"/>
                      </a:lnTo>
                      <a:lnTo>
                        <a:pt x="23147" y="18242"/>
                      </a:lnTo>
                      <a:lnTo>
                        <a:pt x="23516" y="17253"/>
                      </a:lnTo>
                      <a:lnTo>
                        <a:pt x="23790" y="16206"/>
                      </a:lnTo>
                      <a:lnTo>
                        <a:pt x="23969" y="15086"/>
                      </a:lnTo>
                      <a:lnTo>
                        <a:pt x="24052" y="13908"/>
                      </a:lnTo>
                      <a:lnTo>
                        <a:pt x="24064" y="13289"/>
                      </a:lnTo>
                      <a:lnTo>
                        <a:pt x="24064" y="12753"/>
                      </a:lnTo>
                      <a:lnTo>
                        <a:pt x="23981" y="11705"/>
                      </a:lnTo>
                      <a:lnTo>
                        <a:pt x="23885" y="11181"/>
                      </a:lnTo>
                      <a:lnTo>
                        <a:pt x="12526" y="11181"/>
                      </a:lnTo>
                      <a:lnTo>
                        <a:pt x="12526" y="14574"/>
                      </a:lnTo>
                      <a:lnTo>
                        <a:pt x="20599" y="14574"/>
                      </a:lnTo>
                      <a:lnTo>
                        <a:pt x="20480" y="15265"/>
                      </a:lnTo>
                      <a:lnTo>
                        <a:pt x="20159" y="16491"/>
                      </a:lnTo>
                      <a:lnTo>
                        <a:pt x="19694" y="17563"/>
                      </a:lnTo>
                      <a:lnTo>
                        <a:pt x="19099" y="18456"/>
                      </a:lnTo>
                      <a:lnTo>
                        <a:pt x="18754" y="18825"/>
                      </a:lnTo>
                      <a:lnTo>
                        <a:pt x="18420" y="19135"/>
                      </a:lnTo>
                      <a:lnTo>
                        <a:pt x="17706" y="19682"/>
                      </a:lnTo>
                      <a:lnTo>
                        <a:pt x="16968" y="20147"/>
                      </a:lnTo>
                      <a:lnTo>
                        <a:pt x="16194" y="20540"/>
                      </a:lnTo>
                      <a:lnTo>
                        <a:pt x="15384" y="20849"/>
                      </a:lnTo>
                      <a:lnTo>
                        <a:pt x="14562" y="21075"/>
                      </a:lnTo>
                      <a:lnTo>
                        <a:pt x="13729" y="21230"/>
                      </a:lnTo>
                      <a:lnTo>
                        <a:pt x="12884" y="21302"/>
                      </a:lnTo>
                      <a:lnTo>
                        <a:pt x="12038" y="21290"/>
                      </a:lnTo>
                      <a:lnTo>
                        <a:pt x="11193" y="21195"/>
                      </a:lnTo>
                      <a:lnTo>
                        <a:pt x="10359" y="21028"/>
                      </a:lnTo>
                      <a:lnTo>
                        <a:pt x="9538" y="20778"/>
                      </a:lnTo>
                      <a:lnTo>
                        <a:pt x="8752" y="20456"/>
                      </a:lnTo>
                      <a:lnTo>
                        <a:pt x="7978" y="20052"/>
                      </a:lnTo>
                      <a:lnTo>
                        <a:pt x="7252" y="19563"/>
                      </a:lnTo>
                      <a:lnTo>
                        <a:pt x="6561" y="18992"/>
                      </a:lnTo>
                      <a:lnTo>
                        <a:pt x="6240" y="18682"/>
                      </a:lnTo>
                      <a:lnTo>
                        <a:pt x="5918" y="18349"/>
                      </a:lnTo>
                      <a:lnTo>
                        <a:pt x="5358" y="17634"/>
                      </a:lnTo>
                      <a:lnTo>
                        <a:pt x="4870" y="16884"/>
                      </a:lnTo>
                      <a:lnTo>
                        <a:pt x="4465" y="16099"/>
                      </a:lnTo>
                      <a:lnTo>
                        <a:pt x="4144" y="15289"/>
                      </a:lnTo>
                      <a:lnTo>
                        <a:pt x="3906" y="14455"/>
                      </a:lnTo>
                      <a:lnTo>
                        <a:pt x="3739" y="13610"/>
                      </a:lnTo>
                      <a:lnTo>
                        <a:pt x="3668" y="12753"/>
                      </a:lnTo>
                      <a:lnTo>
                        <a:pt x="3668" y="11895"/>
                      </a:lnTo>
                      <a:lnTo>
                        <a:pt x="3739" y="11038"/>
                      </a:lnTo>
                      <a:lnTo>
                        <a:pt x="3906" y="10193"/>
                      </a:lnTo>
                      <a:lnTo>
                        <a:pt x="4144" y="9359"/>
                      </a:lnTo>
                      <a:lnTo>
                        <a:pt x="4465" y="8550"/>
                      </a:lnTo>
                      <a:lnTo>
                        <a:pt x="4870" y="7764"/>
                      </a:lnTo>
                      <a:lnTo>
                        <a:pt x="5358" y="7014"/>
                      </a:lnTo>
                      <a:lnTo>
                        <a:pt x="5918" y="6299"/>
                      </a:lnTo>
                      <a:lnTo>
                        <a:pt x="6240" y="5966"/>
                      </a:lnTo>
                      <a:lnTo>
                        <a:pt x="6549" y="5656"/>
                      </a:lnTo>
                      <a:lnTo>
                        <a:pt x="7216" y="5085"/>
                      </a:lnTo>
                      <a:lnTo>
                        <a:pt x="7942" y="4585"/>
                      </a:lnTo>
                      <a:lnTo>
                        <a:pt x="8704" y="4180"/>
                      </a:lnTo>
                      <a:lnTo>
                        <a:pt x="9514" y="3835"/>
                      </a:lnTo>
                      <a:lnTo>
                        <a:pt x="10347" y="3585"/>
                      </a:lnTo>
                      <a:lnTo>
                        <a:pt x="11205" y="3430"/>
                      </a:lnTo>
                      <a:lnTo>
                        <a:pt x="12086" y="3347"/>
                      </a:lnTo>
                      <a:lnTo>
                        <a:pt x="12955" y="3347"/>
                      </a:lnTo>
                      <a:lnTo>
                        <a:pt x="13800" y="3418"/>
                      </a:lnTo>
                      <a:lnTo>
                        <a:pt x="14622" y="3573"/>
                      </a:lnTo>
                      <a:lnTo>
                        <a:pt x="15432" y="3811"/>
                      </a:lnTo>
                      <a:lnTo>
                        <a:pt x="16206" y="4120"/>
                      </a:lnTo>
                      <a:lnTo>
                        <a:pt x="16944" y="4501"/>
                      </a:lnTo>
                      <a:lnTo>
                        <a:pt x="17646" y="4966"/>
                      </a:lnTo>
                      <a:lnTo>
                        <a:pt x="18313" y="5490"/>
                      </a:lnTo>
                      <a:lnTo>
                        <a:pt x="18623" y="5775"/>
                      </a:lnTo>
                      <a:lnTo>
                        <a:pt x="21004" y="3394"/>
                      </a:lnTo>
                      <a:lnTo>
                        <a:pt x="20563" y="2989"/>
                      </a:lnTo>
                      <a:lnTo>
                        <a:pt x="19647" y="2251"/>
                      </a:lnTo>
                      <a:lnTo>
                        <a:pt x="18670" y="1608"/>
                      </a:lnTo>
                      <a:lnTo>
                        <a:pt x="17634" y="1072"/>
                      </a:lnTo>
                      <a:lnTo>
                        <a:pt x="16551" y="644"/>
                      </a:lnTo>
                      <a:lnTo>
                        <a:pt x="15432" y="322"/>
                      </a:lnTo>
                      <a:lnTo>
                        <a:pt x="14289" y="108"/>
                      </a:lnTo>
                      <a:lnTo>
                        <a:pt x="13122" y="1"/>
                      </a:lnTo>
                      <a:close/>
                      <a:moveTo>
                        <a:pt x="90111" y="8752"/>
                      </a:moveTo>
                      <a:lnTo>
                        <a:pt x="89372" y="8824"/>
                      </a:lnTo>
                      <a:lnTo>
                        <a:pt x="88646" y="8955"/>
                      </a:lnTo>
                      <a:lnTo>
                        <a:pt x="87932" y="9169"/>
                      </a:lnTo>
                      <a:lnTo>
                        <a:pt x="87253" y="9455"/>
                      </a:lnTo>
                      <a:lnTo>
                        <a:pt x="86598" y="9812"/>
                      </a:lnTo>
                      <a:lnTo>
                        <a:pt x="85991" y="10229"/>
                      </a:lnTo>
                      <a:lnTo>
                        <a:pt x="85419" y="10717"/>
                      </a:lnTo>
                      <a:lnTo>
                        <a:pt x="85157" y="10979"/>
                      </a:lnTo>
                      <a:lnTo>
                        <a:pt x="84884" y="11276"/>
                      </a:lnTo>
                      <a:lnTo>
                        <a:pt x="84407" y="11895"/>
                      </a:lnTo>
                      <a:lnTo>
                        <a:pt x="83979" y="12562"/>
                      </a:lnTo>
                      <a:lnTo>
                        <a:pt x="83633" y="13265"/>
                      </a:lnTo>
                      <a:lnTo>
                        <a:pt x="83348" y="13991"/>
                      </a:lnTo>
                      <a:lnTo>
                        <a:pt x="83145" y="14753"/>
                      </a:lnTo>
                      <a:lnTo>
                        <a:pt x="83014" y="15527"/>
                      </a:lnTo>
                      <a:lnTo>
                        <a:pt x="82967" y="16313"/>
                      </a:lnTo>
                      <a:lnTo>
                        <a:pt x="82979" y="16718"/>
                      </a:lnTo>
                      <a:lnTo>
                        <a:pt x="82967" y="17111"/>
                      </a:lnTo>
                      <a:lnTo>
                        <a:pt x="83038" y="17896"/>
                      </a:lnTo>
                      <a:lnTo>
                        <a:pt x="83169" y="18670"/>
                      </a:lnTo>
                      <a:lnTo>
                        <a:pt x="83383" y="19420"/>
                      </a:lnTo>
                      <a:lnTo>
                        <a:pt x="83669" y="20147"/>
                      </a:lnTo>
                      <a:lnTo>
                        <a:pt x="84026" y="20837"/>
                      </a:lnTo>
                      <a:lnTo>
                        <a:pt x="84467" y="21492"/>
                      </a:lnTo>
                      <a:lnTo>
                        <a:pt x="84955" y="22099"/>
                      </a:lnTo>
                      <a:lnTo>
                        <a:pt x="85241" y="22385"/>
                      </a:lnTo>
                      <a:lnTo>
                        <a:pt x="85515" y="22659"/>
                      </a:lnTo>
                      <a:lnTo>
                        <a:pt x="86122" y="23171"/>
                      </a:lnTo>
                      <a:lnTo>
                        <a:pt x="86765" y="23600"/>
                      </a:lnTo>
                      <a:lnTo>
                        <a:pt x="87444" y="23969"/>
                      </a:lnTo>
                      <a:lnTo>
                        <a:pt x="88158" y="24266"/>
                      </a:lnTo>
                      <a:lnTo>
                        <a:pt x="88908" y="24481"/>
                      </a:lnTo>
                      <a:lnTo>
                        <a:pt x="89670" y="24624"/>
                      </a:lnTo>
                      <a:lnTo>
                        <a:pt x="90456" y="24695"/>
                      </a:lnTo>
                      <a:lnTo>
                        <a:pt x="91385" y="24695"/>
                      </a:lnTo>
                      <a:lnTo>
                        <a:pt x="92444" y="24564"/>
                      </a:lnTo>
                      <a:lnTo>
                        <a:pt x="93468" y="24290"/>
                      </a:lnTo>
                      <a:lnTo>
                        <a:pt x="94445" y="23862"/>
                      </a:lnTo>
                      <a:lnTo>
                        <a:pt x="94909" y="23588"/>
                      </a:lnTo>
                      <a:lnTo>
                        <a:pt x="95278" y="23350"/>
                      </a:lnTo>
                      <a:lnTo>
                        <a:pt x="95981" y="22802"/>
                      </a:lnTo>
                      <a:lnTo>
                        <a:pt x="96624" y="22195"/>
                      </a:lnTo>
                      <a:lnTo>
                        <a:pt x="97207" y="21528"/>
                      </a:lnTo>
                      <a:lnTo>
                        <a:pt x="97469" y="21171"/>
                      </a:lnTo>
                      <a:lnTo>
                        <a:pt x="94766" y="19349"/>
                      </a:lnTo>
                      <a:lnTo>
                        <a:pt x="94600" y="19599"/>
                      </a:lnTo>
                      <a:lnTo>
                        <a:pt x="94242" y="20052"/>
                      </a:lnTo>
                      <a:lnTo>
                        <a:pt x="93814" y="20456"/>
                      </a:lnTo>
                      <a:lnTo>
                        <a:pt x="93361" y="20802"/>
                      </a:lnTo>
                      <a:lnTo>
                        <a:pt x="92849" y="21087"/>
                      </a:lnTo>
                      <a:lnTo>
                        <a:pt x="92313" y="21302"/>
                      </a:lnTo>
                      <a:lnTo>
                        <a:pt x="91754" y="21457"/>
                      </a:lnTo>
                      <a:lnTo>
                        <a:pt x="91170" y="21528"/>
                      </a:lnTo>
                      <a:lnTo>
                        <a:pt x="90873" y="21540"/>
                      </a:lnTo>
                      <a:lnTo>
                        <a:pt x="90563" y="21540"/>
                      </a:lnTo>
                      <a:lnTo>
                        <a:pt x="89956" y="21468"/>
                      </a:lnTo>
                      <a:lnTo>
                        <a:pt x="89372" y="21314"/>
                      </a:lnTo>
                      <a:lnTo>
                        <a:pt x="88825" y="21064"/>
                      </a:lnTo>
                      <a:lnTo>
                        <a:pt x="88313" y="20754"/>
                      </a:lnTo>
                      <a:lnTo>
                        <a:pt x="87860" y="20361"/>
                      </a:lnTo>
                      <a:lnTo>
                        <a:pt x="87467" y="19909"/>
                      </a:lnTo>
                      <a:lnTo>
                        <a:pt x="87134" y="19397"/>
                      </a:lnTo>
                      <a:lnTo>
                        <a:pt x="87003" y="19111"/>
                      </a:lnTo>
                      <a:lnTo>
                        <a:pt x="97660" y="14705"/>
                      </a:lnTo>
                      <a:lnTo>
                        <a:pt x="97302" y="13801"/>
                      </a:lnTo>
                      <a:lnTo>
                        <a:pt x="97136" y="13396"/>
                      </a:lnTo>
                      <a:lnTo>
                        <a:pt x="96743" y="12610"/>
                      </a:lnTo>
                      <a:lnTo>
                        <a:pt x="96517" y="12241"/>
                      </a:lnTo>
                      <a:lnTo>
                        <a:pt x="96231" y="11800"/>
                      </a:lnTo>
                      <a:lnTo>
                        <a:pt x="95588" y="11002"/>
                      </a:lnTo>
                      <a:lnTo>
                        <a:pt x="95219" y="10621"/>
                      </a:lnTo>
                      <a:lnTo>
                        <a:pt x="94992" y="10419"/>
                      </a:lnTo>
                      <a:lnTo>
                        <a:pt x="94516" y="10026"/>
                      </a:lnTo>
                      <a:lnTo>
                        <a:pt x="93992" y="9681"/>
                      </a:lnTo>
                      <a:lnTo>
                        <a:pt x="93456" y="9395"/>
                      </a:lnTo>
                      <a:lnTo>
                        <a:pt x="93171" y="9276"/>
                      </a:lnTo>
                      <a:lnTo>
                        <a:pt x="92849" y="9145"/>
                      </a:lnTo>
                      <a:lnTo>
                        <a:pt x="92194" y="8955"/>
                      </a:lnTo>
                      <a:lnTo>
                        <a:pt x="91516" y="8812"/>
                      </a:lnTo>
                      <a:lnTo>
                        <a:pt x="90837" y="8752"/>
                      </a:lnTo>
                      <a:close/>
                      <a:moveTo>
                        <a:pt x="67750" y="8764"/>
                      </a:moveTo>
                      <a:lnTo>
                        <a:pt x="67369" y="8776"/>
                      </a:lnTo>
                      <a:lnTo>
                        <a:pt x="66619" y="8847"/>
                      </a:lnTo>
                      <a:lnTo>
                        <a:pt x="65892" y="9002"/>
                      </a:lnTo>
                      <a:lnTo>
                        <a:pt x="65178" y="9228"/>
                      </a:lnTo>
                      <a:lnTo>
                        <a:pt x="64499" y="9538"/>
                      </a:lnTo>
                      <a:lnTo>
                        <a:pt x="63856" y="9895"/>
                      </a:lnTo>
                      <a:lnTo>
                        <a:pt x="63249" y="10336"/>
                      </a:lnTo>
                      <a:lnTo>
                        <a:pt x="62678" y="10824"/>
                      </a:lnTo>
                      <a:lnTo>
                        <a:pt x="62416" y="11098"/>
                      </a:lnTo>
                      <a:lnTo>
                        <a:pt x="62142" y="11395"/>
                      </a:lnTo>
                      <a:lnTo>
                        <a:pt x="61642" y="12003"/>
                      </a:lnTo>
                      <a:lnTo>
                        <a:pt x="61213" y="12657"/>
                      </a:lnTo>
                      <a:lnTo>
                        <a:pt x="60844" y="13348"/>
                      </a:lnTo>
                      <a:lnTo>
                        <a:pt x="60546" y="14062"/>
                      </a:lnTo>
                      <a:lnTo>
                        <a:pt x="60332" y="14813"/>
                      </a:lnTo>
                      <a:lnTo>
                        <a:pt x="60189" y="15587"/>
                      </a:lnTo>
                      <a:lnTo>
                        <a:pt x="60130" y="16360"/>
                      </a:lnTo>
                      <a:lnTo>
                        <a:pt x="60130" y="16753"/>
                      </a:lnTo>
                      <a:lnTo>
                        <a:pt x="60130" y="17158"/>
                      </a:lnTo>
                      <a:lnTo>
                        <a:pt x="60189" y="17932"/>
                      </a:lnTo>
                      <a:lnTo>
                        <a:pt x="60344" y="18706"/>
                      </a:lnTo>
                      <a:lnTo>
                        <a:pt x="60558" y="19444"/>
                      </a:lnTo>
                      <a:lnTo>
                        <a:pt x="60844" y="20159"/>
                      </a:lnTo>
                      <a:lnTo>
                        <a:pt x="61213" y="20849"/>
                      </a:lnTo>
                      <a:lnTo>
                        <a:pt x="61642" y="21492"/>
                      </a:lnTo>
                      <a:lnTo>
                        <a:pt x="62142" y="22088"/>
                      </a:lnTo>
                      <a:lnTo>
                        <a:pt x="62416" y="22373"/>
                      </a:lnTo>
                      <a:lnTo>
                        <a:pt x="62678" y="22647"/>
                      </a:lnTo>
                      <a:lnTo>
                        <a:pt x="63249" y="23135"/>
                      </a:lnTo>
                      <a:lnTo>
                        <a:pt x="63856" y="23576"/>
                      </a:lnTo>
                      <a:lnTo>
                        <a:pt x="64511" y="23933"/>
                      </a:lnTo>
                      <a:lnTo>
                        <a:pt x="65190" y="24231"/>
                      </a:lnTo>
                      <a:lnTo>
                        <a:pt x="65892" y="24457"/>
                      </a:lnTo>
                      <a:lnTo>
                        <a:pt x="66619" y="24612"/>
                      </a:lnTo>
                      <a:lnTo>
                        <a:pt x="67369" y="24683"/>
                      </a:lnTo>
                      <a:lnTo>
                        <a:pt x="67750" y="24695"/>
                      </a:lnTo>
                      <a:lnTo>
                        <a:pt x="68083" y="24683"/>
                      </a:lnTo>
                      <a:lnTo>
                        <a:pt x="68714" y="24636"/>
                      </a:lnTo>
                      <a:lnTo>
                        <a:pt x="69322" y="24517"/>
                      </a:lnTo>
                      <a:lnTo>
                        <a:pt x="69881" y="24350"/>
                      </a:lnTo>
                      <a:lnTo>
                        <a:pt x="70405" y="24124"/>
                      </a:lnTo>
                      <a:lnTo>
                        <a:pt x="70893" y="23838"/>
                      </a:lnTo>
                      <a:lnTo>
                        <a:pt x="71334" y="23493"/>
                      </a:lnTo>
                      <a:lnTo>
                        <a:pt x="71739" y="23100"/>
                      </a:lnTo>
                      <a:lnTo>
                        <a:pt x="71929" y="22873"/>
                      </a:lnTo>
                      <a:lnTo>
                        <a:pt x="72048" y="22873"/>
                      </a:lnTo>
                      <a:lnTo>
                        <a:pt x="72048" y="24016"/>
                      </a:lnTo>
                      <a:lnTo>
                        <a:pt x="72036" y="24576"/>
                      </a:lnTo>
                      <a:lnTo>
                        <a:pt x="71893" y="25576"/>
                      </a:lnTo>
                      <a:lnTo>
                        <a:pt x="71620" y="26445"/>
                      </a:lnTo>
                      <a:lnTo>
                        <a:pt x="71191" y="27172"/>
                      </a:lnTo>
                      <a:lnTo>
                        <a:pt x="70917" y="27493"/>
                      </a:lnTo>
                      <a:lnTo>
                        <a:pt x="70596" y="27791"/>
                      </a:lnTo>
                      <a:lnTo>
                        <a:pt x="69881" y="28255"/>
                      </a:lnTo>
                      <a:lnTo>
                        <a:pt x="69083" y="28565"/>
                      </a:lnTo>
                      <a:lnTo>
                        <a:pt x="68238" y="28708"/>
                      </a:lnTo>
                      <a:lnTo>
                        <a:pt x="67809" y="28696"/>
                      </a:lnTo>
                      <a:lnTo>
                        <a:pt x="67464" y="28696"/>
                      </a:lnTo>
                      <a:lnTo>
                        <a:pt x="66809" y="28589"/>
                      </a:lnTo>
                      <a:lnTo>
                        <a:pt x="66166" y="28374"/>
                      </a:lnTo>
                      <a:lnTo>
                        <a:pt x="65583" y="28053"/>
                      </a:lnTo>
                      <a:lnTo>
                        <a:pt x="65309" y="27850"/>
                      </a:lnTo>
                      <a:lnTo>
                        <a:pt x="65059" y="27636"/>
                      </a:lnTo>
                      <a:lnTo>
                        <a:pt x="64630" y="27184"/>
                      </a:lnTo>
                      <a:lnTo>
                        <a:pt x="64249" y="26684"/>
                      </a:lnTo>
                      <a:lnTo>
                        <a:pt x="63928" y="26136"/>
                      </a:lnTo>
                      <a:lnTo>
                        <a:pt x="63809" y="25850"/>
                      </a:lnTo>
                      <a:lnTo>
                        <a:pt x="60749" y="27112"/>
                      </a:lnTo>
                      <a:lnTo>
                        <a:pt x="60975" y="27600"/>
                      </a:lnTo>
                      <a:lnTo>
                        <a:pt x="61523" y="28517"/>
                      </a:lnTo>
                      <a:lnTo>
                        <a:pt x="62166" y="29339"/>
                      </a:lnTo>
                      <a:lnTo>
                        <a:pt x="62928" y="30077"/>
                      </a:lnTo>
                      <a:lnTo>
                        <a:pt x="63344" y="30410"/>
                      </a:lnTo>
                      <a:lnTo>
                        <a:pt x="63833" y="30756"/>
                      </a:lnTo>
                      <a:lnTo>
                        <a:pt x="64892" y="31303"/>
                      </a:lnTo>
                      <a:lnTo>
                        <a:pt x="66023" y="31660"/>
                      </a:lnTo>
                      <a:lnTo>
                        <a:pt x="67202" y="31827"/>
                      </a:lnTo>
                      <a:lnTo>
                        <a:pt x="68178" y="31827"/>
                      </a:lnTo>
                      <a:lnTo>
                        <a:pt x="68929" y="31780"/>
                      </a:lnTo>
                      <a:lnTo>
                        <a:pt x="69667" y="31660"/>
                      </a:lnTo>
                      <a:lnTo>
                        <a:pt x="70381" y="31470"/>
                      </a:lnTo>
                      <a:lnTo>
                        <a:pt x="71072" y="31196"/>
                      </a:lnTo>
                      <a:lnTo>
                        <a:pt x="71739" y="30875"/>
                      </a:lnTo>
                      <a:lnTo>
                        <a:pt x="72370" y="30470"/>
                      </a:lnTo>
                      <a:lnTo>
                        <a:pt x="72965" y="30005"/>
                      </a:lnTo>
                      <a:lnTo>
                        <a:pt x="73239" y="29755"/>
                      </a:lnTo>
                      <a:lnTo>
                        <a:pt x="73501" y="29493"/>
                      </a:lnTo>
                      <a:lnTo>
                        <a:pt x="73965" y="28910"/>
                      </a:lnTo>
                      <a:lnTo>
                        <a:pt x="74358" y="28267"/>
                      </a:lnTo>
                      <a:lnTo>
                        <a:pt x="74691" y="27553"/>
                      </a:lnTo>
                      <a:lnTo>
                        <a:pt x="74965" y="26767"/>
                      </a:lnTo>
                      <a:lnTo>
                        <a:pt x="75156" y="25933"/>
                      </a:lnTo>
                      <a:lnTo>
                        <a:pt x="75299" y="25017"/>
                      </a:lnTo>
                      <a:lnTo>
                        <a:pt x="75358" y="24040"/>
                      </a:lnTo>
                      <a:lnTo>
                        <a:pt x="75370" y="23528"/>
                      </a:lnTo>
                      <a:lnTo>
                        <a:pt x="75370" y="9240"/>
                      </a:lnTo>
                      <a:lnTo>
                        <a:pt x="72048" y="9240"/>
                      </a:lnTo>
                      <a:lnTo>
                        <a:pt x="72048" y="10538"/>
                      </a:lnTo>
                      <a:lnTo>
                        <a:pt x="71929" y="10538"/>
                      </a:lnTo>
                      <a:lnTo>
                        <a:pt x="71750" y="10336"/>
                      </a:lnTo>
                      <a:lnTo>
                        <a:pt x="71358" y="9967"/>
                      </a:lnTo>
                      <a:lnTo>
                        <a:pt x="70917" y="9645"/>
                      </a:lnTo>
                      <a:lnTo>
                        <a:pt x="70453" y="9383"/>
                      </a:lnTo>
                      <a:lnTo>
                        <a:pt x="70203" y="9276"/>
                      </a:lnTo>
                      <a:lnTo>
                        <a:pt x="69905" y="9145"/>
                      </a:lnTo>
                      <a:lnTo>
                        <a:pt x="69310" y="8955"/>
                      </a:lnTo>
                      <a:lnTo>
                        <a:pt x="68690" y="8824"/>
                      </a:lnTo>
                      <a:lnTo>
                        <a:pt x="68059" y="8764"/>
                      </a:lnTo>
                      <a:close/>
                    </a:path>
                  </a:pathLst>
                </a:custGeom>
                <a:solidFill>
                  <a:srgbClr val="5F63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09" name="Google Shape;309;p33"/>
                <p:cNvGrpSpPr/>
                <p:nvPr/>
              </p:nvGrpSpPr>
              <p:grpSpPr>
                <a:xfrm>
                  <a:off x="2430564" y="1427610"/>
                  <a:ext cx="644078" cy="193336"/>
                  <a:chOff x="2430564" y="1427610"/>
                  <a:chExt cx="644078" cy="193336"/>
                </a:xfrm>
              </p:grpSpPr>
              <p:sp>
                <p:nvSpPr>
                  <p:cNvPr id="310" name="Google Shape;310;p33"/>
                  <p:cNvSpPr/>
                  <p:nvPr/>
                </p:nvSpPr>
                <p:spPr>
                  <a:xfrm>
                    <a:off x="2430564" y="1427610"/>
                    <a:ext cx="169444" cy="1933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766" h="22553" extrusionOk="0">
                        <a:moveTo>
                          <a:pt x="10765" y="1"/>
                        </a:moveTo>
                        <a:lnTo>
                          <a:pt x="10193" y="25"/>
                        </a:lnTo>
                        <a:lnTo>
                          <a:pt x="9086" y="156"/>
                        </a:lnTo>
                        <a:lnTo>
                          <a:pt x="8014" y="406"/>
                        </a:lnTo>
                        <a:lnTo>
                          <a:pt x="6978" y="751"/>
                        </a:lnTo>
                        <a:lnTo>
                          <a:pt x="6002" y="1192"/>
                        </a:lnTo>
                        <a:lnTo>
                          <a:pt x="5085" y="1715"/>
                        </a:lnTo>
                        <a:lnTo>
                          <a:pt x="4216" y="2335"/>
                        </a:lnTo>
                        <a:lnTo>
                          <a:pt x="3418" y="3025"/>
                        </a:lnTo>
                        <a:lnTo>
                          <a:pt x="2692" y="3787"/>
                        </a:lnTo>
                        <a:lnTo>
                          <a:pt x="2037" y="4621"/>
                        </a:lnTo>
                        <a:lnTo>
                          <a:pt x="1453" y="5514"/>
                        </a:lnTo>
                        <a:lnTo>
                          <a:pt x="977" y="6466"/>
                        </a:lnTo>
                        <a:lnTo>
                          <a:pt x="572" y="7466"/>
                        </a:lnTo>
                        <a:lnTo>
                          <a:pt x="275" y="8502"/>
                        </a:lnTo>
                        <a:lnTo>
                          <a:pt x="84" y="9586"/>
                        </a:lnTo>
                        <a:lnTo>
                          <a:pt x="1" y="10693"/>
                        </a:lnTo>
                        <a:lnTo>
                          <a:pt x="1" y="11265"/>
                        </a:lnTo>
                        <a:lnTo>
                          <a:pt x="1" y="11729"/>
                        </a:lnTo>
                        <a:lnTo>
                          <a:pt x="13" y="12300"/>
                        </a:lnTo>
                        <a:lnTo>
                          <a:pt x="144" y="13408"/>
                        </a:lnTo>
                        <a:lnTo>
                          <a:pt x="382" y="14479"/>
                        </a:lnTo>
                        <a:lnTo>
                          <a:pt x="727" y="15503"/>
                        </a:lnTo>
                        <a:lnTo>
                          <a:pt x="1168" y="16480"/>
                        </a:lnTo>
                        <a:lnTo>
                          <a:pt x="1692" y="17408"/>
                        </a:lnTo>
                        <a:lnTo>
                          <a:pt x="2299" y="18278"/>
                        </a:lnTo>
                        <a:lnTo>
                          <a:pt x="2977" y="19087"/>
                        </a:lnTo>
                        <a:lnTo>
                          <a:pt x="3740" y="19814"/>
                        </a:lnTo>
                        <a:lnTo>
                          <a:pt x="4573" y="20480"/>
                        </a:lnTo>
                        <a:lnTo>
                          <a:pt x="5466" y="21052"/>
                        </a:lnTo>
                        <a:lnTo>
                          <a:pt x="6407" y="21552"/>
                        </a:lnTo>
                        <a:lnTo>
                          <a:pt x="7407" y="21945"/>
                        </a:lnTo>
                        <a:lnTo>
                          <a:pt x="8443" y="22254"/>
                        </a:lnTo>
                        <a:lnTo>
                          <a:pt x="9526" y="22457"/>
                        </a:lnTo>
                        <a:lnTo>
                          <a:pt x="10634" y="22552"/>
                        </a:lnTo>
                        <a:lnTo>
                          <a:pt x="11205" y="22552"/>
                        </a:lnTo>
                        <a:lnTo>
                          <a:pt x="11836" y="22540"/>
                        </a:lnTo>
                        <a:lnTo>
                          <a:pt x="13074" y="22409"/>
                        </a:lnTo>
                        <a:lnTo>
                          <a:pt x="14301" y="22147"/>
                        </a:lnTo>
                        <a:lnTo>
                          <a:pt x="15480" y="21742"/>
                        </a:lnTo>
                        <a:lnTo>
                          <a:pt x="16063" y="21492"/>
                        </a:lnTo>
                        <a:lnTo>
                          <a:pt x="16587" y="21242"/>
                        </a:lnTo>
                        <a:lnTo>
                          <a:pt x="17599" y="20647"/>
                        </a:lnTo>
                        <a:lnTo>
                          <a:pt x="18528" y="19933"/>
                        </a:lnTo>
                        <a:lnTo>
                          <a:pt x="19373" y="19123"/>
                        </a:lnTo>
                        <a:lnTo>
                          <a:pt x="19766" y="18682"/>
                        </a:lnTo>
                        <a:lnTo>
                          <a:pt x="17825" y="16742"/>
                        </a:lnTo>
                        <a:lnTo>
                          <a:pt x="17516" y="17111"/>
                        </a:lnTo>
                        <a:lnTo>
                          <a:pt x="16837" y="17789"/>
                        </a:lnTo>
                        <a:lnTo>
                          <a:pt x="16087" y="18373"/>
                        </a:lnTo>
                        <a:lnTo>
                          <a:pt x="15289" y="18873"/>
                        </a:lnTo>
                        <a:lnTo>
                          <a:pt x="14432" y="19278"/>
                        </a:lnTo>
                        <a:lnTo>
                          <a:pt x="13551" y="19587"/>
                        </a:lnTo>
                        <a:lnTo>
                          <a:pt x="12622" y="19790"/>
                        </a:lnTo>
                        <a:lnTo>
                          <a:pt x="11669" y="19897"/>
                        </a:lnTo>
                        <a:lnTo>
                          <a:pt x="10776" y="19897"/>
                        </a:lnTo>
                        <a:lnTo>
                          <a:pt x="9943" y="19837"/>
                        </a:lnTo>
                        <a:lnTo>
                          <a:pt x="9133" y="19683"/>
                        </a:lnTo>
                        <a:lnTo>
                          <a:pt x="8347" y="19468"/>
                        </a:lnTo>
                        <a:lnTo>
                          <a:pt x="7585" y="19159"/>
                        </a:lnTo>
                        <a:lnTo>
                          <a:pt x="6871" y="18778"/>
                        </a:lnTo>
                        <a:lnTo>
                          <a:pt x="6180" y="18325"/>
                        </a:lnTo>
                        <a:lnTo>
                          <a:pt x="5537" y="17813"/>
                        </a:lnTo>
                        <a:lnTo>
                          <a:pt x="5240" y="17516"/>
                        </a:lnTo>
                        <a:lnTo>
                          <a:pt x="4942" y="17218"/>
                        </a:lnTo>
                        <a:lnTo>
                          <a:pt x="4406" y="16575"/>
                        </a:lnTo>
                        <a:lnTo>
                          <a:pt x="3954" y="15884"/>
                        </a:lnTo>
                        <a:lnTo>
                          <a:pt x="3573" y="15158"/>
                        </a:lnTo>
                        <a:lnTo>
                          <a:pt x="3275" y="14372"/>
                        </a:lnTo>
                        <a:lnTo>
                          <a:pt x="3049" y="13551"/>
                        </a:lnTo>
                        <a:lnTo>
                          <a:pt x="2894" y="12682"/>
                        </a:lnTo>
                        <a:lnTo>
                          <a:pt x="2823" y="11765"/>
                        </a:lnTo>
                        <a:lnTo>
                          <a:pt x="2811" y="11288"/>
                        </a:lnTo>
                        <a:lnTo>
                          <a:pt x="2823" y="10800"/>
                        </a:lnTo>
                        <a:lnTo>
                          <a:pt x="2894" y="9883"/>
                        </a:lnTo>
                        <a:lnTo>
                          <a:pt x="3049" y="9014"/>
                        </a:lnTo>
                        <a:lnTo>
                          <a:pt x="3275" y="8193"/>
                        </a:lnTo>
                        <a:lnTo>
                          <a:pt x="3585" y="7407"/>
                        </a:lnTo>
                        <a:lnTo>
                          <a:pt x="3954" y="6681"/>
                        </a:lnTo>
                        <a:lnTo>
                          <a:pt x="4418" y="5990"/>
                        </a:lnTo>
                        <a:lnTo>
                          <a:pt x="4942" y="5347"/>
                        </a:lnTo>
                        <a:lnTo>
                          <a:pt x="5240" y="5049"/>
                        </a:lnTo>
                        <a:lnTo>
                          <a:pt x="5537" y="4752"/>
                        </a:lnTo>
                        <a:lnTo>
                          <a:pt x="6180" y="4240"/>
                        </a:lnTo>
                        <a:lnTo>
                          <a:pt x="6871" y="3787"/>
                        </a:lnTo>
                        <a:lnTo>
                          <a:pt x="7597" y="3406"/>
                        </a:lnTo>
                        <a:lnTo>
                          <a:pt x="8359" y="3097"/>
                        </a:lnTo>
                        <a:lnTo>
                          <a:pt x="9145" y="2882"/>
                        </a:lnTo>
                        <a:lnTo>
                          <a:pt x="9955" y="2728"/>
                        </a:lnTo>
                        <a:lnTo>
                          <a:pt x="10776" y="2668"/>
                        </a:lnTo>
                        <a:lnTo>
                          <a:pt x="11193" y="2668"/>
                        </a:lnTo>
                        <a:lnTo>
                          <a:pt x="11622" y="2656"/>
                        </a:lnTo>
                        <a:lnTo>
                          <a:pt x="12479" y="2716"/>
                        </a:lnTo>
                        <a:lnTo>
                          <a:pt x="13324" y="2882"/>
                        </a:lnTo>
                        <a:lnTo>
                          <a:pt x="14134" y="3144"/>
                        </a:lnTo>
                        <a:lnTo>
                          <a:pt x="14896" y="3501"/>
                        </a:lnTo>
                        <a:lnTo>
                          <a:pt x="15622" y="3942"/>
                        </a:lnTo>
                        <a:lnTo>
                          <a:pt x="16301" y="4466"/>
                        </a:lnTo>
                        <a:lnTo>
                          <a:pt x="16908" y="5073"/>
                        </a:lnTo>
                        <a:lnTo>
                          <a:pt x="17194" y="5407"/>
                        </a:lnTo>
                        <a:lnTo>
                          <a:pt x="19123" y="3525"/>
                        </a:lnTo>
                        <a:lnTo>
                          <a:pt x="18742" y="3097"/>
                        </a:lnTo>
                        <a:lnTo>
                          <a:pt x="17920" y="2323"/>
                        </a:lnTo>
                        <a:lnTo>
                          <a:pt x="17027" y="1656"/>
                        </a:lnTo>
                        <a:lnTo>
                          <a:pt x="16075" y="1096"/>
                        </a:lnTo>
                        <a:lnTo>
                          <a:pt x="15051" y="644"/>
                        </a:lnTo>
                        <a:lnTo>
                          <a:pt x="13991" y="311"/>
                        </a:lnTo>
                        <a:lnTo>
                          <a:pt x="12896" y="84"/>
                        </a:lnTo>
                        <a:lnTo>
                          <a:pt x="11777" y="1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1" name="Google Shape;311;p33"/>
                  <p:cNvSpPr/>
                  <p:nvPr/>
                </p:nvSpPr>
                <p:spPr>
                  <a:xfrm>
                    <a:off x="2621028" y="1431699"/>
                    <a:ext cx="23797" cy="1850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6" h="21587" extrusionOk="0">
                        <a:moveTo>
                          <a:pt x="1" y="0"/>
                        </a:moveTo>
                        <a:lnTo>
                          <a:pt x="1" y="21587"/>
                        </a:lnTo>
                        <a:lnTo>
                          <a:pt x="2775" y="21587"/>
                        </a:lnTo>
                        <a:lnTo>
                          <a:pt x="2775" y="0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2" name="Google Shape;312;p33"/>
                  <p:cNvSpPr/>
                  <p:nvPr/>
                </p:nvSpPr>
                <p:spPr>
                  <a:xfrm>
                    <a:off x="2665228" y="1485997"/>
                    <a:ext cx="130353" cy="1348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06" h="15730" extrusionOk="0">
                        <a:moveTo>
                          <a:pt x="7287" y="2537"/>
                        </a:moveTo>
                        <a:lnTo>
                          <a:pt x="8180" y="2560"/>
                        </a:lnTo>
                        <a:lnTo>
                          <a:pt x="9061" y="2763"/>
                        </a:lnTo>
                        <a:lnTo>
                          <a:pt x="9895" y="3120"/>
                        </a:lnTo>
                        <a:lnTo>
                          <a:pt x="10657" y="3656"/>
                        </a:lnTo>
                        <a:lnTo>
                          <a:pt x="10990" y="4001"/>
                        </a:lnTo>
                        <a:lnTo>
                          <a:pt x="11348" y="4394"/>
                        </a:lnTo>
                        <a:lnTo>
                          <a:pt x="11919" y="5299"/>
                        </a:lnTo>
                        <a:lnTo>
                          <a:pt x="12288" y="6287"/>
                        </a:lnTo>
                        <a:lnTo>
                          <a:pt x="12455" y="7335"/>
                        </a:lnTo>
                        <a:lnTo>
                          <a:pt x="12455" y="7871"/>
                        </a:lnTo>
                        <a:lnTo>
                          <a:pt x="12455" y="8395"/>
                        </a:lnTo>
                        <a:lnTo>
                          <a:pt x="12288" y="9442"/>
                        </a:lnTo>
                        <a:lnTo>
                          <a:pt x="11907" y="10431"/>
                        </a:lnTo>
                        <a:lnTo>
                          <a:pt x="11348" y="11336"/>
                        </a:lnTo>
                        <a:lnTo>
                          <a:pt x="10990" y="11740"/>
                        </a:lnTo>
                        <a:lnTo>
                          <a:pt x="10895" y="11836"/>
                        </a:lnTo>
                        <a:lnTo>
                          <a:pt x="10800" y="11931"/>
                        </a:lnTo>
                        <a:lnTo>
                          <a:pt x="10443" y="12241"/>
                        </a:lnTo>
                        <a:lnTo>
                          <a:pt x="9645" y="12729"/>
                        </a:lnTo>
                        <a:lnTo>
                          <a:pt x="8800" y="13050"/>
                        </a:lnTo>
                        <a:lnTo>
                          <a:pt x="7907" y="13193"/>
                        </a:lnTo>
                        <a:lnTo>
                          <a:pt x="7013" y="13169"/>
                        </a:lnTo>
                        <a:lnTo>
                          <a:pt x="6144" y="12967"/>
                        </a:lnTo>
                        <a:lnTo>
                          <a:pt x="5311" y="12610"/>
                        </a:lnTo>
                        <a:lnTo>
                          <a:pt x="4549" y="12074"/>
                        </a:lnTo>
                        <a:lnTo>
                          <a:pt x="4204" y="11740"/>
                        </a:lnTo>
                        <a:lnTo>
                          <a:pt x="3858" y="11336"/>
                        </a:lnTo>
                        <a:lnTo>
                          <a:pt x="3299" y="10431"/>
                        </a:lnTo>
                        <a:lnTo>
                          <a:pt x="2918" y="9442"/>
                        </a:lnTo>
                        <a:lnTo>
                          <a:pt x="2751" y="8395"/>
                        </a:lnTo>
                        <a:lnTo>
                          <a:pt x="2751" y="7871"/>
                        </a:lnTo>
                        <a:lnTo>
                          <a:pt x="2739" y="7335"/>
                        </a:lnTo>
                        <a:lnTo>
                          <a:pt x="2918" y="6287"/>
                        </a:lnTo>
                        <a:lnTo>
                          <a:pt x="3287" y="5299"/>
                        </a:lnTo>
                        <a:lnTo>
                          <a:pt x="3846" y="4394"/>
                        </a:lnTo>
                        <a:lnTo>
                          <a:pt x="4204" y="4001"/>
                        </a:lnTo>
                        <a:lnTo>
                          <a:pt x="4299" y="3894"/>
                        </a:lnTo>
                        <a:lnTo>
                          <a:pt x="4406" y="3799"/>
                        </a:lnTo>
                        <a:lnTo>
                          <a:pt x="4763" y="3489"/>
                        </a:lnTo>
                        <a:lnTo>
                          <a:pt x="5549" y="3001"/>
                        </a:lnTo>
                        <a:lnTo>
                          <a:pt x="6406" y="2680"/>
                        </a:lnTo>
                        <a:lnTo>
                          <a:pt x="7287" y="2537"/>
                        </a:lnTo>
                        <a:close/>
                        <a:moveTo>
                          <a:pt x="7240" y="1"/>
                        </a:moveTo>
                        <a:lnTo>
                          <a:pt x="6502" y="72"/>
                        </a:lnTo>
                        <a:lnTo>
                          <a:pt x="5775" y="215"/>
                        </a:lnTo>
                        <a:lnTo>
                          <a:pt x="5061" y="417"/>
                        </a:lnTo>
                        <a:lnTo>
                          <a:pt x="4358" y="703"/>
                        </a:lnTo>
                        <a:lnTo>
                          <a:pt x="3692" y="1048"/>
                        </a:lnTo>
                        <a:lnTo>
                          <a:pt x="3049" y="1477"/>
                        </a:lnTo>
                        <a:lnTo>
                          <a:pt x="2441" y="1965"/>
                        </a:lnTo>
                        <a:lnTo>
                          <a:pt x="2156" y="2239"/>
                        </a:lnTo>
                        <a:lnTo>
                          <a:pt x="1882" y="2525"/>
                        </a:lnTo>
                        <a:lnTo>
                          <a:pt x="1405" y="3144"/>
                        </a:lnTo>
                        <a:lnTo>
                          <a:pt x="1001" y="3799"/>
                        </a:lnTo>
                        <a:lnTo>
                          <a:pt x="655" y="4489"/>
                        </a:lnTo>
                        <a:lnTo>
                          <a:pt x="381" y="5204"/>
                        </a:lnTo>
                        <a:lnTo>
                          <a:pt x="191" y="5942"/>
                        </a:lnTo>
                        <a:lnTo>
                          <a:pt x="60" y="6704"/>
                        </a:lnTo>
                        <a:lnTo>
                          <a:pt x="0" y="7478"/>
                        </a:lnTo>
                        <a:lnTo>
                          <a:pt x="12" y="7871"/>
                        </a:lnTo>
                        <a:lnTo>
                          <a:pt x="0" y="8252"/>
                        </a:lnTo>
                        <a:lnTo>
                          <a:pt x="60" y="9026"/>
                        </a:lnTo>
                        <a:lnTo>
                          <a:pt x="191" y="9788"/>
                        </a:lnTo>
                        <a:lnTo>
                          <a:pt x="393" y="10526"/>
                        </a:lnTo>
                        <a:lnTo>
                          <a:pt x="667" y="11240"/>
                        </a:lnTo>
                        <a:lnTo>
                          <a:pt x="1012" y="11931"/>
                        </a:lnTo>
                        <a:lnTo>
                          <a:pt x="1417" y="12586"/>
                        </a:lnTo>
                        <a:lnTo>
                          <a:pt x="1894" y="13205"/>
                        </a:lnTo>
                        <a:lnTo>
                          <a:pt x="2156" y="13491"/>
                        </a:lnTo>
                        <a:lnTo>
                          <a:pt x="2441" y="13765"/>
                        </a:lnTo>
                        <a:lnTo>
                          <a:pt x="3049" y="14253"/>
                        </a:lnTo>
                        <a:lnTo>
                          <a:pt x="3692" y="14681"/>
                        </a:lnTo>
                        <a:lnTo>
                          <a:pt x="4358" y="15027"/>
                        </a:lnTo>
                        <a:lnTo>
                          <a:pt x="5061" y="15312"/>
                        </a:lnTo>
                        <a:lnTo>
                          <a:pt x="5775" y="15515"/>
                        </a:lnTo>
                        <a:lnTo>
                          <a:pt x="6502" y="15658"/>
                        </a:lnTo>
                        <a:lnTo>
                          <a:pt x="7240" y="15729"/>
                        </a:lnTo>
                        <a:lnTo>
                          <a:pt x="7978" y="15729"/>
                        </a:lnTo>
                        <a:lnTo>
                          <a:pt x="8716" y="15658"/>
                        </a:lnTo>
                        <a:lnTo>
                          <a:pt x="9442" y="15515"/>
                        </a:lnTo>
                        <a:lnTo>
                          <a:pt x="10157" y="15312"/>
                        </a:lnTo>
                        <a:lnTo>
                          <a:pt x="10859" y="15027"/>
                        </a:lnTo>
                        <a:lnTo>
                          <a:pt x="11526" y="14681"/>
                        </a:lnTo>
                        <a:lnTo>
                          <a:pt x="12169" y="14253"/>
                        </a:lnTo>
                        <a:lnTo>
                          <a:pt x="12776" y="13765"/>
                        </a:lnTo>
                        <a:lnTo>
                          <a:pt x="13062" y="13491"/>
                        </a:lnTo>
                        <a:lnTo>
                          <a:pt x="13324" y="13205"/>
                        </a:lnTo>
                        <a:lnTo>
                          <a:pt x="13800" y="12586"/>
                        </a:lnTo>
                        <a:lnTo>
                          <a:pt x="14217" y="11931"/>
                        </a:lnTo>
                        <a:lnTo>
                          <a:pt x="14550" y="11240"/>
                        </a:lnTo>
                        <a:lnTo>
                          <a:pt x="14824" y="10526"/>
                        </a:lnTo>
                        <a:lnTo>
                          <a:pt x="15027" y="9788"/>
                        </a:lnTo>
                        <a:lnTo>
                          <a:pt x="15158" y="9026"/>
                        </a:lnTo>
                        <a:lnTo>
                          <a:pt x="15205" y="8252"/>
                        </a:lnTo>
                        <a:lnTo>
                          <a:pt x="15205" y="7871"/>
                        </a:lnTo>
                        <a:lnTo>
                          <a:pt x="15205" y="7478"/>
                        </a:lnTo>
                        <a:lnTo>
                          <a:pt x="15158" y="6704"/>
                        </a:lnTo>
                        <a:lnTo>
                          <a:pt x="15027" y="5942"/>
                        </a:lnTo>
                        <a:lnTo>
                          <a:pt x="14824" y="5204"/>
                        </a:lnTo>
                        <a:lnTo>
                          <a:pt x="14550" y="4489"/>
                        </a:lnTo>
                        <a:lnTo>
                          <a:pt x="14205" y="3799"/>
                        </a:lnTo>
                        <a:lnTo>
                          <a:pt x="13800" y="3144"/>
                        </a:lnTo>
                        <a:lnTo>
                          <a:pt x="13324" y="2525"/>
                        </a:lnTo>
                        <a:lnTo>
                          <a:pt x="13062" y="2239"/>
                        </a:lnTo>
                        <a:lnTo>
                          <a:pt x="12776" y="1965"/>
                        </a:lnTo>
                        <a:lnTo>
                          <a:pt x="12169" y="1477"/>
                        </a:lnTo>
                        <a:lnTo>
                          <a:pt x="11526" y="1048"/>
                        </a:lnTo>
                        <a:lnTo>
                          <a:pt x="10859" y="703"/>
                        </a:lnTo>
                        <a:lnTo>
                          <a:pt x="10157" y="417"/>
                        </a:lnTo>
                        <a:lnTo>
                          <a:pt x="9442" y="215"/>
                        </a:lnTo>
                        <a:lnTo>
                          <a:pt x="8716" y="72"/>
                        </a:lnTo>
                        <a:lnTo>
                          <a:pt x="7978" y="1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3" name="Google Shape;313;p33"/>
                  <p:cNvSpPr/>
                  <p:nvPr/>
                </p:nvSpPr>
                <p:spPr>
                  <a:xfrm>
                    <a:off x="2814758" y="1490181"/>
                    <a:ext cx="112291" cy="1306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99" h="15242" extrusionOk="0">
                        <a:moveTo>
                          <a:pt x="1" y="1"/>
                        </a:moveTo>
                        <a:lnTo>
                          <a:pt x="1" y="9014"/>
                        </a:lnTo>
                        <a:lnTo>
                          <a:pt x="25" y="9717"/>
                        </a:lnTo>
                        <a:lnTo>
                          <a:pt x="215" y="10979"/>
                        </a:lnTo>
                        <a:lnTo>
                          <a:pt x="572" y="12110"/>
                        </a:lnTo>
                        <a:lnTo>
                          <a:pt x="965" y="12860"/>
                        </a:lnTo>
                        <a:lnTo>
                          <a:pt x="1275" y="13324"/>
                        </a:lnTo>
                        <a:lnTo>
                          <a:pt x="1453" y="13539"/>
                        </a:lnTo>
                        <a:lnTo>
                          <a:pt x="1632" y="13741"/>
                        </a:lnTo>
                        <a:lnTo>
                          <a:pt x="2037" y="14122"/>
                        </a:lnTo>
                        <a:lnTo>
                          <a:pt x="2477" y="14432"/>
                        </a:lnTo>
                        <a:lnTo>
                          <a:pt x="2954" y="14705"/>
                        </a:lnTo>
                        <a:lnTo>
                          <a:pt x="3478" y="14908"/>
                        </a:lnTo>
                        <a:lnTo>
                          <a:pt x="4049" y="15075"/>
                        </a:lnTo>
                        <a:lnTo>
                          <a:pt x="4656" y="15182"/>
                        </a:lnTo>
                        <a:lnTo>
                          <a:pt x="5311" y="15229"/>
                        </a:lnTo>
                        <a:lnTo>
                          <a:pt x="5657" y="15241"/>
                        </a:lnTo>
                        <a:lnTo>
                          <a:pt x="6014" y="15229"/>
                        </a:lnTo>
                        <a:lnTo>
                          <a:pt x="6728" y="15134"/>
                        </a:lnTo>
                        <a:lnTo>
                          <a:pt x="7407" y="14944"/>
                        </a:lnTo>
                        <a:lnTo>
                          <a:pt x="8074" y="14670"/>
                        </a:lnTo>
                        <a:lnTo>
                          <a:pt x="8395" y="14491"/>
                        </a:lnTo>
                        <a:lnTo>
                          <a:pt x="8681" y="14324"/>
                        </a:lnTo>
                        <a:lnTo>
                          <a:pt x="9229" y="13943"/>
                        </a:lnTo>
                        <a:lnTo>
                          <a:pt x="9717" y="13491"/>
                        </a:lnTo>
                        <a:lnTo>
                          <a:pt x="10133" y="12991"/>
                        </a:lnTo>
                        <a:lnTo>
                          <a:pt x="10324" y="12705"/>
                        </a:lnTo>
                        <a:lnTo>
                          <a:pt x="10443" y="12705"/>
                        </a:lnTo>
                        <a:lnTo>
                          <a:pt x="10443" y="14765"/>
                        </a:lnTo>
                        <a:lnTo>
                          <a:pt x="13098" y="14765"/>
                        </a:lnTo>
                        <a:lnTo>
                          <a:pt x="13098" y="1"/>
                        </a:lnTo>
                        <a:lnTo>
                          <a:pt x="10312" y="1"/>
                        </a:lnTo>
                        <a:lnTo>
                          <a:pt x="10312" y="8121"/>
                        </a:lnTo>
                        <a:lnTo>
                          <a:pt x="10300" y="8550"/>
                        </a:lnTo>
                        <a:lnTo>
                          <a:pt x="10169" y="9407"/>
                        </a:lnTo>
                        <a:lnTo>
                          <a:pt x="9895" y="10217"/>
                        </a:lnTo>
                        <a:lnTo>
                          <a:pt x="9479" y="10979"/>
                        </a:lnTo>
                        <a:lnTo>
                          <a:pt x="9229" y="11324"/>
                        </a:lnTo>
                        <a:lnTo>
                          <a:pt x="8967" y="11645"/>
                        </a:lnTo>
                        <a:lnTo>
                          <a:pt x="8336" y="12169"/>
                        </a:lnTo>
                        <a:lnTo>
                          <a:pt x="7609" y="12526"/>
                        </a:lnTo>
                        <a:lnTo>
                          <a:pt x="6823" y="12693"/>
                        </a:lnTo>
                        <a:lnTo>
                          <a:pt x="6407" y="12705"/>
                        </a:lnTo>
                        <a:lnTo>
                          <a:pt x="5966" y="12693"/>
                        </a:lnTo>
                        <a:lnTo>
                          <a:pt x="5168" y="12562"/>
                        </a:lnTo>
                        <a:lnTo>
                          <a:pt x="4490" y="12312"/>
                        </a:lnTo>
                        <a:lnTo>
                          <a:pt x="3918" y="11919"/>
                        </a:lnTo>
                        <a:lnTo>
                          <a:pt x="3454" y="11407"/>
                        </a:lnTo>
                        <a:lnTo>
                          <a:pt x="3120" y="10764"/>
                        </a:lnTo>
                        <a:lnTo>
                          <a:pt x="2882" y="9990"/>
                        </a:lnTo>
                        <a:lnTo>
                          <a:pt x="2775" y="9085"/>
                        </a:lnTo>
                        <a:lnTo>
                          <a:pt x="2763" y="8585"/>
                        </a:lnTo>
                        <a:lnTo>
                          <a:pt x="2763" y="1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4" name="Google Shape;314;p33"/>
                  <p:cNvSpPr/>
                  <p:nvPr/>
                </p:nvSpPr>
                <p:spPr>
                  <a:xfrm>
                    <a:off x="2947349" y="1431699"/>
                    <a:ext cx="127293" cy="189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49" h="22076" extrusionOk="0">
                        <a:moveTo>
                          <a:pt x="7240" y="8894"/>
                        </a:moveTo>
                        <a:lnTo>
                          <a:pt x="8097" y="8930"/>
                        </a:lnTo>
                        <a:lnTo>
                          <a:pt x="8955" y="9121"/>
                        </a:lnTo>
                        <a:lnTo>
                          <a:pt x="9752" y="9490"/>
                        </a:lnTo>
                        <a:lnTo>
                          <a:pt x="10491" y="10014"/>
                        </a:lnTo>
                        <a:lnTo>
                          <a:pt x="10812" y="10347"/>
                        </a:lnTo>
                        <a:lnTo>
                          <a:pt x="11157" y="10752"/>
                        </a:lnTo>
                        <a:lnTo>
                          <a:pt x="11693" y="11657"/>
                        </a:lnTo>
                        <a:lnTo>
                          <a:pt x="12038" y="12645"/>
                        </a:lnTo>
                        <a:lnTo>
                          <a:pt x="12193" y="13681"/>
                        </a:lnTo>
                        <a:lnTo>
                          <a:pt x="12181" y="14217"/>
                        </a:lnTo>
                        <a:lnTo>
                          <a:pt x="12193" y="14741"/>
                        </a:lnTo>
                        <a:lnTo>
                          <a:pt x="12038" y="15788"/>
                        </a:lnTo>
                        <a:lnTo>
                          <a:pt x="11693" y="16777"/>
                        </a:lnTo>
                        <a:lnTo>
                          <a:pt x="11157" y="17682"/>
                        </a:lnTo>
                        <a:lnTo>
                          <a:pt x="10812" y="18086"/>
                        </a:lnTo>
                        <a:lnTo>
                          <a:pt x="10479" y="18432"/>
                        </a:lnTo>
                        <a:lnTo>
                          <a:pt x="9717" y="18979"/>
                        </a:lnTo>
                        <a:lnTo>
                          <a:pt x="8871" y="19348"/>
                        </a:lnTo>
                        <a:lnTo>
                          <a:pt x="7954" y="19527"/>
                        </a:lnTo>
                        <a:lnTo>
                          <a:pt x="7478" y="19539"/>
                        </a:lnTo>
                        <a:lnTo>
                          <a:pt x="7014" y="19527"/>
                        </a:lnTo>
                        <a:lnTo>
                          <a:pt x="6097" y="19337"/>
                        </a:lnTo>
                        <a:lnTo>
                          <a:pt x="5252" y="18967"/>
                        </a:lnTo>
                        <a:lnTo>
                          <a:pt x="4501" y="18420"/>
                        </a:lnTo>
                        <a:lnTo>
                          <a:pt x="4180" y="18086"/>
                        </a:lnTo>
                        <a:lnTo>
                          <a:pt x="3835" y="17682"/>
                        </a:lnTo>
                        <a:lnTo>
                          <a:pt x="3287" y="16777"/>
                        </a:lnTo>
                        <a:lnTo>
                          <a:pt x="2930" y="15788"/>
                        </a:lnTo>
                        <a:lnTo>
                          <a:pt x="2775" y="14753"/>
                        </a:lnTo>
                        <a:lnTo>
                          <a:pt x="2787" y="14217"/>
                        </a:lnTo>
                        <a:lnTo>
                          <a:pt x="2775" y="13681"/>
                        </a:lnTo>
                        <a:lnTo>
                          <a:pt x="2930" y="12645"/>
                        </a:lnTo>
                        <a:lnTo>
                          <a:pt x="3287" y="11657"/>
                        </a:lnTo>
                        <a:lnTo>
                          <a:pt x="3835" y="10752"/>
                        </a:lnTo>
                        <a:lnTo>
                          <a:pt x="4180" y="10347"/>
                        </a:lnTo>
                        <a:lnTo>
                          <a:pt x="4299" y="10216"/>
                        </a:lnTo>
                        <a:lnTo>
                          <a:pt x="4430" y="10097"/>
                        </a:lnTo>
                        <a:lnTo>
                          <a:pt x="4775" y="9787"/>
                        </a:lnTo>
                        <a:lnTo>
                          <a:pt x="5549" y="9323"/>
                        </a:lnTo>
                        <a:lnTo>
                          <a:pt x="6371" y="9025"/>
                        </a:lnTo>
                        <a:lnTo>
                          <a:pt x="7240" y="8894"/>
                        </a:lnTo>
                        <a:close/>
                        <a:moveTo>
                          <a:pt x="12074" y="0"/>
                        </a:moveTo>
                        <a:lnTo>
                          <a:pt x="12074" y="6823"/>
                        </a:lnTo>
                        <a:lnTo>
                          <a:pt x="12193" y="8871"/>
                        </a:lnTo>
                        <a:lnTo>
                          <a:pt x="12074" y="8871"/>
                        </a:lnTo>
                        <a:lnTo>
                          <a:pt x="11884" y="8585"/>
                        </a:lnTo>
                        <a:lnTo>
                          <a:pt x="11443" y="8061"/>
                        </a:lnTo>
                        <a:lnTo>
                          <a:pt x="10931" y="7609"/>
                        </a:lnTo>
                        <a:lnTo>
                          <a:pt x="10371" y="7216"/>
                        </a:lnTo>
                        <a:lnTo>
                          <a:pt x="10074" y="7061"/>
                        </a:lnTo>
                        <a:lnTo>
                          <a:pt x="9717" y="6882"/>
                        </a:lnTo>
                        <a:lnTo>
                          <a:pt x="8978" y="6596"/>
                        </a:lnTo>
                        <a:lnTo>
                          <a:pt x="8204" y="6418"/>
                        </a:lnTo>
                        <a:lnTo>
                          <a:pt x="7430" y="6323"/>
                        </a:lnTo>
                        <a:lnTo>
                          <a:pt x="7038" y="6323"/>
                        </a:lnTo>
                        <a:lnTo>
                          <a:pt x="6680" y="6335"/>
                        </a:lnTo>
                        <a:lnTo>
                          <a:pt x="5978" y="6406"/>
                        </a:lnTo>
                        <a:lnTo>
                          <a:pt x="5299" y="6561"/>
                        </a:lnTo>
                        <a:lnTo>
                          <a:pt x="4632" y="6775"/>
                        </a:lnTo>
                        <a:lnTo>
                          <a:pt x="4001" y="7061"/>
                        </a:lnTo>
                        <a:lnTo>
                          <a:pt x="3406" y="7418"/>
                        </a:lnTo>
                        <a:lnTo>
                          <a:pt x="2846" y="7835"/>
                        </a:lnTo>
                        <a:lnTo>
                          <a:pt x="2322" y="8323"/>
                        </a:lnTo>
                        <a:lnTo>
                          <a:pt x="2096" y="8585"/>
                        </a:lnTo>
                        <a:lnTo>
                          <a:pt x="1834" y="8883"/>
                        </a:lnTo>
                        <a:lnTo>
                          <a:pt x="1370" y="9502"/>
                        </a:lnTo>
                        <a:lnTo>
                          <a:pt x="977" y="10145"/>
                        </a:lnTo>
                        <a:lnTo>
                          <a:pt x="644" y="10835"/>
                        </a:lnTo>
                        <a:lnTo>
                          <a:pt x="370" y="11550"/>
                        </a:lnTo>
                        <a:lnTo>
                          <a:pt x="179" y="12288"/>
                        </a:lnTo>
                        <a:lnTo>
                          <a:pt x="48" y="13038"/>
                        </a:lnTo>
                        <a:lnTo>
                          <a:pt x="1" y="13812"/>
                        </a:lnTo>
                        <a:lnTo>
                          <a:pt x="13" y="14205"/>
                        </a:lnTo>
                        <a:lnTo>
                          <a:pt x="1" y="14586"/>
                        </a:lnTo>
                        <a:lnTo>
                          <a:pt x="48" y="15360"/>
                        </a:lnTo>
                        <a:lnTo>
                          <a:pt x="179" y="16110"/>
                        </a:lnTo>
                        <a:lnTo>
                          <a:pt x="370" y="16848"/>
                        </a:lnTo>
                        <a:lnTo>
                          <a:pt x="644" y="17562"/>
                        </a:lnTo>
                        <a:lnTo>
                          <a:pt x="977" y="18253"/>
                        </a:lnTo>
                        <a:lnTo>
                          <a:pt x="1370" y="18896"/>
                        </a:lnTo>
                        <a:lnTo>
                          <a:pt x="1834" y="19515"/>
                        </a:lnTo>
                        <a:lnTo>
                          <a:pt x="2096" y="19813"/>
                        </a:lnTo>
                        <a:lnTo>
                          <a:pt x="2322" y="20075"/>
                        </a:lnTo>
                        <a:lnTo>
                          <a:pt x="2834" y="20563"/>
                        </a:lnTo>
                        <a:lnTo>
                          <a:pt x="3394" y="20980"/>
                        </a:lnTo>
                        <a:lnTo>
                          <a:pt x="4001" y="21337"/>
                        </a:lnTo>
                        <a:lnTo>
                          <a:pt x="4632" y="21623"/>
                        </a:lnTo>
                        <a:lnTo>
                          <a:pt x="5287" y="21837"/>
                        </a:lnTo>
                        <a:lnTo>
                          <a:pt x="5978" y="21992"/>
                        </a:lnTo>
                        <a:lnTo>
                          <a:pt x="6680" y="22063"/>
                        </a:lnTo>
                        <a:lnTo>
                          <a:pt x="7038" y="22075"/>
                        </a:lnTo>
                        <a:lnTo>
                          <a:pt x="7430" y="22075"/>
                        </a:lnTo>
                        <a:lnTo>
                          <a:pt x="8204" y="21980"/>
                        </a:lnTo>
                        <a:lnTo>
                          <a:pt x="8978" y="21801"/>
                        </a:lnTo>
                        <a:lnTo>
                          <a:pt x="9717" y="21515"/>
                        </a:lnTo>
                        <a:lnTo>
                          <a:pt x="10074" y="21349"/>
                        </a:lnTo>
                        <a:lnTo>
                          <a:pt x="10371" y="21182"/>
                        </a:lnTo>
                        <a:lnTo>
                          <a:pt x="10931" y="20789"/>
                        </a:lnTo>
                        <a:lnTo>
                          <a:pt x="11443" y="20337"/>
                        </a:lnTo>
                        <a:lnTo>
                          <a:pt x="11884" y="19813"/>
                        </a:lnTo>
                        <a:lnTo>
                          <a:pt x="12074" y="19527"/>
                        </a:lnTo>
                        <a:lnTo>
                          <a:pt x="12193" y="19527"/>
                        </a:lnTo>
                        <a:lnTo>
                          <a:pt x="12193" y="21587"/>
                        </a:lnTo>
                        <a:lnTo>
                          <a:pt x="14848" y="21587"/>
                        </a:lnTo>
                        <a:lnTo>
                          <a:pt x="14848" y="0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315" name="Google Shape;315;p33"/>
            <p:cNvSpPr/>
            <p:nvPr/>
          </p:nvSpPr>
          <p:spPr>
            <a:xfrm rot="10800000" flipH="1">
              <a:off x="831227" y="1197994"/>
              <a:ext cx="2449800" cy="6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6" name="Google Shape;316;p33"/>
          <p:cNvSpPr txBox="1"/>
          <p:nvPr/>
        </p:nvSpPr>
        <p:spPr>
          <a:xfrm>
            <a:off x="7378500" y="4824925"/>
            <a:ext cx="1765500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888888"/>
                </a:solidFill>
                <a:latin typeface="Google Sans"/>
                <a:ea typeface="Google Sans"/>
                <a:cs typeface="Google Sans"/>
                <a:sym typeface="Google Sans"/>
              </a:rPr>
              <a:t>© 2019 Google LLC. All rights reserved.</a:t>
            </a:r>
            <a:endParaRPr sz="700">
              <a:solidFill>
                <a:srgbClr val="88888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">
  <p:cSld name="TITLE_AND_BODY_3_1_2_4_7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34"/>
          <p:cNvGrpSpPr/>
          <p:nvPr/>
        </p:nvGrpSpPr>
        <p:grpSpPr>
          <a:xfrm>
            <a:off x="409957" y="4433682"/>
            <a:ext cx="2143330" cy="562473"/>
            <a:chOff x="831227" y="1197994"/>
            <a:chExt cx="2449800" cy="642900"/>
          </a:xfrm>
        </p:grpSpPr>
        <p:grpSp>
          <p:nvGrpSpPr>
            <p:cNvPr id="319" name="Google Shape;319;p34"/>
            <p:cNvGrpSpPr/>
            <p:nvPr/>
          </p:nvGrpSpPr>
          <p:grpSpPr>
            <a:xfrm>
              <a:off x="1045677" y="1364131"/>
              <a:ext cx="2028965" cy="317954"/>
              <a:chOff x="1045677" y="1364131"/>
              <a:chExt cx="2028965" cy="317954"/>
            </a:xfrm>
          </p:grpSpPr>
          <p:grpSp>
            <p:nvGrpSpPr>
              <p:cNvPr id="320" name="Google Shape;320;p34"/>
              <p:cNvGrpSpPr/>
              <p:nvPr/>
            </p:nvGrpSpPr>
            <p:grpSpPr>
              <a:xfrm>
                <a:off x="1045677" y="1364131"/>
                <a:ext cx="376033" cy="302438"/>
                <a:chOff x="1045677" y="1364131"/>
                <a:chExt cx="376033" cy="302438"/>
              </a:xfrm>
            </p:grpSpPr>
            <p:sp>
              <p:nvSpPr>
                <p:cNvPr id="321" name="Google Shape;321;p34"/>
                <p:cNvSpPr/>
                <p:nvPr/>
              </p:nvSpPr>
              <p:spPr>
                <a:xfrm>
                  <a:off x="1091608" y="1364131"/>
                  <a:ext cx="239567" cy="108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46" h="12669" extrusionOk="0">
                      <a:moveTo>
                        <a:pt x="16372" y="0"/>
                      </a:moveTo>
                      <a:lnTo>
                        <a:pt x="14729" y="95"/>
                      </a:lnTo>
                      <a:lnTo>
                        <a:pt x="13098" y="345"/>
                      </a:lnTo>
                      <a:lnTo>
                        <a:pt x="11502" y="762"/>
                      </a:lnTo>
                      <a:lnTo>
                        <a:pt x="9942" y="1322"/>
                      </a:lnTo>
                      <a:lnTo>
                        <a:pt x="8430" y="2036"/>
                      </a:lnTo>
                      <a:lnTo>
                        <a:pt x="6989" y="2905"/>
                      </a:lnTo>
                      <a:lnTo>
                        <a:pt x="5620" y="3929"/>
                      </a:lnTo>
                      <a:lnTo>
                        <a:pt x="4334" y="5108"/>
                      </a:lnTo>
                      <a:lnTo>
                        <a:pt x="3739" y="5751"/>
                      </a:lnTo>
                      <a:lnTo>
                        <a:pt x="3405" y="6132"/>
                      </a:lnTo>
                      <a:lnTo>
                        <a:pt x="2798" y="6906"/>
                      </a:lnTo>
                      <a:lnTo>
                        <a:pt x="2227" y="7716"/>
                      </a:lnTo>
                      <a:lnTo>
                        <a:pt x="1703" y="8561"/>
                      </a:lnTo>
                      <a:lnTo>
                        <a:pt x="1238" y="9430"/>
                      </a:lnTo>
                      <a:lnTo>
                        <a:pt x="810" y="10335"/>
                      </a:lnTo>
                      <a:lnTo>
                        <a:pt x="453" y="11252"/>
                      </a:lnTo>
                      <a:lnTo>
                        <a:pt x="131" y="12192"/>
                      </a:lnTo>
                      <a:lnTo>
                        <a:pt x="0" y="12669"/>
                      </a:lnTo>
                      <a:lnTo>
                        <a:pt x="179" y="12573"/>
                      </a:lnTo>
                      <a:lnTo>
                        <a:pt x="595" y="12514"/>
                      </a:lnTo>
                      <a:lnTo>
                        <a:pt x="1203" y="12573"/>
                      </a:lnTo>
                      <a:lnTo>
                        <a:pt x="1310" y="12597"/>
                      </a:lnTo>
                      <a:lnTo>
                        <a:pt x="8930" y="11347"/>
                      </a:lnTo>
                      <a:lnTo>
                        <a:pt x="8978" y="11264"/>
                      </a:lnTo>
                      <a:lnTo>
                        <a:pt x="9252" y="10906"/>
                      </a:lnTo>
                      <a:lnTo>
                        <a:pt x="9442" y="10740"/>
                      </a:lnTo>
                      <a:lnTo>
                        <a:pt x="9526" y="10740"/>
                      </a:lnTo>
                      <a:lnTo>
                        <a:pt x="9847" y="10395"/>
                      </a:lnTo>
                      <a:lnTo>
                        <a:pt x="10538" y="9775"/>
                      </a:lnTo>
                      <a:lnTo>
                        <a:pt x="11276" y="9240"/>
                      </a:lnTo>
                      <a:lnTo>
                        <a:pt x="12050" y="8775"/>
                      </a:lnTo>
                      <a:lnTo>
                        <a:pt x="12847" y="8382"/>
                      </a:lnTo>
                      <a:lnTo>
                        <a:pt x="13681" y="8085"/>
                      </a:lnTo>
                      <a:lnTo>
                        <a:pt x="14538" y="7846"/>
                      </a:lnTo>
                      <a:lnTo>
                        <a:pt x="15407" y="7704"/>
                      </a:lnTo>
                      <a:lnTo>
                        <a:pt x="16289" y="7644"/>
                      </a:lnTo>
                      <a:lnTo>
                        <a:pt x="17170" y="7656"/>
                      </a:lnTo>
                      <a:lnTo>
                        <a:pt x="18039" y="7751"/>
                      </a:lnTo>
                      <a:lnTo>
                        <a:pt x="18908" y="7930"/>
                      </a:lnTo>
                      <a:lnTo>
                        <a:pt x="19765" y="8192"/>
                      </a:lnTo>
                      <a:lnTo>
                        <a:pt x="20599" y="8537"/>
                      </a:lnTo>
                      <a:lnTo>
                        <a:pt x="21408" y="8966"/>
                      </a:lnTo>
                      <a:lnTo>
                        <a:pt x="22182" y="9478"/>
                      </a:lnTo>
                      <a:lnTo>
                        <a:pt x="22551" y="9775"/>
                      </a:lnTo>
                      <a:lnTo>
                        <a:pt x="22551" y="9740"/>
                      </a:lnTo>
                      <a:lnTo>
                        <a:pt x="23956" y="9775"/>
                      </a:lnTo>
                      <a:lnTo>
                        <a:pt x="27767" y="5965"/>
                      </a:lnTo>
                      <a:lnTo>
                        <a:pt x="27945" y="4334"/>
                      </a:lnTo>
                      <a:lnTo>
                        <a:pt x="27267" y="3763"/>
                      </a:lnTo>
                      <a:lnTo>
                        <a:pt x="25862" y="2750"/>
                      </a:lnTo>
                      <a:lnTo>
                        <a:pt x="24385" y="1893"/>
                      </a:lnTo>
                      <a:lnTo>
                        <a:pt x="22849" y="1191"/>
                      </a:lnTo>
                      <a:lnTo>
                        <a:pt x="21266" y="655"/>
                      </a:lnTo>
                      <a:lnTo>
                        <a:pt x="19646" y="274"/>
                      </a:lnTo>
                      <a:lnTo>
                        <a:pt x="18015" y="60"/>
                      </a:lnTo>
                      <a:lnTo>
                        <a:pt x="16372" y="0"/>
                      </a:lnTo>
                      <a:close/>
                    </a:path>
                  </a:pathLst>
                </a:custGeom>
                <a:solidFill>
                  <a:srgbClr val="EA43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" name="Google Shape;322;p34"/>
                <p:cNvSpPr/>
                <p:nvPr/>
              </p:nvSpPr>
              <p:spPr>
                <a:xfrm>
                  <a:off x="1225416" y="1401378"/>
                  <a:ext cx="196293" cy="265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98" h="30923" extrusionOk="0">
                      <a:moveTo>
                        <a:pt x="12348" y="1"/>
                      </a:moveTo>
                      <a:lnTo>
                        <a:pt x="6942" y="5395"/>
                      </a:lnTo>
                      <a:lnTo>
                        <a:pt x="7359" y="5740"/>
                      </a:lnTo>
                      <a:lnTo>
                        <a:pt x="8109" y="6502"/>
                      </a:lnTo>
                      <a:lnTo>
                        <a:pt x="8764" y="7335"/>
                      </a:lnTo>
                      <a:lnTo>
                        <a:pt x="9324" y="8228"/>
                      </a:lnTo>
                      <a:lnTo>
                        <a:pt x="9788" y="9181"/>
                      </a:lnTo>
                      <a:lnTo>
                        <a:pt x="10133" y="10169"/>
                      </a:lnTo>
                      <a:lnTo>
                        <a:pt x="10372" y="11205"/>
                      </a:lnTo>
                      <a:lnTo>
                        <a:pt x="10491" y="12265"/>
                      </a:lnTo>
                      <a:lnTo>
                        <a:pt x="10503" y="12812"/>
                      </a:lnTo>
                      <a:lnTo>
                        <a:pt x="10503" y="13777"/>
                      </a:lnTo>
                      <a:lnTo>
                        <a:pt x="10991" y="13789"/>
                      </a:lnTo>
                      <a:lnTo>
                        <a:pt x="11920" y="13979"/>
                      </a:lnTo>
                      <a:lnTo>
                        <a:pt x="12777" y="14348"/>
                      </a:lnTo>
                      <a:lnTo>
                        <a:pt x="13539" y="14860"/>
                      </a:lnTo>
                      <a:lnTo>
                        <a:pt x="14182" y="15503"/>
                      </a:lnTo>
                      <a:lnTo>
                        <a:pt x="14694" y="16265"/>
                      </a:lnTo>
                      <a:lnTo>
                        <a:pt x="15051" y="17123"/>
                      </a:lnTo>
                      <a:lnTo>
                        <a:pt x="15241" y="18051"/>
                      </a:lnTo>
                      <a:lnTo>
                        <a:pt x="15265" y="18540"/>
                      </a:lnTo>
                      <a:lnTo>
                        <a:pt x="15241" y="19028"/>
                      </a:lnTo>
                      <a:lnTo>
                        <a:pt x="15051" y="19956"/>
                      </a:lnTo>
                      <a:lnTo>
                        <a:pt x="14694" y="20814"/>
                      </a:lnTo>
                      <a:lnTo>
                        <a:pt x="14182" y="21576"/>
                      </a:lnTo>
                      <a:lnTo>
                        <a:pt x="13539" y="22219"/>
                      </a:lnTo>
                      <a:lnTo>
                        <a:pt x="12777" y="22731"/>
                      </a:lnTo>
                      <a:lnTo>
                        <a:pt x="11920" y="23100"/>
                      </a:lnTo>
                      <a:lnTo>
                        <a:pt x="10991" y="23290"/>
                      </a:lnTo>
                      <a:lnTo>
                        <a:pt x="10503" y="23302"/>
                      </a:lnTo>
                      <a:lnTo>
                        <a:pt x="977" y="23302"/>
                      </a:lnTo>
                      <a:lnTo>
                        <a:pt x="1" y="24267"/>
                      </a:lnTo>
                      <a:lnTo>
                        <a:pt x="1" y="29958"/>
                      </a:lnTo>
                      <a:lnTo>
                        <a:pt x="977" y="30922"/>
                      </a:lnTo>
                      <a:lnTo>
                        <a:pt x="10503" y="30922"/>
                      </a:lnTo>
                      <a:lnTo>
                        <a:pt x="11134" y="30911"/>
                      </a:lnTo>
                      <a:lnTo>
                        <a:pt x="12384" y="30780"/>
                      </a:lnTo>
                      <a:lnTo>
                        <a:pt x="13598" y="30541"/>
                      </a:lnTo>
                      <a:lnTo>
                        <a:pt x="14765" y="30172"/>
                      </a:lnTo>
                      <a:lnTo>
                        <a:pt x="15873" y="29708"/>
                      </a:lnTo>
                      <a:lnTo>
                        <a:pt x="16932" y="29136"/>
                      </a:lnTo>
                      <a:lnTo>
                        <a:pt x="17921" y="28470"/>
                      </a:lnTo>
                      <a:lnTo>
                        <a:pt x="18837" y="27708"/>
                      </a:lnTo>
                      <a:lnTo>
                        <a:pt x="19671" y="26874"/>
                      </a:lnTo>
                      <a:lnTo>
                        <a:pt x="20433" y="25957"/>
                      </a:lnTo>
                      <a:lnTo>
                        <a:pt x="21100" y="24969"/>
                      </a:lnTo>
                      <a:lnTo>
                        <a:pt x="21671" y="23909"/>
                      </a:lnTo>
                      <a:lnTo>
                        <a:pt x="22147" y="22802"/>
                      </a:lnTo>
                      <a:lnTo>
                        <a:pt x="22505" y="21635"/>
                      </a:lnTo>
                      <a:lnTo>
                        <a:pt x="22755" y="20433"/>
                      </a:lnTo>
                      <a:lnTo>
                        <a:pt x="22886" y="19183"/>
                      </a:lnTo>
                      <a:lnTo>
                        <a:pt x="22898" y="18540"/>
                      </a:lnTo>
                      <a:lnTo>
                        <a:pt x="22886" y="17778"/>
                      </a:lnTo>
                      <a:lnTo>
                        <a:pt x="22695" y="16289"/>
                      </a:lnTo>
                      <a:lnTo>
                        <a:pt x="22338" y="14837"/>
                      </a:lnTo>
                      <a:lnTo>
                        <a:pt x="21802" y="13455"/>
                      </a:lnTo>
                      <a:lnTo>
                        <a:pt x="21112" y="12134"/>
                      </a:lnTo>
                      <a:lnTo>
                        <a:pt x="20266" y="10907"/>
                      </a:lnTo>
                      <a:lnTo>
                        <a:pt x="19278" y="9788"/>
                      </a:lnTo>
                      <a:lnTo>
                        <a:pt x="18147" y="8776"/>
                      </a:lnTo>
                      <a:lnTo>
                        <a:pt x="17528" y="8336"/>
                      </a:lnTo>
                      <a:lnTo>
                        <a:pt x="17349" y="7728"/>
                      </a:lnTo>
                      <a:lnTo>
                        <a:pt x="16944" y="6550"/>
                      </a:lnTo>
                      <a:lnTo>
                        <a:pt x="16444" y="5407"/>
                      </a:lnTo>
                      <a:lnTo>
                        <a:pt x="15861" y="4311"/>
                      </a:lnTo>
                      <a:lnTo>
                        <a:pt x="15206" y="3263"/>
                      </a:lnTo>
                      <a:lnTo>
                        <a:pt x="14479" y="2263"/>
                      </a:lnTo>
                      <a:lnTo>
                        <a:pt x="13682" y="1311"/>
                      </a:lnTo>
                      <a:lnTo>
                        <a:pt x="12813" y="418"/>
                      </a:lnTo>
                      <a:lnTo>
                        <a:pt x="12348" y="1"/>
                      </a:lnTo>
                      <a:close/>
                    </a:path>
                  </a:pathLst>
                </a:custGeom>
                <a:solidFill>
                  <a:srgbClr val="4285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" name="Google Shape;323;p34"/>
                <p:cNvSpPr/>
                <p:nvPr/>
              </p:nvSpPr>
              <p:spPr>
                <a:xfrm>
                  <a:off x="1087931" y="1597457"/>
                  <a:ext cx="145870" cy="691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16" h="8062" extrusionOk="0">
                      <a:moveTo>
                        <a:pt x="5513" y="1"/>
                      </a:moveTo>
                      <a:lnTo>
                        <a:pt x="4144" y="417"/>
                      </a:lnTo>
                      <a:lnTo>
                        <a:pt x="334" y="4227"/>
                      </a:lnTo>
                      <a:lnTo>
                        <a:pt x="0" y="5525"/>
                      </a:lnTo>
                      <a:lnTo>
                        <a:pt x="405" y="5823"/>
                      </a:lnTo>
                      <a:lnTo>
                        <a:pt x="1251" y="6359"/>
                      </a:lnTo>
                      <a:lnTo>
                        <a:pt x="2144" y="6835"/>
                      </a:lnTo>
                      <a:lnTo>
                        <a:pt x="3061" y="7228"/>
                      </a:lnTo>
                      <a:lnTo>
                        <a:pt x="4001" y="7549"/>
                      </a:lnTo>
                      <a:lnTo>
                        <a:pt x="4977" y="7799"/>
                      </a:lnTo>
                      <a:lnTo>
                        <a:pt x="5966" y="7966"/>
                      </a:lnTo>
                      <a:lnTo>
                        <a:pt x="6966" y="8049"/>
                      </a:lnTo>
                      <a:lnTo>
                        <a:pt x="7478" y="8061"/>
                      </a:lnTo>
                      <a:lnTo>
                        <a:pt x="17015" y="8061"/>
                      </a:lnTo>
                      <a:lnTo>
                        <a:pt x="17015" y="429"/>
                      </a:lnTo>
                      <a:lnTo>
                        <a:pt x="7478" y="429"/>
                      </a:lnTo>
                      <a:lnTo>
                        <a:pt x="6966" y="405"/>
                      </a:lnTo>
                      <a:lnTo>
                        <a:pt x="5978" y="191"/>
                      </a:lnTo>
                      <a:lnTo>
                        <a:pt x="5513" y="1"/>
                      </a:lnTo>
                      <a:close/>
                    </a:path>
                  </a:pathLst>
                </a:custGeom>
                <a:solidFill>
                  <a:srgbClr val="34A85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" name="Google Shape;324;p34"/>
                <p:cNvSpPr/>
                <p:nvPr/>
              </p:nvSpPr>
              <p:spPr>
                <a:xfrm>
                  <a:off x="1045677" y="1454048"/>
                  <a:ext cx="190875" cy="190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66" h="22279" extrusionOk="0">
                      <a:moveTo>
                        <a:pt x="12407" y="1"/>
                      </a:moveTo>
                      <a:lnTo>
                        <a:pt x="11764" y="13"/>
                      </a:lnTo>
                      <a:lnTo>
                        <a:pt x="10514" y="132"/>
                      </a:lnTo>
                      <a:lnTo>
                        <a:pt x="9299" y="382"/>
                      </a:lnTo>
                      <a:lnTo>
                        <a:pt x="8132" y="739"/>
                      </a:lnTo>
                      <a:lnTo>
                        <a:pt x="7025" y="1203"/>
                      </a:lnTo>
                      <a:lnTo>
                        <a:pt x="5965" y="1775"/>
                      </a:lnTo>
                      <a:lnTo>
                        <a:pt x="4977" y="2442"/>
                      </a:lnTo>
                      <a:lnTo>
                        <a:pt x="4060" y="3192"/>
                      </a:lnTo>
                      <a:lnTo>
                        <a:pt x="3215" y="4037"/>
                      </a:lnTo>
                      <a:lnTo>
                        <a:pt x="2465" y="4954"/>
                      </a:lnTo>
                      <a:lnTo>
                        <a:pt x="1798" y="5942"/>
                      </a:lnTo>
                      <a:lnTo>
                        <a:pt x="1226" y="6990"/>
                      </a:lnTo>
                      <a:lnTo>
                        <a:pt x="750" y="8097"/>
                      </a:lnTo>
                      <a:lnTo>
                        <a:pt x="393" y="9264"/>
                      </a:lnTo>
                      <a:lnTo>
                        <a:pt x="143" y="10479"/>
                      </a:lnTo>
                      <a:lnTo>
                        <a:pt x="12" y="11729"/>
                      </a:lnTo>
                      <a:lnTo>
                        <a:pt x="0" y="12360"/>
                      </a:lnTo>
                      <a:lnTo>
                        <a:pt x="12" y="13098"/>
                      </a:lnTo>
                      <a:lnTo>
                        <a:pt x="179" y="14527"/>
                      </a:lnTo>
                      <a:lnTo>
                        <a:pt x="512" y="15920"/>
                      </a:lnTo>
                      <a:lnTo>
                        <a:pt x="1000" y="17265"/>
                      </a:lnTo>
                      <a:lnTo>
                        <a:pt x="1631" y="18527"/>
                      </a:lnTo>
                      <a:lnTo>
                        <a:pt x="2405" y="19730"/>
                      </a:lnTo>
                      <a:lnTo>
                        <a:pt x="3310" y="20825"/>
                      </a:lnTo>
                      <a:lnTo>
                        <a:pt x="4358" y="21826"/>
                      </a:lnTo>
                      <a:lnTo>
                        <a:pt x="4929" y="22278"/>
                      </a:lnTo>
                      <a:lnTo>
                        <a:pt x="10454" y="16741"/>
                      </a:lnTo>
                      <a:lnTo>
                        <a:pt x="10014" y="16527"/>
                      </a:lnTo>
                      <a:lnTo>
                        <a:pt x="9240" y="15979"/>
                      </a:lnTo>
                      <a:lnTo>
                        <a:pt x="8609" y="15301"/>
                      </a:lnTo>
                      <a:lnTo>
                        <a:pt x="8120" y="14515"/>
                      </a:lnTo>
                      <a:lnTo>
                        <a:pt x="7799" y="13670"/>
                      </a:lnTo>
                      <a:lnTo>
                        <a:pt x="7644" y="12765"/>
                      </a:lnTo>
                      <a:lnTo>
                        <a:pt x="7656" y="11836"/>
                      </a:lnTo>
                      <a:lnTo>
                        <a:pt x="7870" y="10895"/>
                      </a:lnTo>
                      <a:lnTo>
                        <a:pt x="8061" y="10443"/>
                      </a:lnTo>
                      <a:lnTo>
                        <a:pt x="8275" y="10002"/>
                      </a:lnTo>
                      <a:lnTo>
                        <a:pt x="8823" y="9240"/>
                      </a:lnTo>
                      <a:lnTo>
                        <a:pt x="9502" y="8597"/>
                      </a:lnTo>
                      <a:lnTo>
                        <a:pt x="10276" y="8121"/>
                      </a:lnTo>
                      <a:lnTo>
                        <a:pt x="11133" y="7788"/>
                      </a:lnTo>
                      <a:lnTo>
                        <a:pt x="12038" y="7633"/>
                      </a:lnTo>
                      <a:lnTo>
                        <a:pt x="12967" y="7657"/>
                      </a:lnTo>
                      <a:lnTo>
                        <a:pt x="13895" y="7859"/>
                      </a:lnTo>
                      <a:lnTo>
                        <a:pt x="14348" y="8050"/>
                      </a:lnTo>
                      <a:lnTo>
                        <a:pt x="14741" y="8240"/>
                      </a:lnTo>
                      <a:lnTo>
                        <a:pt x="15455" y="8728"/>
                      </a:lnTo>
                      <a:lnTo>
                        <a:pt x="16062" y="9347"/>
                      </a:lnTo>
                      <a:lnTo>
                        <a:pt x="16562" y="10050"/>
                      </a:lnTo>
                      <a:lnTo>
                        <a:pt x="16753" y="10443"/>
                      </a:lnTo>
                      <a:lnTo>
                        <a:pt x="22266" y="4930"/>
                      </a:lnTo>
                      <a:lnTo>
                        <a:pt x="21825" y="4347"/>
                      </a:lnTo>
                      <a:lnTo>
                        <a:pt x="20825" y="3311"/>
                      </a:lnTo>
                      <a:lnTo>
                        <a:pt x="19730" y="2394"/>
                      </a:lnTo>
                      <a:lnTo>
                        <a:pt x="18539" y="1620"/>
                      </a:lnTo>
                      <a:lnTo>
                        <a:pt x="17277" y="989"/>
                      </a:lnTo>
                      <a:lnTo>
                        <a:pt x="15943" y="513"/>
                      </a:lnTo>
                      <a:lnTo>
                        <a:pt x="14550" y="179"/>
                      </a:lnTo>
                      <a:lnTo>
                        <a:pt x="13133" y="13"/>
                      </a:lnTo>
                      <a:lnTo>
                        <a:pt x="12407" y="1"/>
                      </a:lnTo>
                      <a:close/>
                    </a:path>
                  </a:pathLst>
                </a:custGeom>
                <a:solidFill>
                  <a:srgbClr val="FBBC0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5" name="Google Shape;325;p34"/>
              <p:cNvGrpSpPr/>
              <p:nvPr/>
            </p:nvGrpSpPr>
            <p:grpSpPr>
              <a:xfrm>
                <a:off x="1532346" y="1409239"/>
                <a:ext cx="1542296" cy="272846"/>
                <a:chOff x="1532346" y="1409239"/>
                <a:chExt cx="1542296" cy="272846"/>
              </a:xfrm>
            </p:grpSpPr>
            <p:sp>
              <p:nvSpPr>
                <p:cNvPr id="326" name="Google Shape;326;p34"/>
                <p:cNvSpPr/>
                <p:nvPr/>
              </p:nvSpPr>
              <p:spPr>
                <a:xfrm>
                  <a:off x="1532346" y="1409239"/>
                  <a:ext cx="837190" cy="272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60" h="31828" extrusionOk="0">
                      <a:moveTo>
                        <a:pt x="90813" y="11848"/>
                      </a:moveTo>
                      <a:lnTo>
                        <a:pt x="91289" y="11919"/>
                      </a:lnTo>
                      <a:lnTo>
                        <a:pt x="91754" y="12038"/>
                      </a:lnTo>
                      <a:lnTo>
                        <a:pt x="92194" y="12217"/>
                      </a:lnTo>
                      <a:lnTo>
                        <a:pt x="92409" y="12336"/>
                      </a:lnTo>
                      <a:lnTo>
                        <a:pt x="92599" y="12443"/>
                      </a:lnTo>
                      <a:lnTo>
                        <a:pt x="92933" y="12705"/>
                      </a:lnTo>
                      <a:lnTo>
                        <a:pt x="93206" y="13015"/>
                      </a:lnTo>
                      <a:lnTo>
                        <a:pt x="93433" y="13372"/>
                      </a:lnTo>
                      <a:lnTo>
                        <a:pt x="93528" y="13562"/>
                      </a:lnTo>
                      <a:lnTo>
                        <a:pt x="86408" y="16491"/>
                      </a:lnTo>
                      <a:lnTo>
                        <a:pt x="86396" y="16015"/>
                      </a:lnTo>
                      <a:lnTo>
                        <a:pt x="86539" y="15098"/>
                      </a:lnTo>
                      <a:lnTo>
                        <a:pt x="86860" y="14229"/>
                      </a:lnTo>
                      <a:lnTo>
                        <a:pt x="87372" y="13455"/>
                      </a:lnTo>
                      <a:lnTo>
                        <a:pt x="87694" y="13110"/>
                      </a:lnTo>
                      <a:lnTo>
                        <a:pt x="87979" y="12824"/>
                      </a:lnTo>
                      <a:lnTo>
                        <a:pt x="88646" y="12372"/>
                      </a:lnTo>
                      <a:lnTo>
                        <a:pt x="89372" y="12050"/>
                      </a:lnTo>
                      <a:lnTo>
                        <a:pt x="90158" y="11872"/>
                      </a:lnTo>
                      <a:lnTo>
                        <a:pt x="90563" y="11848"/>
                      </a:lnTo>
                      <a:close/>
                      <a:moveTo>
                        <a:pt x="32899" y="11907"/>
                      </a:moveTo>
                      <a:lnTo>
                        <a:pt x="33756" y="11931"/>
                      </a:lnTo>
                      <a:lnTo>
                        <a:pt x="34578" y="12110"/>
                      </a:lnTo>
                      <a:lnTo>
                        <a:pt x="35375" y="12443"/>
                      </a:lnTo>
                      <a:lnTo>
                        <a:pt x="36090" y="12943"/>
                      </a:lnTo>
                      <a:lnTo>
                        <a:pt x="36423" y="13265"/>
                      </a:lnTo>
                      <a:lnTo>
                        <a:pt x="36733" y="13646"/>
                      </a:lnTo>
                      <a:lnTo>
                        <a:pt x="37221" y="14467"/>
                      </a:lnTo>
                      <a:lnTo>
                        <a:pt x="37554" y="15348"/>
                      </a:lnTo>
                      <a:lnTo>
                        <a:pt x="37721" y="16265"/>
                      </a:lnTo>
                      <a:lnTo>
                        <a:pt x="37721" y="17194"/>
                      </a:lnTo>
                      <a:lnTo>
                        <a:pt x="37554" y="18111"/>
                      </a:lnTo>
                      <a:lnTo>
                        <a:pt x="37221" y="18992"/>
                      </a:lnTo>
                      <a:lnTo>
                        <a:pt x="36733" y="19801"/>
                      </a:lnTo>
                      <a:lnTo>
                        <a:pt x="36423" y="20182"/>
                      </a:lnTo>
                      <a:lnTo>
                        <a:pt x="36340" y="20266"/>
                      </a:lnTo>
                      <a:lnTo>
                        <a:pt x="36256" y="20349"/>
                      </a:lnTo>
                      <a:lnTo>
                        <a:pt x="35911" y="20647"/>
                      </a:lnTo>
                      <a:lnTo>
                        <a:pt x="35173" y="21099"/>
                      </a:lnTo>
                      <a:lnTo>
                        <a:pt x="34375" y="21397"/>
                      </a:lnTo>
                      <a:lnTo>
                        <a:pt x="33554" y="21540"/>
                      </a:lnTo>
                      <a:lnTo>
                        <a:pt x="32720" y="21516"/>
                      </a:lnTo>
                      <a:lnTo>
                        <a:pt x="31899" y="21326"/>
                      </a:lnTo>
                      <a:lnTo>
                        <a:pt x="31125" y="20992"/>
                      </a:lnTo>
                      <a:lnTo>
                        <a:pt x="30410" y="20492"/>
                      </a:lnTo>
                      <a:lnTo>
                        <a:pt x="30089" y="20182"/>
                      </a:lnTo>
                      <a:lnTo>
                        <a:pt x="30053" y="20182"/>
                      </a:lnTo>
                      <a:lnTo>
                        <a:pt x="29732" y="19801"/>
                      </a:lnTo>
                      <a:lnTo>
                        <a:pt x="29243" y="18980"/>
                      </a:lnTo>
                      <a:lnTo>
                        <a:pt x="28910" y="18099"/>
                      </a:lnTo>
                      <a:lnTo>
                        <a:pt x="28743" y="17182"/>
                      </a:lnTo>
                      <a:lnTo>
                        <a:pt x="28743" y="16253"/>
                      </a:lnTo>
                      <a:lnTo>
                        <a:pt x="28910" y="15336"/>
                      </a:lnTo>
                      <a:lnTo>
                        <a:pt x="29243" y="14455"/>
                      </a:lnTo>
                      <a:lnTo>
                        <a:pt x="29732" y="13634"/>
                      </a:lnTo>
                      <a:lnTo>
                        <a:pt x="30053" y="13265"/>
                      </a:lnTo>
                      <a:lnTo>
                        <a:pt x="30184" y="13134"/>
                      </a:lnTo>
                      <a:lnTo>
                        <a:pt x="30517" y="12824"/>
                      </a:lnTo>
                      <a:lnTo>
                        <a:pt x="31268" y="12360"/>
                      </a:lnTo>
                      <a:lnTo>
                        <a:pt x="32065" y="12050"/>
                      </a:lnTo>
                      <a:lnTo>
                        <a:pt x="32899" y="11907"/>
                      </a:lnTo>
                      <a:close/>
                      <a:moveTo>
                        <a:pt x="50318" y="11907"/>
                      </a:moveTo>
                      <a:lnTo>
                        <a:pt x="51164" y="11931"/>
                      </a:lnTo>
                      <a:lnTo>
                        <a:pt x="51997" y="12110"/>
                      </a:lnTo>
                      <a:lnTo>
                        <a:pt x="52783" y="12443"/>
                      </a:lnTo>
                      <a:lnTo>
                        <a:pt x="53509" y="12943"/>
                      </a:lnTo>
                      <a:lnTo>
                        <a:pt x="53831" y="13265"/>
                      </a:lnTo>
                      <a:lnTo>
                        <a:pt x="54152" y="13646"/>
                      </a:lnTo>
                      <a:lnTo>
                        <a:pt x="54641" y="14467"/>
                      </a:lnTo>
                      <a:lnTo>
                        <a:pt x="54974" y="15348"/>
                      </a:lnTo>
                      <a:lnTo>
                        <a:pt x="55129" y="16265"/>
                      </a:lnTo>
                      <a:lnTo>
                        <a:pt x="55129" y="17194"/>
                      </a:lnTo>
                      <a:lnTo>
                        <a:pt x="54974" y="18111"/>
                      </a:lnTo>
                      <a:lnTo>
                        <a:pt x="54641" y="18992"/>
                      </a:lnTo>
                      <a:lnTo>
                        <a:pt x="54152" y="19801"/>
                      </a:lnTo>
                      <a:lnTo>
                        <a:pt x="53831" y="20182"/>
                      </a:lnTo>
                      <a:lnTo>
                        <a:pt x="53759" y="20266"/>
                      </a:lnTo>
                      <a:lnTo>
                        <a:pt x="53664" y="20349"/>
                      </a:lnTo>
                      <a:lnTo>
                        <a:pt x="53331" y="20647"/>
                      </a:lnTo>
                      <a:lnTo>
                        <a:pt x="52593" y="21099"/>
                      </a:lnTo>
                      <a:lnTo>
                        <a:pt x="51795" y="21397"/>
                      </a:lnTo>
                      <a:lnTo>
                        <a:pt x="50961" y="21540"/>
                      </a:lnTo>
                      <a:lnTo>
                        <a:pt x="50128" y="21516"/>
                      </a:lnTo>
                      <a:lnTo>
                        <a:pt x="49306" y="21326"/>
                      </a:lnTo>
                      <a:lnTo>
                        <a:pt x="48532" y="20992"/>
                      </a:lnTo>
                      <a:lnTo>
                        <a:pt x="47818" y="20492"/>
                      </a:lnTo>
                      <a:lnTo>
                        <a:pt x="47508" y="20182"/>
                      </a:lnTo>
                      <a:lnTo>
                        <a:pt x="47461" y="20182"/>
                      </a:lnTo>
                      <a:lnTo>
                        <a:pt x="47139" y="19801"/>
                      </a:lnTo>
                      <a:lnTo>
                        <a:pt x="46651" y="18980"/>
                      </a:lnTo>
                      <a:lnTo>
                        <a:pt x="46318" y="18099"/>
                      </a:lnTo>
                      <a:lnTo>
                        <a:pt x="46163" y="17182"/>
                      </a:lnTo>
                      <a:lnTo>
                        <a:pt x="46163" y="16253"/>
                      </a:lnTo>
                      <a:lnTo>
                        <a:pt x="46318" y="15336"/>
                      </a:lnTo>
                      <a:lnTo>
                        <a:pt x="46651" y="14455"/>
                      </a:lnTo>
                      <a:lnTo>
                        <a:pt x="47139" y="13634"/>
                      </a:lnTo>
                      <a:lnTo>
                        <a:pt x="47461" y="13265"/>
                      </a:lnTo>
                      <a:lnTo>
                        <a:pt x="47592" y="13134"/>
                      </a:lnTo>
                      <a:lnTo>
                        <a:pt x="47937" y="12824"/>
                      </a:lnTo>
                      <a:lnTo>
                        <a:pt x="48675" y="12360"/>
                      </a:lnTo>
                      <a:lnTo>
                        <a:pt x="49485" y="12050"/>
                      </a:lnTo>
                      <a:lnTo>
                        <a:pt x="50318" y="11907"/>
                      </a:lnTo>
                      <a:close/>
                      <a:moveTo>
                        <a:pt x="68048" y="11907"/>
                      </a:moveTo>
                      <a:lnTo>
                        <a:pt x="68488" y="11919"/>
                      </a:lnTo>
                      <a:lnTo>
                        <a:pt x="69333" y="12098"/>
                      </a:lnTo>
                      <a:lnTo>
                        <a:pt x="70107" y="12455"/>
                      </a:lnTo>
                      <a:lnTo>
                        <a:pt x="70786" y="12967"/>
                      </a:lnTo>
                      <a:lnTo>
                        <a:pt x="71084" y="13289"/>
                      </a:lnTo>
                      <a:lnTo>
                        <a:pt x="71381" y="13658"/>
                      </a:lnTo>
                      <a:lnTo>
                        <a:pt x="71846" y="14479"/>
                      </a:lnTo>
                      <a:lnTo>
                        <a:pt x="72167" y="15360"/>
                      </a:lnTo>
                      <a:lnTo>
                        <a:pt x="72298" y="16289"/>
                      </a:lnTo>
                      <a:lnTo>
                        <a:pt x="72298" y="16765"/>
                      </a:lnTo>
                      <a:lnTo>
                        <a:pt x="72298" y="17230"/>
                      </a:lnTo>
                      <a:lnTo>
                        <a:pt x="72155" y="18146"/>
                      </a:lnTo>
                      <a:lnTo>
                        <a:pt x="71846" y="19016"/>
                      </a:lnTo>
                      <a:lnTo>
                        <a:pt x="71381" y="19813"/>
                      </a:lnTo>
                      <a:lnTo>
                        <a:pt x="71084" y="20182"/>
                      </a:lnTo>
                      <a:lnTo>
                        <a:pt x="70786" y="20504"/>
                      </a:lnTo>
                      <a:lnTo>
                        <a:pt x="70095" y="21028"/>
                      </a:lnTo>
                      <a:lnTo>
                        <a:pt x="69322" y="21373"/>
                      </a:lnTo>
                      <a:lnTo>
                        <a:pt x="68476" y="21552"/>
                      </a:lnTo>
                      <a:lnTo>
                        <a:pt x="68048" y="21552"/>
                      </a:lnTo>
                      <a:lnTo>
                        <a:pt x="67595" y="21540"/>
                      </a:lnTo>
                      <a:lnTo>
                        <a:pt x="66726" y="21361"/>
                      </a:lnTo>
                      <a:lnTo>
                        <a:pt x="65928" y="21016"/>
                      </a:lnTo>
                      <a:lnTo>
                        <a:pt x="65214" y="20504"/>
                      </a:lnTo>
                      <a:lnTo>
                        <a:pt x="64904" y="20182"/>
                      </a:lnTo>
                      <a:lnTo>
                        <a:pt x="64595" y="19825"/>
                      </a:lnTo>
                      <a:lnTo>
                        <a:pt x="64094" y="19028"/>
                      </a:lnTo>
                      <a:lnTo>
                        <a:pt x="63761" y="18158"/>
                      </a:lnTo>
                      <a:lnTo>
                        <a:pt x="63606" y="17230"/>
                      </a:lnTo>
                      <a:lnTo>
                        <a:pt x="63606" y="16765"/>
                      </a:lnTo>
                      <a:lnTo>
                        <a:pt x="63606" y="16277"/>
                      </a:lnTo>
                      <a:lnTo>
                        <a:pt x="63761" y="15348"/>
                      </a:lnTo>
                      <a:lnTo>
                        <a:pt x="64094" y="14455"/>
                      </a:lnTo>
                      <a:lnTo>
                        <a:pt x="64583" y="13658"/>
                      </a:lnTo>
                      <a:lnTo>
                        <a:pt x="64904" y="13289"/>
                      </a:lnTo>
                      <a:lnTo>
                        <a:pt x="65214" y="12967"/>
                      </a:lnTo>
                      <a:lnTo>
                        <a:pt x="65928" y="12455"/>
                      </a:lnTo>
                      <a:lnTo>
                        <a:pt x="66726" y="12098"/>
                      </a:lnTo>
                      <a:lnTo>
                        <a:pt x="67595" y="11919"/>
                      </a:lnTo>
                      <a:lnTo>
                        <a:pt x="68048" y="11907"/>
                      </a:lnTo>
                      <a:close/>
                      <a:moveTo>
                        <a:pt x="77763" y="822"/>
                      </a:moveTo>
                      <a:lnTo>
                        <a:pt x="77763" y="24219"/>
                      </a:lnTo>
                      <a:lnTo>
                        <a:pt x="81264" y="24219"/>
                      </a:lnTo>
                      <a:lnTo>
                        <a:pt x="81264" y="822"/>
                      </a:lnTo>
                      <a:close/>
                      <a:moveTo>
                        <a:pt x="32875" y="8788"/>
                      </a:moveTo>
                      <a:lnTo>
                        <a:pt x="32113" y="8859"/>
                      </a:lnTo>
                      <a:lnTo>
                        <a:pt x="31363" y="9002"/>
                      </a:lnTo>
                      <a:lnTo>
                        <a:pt x="30613" y="9216"/>
                      </a:lnTo>
                      <a:lnTo>
                        <a:pt x="29898" y="9502"/>
                      </a:lnTo>
                      <a:lnTo>
                        <a:pt x="29196" y="9859"/>
                      </a:lnTo>
                      <a:lnTo>
                        <a:pt x="28529" y="10288"/>
                      </a:lnTo>
                      <a:lnTo>
                        <a:pt x="27898" y="10776"/>
                      </a:lnTo>
                      <a:lnTo>
                        <a:pt x="27588" y="11062"/>
                      </a:lnTo>
                      <a:lnTo>
                        <a:pt x="27303" y="11360"/>
                      </a:lnTo>
                      <a:lnTo>
                        <a:pt x="26803" y="11991"/>
                      </a:lnTo>
                      <a:lnTo>
                        <a:pt x="26362" y="12657"/>
                      </a:lnTo>
                      <a:lnTo>
                        <a:pt x="26005" y="13360"/>
                      </a:lnTo>
                      <a:lnTo>
                        <a:pt x="25707" y="14086"/>
                      </a:lnTo>
                      <a:lnTo>
                        <a:pt x="25493" y="14825"/>
                      </a:lnTo>
                      <a:lnTo>
                        <a:pt x="25350" y="15587"/>
                      </a:lnTo>
                      <a:lnTo>
                        <a:pt x="25278" y="16349"/>
                      </a:lnTo>
                      <a:lnTo>
                        <a:pt x="25278" y="17122"/>
                      </a:lnTo>
                      <a:lnTo>
                        <a:pt x="25350" y="17885"/>
                      </a:lnTo>
                      <a:lnTo>
                        <a:pt x="25493" y="18647"/>
                      </a:lnTo>
                      <a:lnTo>
                        <a:pt x="25707" y="19385"/>
                      </a:lnTo>
                      <a:lnTo>
                        <a:pt x="26005" y="20111"/>
                      </a:lnTo>
                      <a:lnTo>
                        <a:pt x="26362" y="20814"/>
                      </a:lnTo>
                      <a:lnTo>
                        <a:pt x="26803" y="21480"/>
                      </a:lnTo>
                      <a:lnTo>
                        <a:pt x="27303" y="22111"/>
                      </a:lnTo>
                      <a:lnTo>
                        <a:pt x="27588" y="22421"/>
                      </a:lnTo>
                      <a:lnTo>
                        <a:pt x="27886" y="22695"/>
                      </a:lnTo>
                      <a:lnTo>
                        <a:pt x="28517" y="23195"/>
                      </a:lnTo>
                      <a:lnTo>
                        <a:pt x="29196" y="23624"/>
                      </a:lnTo>
                      <a:lnTo>
                        <a:pt x="29886" y="23969"/>
                      </a:lnTo>
                      <a:lnTo>
                        <a:pt x="30613" y="24255"/>
                      </a:lnTo>
                      <a:lnTo>
                        <a:pt x="31351" y="24469"/>
                      </a:lnTo>
                      <a:lnTo>
                        <a:pt x="32101" y="24612"/>
                      </a:lnTo>
                      <a:lnTo>
                        <a:pt x="32863" y="24683"/>
                      </a:lnTo>
                      <a:lnTo>
                        <a:pt x="33637" y="24683"/>
                      </a:lnTo>
                      <a:lnTo>
                        <a:pt x="34399" y="24612"/>
                      </a:lnTo>
                      <a:lnTo>
                        <a:pt x="35149" y="24469"/>
                      </a:lnTo>
                      <a:lnTo>
                        <a:pt x="35887" y="24255"/>
                      </a:lnTo>
                      <a:lnTo>
                        <a:pt x="36614" y="23969"/>
                      </a:lnTo>
                      <a:lnTo>
                        <a:pt x="37316" y="23624"/>
                      </a:lnTo>
                      <a:lnTo>
                        <a:pt x="37983" y="23195"/>
                      </a:lnTo>
                      <a:lnTo>
                        <a:pt x="38614" y="22695"/>
                      </a:lnTo>
                      <a:lnTo>
                        <a:pt x="38924" y="22421"/>
                      </a:lnTo>
                      <a:lnTo>
                        <a:pt x="39197" y="22111"/>
                      </a:lnTo>
                      <a:lnTo>
                        <a:pt x="39709" y="21480"/>
                      </a:lnTo>
                      <a:lnTo>
                        <a:pt x="40150" y="20814"/>
                      </a:lnTo>
                      <a:lnTo>
                        <a:pt x="40507" y="20111"/>
                      </a:lnTo>
                      <a:lnTo>
                        <a:pt x="40793" y="19385"/>
                      </a:lnTo>
                      <a:lnTo>
                        <a:pt x="41019" y="18647"/>
                      </a:lnTo>
                      <a:lnTo>
                        <a:pt x="41162" y="17885"/>
                      </a:lnTo>
                      <a:lnTo>
                        <a:pt x="41234" y="17122"/>
                      </a:lnTo>
                      <a:lnTo>
                        <a:pt x="41234" y="16349"/>
                      </a:lnTo>
                      <a:lnTo>
                        <a:pt x="41162" y="15587"/>
                      </a:lnTo>
                      <a:lnTo>
                        <a:pt x="41019" y="14825"/>
                      </a:lnTo>
                      <a:lnTo>
                        <a:pt x="40793" y="14086"/>
                      </a:lnTo>
                      <a:lnTo>
                        <a:pt x="40507" y="13360"/>
                      </a:lnTo>
                      <a:lnTo>
                        <a:pt x="40150" y="12657"/>
                      </a:lnTo>
                      <a:lnTo>
                        <a:pt x="39709" y="11991"/>
                      </a:lnTo>
                      <a:lnTo>
                        <a:pt x="39197" y="11360"/>
                      </a:lnTo>
                      <a:lnTo>
                        <a:pt x="38924" y="11062"/>
                      </a:lnTo>
                      <a:lnTo>
                        <a:pt x="38614" y="10776"/>
                      </a:lnTo>
                      <a:lnTo>
                        <a:pt x="37983" y="10288"/>
                      </a:lnTo>
                      <a:lnTo>
                        <a:pt x="37316" y="9859"/>
                      </a:lnTo>
                      <a:lnTo>
                        <a:pt x="36626" y="9502"/>
                      </a:lnTo>
                      <a:lnTo>
                        <a:pt x="35899" y="9216"/>
                      </a:lnTo>
                      <a:lnTo>
                        <a:pt x="35161" y="9002"/>
                      </a:lnTo>
                      <a:lnTo>
                        <a:pt x="34411" y="8859"/>
                      </a:lnTo>
                      <a:lnTo>
                        <a:pt x="33637" y="8788"/>
                      </a:lnTo>
                      <a:close/>
                      <a:moveTo>
                        <a:pt x="50306" y="8788"/>
                      </a:moveTo>
                      <a:lnTo>
                        <a:pt x="49544" y="8859"/>
                      </a:lnTo>
                      <a:lnTo>
                        <a:pt x="48782" y="9002"/>
                      </a:lnTo>
                      <a:lnTo>
                        <a:pt x="48044" y="9216"/>
                      </a:lnTo>
                      <a:lnTo>
                        <a:pt x="47318" y="9502"/>
                      </a:lnTo>
                      <a:lnTo>
                        <a:pt x="46627" y="9859"/>
                      </a:lnTo>
                      <a:lnTo>
                        <a:pt x="45960" y="10288"/>
                      </a:lnTo>
                      <a:lnTo>
                        <a:pt x="45318" y="10776"/>
                      </a:lnTo>
                      <a:lnTo>
                        <a:pt x="45020" y="11062"/>
                      </a:lnTo>
                      <a:lnTo>
                        <a:pt x="44734" y="11360"/>
                      </a:lnTo>
                      <a:lnTo>
                        <a:pt x="44222" y="11991"/>
                      </a:lnTo>
                      <a:lnTo>
                        <a:pt x="43793" y="12657"/>
                      </a:lnTo>
                      <a:lnTo>
                        <a:pt x="43424" y="13360"/>
                      </a:lnTo>
                      <a:lnTo>
                        <a:pt x="43139" y="14086"/>
                      </a:lnTo>
                      <a:lnTo>
                        <a:pt x="42924" y="14825"/>
                      </a:lnTo>
                      <a:lnTo>
                        <a:pt x="42781" y="15587"/>
                      </a:lnTo>
                      <a:lnTo>
                        <a:pt x="42710" y="16349"/>
                      </a:lnTo>
                      <a:lnTo>
                        <a:pt x="42710" y="17122"/>
                      </a:lnTo>
                      <a:lnTo>
                        <a:pt x="42781" y="17885"/>
                      </a:lnTo>
                      <a:lnTo>
                        <a:pt x="42924" y="18647"/>
                      </a:lnTo>
                      <a:lnTo>
                        <a:pt x="43139" y="19385"/>
                      </a:lnTo>
                      <a:lnTo>
                        <a:pt x="43424" y="20111"/>
                      </a:lnTo>
                      <a:lnTo>
                        <a:pt x="43793" y="20814"/>
                      </a:lnTo>
                      <a:lnTo>
                        <a:pt x="44222" y="21480"/>
                      </a:lnTo>
                      <a:lnTo>
                        <a:pt x="44734" y="22111"/>
                      </a:lnTo>
                      <a:lnTo>
                        <a:pt x="45020" y="22421"/>
                      </a:lnTo>
                      <a:lnTo>
                        <a:pt x="45318" y="22695"/>
                      </a:lnTo>
                      <a:lnTo>
                        <a:pt x="45949" y="23195"/>
                      </a:lnTo>
                      <a:lnTo>
                        <a:pt x="46615" y="23624"/>
                      </a:lnTo>
                      <a:lnTo>
                        <a:pt x="47318" y="23969"/>
                      </a:lnTo>
                      <a:lnTo>
                        <a:pt x="48032" y="24255"/>
                      </a:lnTo>
                      <a:lnTo>
                        <a:pt x="48782" y="24469"/>
                      </a:lnTo>
                      <a:lnTo>
                        <a:pt x="49533" y="24612"/>
                      </a:lnTo>
                      <a:lnTo>
                        <a:pt x="50295" y="24683"/>
                      </a:lnTo>
                      <a:lnTo>
                        <a:pt x="51057" y="24683"/>
                      </a:lnTo>
                      <a:lnTo>
                        <a:pt x="51819" y="24612"/>
                      </a:lnTo>
                      <a:lnTo>
                        <a:pt x="52581" y="24469"/>
                      </a:lnTo>
                      <a:lnTo>
                        <a:pt x="53319" y="24255"/>
                      </a:lnTo>
                      <a:lnTo>
                        <a:pt x="54045" y="23969"/>
                      </a:lnTo>
                      <a:lnTo>
                        <a:pt x="54736" y="23624"/>
                      </a:lnTo>
                      <a:lnTo>
                        <a:pt x="55414" y="23195"/>
                      </a:lnTo>
                      <a:lnTo>
                        <a:pt x="56046" y="22695"/>
                      </a:lnTo>
                      <a:lnTo>
                        <a:pt x="56343" y="22421"/>
                      </a:lnTo>
                      <a:lnTo>
                        <a:pt x="56629" y="22111"/>
                      </a:lnTo>
                      <a:lnTo>
                        <a:pt x="57129" y="21480"/>
                      </a:lnTo>
                      <a:lnTo>
                        <a:pt x="57570" y="20814"/>
                      </a:lnTo>
                      <a:lnTo>
                        <a:pt x="57927" y="20111"/>
                      </a:lnTo>
                      <a:lnTo>
                        <a:pt x="58213" y="19385"/>
                      </a:lnTo>
                      <a:lnTo>
                        <a:pt x="58439" y="18647"/>
                      </a:lnTo>
                      <a:lnTo>
                        <a:pt x="58582" y="17885"/>
                      </a:lnTo>
                      <a:lnTo>
                        <a:pt x="58653" y="17111"/>
                      </a:lnTo>
                      <a:lnTo>
                        <a:pt x="58653" y="16349"/>
                      </a:lnTo>
                      <a:lnTo>
                        <a:pt x="58582" y="15575"/>
                      </a:lnTo>
                      <a:lnTo>
                        <a:pt x="58439" y="14825"/>
                      </a:lnTo>
                      <a:lnTo>
                        <a:pt x="58213" y="14074"/>
                      </a:lnTo>
                      <a:lnTo>
                        <a:pt x="57927" y="13360"/>
                      </a:lnTo>
                      <a:lnTo>
                        <a:pt x="57570" y="12657"/>
                      </a:lnTo>
                      <a:lnTo>
                        <a:pt x="57129" y="11991"/>
                      </a:lnTo>
                      <a:lnTo>
                        <a:pt x="56629" y="11360"/>
                      </a:lnTo>
                      <a:lnTo>
                        <a:pt x="56343" y="11062"/>
                      </a:lnTo>
                      <a:lnTo>
                        <a:pt x="56046" y="10776"/>
                      </a:lnTo>
                      <a:lnTo>
                        <a:pt x="55414" y="10288"/>
                      </a:lnTo>
                      <a:lnTo>
                        <a:pt x="54748" y="9859"/>
                      </a:lnTo>
                      <a:lnTo>
                        <a:pt x="54045" y="9502"/>
                      </a:lnTo>
                      <a:lnTo>
                        <a:pt x="53331" y="9216"/>
                      </a:lnTo>
                      <a:lnTo>
                        <a:pt x="52593" y="9002"/>
                      </a:lnTo>
                      <a:lnTo>
                        <a:pt x="51831" y="8859"/>
                      </a:lnTo>
                      <a:lnTo>
                        <a:pt x="51068" y="8788"/>
                      </a:lnTo>
                      <a:close/>
                      <a:moveTo>
                        <a:pt x="11907" y="1"/>
                      </a:moveTo>
                      <a:lnTo>
                        <a:pt x="10681" y="108"/>
                      </a:lnTo>
                      <a:lnTo>
                        <a:pt x="9490" y="346"/>
                      </a:lnTo>
                      <a:lnTo>
                        <a:pt x="8311" y="691"/>
                      </a:lnTo>
                      <a:lnTo>
                        <a:pt x="7192" y="1156"/>
                      </a:lnTo>
                      <a:lnTo>
                        <a:pt x="6109" y="1727"/>
                      </a:lnTo>
                      <a:lnTo>
                        <a:pt x="5097" y="2406"/>
                      </a:lnTo>
                      <a:lnTo>
                        <a:pt x="4144" y="3192"/>
                      </a:lnTo>
                      <a:lnTo>
                        <a:pt x="3703" y="3632"/>
                      </a:lnTo>
                      <a:lnTo>
                        <a:pt x="3394" y="3942"/>
                      </a:lnTo>
                      <a:lnTo>
                        <a:pt x="2965" y="4406"/>
                      </a:lnTo>
                      <a:lnTo>
                        <a:pt x="2203" y="5371"/>
                      </a:lnTo>
                      <a:lnTo>
                        <a:pt x="1560" y="6383"/>
                      </a:lnTo>
                      <a:lnTo>
                        <a:pt x="1024" y="7454"/>
                      </a:lnTo>
                      <a:lnTo>
                        <a:pt x="608" y="8550"/>
                      </a:lnTo>
                      <a:lnTo>
                        <a:pt x="286" y="9681"/>
                      </a:lnTo>
                      <a:lnTo>
                        <a:pt x="96" y="10836"/>
                      </a:lnTo>
                      <a:lnTo>
                        <a:pt x="0" y="11991"/>
                      </a:lnTo>
                      <a:lnTo>
                        <a:pt x="24" y="13146"/>
                      </a:lnTo>
                      <a:lnTo>
                        <a:pt x="155" y="14301"/>
                      </a:lnTo>
                      <a:lnTo>
                        <a:pt x="393" y="15444"/>
                      </a:lnTo>
                      <a:lnTo>
                        <a:pt x="751" y="16563"/>
                      </a:lnTo>
                      <a:lnTo>
                        <a:pt x="1215" y="17646"/>
                      </a:lnTo>
                      <a:lnTo>
                        <a:pt x="1786" y="18682"/>
                      </a:lnTo>
                      <a:lnTo>
                        <a:pt x="2465" y="19682"/>
                      </a:lnTo>
                      <a:lnTo>
                        <a:pt x="3263" y="20623"/>
                      </a:lnTo>
                      <a:lnTo>
                        <a:pt x="3703" y="21064"/>
                      </a:lnTo>
                      <a:lnTo>
                        <a:pt x="4144" y="21492"/>
                      </a:lnTo>
                      <a:lnTo>
                        <a:pt x="5097" y="22278"/>
                      </a:lnTo>
                      <a:lnTo>
                        <a:pt x="6109" y="22969"/>
                      </a:lnTo>
                      <a:lnTo>
                        <a:pt x="7180" y="23540"/>
                      </a:lnTo>
                      <a:lnTo>
                        <a:pt x="8311" y="24005"/>
                      </a:lnTo>
                      <a:lnTo>
                        <a:pt x="9478" y="24350"/>
                      </a:lnTo>
                      <a:lnTo>
                        <a:pt x="10681" y="24576"/>
                      </a:lnTo>
                      <a:lnTo>
                        <a:pt x="11907" y="24695"/>
                      </a:lnTo>
                      <a:lnTo>
                        <a:pt x="12526" y="24695"/>
                      </a:lnTo>
                      <a:lnTo>
                        <a:pt x="13181" y="24683"/>
                      </a:lnTo>
                      <a:lnTo>
                        <a:pt x="14443" y="24576"/>
                      </a:lnTo>
                      <a:lnTo>
                        <a:pt x="15646" y="24362"/>
                      </a:lnTo>
                      <a:lnTo>
                        <a:pt x="16789" y="24028"/>
                      </a:lnTo>
                      <a:lnTo>
                        <a:pt x="17861" y="23588"/>
                      </a:lnTo>
                      <a:lnTo>
                        <a:pt x="18885" y="23040"/>
                      </a:lnTo>
                      <a:lnTo>
                        <a:pt x="19837" y="22385"/>
                      </a:lnTo>
                      <a:lnTo>
                        <a:pt x="20742" y="21623"/>
                      </a:lnTo>
                      <a:lnTo>
                        <a:pt x="21159" y="21195"/>
                      </a:lnTo>
                      <a:lnTo>
                        <a:pt x="21516" y="20825"/>
                      </a:lnTo>
                      <a:lnTo>
                        <a:pt x="22147" y="20028"/>
                      </a:lnTo>
                      <a:lnTo>
                        <a:pt x="22695" y="19170"/>
                      </a:lnTo>
                      <a:lnTo>
                        <a:pt x="23147" y="18242"/>
                      </a:lnTo>
                      <a:lnTo>
                        <a:pt x="23516" y="17253"/>
                      </a:lnTo>
                      <a:lnTo>
                        <a:pt x="23790" y="16206"/>
                      </a:lnTo>
                      <a:lnTo>
                        <a:pt x="23969" y="15086"/>
                      </a:lnTo>
                      <a:lnTo>
                        <a:pt x="24052" y="13908"/>
                      </a:lnTo>
                      <a:lnTo>
                        <a:pt x="24064" y="13289"/>
                      </a:lnTo>
                      <a:lnTo>
                        <a:pt x="24064" y="12753"/>
                      </a:lnTo>
                      <a:lnTo>
                        <a:pt x="23981" y="11705"/>
                      </a:lnTo>
                      <a:lnTo>
                        <a:pt x="23885" y="11181"/>
                      </a:lnTo>
                      <a:lnTo>
                        <a:pt x="12526" y="11181"/>
                      </a:lnTo>
                      <a:lnTo>
                        <a:pt x="12526" y="14574"/>
                      </a:lnTo>
                      <a:lnTo>
                        <a:pt x="20599" y="14574"/>
                      </a:lnTo>
                      <a:lnTo>
                        <a:pt x="20480" y="15265"/>
                      </a:lnTo>
                      <a:lnTo>
                        <a:pt x="20159" y="16491"/>
                      </a:lnTo>
                      <a:lnTo>
                        <a:pt x="19694" y="17563"/>
                      </a:lnTo>
                      <a:lnTo>
                        <a:pt x="19099" y="18456"/>
                      </a:lnTo>
                      <a:lnTo>
                        <a:pt x="18754" y="18825"/>
                      </a:lnTo>
                      <a:lnTo>
                        <a:pt x="18420" y="19135"/>
                      </a:lnTo>
                      <a:lnTo>
                        <a:pt x="17706" y="19682"/>
                      </a:lnTo>
                      <a:lnTo>
                        <a:pt x="16968" y="20147"/>
                      </a:lnTo>
                      <a:lnTo>
                        <a:pt x="16194" y="20540"/>
                      </a:lnTo>
                      <a:lnTo>
                        <a:pt x="15384" y="20849"/>
                      </a:lnTo>
                      <a:lnTo>
                        <a:pt x="14562" y="21075"/>
                      </a:lnTo>
                      <a:lnTo>
                        <a:pt x="13729" y="21230"/>
                      </a:lnTo>
                      <a:lnTo>
                        <a:pt x="12884" y="21302"/>
                      </a:lnTo>
                      <a:lnTo>
                        <a:pt x="12038" y="21290"/>
                      </a:lnTo>
                      <a:lnTo>
                        <a:pt x="11193" y="21195"/>
                      </a:lnTo>
                      <a:lnTo>
                        <a:pt x="10359" y="21028"/>
                      </a:lnTo>
                      <a:lnTo>
                        <a:pt x="9538" y="20778"/>
                      </a:lnTo>
                      <a:lnTo>
                        <a:pt x="8752" y="20456"/>
                      </a:lnTo>
                      <a:lnTo>
                        <a:pt x="7978" y="20052"/>
                      </a:lnTo>
                      <a:lnTo>
                        <a:pt x="7252" y="19563"/>
                      </a:lnTo>
                      <a:lnTo>
                        <a:pt x="6561" y="18992"/>
                      </a:lnTo>
                      <a:lnTo>
                        <a:pt x="6240" y="18682"/>
                      </a:lnTo>
                      <a:lnTo>
                        <a:pt x="5918" y="18349"/>
                      </a:lnTo>
                      <a:lnTo>
                        <a:pt x="5358" y="17634"/>
                      </a:lnTo>
                      <a:lnTo>
                        <a:pt x="4870" y="16884"/>
                      </a:lnTo>
                      <a:lnTo>
                        <a:pt x="4465" y="16099"/>
                      </a:lnTo>
                      <a:lnTo>
                        <a:pt x="4144" y="15289"/>
                      </a:lnTo>
                      <a:lnTo>
                        <a:pt x="3906" y="14455"/>
                      </a:lnTo>
                      <a:lnTo>
                        <a:pt x="3739" y="13610"/>
                      </a:lnTo>
                      <a:lnTo>
                        <a:pt x="3668" y="12753"/>
                      </a:lnTo>
                      <a:lnTo>
                        <a:pt x="3668" y="11895"/>
                      </a:lnTo>
                      <a:lnTo>
                        <a:pt x="3739" y="11038"/>
                      </a:lnTo>
                      <a:lnTo>
                        <a:pt x="3906" y="10193"/>
                      </a:lnTo>
                      <a:lnTo>
                        <a:pt x="4144" y="9359"/>
                      </a:lnTo>
                      <a:lnTo>
                        <a:pt x="4465" y="8550"/>
                      </a:lnTo>
                      <a:lnTo>
                        <a:pt x="4870" y="7764"/>
                      </a:lnTo>
                      <a:lnTo>
                        <a:pt x="5358" y="7014"/>
                      </a:lnTo>
                      <a:lnTo>
                        <a:pt x="5918" y="6299"/>
                      </a:lnTo>
                      <a:lnTo>
                        <a:pt x="6240" y="5966"/>
                      </a:lnTo>
                      <a:lnTo>
                        <a:pt x="6549" y="5656"/>
                      </a:lnTo>
                      <a:lnTo>
                        <a:pt x="7216" y="5085"/>
                      </a:lnTo>
                      <a:lnTo>
                        <a:pt x="7942" y="4585"/>
                      </a:lnTo>
                      <a:lnTo>
                        <a:pt x="8704" y="4180"/>
                      </a:lnTo>
                      <a:lnTo>
                        <a:pt x="9514" y="3835"/>
                      </a:lnTo>
                      <a:lnTo>
                        <a:pt x="10347" y="3585"/>
                      </a:lnTo>
                      <a:lnTo>
                        <a:pt x="11205" y="3430"/>
                      </a:lnTo>
                      <a:lnTo>
                        <a:pt x="12086" y="3347"/>
                      </a:lnTo>
                      <a:lnTo>
                        <a:pt x="12955" y="3347"/>
                      </a:lnTo>
                      <a:lnTo>
                        <a:pt x="13800" y="3418"/>
                      </a:lnTo>
                      <a:lnTo>
                        <a:pt x="14622" y="3573"/>
                      </a:lnTo>
                      <a:lnTo>
                        <a:pt x="15432" y="3811"/>
                      </a:lnTo>
                      <a:lnTo>
                        <a:pt x="16206" y="4120"/>
                      </a:lnTo>
                      <a:lnTo>
                        <a:pt x="16944" y="4501"/>
                      </a:lnTo>
                      <a:lnTo>
                        <a:pt x="17646" y="4966"/>
                      </a:lnTo>
                      <a:lnTo>
                        <a:pt x="18313" y="5490"/>
                      </a:lnTo>
                      <a:lnTo>
                        <a:pt x="18623" y="5775"/>
                      </a:lnTo>
                      <a:lnTo>
                        <a:pt x="21004" y="3394"/>
                      </a:lnTo>
                      <a:lnTo>
                        <a:pt x="20563" y="2989"/>
                      </a:lnTo>
                      <a:lnTo>
                        <a:pt x="19647" y="2251"/>
                      </a:lnTo>
                      <a:lnTo>
                        <a:pt x="18670" y="1608"/>
                      </a:lnTo>
                      <a:lnTo>
                        <a:pt x="17634" y="1072"/>
                      </a:lnTo>
                      <a:lnTo>
                        <a:pt x="16551" y="644"/>
                      </a:lnTo>
                      <a:lnTo>
                        <a:pt x="15432" y="322"/>
                      </a:lnTo>
                      <a:lnTo>
                        <a:pt x="14289" y="108"/>
                      </a:lnTo>
                      <a:lnTo>
                        <a:pt x="13122" y="1"/>
                      </a:lnTo>
                      <a:close/>
                      <a:moveTo>
                        <a:pt x="90111" y="8752"/>
                      </a:moveTo>
                      <a:lnTo>
                        <a:pt x="89372" y="8824"/>
                      </a:lnTo>
                      <a:lnTo>
                        <a:pt x="88646" y="8955"/>
                      </a:lnTo>
                      <a:lnTo>
                        <a:pt x="87932" y="9169"/>
                      </a:lnTo>
                      <a:lnTo>
                        <a:pt x="87253" y="9455"/>
                      </a:lnTo>
                      <a:lnTo>
                        <a:pt x="86598" y="9812"/>
                      </a:lnTo>
                      <a:lnTo>
                        <a:pt x="85991" y="10229"/>
                      </a:lnTo>
                      <a:lnTo>
                        <a:pt x="85419" y="10717"/>
                      </a:lnTo>
                      <a:lnTo>
                        <a:pt x="85157" y="10979"/>
                      </a:lnTo>
                      <a:lnTo>
                        <a:pt x="84884" y="11276"/>
                      </a:lnTo>
                      <a:lnTo>
                        <a:pt x="84407" y="11895"/>
                      </a:lnTo>
                      <a:lnTo>
                        <a:pt x="83979" y="12562"/>
                      </a:lnTo>
                      <a:lnTo>
                        <a:pt x="83633" y="13265"/>
                      </a:lnTo>
                      <a:lnTo>
                        <a:pt x="83348" y="13991"/>
                      </a:lnTo>
                      <a:lnTo>
                        <a:pt x="83145" y="14753"/>
                      </a:lnTo>
                      <a:lnTo>
                        <a:pt x="83014" y="15527"/>
                      </a:lnTo>
                      <a:lnTo>
                        <a:pt x="82967" y="16313"/>
                      </a:lnTo>
                      <a:lnTo>
                        <a:pt x="82979" y="16718"/>
                      </a:lnTo>
                      <a:lnTo>
                        <a:pt x="82967" y="17111"/>
                      </a:lnTo>
                      <a:lnTo>
                        <a:pt x="83038" y="17896"/>
                      </a:lnTo>
                      <a:lnTo>
                        <a:pt x="83169" y="18670"/>
                      </a:lnTo>
                      <a:lnTo>
                        <a:pt x="83383" y="19420"/>
                      </a:lnTo>
                      <a:lnTo>
                        <a:pt x="83669" y="20147"/>
                      </a:lnTo>
                      <a:lnTo>
                        <a:pt x="84026" y="20837"/>
                      </a:lnTo>
                      <a:lnTo>
                        <a:pt x="84467" y="21492"/>
                      </a:lnTo>
                      <a:lnTo>
                        <a:pt x="84955" y="22099"/>
                      </a:lnTo>
                      <a:lnTo>
                        <a:pt x="85241" y="22385"/>
                      </a:lnTo>
                      <a:lnTo>
                        <a:pt x="85515" y="22659"/>
                      </a:lnTo>
                      <a:lnTo>
                        <a:pt x="86122" y="23171"/>
                      </a:lnTo>
                      <a:lnTo>
                        <a:pt x="86765" y="23600"/>
                      </a:lnTo>
                      <a:lnTo>
                        <a:pt x="87444" y="23969"/>
                      </a:lnTo>
                      <a:lnTo>
                        <a:pt x="88158" y="24266"/>
                      </a:lnTo>
                      <a:lnTo>
                        <a:pt x="88908" y="24481"/>
                      </a:lnTo>
                      <a:lnTo>
                        <a:pt x="89670" y="24624"/>
                      </a:lnTo>
                      <a:lnTo>
                        <a:pt x="90456" y="24695"/>
                      </a:lnTo>
                      <a:lnTo>
                        <a:pt x="91385" y="24695"/>
                      </a:lnTo>
                      <a:lnTo>
                        <a:pt x="92444" y="24564"/>
                      </a:lnTo>
                      <a:lnTo>
                        <a:pt x="93468" y="24290"/>
                      </a:lnTo>
                      <a:lnTo>
                        <a:pt x="94445" y="23862"/>
                      </a:lnTo>
                      <a:lnTo>
                        <a:pt x="94909" y="23588"/>
                      </a:lnTo>
                      <a:lnTo>
                        <a:pt x="95278" y="23350"/>
                      </a:lnTo>
                      <a:lnTo>
                        <a:pt x="95981" y="22802"/>
                      </a:lnTo>
                      <a:lnTo>
                        <a:pt x="96624" y="22195"/>
                      </a:lnTo>
                      <a:lnTo>
                        <a:pt x="97207" y="21528"/>
                      </a:lnTo>
                      <a:lnTo>
                        <a:pt x="97469" y="21171"/>
                      </a:lnTo>
                      <a:lnTo>
                        <a:pt x="94766" y="19349"/>
                      </a:lnTo>
                      <a:lnTo>
                        <a:pt x="94600" y="19599"/>
                      </a:lnTo>
                      <a:lnTo>
                        <a:pt x="94242" y="20052"/>
                      </a:lnTo>
                      <a:lnTo>
                        <a:pt x="93814" y="20456"/>
                      </a:lnTo>
                      <a:lnTo>
                        <a:pt x="93361" y="20802"/>
                      </a:lnTo>
                      <a:lnTo>
                        <a:pt x="92849" y="21087"/>
                      </a:lnTo>
                      <a:lnTo>
                        <a:pt x="92313" y="21302"/>
                      </a:lnTo>
                      <a:lnTo>
                        <a:pt x="91754" y="21457"/>
                      </a:lnTo>
                      <a:lnTo>
                        <a:pt x="91170" y="21528"/>
                      </a:lnTo>
                      <a:lnTo>
                        <a:pt x="90873" y="21540"/>
                      </a:lnTo>
                      <a:lnTo>
                        <a:pt x="90563" y="21540"/>
                      </a:lnTo>
                      <a:lnTo>
                        <a:pt x="89956" y="21468"/>
                      </a:lnTo>
                      <a:lnTo>
                        <a:pt x="89372" y="21314"/>
                      </a:lnTo>
                      <a:lnTo>
                        <a:pt x="88825" y="21064"/>
                      </a:lnTo>
                      <a:lnTo>
                        <a:pt x="88313" y="20754"/>
                      </a:lnTo>
                      <a:lnTo>
                        <a:pt x="87860" y="20361"/>
                      </a:lnTo>
                      <a:lnTo>
                        <a:pt x="87467" y="19909"/>
                      </a:lnTo>
                      <a:lnTo>
                        <a:pt x="87134" y="19397"/>
                      </a:lnTo>
                      <a:lnTo>
                        <a:pt x="87003" y="19111"/>
                      </a:lnTo>
                      <a:lnTo>
                        <a:pt x="97660" y="14705"/>
                      </a:lnTo>
                      <a:lnTo>
                        <a:pt x="97302" y="13801"/>
                      </a:lnTo>
                      <a:lnTo>
                        <a:pt x="97136" y="13396"/>
                      </a:lnTo>
                      <a:lnTo>
                        <a:pt x="96743" y="12610"/>
                      </a:lnTo>
                      <a:lnTo>
                        <a:pt x="96517" y="12241"/>
                      </a:lnTo>
                      <a:lnTo>
                        <a:pt x="96231" y="11800"/>
                      </a:lnTo>
                      <a:lnTo>
                        <a:pt x="95588" y="11002"/>
                      </a:lnTo>
                      <a:lnTo>
                        <a:pt x="95219" y="10621"/>
                      </a:lnTo>
                      <a:lnTo>
                        <a:pt x="94992" y="10419"/>
                      </a:lnTo>
                      <a:lnTo>
                        <a:pt x="94516" y="10026"/>
                      </a:lnTo>
                      <a:lnTo>
                        <a:pt x="93992" y="9681"/>
                      </a:lnTo>
                      <a:lnTo>
                        <a:pt x="93456" y="9395"/>
                      </a:lnTo>
                      <a:lnTo>
                        <a:pt x="93171" y="9276"/>
                      </a:lnTo>
                      <a:lnTo>
                        <a:pt x="92849" y="9145"/>
                      </a:lnTo>
                      <a:lnTo>
                        <a:pt x="92194" y="8955"/>
                      </a:lnTo>
                      <a:lnTo>
                        <a:pt x="91516" y="8812"/>
                      </a:lnTo>
                      <a:lnTo>
                        <a:pt x="90837" y="8752"/>
                      </a:lnTo>
                      <a:close/>
                      <a:moveTo>
                        <a:pt x="67750" y="8764"/>
                      </a:moveTo>
                      <a:lnTo>
                        <a:pt x="67369" y="8776"/>
                      </a:lnTo>
                      <a:lnTo>
                        <a:pt x="66619" y="8847"/>
                      </a:lnTo>
                      <a:lnTo>
                        <a:pt x="65892" y="9002"/>
                      </a:lnTo>
                      <a:lnTo>
                        <a:pt x="65178" y="9228"/>
                      </a:lnTo>
                      <a:lnTo>
                        <a:pt x="64499" y="9538"/>
                      </a:lnTo>
                      <a:lnTo>
                        <a:pt x="63856" y="9895"/>
                      </a:lnTo>
                      <a:lnTo>
                        <a:pt x="63249" y="10336"/>
                      </a:lnTo>
                      <a:lnTo>
                        <a:pt x="62678" y="10824"/>
                      </a:lnTo>
                      <a:lnTo>
                        <a:pt x="62416" y="11098"/>
                      </a:lnTo>
                      <a:lnTo>
                        <a:pt x="62142" y="11395"/>
                      </a:lnTo>
                      <a:lnTo>
                        <a:pt x="61642" y="12003"/>
                      </a:lnTo>
                      <a:lnTo>
                        <a:pt x="61213" y="12657"/>
                      </a:lnTo>
                      <a:lnTo>
                        <a:pt x="60844" y="13348"/>
                      </a:lnTo>
                      <a:lnTo>
                        <a:pt x="60546" y="14062"/>
                      </a:lnTo>
                      <a:lnTo>
                        <a:pt x="60332" y="14813"/>
                      </a:lnTo>
                      <a:lnTo>
                        <a:pt x="60189" y="15587"/>
                      </a:lnTo>
                      <a:lnTo>
                        <a:pt x="60130" y="16360"/>
                      </a:lnTo>
                      <a:lnTo>
                        <a:pt x="60130" y="16753"/>
                      </a:lnTo>
                      <a:lnTo>
                        <a:pt x="60130" y="17158"/>
                      </a:lnTo>
                      <a:lnTo>
                        <a:pt x="60189" y="17932"/>
                      </a:lnTo>
                      <a:lnTo>
                        <a:pt x="60344" y="18706"/>
                      </a:lnTo>
                      <a:lnTo>
                        <a:pt x="60558" y="19444"/>
                      </a:lnTo>
                      <a:lnTo>
                        <a:pt x="60844" y="20159"/>
                      </a:lnTo>
                      <a:lnTo>
                        <a:pt x="61213" y="20849"/>
                      </a:lnTo>
                      <a:lnTo>
                        <a:pt x="61642" y="21492"/>
                      </a:lnTo>
                      <a:lnTo>
                        <a:pt x="62142" y="22088"/>
                      </a:lnTo>
                      <a:lnTo>
                        <a:pt x="62416" y="22373"/>
                      </a:lnTo>
                      <a:lnTo>
                        <a:pt x="62678" y="22647"/>
                      </a:lnTo>
                      <a:lnTo>
                        <a:pt x="63249" y="23135"/>
                      </a:lnTo>
                      <a:lnTo>
                        <a:pt x="63856" y="23576"/>
                      </a:lnTo>
                      <a:lnTo>
                        <a:pt x="64511" y="23933"/>
                      </a:lnTo>
                      <a:lnTo>
                        <a:pt x="65190" y="24231"/>
                      </a:lnTo>
                      <a:lnTo>
                        <a:pt x="65892" y="24457"/>
                      </a:lnTo>
                      <a:lnTo>
                        <a:pt x="66619" y="24612"/>
                      </a:lnTo>
                      <a:lnTo>
                        <a:pt x="67369" y="24683"/>
                      </a:lnTo>
                      <a:lnTo>
                        <a:pt x="67750" y="24695"/>
                      </a:lnTo>
                      <a:lnTo>
                        <a:pt x="68083" y="24683"/>
                      </a:lnTo>
                      <a:lnTo>
                        <a:pt x="68714" y="24636"/>
                      </a:lnTo>
                      <a:lnTo>
                        <a:pt x="69322" y="24517"/>
                      </a:lnTo>
                      <a:lnTo>
                        <a:pt x="69881" y="24350"/>
                      </a:lnTo>
                      <a:lnTo>
                        <a:pt x="70405" y="24124"/>
                      </a:lnTo>
                      <a:lnTo>
                        <a:pt x="70893" y="23838"/>
                      </a:lnTo>
                      <a:lnTo>
                        <a:pt x="71334" y="23493"/>
                      </a:lnTo>
                      <a:lnTo>
                        <a:pt x="71739" y="23100"/>
                      </a:lnTo>
                      <a:lnTo>
                        <a:pt x="71929" y="22873"/>
                      </a:lnTo>
                      <a:lnTo>
                        <a:pt x="72048" y="22873"/>
                      </a:lnTo>
                      <a:lnTo>
                        <a:pt x="72048" y="24016"/>
                      </a:lnTo>
                      <a:lnTo>
                        <a:pt x="72036" y="24576"/>
                      </a:lnTo>
                      <a:lnTo>
                        <a:pt x="71893" y="25576"/>
                      </a:lnTo>
                      <a:lnTo>
                        <a:pt x="71620" y="26445"/>
                      </a:lnTo>
                      <a:lnTo>
                        <a:pt x="71191" y="27172"/>
                      </a:lnTo>
                      <a:lnTo>
                        <a:pt x="70917" y="27493"/>
                      </a:lnTo>
                      <a:lnTo>
                        <a:pt x="70596" y="27791"/>
                      </a:lnTo>
                      <a:lnTo>
                        <a:pt x="69881" y="28255"/>
                      </a:lnTo>
                      <a:lnTo>
                        <a:pt x="69083" y="28565"/>
                      </a:lnTo>
                      <a:lnTo>
                        <a:pt x="68238" y="28708"/>
                      </a:lnTo>
                      <a:lnTo>
                        <a:pt x="67809" y="28696"/>
                      </a:lnTo>
                      <a:lnTo>
                        <a:pt x="67464" y="28696"/>
                      </a:lnTo>
                      <a:lnTo>
                        <a:pt x="66809" y="28589"/>
                      </a:lnTo>
                      <a:lnTo>
                        <a:pt x="66166" y="28374"/>
                      </a:lnTo>
                      <a:lnTo>
                        <a:pt x="65583" y="28053"/>
                      </a:lnTo>
                      <a:lnTo>
                        <a:pt x="65309" y="27850"/>
                      </a:lnTo>
                      <a:lnTo>
                        <a:pt x="65059" y="27636"/>
                      </a:lnTo>
                      <a:lnTo>
                        <a:pt x="64630" y="27184"/>
                      </a:lnTo>
                      <a:lnTo>
                        <a:pt x="64249" y="26684"/>
                      </a:lnTo>
                      <a:lnTo>
                        <a:pt x="63928" y="26136"/>
                      </a:lnTo>
                      <a:lnTo>
                        <a:pt x="63809" y="25850"/>
                      </a:lnTo>
                      <a:lnTo>
                        <a:pt x="60749" y="27112"/>
                      </a:lnTo>
                      <a:lnTo>
                        <a:pt x="60975" y="27600"/>
                      </a:lnTo>
                      <a:lnTo>
                        <a:pt x="61523" y="28517"/>
                      </a:lnTo>
                      <a:lnTo>
                        <a:pt x="62166" y="29339"/>
                      </a:lnTo>
                      <a:lnTo>
                        <a:pt x="62928" y="30077"/>
                      </a:lnTo>
                      <a:lnTo>
                        <a:pt x="63344" y="30410"/>
                      </a:lnTo>
                      <a:lnTo>
                        <a:pt x="63833" y="30756"/>
                      </a:lnTo>
                      <a:lnTo>
                        <a:pt x="64892" y="31303"/>
                      </a:lnTo>
                      <a:lnTo>
                        <a:pt x="66023" y="31660"/>
                      </a:lnTo>
                      <a:lnTo>
                        <a:pt x="67202" y="31827"/>
                      </a:lnTo>
                      <a:lnTo>
                        <a:pt x="68178" y="31827"/>
                      </a:lnTo>
                      <a:lnTo>
                        <a:pt x="68929" y="31780"/>
                      </a:lnTo>
                      <a:lnTo>
                        <a:pt x="69667" y="31660"/>
                      </a:lnTo>
                      <a:lnTo>
                        <a:pt x="70381" y="31470"/>
                      </a:lnTo>
                      <a:lnTo>
                        <a:pt x="71072" y="31196"/>
                      </a:lnTo>
                      <a:lnTo>
                        <a:pt x="71739" y="30875"/>
                      </a:lnTo>
                      <a:lnTo>
                        <a:pt x="72370" y="30470"/>
                      </a:lnTo>
                      <a:lnTo>
                        <a:pt x="72965" y="30005"/>
                      </a:lnTo>
                      <a:lnTo>
                        <a:pt x="73239" y="29755"/>
                      </a:lnTo>
                      <a:lnTo>
                        <a:pt x="73501" y="29493"/>
                      </a:lnTo>
                      <a:lnTo>
                        <a:pt x="73965" y="28910"/>
                      </a:lnTo>
                      <a:lnTo>
                        <a:pt x="74358" y="28267"/>
                      </a:lnTo>
                      <a:lnTo>
                        <a:pt x="74691" y="27553"/>
                      </a:lnTo>
                      <a:lnTo>
                        <a:pt x="74965" y="26767"/>
                      </a:lnTo>
                      <a:lnTo>
                        <a:pt x="75156" y="25933"/>
                      </a:lnTo>
                      <a:lnTo>
                        <a:pt x="75299" y="25017"/>
                      </a:lnTo>
                      <a:lnTo>
                        <a:pt x="75358" y="24040"/>
                      </a:lnTo>
                      <a:lnTo>
                        <a:pt x="75370" y="23528"/>
                      </a:lnTo>
                      <a:lnTo>
                        <a:pt x="75370" y="9240"/>
                      </a:lnTo>
                      <a:lnTo>
                        <a:pt x="72048" y="9240"/>
                      </a:lnTo>
                      <a:lnTo>
                        <a:pt x="72048" y="10538"/>
                      </a:lnTo>
                      <a:lnTo>
                        <a:pt x="71929" y="10538"/>
                      </a:lnTo>
                      <a:lnTo>
                        <a:pt x="71750" y="10336"/>
                      </a:lnTo>
                      <a:lnTo>
                        <a:pt x="71358" y="9967"/>
                      </a:lnTo>
                      <a:lnTo>
                        <a:pt x="70917" y="9645"/>
                      </a:lnTo>
                      <a:lnTo>
                        <a:pt x="70453" y="9383"/>
                      </a:lnTo>
                      <a:lnTo>
                        <a:pt x="70203" y="9276"/>
                      </a:lnTo>
                      <a:lnTo>
                        <a:pt x="69905" y="9145"/>
                      </a:lnTo>
                      <a:lnTo>
                        <a:pt x="69310" y="8955"/>
                      </a:lnTo>
                      <a:lnTo>
                        <a:pt x="68690" y="8824"/>
                      </a:lnTo>
                      <a:lnTo>
                        <a:pt x="68059" y="8764"/>
                      </a:lnTo>
                      <a:close/>
                    </a:path>
                  </a:pathLst>
                </a:custGeom>
                <a:solidFill>
                  <a:srgbClr val="5F63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27" name="Google Shape;327;p34"/>
                <p:cNvGrpSpPr/>
                <p:nvPr/>
              </p:nvGrpSpPr>
              <p:grpSpPr>
                <a:xfrm>
                  <a:off x="2430564" y="1427610"/>
                  <a:ext cx="644078" cy="193336"/>
                  <a:chOff x="2430564" y="1427610"/>
                  <a:chExt cx="644078" cy="193336"/>
                </a:xfrm>
              </p:grpSpPr>
              <p:sp>
                <p:nvSpPr>
                  <p:cNvPr id="328" name="Google Shape;328;p34"/>
                  <p:cNvSpPr/>
                  <p:nvPr/>
                </p:nvSpPr>
                <p:spPr>
                  <a:xfrm>
                    <a:off x="2430564" y="1427610"/>
                    <a:ext cx="169444" cy="1933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766" h="22553" extrusionOk="0">
                        <a:moveTo>
                          <a:pt x="10765" y="1"/>
                        </a:moveTo>
                        <a:lnTo>
                          <a:pt x="10193" y="25"/>
                        </a:lnTo>
                        <a:lnTo>
                          <a:pt x="9086" y="156"/>
                        </a:lnTo>
                        <a:lnTo>
                          <a:pt x="8014" y="406"/>
                        </a:lnTo>
                        <a:lnTo>
                          <a:pt x="6978" y="751"/>
                        </a:lnTo>
                        <a:lnTo>
                          <a:pt x="6002" y="1192"/>
                        </a:lnTo>
                        <a:lnTo>
                          <a:pt x="5085" y="1715"/>
                        </a:lnTo>
                        <a:lnTo>
                          <a:pt x="4216" y="2335"/>
                        </a:lnTo>
                        <a:lnTo>
                          <a:pt x="3418" y="3025"/>
                        </a:lnTo>
                        <a:lnTo>
                          <a:pt x="2692" y="3787"/>
                        </a:lnTo>
                        <a:lnTo>
                          <a:pt x="2037" y="4621"/>
                        </a:lnTo>
                        <a:lnTo>
                          <a:pt x="1453" y="5514"/>
                        </a:lnTo>
                        <a:lnTo>
                          <a:pt x="977" y="6466"/>
                        </a:lnTo>
                        <a:lnTo>
                          <a:pt x="572" y="7466"/>
                        </a:lnTo>
                        <a:lnTo>
                          <a:pt x="275" y="8502"/>
                        </a:lnTo>
                        <a:lnTo>
                          <a:pt x="84" y="9586"/>
                        </a:lnTo>
                        <a:lnTo>
                          <a:pt x="1" y="10693"/>
                        </a:lnTo>
                        <a:lnTo>
                          <a:pt x="1" y="11265"/>
                        </a:lnTo>
                        <a:lnTo>
                          <a:pt x="1" y="11729"/>
                        </a:lnTo>
                        <a:lnTo>
                          <a:pt x="13" y="12300"/>
                        </a:lnTo>
                        <a:lnTo>
                          <a:pt x="144" y="13408"/>
                        </a:lnTo>
                        <a:lnTo>
                          <a:pt x="382" y="14479"/>
                        </a:lnTo>
                        <a:lnTo>
                          <a:pt x="727" y="15503"/>
                        </a:lnTo>
                        <a:lnTo>
                          <a:pt x="1168" y="16480"/>
                        </a:lnTo>
                        <a:lnTo>
                          <a:pt x="1692" y="17408"/>
                        </a:lnTo>
                        <a:lnTo>
                          <a:pt x="2299" y="18278"/>
                        </a:lnTo>
                        <a:lnTo>
                          <a:pt x="2977" y="19087"/>
                        </a:lnTo>
                        <a:lnTo>
                          <a:pt x="3740" y="19814"/>
                        </a:lnTo>
                        <a:lnTo>
                          <a:pt x="4573" y="20480"/>
                        </a:lnTo>
                        <a:lnTo>
                          <a:pt x="5466" y="21052"/>
                        </a:lnTo>
                        <a:lnTo>
                          <a:pt x="6407" y="21552"/>
                        </a:lnTo>
                        <a:lnTo>
                          <a:pt x="7407" y="21945"/>
                        </a:lnTo>
                        <a:lnTo>
                          <a:pt x="8443" y="22254"/>
                        </a:lnTo>
                        <a:lnTo>
                          <a:pt x="9526" y="22457"/>
                        </a:lnTo>
                        <a:lnTo>
                          <a:pt x="10634" y="22552"/>
                        </a:lnTo>
                        <a:lnTo>
                          <a:pt x="11205" y="22552"/>
                        </a:lnTo>
                        <a:lnTo>
                          <a:pt x="11836" y="22540"/>
                        </a:lnTo>
                        <a:lnTo>
                          <a:pt x="13074" y="22409"/>
                        </a:lnTo>
                        <a:lnTo>
                          <a:pt x="14301" y="22147"/>
                        </a:lnTo>
                        <a:lnTo>
                          <a:pt x="15480" y="21742"/>
                        </a:lnTo>
                        <a:lnTo>
                          <a:pt x="16063" y="21492"/>
                        </a:lnTo>
                        <a:lnTo>
                          <a:pt x="16587" y="21242"/>
                        </a:lnTo>
                        <a:lnTo>
                          <a:pt x="17599" y="20647"/>
                        </a:lnTo>
                        <a:lnTo>
                          <a:pt x="18528" y="19933"/>
                        </a:lnTo>
                        <a:lnTo>
                          <a:pt x="19373" y="19123"/>
                        </a:lnTo>
                        <a:lnTo>
                          <a:pt x="19766" y="18682"/>
                        </a:lnTo>
                        <a:lnTo>
                          <a:pt x="17825" y="16742"/>
                        </a:lnTo>
                        <a:lnTo>
                          <a:pt x="17516" y="17111"/>
                        </a:lnTo>
                        <a:lnTo>
                          <a:pt x="16837" y="17789"/>
                        </a:lnTo>
                        <a:lnTo>
                          <a:pt x="16087" y="18373"/>
                        </a:lnTo>
                        <a:lnTo>
                          <a:pt x="15289" y="18873"/>
                        </a:lnTo>
                        <a:lnTo>
                          <a:pt x="14432" y="19278"/>
                        </a:lnTo>
                        <a:lnTo>
                          <a:pt x="13551" y="19587"/>
                        </a:lnTo>
                        <a:lnTo>
                          <a:pt x="12622" y="19790"/>
                        </a:lnTo>
                        <a:lnTo>
                          <a:pt x="11669" y="19897"/>
                        </a:lnTo>
                        <a:lnTo>
                          <a:pt x="10776" y="19897"/>
                        </a:lnTo>
                        <a:lnTo>
                          <a:pt x="9943" y="19837"/>
                        </a:lnTo>
                        <a:lnTo>
                          <a:pt x="9133" y="19683"/>
                        </a:lnTo>
                        <a:lnTo>
                          <a:pt x="8347" y="19468"/>
                        </a:lnTo>
                        <a:lnTo>
                          <a:pt x="7585" y="19159"/>
                        </a:lnTo>
                        <a:lnTo>
                          <a:pt x="6871" y="18778"/>
                        </a:lnTo>
                        <a:lnTo>
                          <a:pt x="6180" y="18325"/>
                        </a:lnTo>
                        <a:lnTo>
                          <a:pt x="5537" y="17813"/>
                        </a:lnTo>
                        <a:lnTo>
                          <a:pt x="5240" y="17516"/>
                        </a:lnTo>
                        <a:lnTo>
                          <a:pt x="4942" y="17218"/>
                        </a:lnTo>
                        <a:lnTo>
                          <a:pt x="4406" y="16575"/>
                        </a:lnTo>
                        <a:lnTo>
                          <a:pt x="3954" y="15884"/>
                        </a:lnTo>
                        <a:lnTo>
                          <a:pt x="3573" y="15158"/>
                        </a:lnTo>
                        <a:lnTo>
                          <a:pt x="3275" y="14372"/>
                        </a:lnTo>
                        <a:lnTo>
                          <a:pt x="3049" y="13551"/>
                        </a:lnTo>
                        <a:lnTo>
                          <a:pt x="2894" y="12682"/>
                        </a:lnTo>
                        <a:lnTo>
                          <a:pt x="2823" y="11765"/>
                        </a:lnTo>
                        <a:lnTo>
                          <a:pt x="2811" y="11288"/>
                        </a:lnTo>
                        <a:lnTo>
                          <a:pt x="2823" y="10800"/>
                        </a:lnTo>
                        <a:lnTo>
                          <a:pt x="2894" y="9883"/>
                        </a:lnTo>
                        <a:lnTo>
                          <a:pt x="3049" y="9014"/>
                        </a:lnTo>
                        <a:lnTo>
                          <a:pt x="3275" y="8193"/>
                        </a:lnTo>
                        <a:lnTo>
                          <a:pt x="3585" y="7407"/>
                        </a:lnTo>
                        <a:lnTo>
                          <a:pt x="3954" y="6681"/>
                        </a:lnTo>
                        <a:lnTo>
                          <a:pt x="4418" y="5990"/>
                        </a:lnTo>
                        <a:lnTo>
                          <a:pt x="4942" y="5347"/>
                        </a:lnTo>
                        <a:lnTo>
                          <a:pt x="5240" y="5049"/>
                        </a:lnTo>
                        <a:lnTo>
                          <a:pt x="5537" y="4752"/>
                        </a:lnTo>
                        <a:lnTo>
                          <a:pt x="6180" y="4240"/>
                        </a:lnTo>
                        <a:lnTo>
                          <a:pt x="6871" y="3787"/>
                        </a:lnTo>
                        <a:lnTo>
                          <a:pt x="7597" y="3406"/>
                        </a:lnTo>
                        <a:lnTo>
                          <a:pt x="8359" y="3097"/>
                        </a:lnTo>
                        <a:lnTo>
                          <a:pt x="9145" y="2882"/>
                        </a:lnTo>
                        <a:lnTo>
                          <a:pt x="9955" y="2728"/>
                        </a:lnTo>
                        <a:lnTo>
                          <a:pt x="10776" y="2668"/>
                        </a:lnTo>
                        <a:lnTo>
                          <a:pt x="11193" y="2668"/>
                        </a:lnTo>
                        <a:lnTo>
                          <a:pt x="11622" y="2656"/>
                        </a:lnTo>
                        <a:lnTo>
                          <a:pt x="12479" y="2716"/>
                        </a:lnTo>
                        <a:lnTo>
                          <a:pt x="13324" y="2882"/>
                        </a:lnTo>
                        <a:lnTo>
                          <a:pt x="14134" y="3144"/>
                        </a:lnTo>
                        <a:lnTo>
                          <a:pt x="14896" y="3501"/>
                        </a:lnTo>
                        <a:lnTo>
                          <a:pt x="15622" y="3942"/>
                        </a:lnTo>
                        <a:lnTo>
                          <a:pt x="16301" y="4466"/>
                        </a:lnTo>
                        <a:lnTo>
                          <a:pt x="16908" y="5073"/>
                        </a:lnTo>
                        <a:lnTo>
                          <a:pt x="17194" y="5407"/>
                        </a:lnTo>
                        <a:lnTo>
                          <a:pt x="19123" y="3525"/>
                        </a:lnTo>
                        <a:lnTo>
                          <a:pt x="18742" y="3097"/>
                        </a:lnTo>
                        <a:lnTo>
                          <a:pt x="17920" y="2323"/>
                        </a:lnTo>
                        <a:lnTo>
                          <a:pt x="17027" y="1656"/>
                        </a:lnTo>
                        <a:lnTo>
                          <a:pt x="16075" y="1096"/>
                        </a:lnTo>
                        <a:lnTo>
                          <a:pt x="15051" y="644"/>
                        </a:lnTo>
                        <a:lnTo>
                          <a:pt x="13991" y="311"/>
                        </a:lnTo>
                        <a:lnTo>
                          <a:pt x="12896" y="84"/>
                        </a:lnTo>
                        <a:lnTo>
                          <a:pt x="11777" y="1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9" name="Google Shape;329;p34"/>
                  <p:cNvSpPr/>
                  <p:nvPr/>
                </p:nvSpPr>
                <p:spPr>
                  <a:xfrm>
                    <a:off x="2621028" y="1431699"/>
                    <a:ext cx="23797" cy="1850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6" h="21587" extrusionOk="0">
                        <a:moveTo>
                          <a:pt x="1" y="0"/>
                        </a:moveTo>
                        <a:lnTo>
                          <a:pt x="1" y="21587"/>
                        </a:lnTo>
                        <a:lnTo>
                          <a:pt x="2775" y="21587"/>
                        </a:lnTo>
                        <a:lnTo>
                          <a:pt x="2775" y="0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0" name="Google Shape;330;p34"/>
                  <p:cNvSpPr/>
                  <p:nvPr/>
                </p:nvSpPr>
                <p:spPr>
                  <a:xfrm>
                    <a:off x="2665228" y="1485997"/>
                    <a:ext cx="130353" cy="1348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06" h="15730" extrusionOk="0">
                        <a:moveTo>
                          <a:pt x="7287" y="2537"/>
                        </a:moveTo>
                        <a:lnTo>
                          <a:pt x="8180" y="2560"/>
                        </a:lnTo>
                        <a:lnTo>
                          <a:pt x="9061" y="2763"/>
                        </a:lnTo>
                        <a:lnTo>
                          <a:pt x="9895" y="3120"/>
                        </a:lnTo>
                        <a:lnTo>
                          <a:pt x="10657" y="3656"/>
                        </a:lnTo>
                        <a:lnTo>
                          <a:pt x="10990" y="4001"/>
                        </a:lnTo>
                        <a:lnTo>
                          <a:pt x="11348" y="4394"/>
                        </a:lnTo>
                        <a:lnTo>
                          <a:pt x="11919" y="5299"/>
                        </a:lnTo>
                        <a:lnTo>
                          <a:pt x="12288" y="6287"/>
                        </a:lnTo>
                        <a:lnTo>
                          <a:pt x="12455" y="7335"/>
                        </a:lnTo>
                        <a:lnTo>
                          <a:pt x="12455" y="7871"/>
                        </a:lnTo>
                        <a:lnTo>
                          <a:pt x="12455" y="8395"/>
                        </a:lnTo>
                        <a:lnTo>
                          <a:pt x="12288" y="9442"/>
                        </a:lnTo>
                        <a:lnTo>
                          <a:pt x="11907" y="10431"/>
                        </a:lnTo>
                        <a:lnTo>
                          <a:pt x="11348" y="11336"/>
                        </a:lnTo>
                        <a:lnTo>
                          <a:pt x="10990" y="11740"/>
                        </a:lnTo>
                        <a:lnTo>
                          <a:pt x="10895" y="11836"/>
                        </a:lnTo>
                        <a:lnTo>
                          <a:pt x="10800" y="11931"/>
                        </a:lnTo>
                        <a:lnTo>
                          <a:pt x="10443" y="12241"/>
                        </a:lnTo>
                        <a:lnTo>
                          <a:pt x="9645" y="12729"/>
                        </a:lnTo>
                        <a:lnTo>
                          <a:pt x="8800" y="13050"/>
                        </a:lnTo>
                        <a:lnTo>
                          <a:pt x="7907" y="13193"/>
                        </a:lnTo>
                        <a:lnTo>
                          <a:pt x="7013" y="13169"/>
                        </a:lnTo>
                        <a:lnTo>
                          <a:pt x="6144" y="12967"/>
                        </a:lnTo>
                        <a:lnTo>
                          <a:pt x="5311" y="12610"/>
                        </a:lnTo>
                        <a:lnTo>
                          <a:pt x="4549" y="12074"/>
                        </a:lnTo>
                        <a:lnTo>
                          <a:pt x="4204" y="11740"/>
                        </a:lnTo>
                        <a:lnTo>
                          <a:pt x="3858" y="11336"/>
                        </a:lnTo>
                        <a:lnTo>
                          <a:pt x="3299" y="10431"/>
                        </a:lnTo>
                        <a:lnTo>
                          <a:pt x="2918" y="9442"/>
                        </a:lnTo>
                        <a:lnTo>
                          <a:pt x="2751" y="8395"/>
                        </a:lnTo>
                        <a:lnTo>
                          <a:pt x="2751" y="7871"/>
                        </a:lnTo>
                        <a:lnTo>
                          <a:pt x="2739" y="7335"/>
                        </a:lnTo>
                        <a:lnTo>
                          <a:pt x="2918" y="6287"/>
                        </a:lnTo>
                        <a:lnTo>
                          <a:pt x="3287" y="5299"/>
                        </a:lnTo>
                        <a:lnTo>
                          <a:pt x="3846" y="4394"/>
                        </a:lnTo>
                        <a:lnTo>
                          <a:pt x="4204" y="4001"/>
                        </a:lnTo>
                        <a:lnTo>
                          <a:pt x="4299" y="3894"/>
                        </a:lnTo>
                        <a:lnTo>
                          <a:pt x="4406" y="3799"/>
                        </a:lnTo>
                        <a:lnTo>
                          <a:pt x="4763" y="3489"/>
                        </a:lnTo>
                        <a:lnTo>
                          <a:pt x="5549" y="3001"/>
                        </a:lnTo>
                        <a:lnTo>
                          <a:pt x="6406" y="2680"/>
                        </a:lnTo>
                        <a:lnTo>
                          <a:pt x="7287" y="2537"/>
                        </a:lnTo>
                        <a:close/>
                        <a:moveTo>
                          <a:pt x="7240" y="1"/>
                        </a:moveTo>
                        <a:lnTo>
                          <a:pt x="6502" y="72"/>
                        </a:lnTo>
                        <a:lnTo>
                          <a:pt x="5775" y="215"/>
                        </a:lnTo>
                        <a:lnTo>
                          <a:pt x="5061" y="417"/>
                        </a:lnTo>
                        <a:lnTo>
                          <a:pt x="4358" y="703"/>
                        </a:lnTo>
                        <a:lnTo>
                          <a:pt x="3692" y="1048"/>
                        </a:lnTo>
                        <a:lnTo>
                          <a:pt x="3049" y="1477"/>
                        </a:lnTo>
                        <a:lnTo>
                          <a:pt x="2441" y="1965"/>
                        </a:lnTo>
                        <a:lnTo>
                          <a:pt x="2156" y="2239"/>
                        </a:lnTo>
                        <a:lnTo>
                          <a:pt x="1882" y="2525"/>
                        </a:lnTo>
                        <a:lnTo>
                          <a:pt x="1405" y="3144"/>
                        </a:lnTo>
                        <a:lnTo>
                          <a:pt x="1001" y="3799"/>
                        </a:lnTo>
                        <a:lnTo>
                          <a:pt x="655" y="4489"/>
                        </a:lnTo>
                        <a:lnTo>
                          <a:pt x="381" y="5204"/>
                        </a:lnTo>
                        <a:lnTo>
                          <a:pt x="191" y="5942"/>
                        </a:lnTo>
                        <a:lnTo>
                          <a:pt x="60" y="6704"/>
                        </a:lnTo>
                        <a:lnTo>
                          <a:pt x="0" y="7478"/>
                        </a:lnTo>
                        <a:lnTo>
                          <a:pt x="12" y="7871"/>
                        </a:lnTo>
                        <a:lnTo>
                          <a:pt x="0" y="8252"/>
                        </a:lnTo>
                        <a:lnTo>
                          <a:pt x="60" y="9026"/>
                        </a:lnTo>
                        <a:lnTo>
                          <a:pt x="191" y="9788"/>
                        </a:lnTo>
                        <a:lnTo>
                          <a:pt x="393" y="10526"/>
                        </a:lnTo>
                        <a:lnTo>
                          <a:pt x="667" y="11240"/>
                        </a:lnTo>
                        <a:lnTo>
                          <a:pt x="1012" y="11931"/>
                        </a:lnTo>
                        <a:lnTo>
                          <a:pt x="1417" y="12586"/>
                        </a:lnTo>
                        <a:lnTo>
                          <a:pt x="1894" y="13205"/>
                        </a:lnTo>
                        <a:lnTo>
                          <a:pt x="2156" y="13491"/>
                        </a:lnTo>
                        <a:lnTo>
                          <a:pt x="2441" y="13765"/>
                        </a:lnTo>
                        <a:lnTo>
                          <a:pt x="3049" y="14253"/>
                        </a:lnTo>
                        <a:lnTo>
                          <a:pt x="3692" y="14681"/>
                        </a:lnTo>
                        <a:lnTo>
                          <a:pt x="4358" y="15027"/>
                        </a:lnTo>
                        <a:lnTo>
                          <a:pt x="5061" y="15312"/>
                        </a:lnTo>
                        <a:lnTo>
                          <a:pt x="5775" y="15515"/>
                        </a:lnTo>
                        <a:lnTo>
                          <a:pt x="6502" y="15658"/>
                        </a:lnTo>
                        <a:lnTo>
                          <a:pt x="7240" y="15729"/>
                        </a:lnTo>
                        <a:lnTo>
                          <a:pt x="7978" y="15729"/>
                        </a:lnTo>
                        <a:lnTo>
                          <a:pt x="8716" y="15658"/>
                        </a:lnTo>
                        <a:lnTo>
                          <a:pt x="9442" y="15515"/>
                        </a:lnTo>
                        <a:lnTo>
                          <a:pt x="10157" y="15312"/>
                        </a:lnTo>
                        <a:lnTo>
                          <a:pt x="10859" y="15027"/>
                        </a:lnTo>
                        <a:lnTo>
                          <a:pt x="11526" y="14681"/>
                        </a:lnTo>
                        <a:lnTo>
                          <a:pt x="12169" y="14253"/>
                        </a:lnTo>
                        <a:lnTo>
                          <a:pt x="12776" y="13765"/>
                        </a:lnTo>
                        <a:lnTo>
                          <a:pt x="13062" y="13491"/>
                        </a:lnTo>
                        <a:lnTo>
                          <a:pt x="13324" y="13205"/>
                        </a:lnTo>
                        <a:lnTo>
                          <a:pt x="13800" y="12586"/>
                        </a:lnTo>
                        <a:lnTo>
                          <a:pt x="14217" y="11931"/>
                        </a:lnTo>
                        <a:lnTo>
                          <a:pt x="14550" y="11240"/>
                        </a:lnTo>
                        <a:lnTo>
                          <a:pt x="14824" y="10526"/>
                        </a:lnTo>
                        <a:lnTo>
                          <a:pt x="15027" y="9788"/>
                        </a:lnTo>
                        <a:lnTo>
                          <a:pt x="15158" y="9026"/>
                        </a:lnTo>
                        <a:lnTo>
                          <a:pt x="15205" y="8252"/>
                        </a:lnTo>
                        <a:lnTo>
                          <a:pt x="15205" y="7871"/>
                        </a:lnTo>
                        <a:lnTo>
                          <a:pt x="15205" y="7478"/>
                        </a:lnTo>
                        <a:lnTo>
                          <a:pt x="15158" y="6704"/>
                        </a:lnTo>
                        <a:lnTo>
                          <a:pt x="15027" y="5942"/>
                        </a:lnTo>
                        <a:lnTo>
                          <a:pt x="14824" y="5204"/>
                        </a:lnTo>
                        <a:lnTo>
                          <a:pt x="14550" y="4489"/>
                        </a:lnTo>
                        <a:lnTo>
                          <a:pt x="14205" y="3799"/>
                        </a:lnTo>
                        <a:lnTo>
                          <a:pt x="13800" y="3144"/>
                        </a:lnTo>
                        <a:lnTo>
                          <a:pt x="13324" y="2525"/>
                        </a:lnTo>
                        <a:lnTo>
                          <a:pt x="13062" y="2239"/>
                        </a:lnTo>
                        <a:lnTo>
                          <a:pt x="12776" y="1965"/>
                        </a:lnTo>
                        <a:lnTo>
                          <a:pt x="12169" y="1477"/>
                        </a:lnTo>
                        <a:lnTo>
                          <a:pt x="11526" y="1048"/>
                        </a:lnTo>
                        <a:lnTo>
                          <a:pt x="10859" y="703"/>
                        </a:lnTo>
                        <a:lnTo>
                          <a:pt x="10157" y="417"/>
                        </a:lnTo>
                        <a:lnTo>
                          <a:pt x="9442" y="215"/>
                        </a:lnTo>
                        <a:lnTo>
                          <a:pt x="8716" y="72"/>
                        </a:lnTo>
                        <a:lnTo>
                          <a:pt x="7978" y="1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1" name="Google Shape;331;p34"/>
                  <p:cNvSpPr/>
                  <p:nvPr/>
                </p:nvSpPr>
                <p:spPr>
                  <a:xfrm>
                    <a:off x="2814758" y="1490181"/>
                    <a:ext cx="112291" cy="1306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99" h="15242" extrusionOk="0">
                        <a:moveTo>
                          <a:pt x="1" y="1"/>
                        </a:moveTo>
                        <a:lnTo>
                          <a:pt x="1" y="9014"/>
                        </a:lnTo>
                        <a:lnTo>
                          <a:pt x="25" y="9717"/>
                        </a:lnTo>
                        <a:lnTo>
                          <a:pt x="215" y="10979"/>
                        </a:lnTo>
                        <a:lnTo>
                          <a:pt x="572" y="12110"/>
                        </a:lnTo>
                        <a:lnTo>
                          <a:pt x="965" y="12860"/>
                        </a:lnTo>
                        <a:lnTo>
                          <a:pt x="1275" y="13324"/>
                        </a:lnTo>
                        <a:lnTo>
                          <a:pt x="1453" y="13539"/>
                        </a:lnTo>
                        <a:lnTo>
                          <a:pt x="1632" y="13741"/>
                        </a:lnTo>
                        <a:lnTo>
                          <a:pt x="2037" y="14122"/>
                        </a:lnTo>
                        <a:lnTo>
                          <a:pt x="2477" y="14432"/>
                        </a:lnTo>
                        <a:lnTo>
                          <a:pt x="2954" y="14705"/>
                        </a:lnTo>
                        <a:lnTo>
                          <a:pt x="3478" y="14908"/>
                        </a:lnTo>
                        <a:lnTo>
                          <a:pt x="4049" y="15075"/>
                        </a:lnTo>
                        <a:lnTo>
                          <a:pt x="4656" y="15182"/>
                        </a:lnTo>
                        <a:lnTo>
                          <a:pt x="5311" y="15229"/>
                        </a:lnTo>
                        <a:lnTo>
                          <a:pt x="5657" y="15241"/>
                        </a:lnTo>
                        <a:lnTo>
                          <a:pt x="6014" y="15229"/>
                        </a:lnTo>
                        <a:lnTo>
                          <a:pt x="6728" y="15134"/>
                        </a:lnTo>
                        <a:lnTo>
                          <a:pt x="7407" y="14944"/>
                        </a:lnTo>
                        <a:lnTo>
                          <a:pt x="8074" y="14670"/>
                        </a:lnTo>
                        <a:lnTo>
                          <a:pt x="8395" y="14491"/>
                        </a:lnTo>
                        <a:lnTo>
                          <a:pt x="8681" y="14324"/>
                        </a:lnTo>
                        <a:lnTo>
                          <a:pt x="9229" y="13943"/>
                        </a:lnTo>
                        <a:lnTo>
                          <a:pt x="9717" y="13491"/>
                        </a:lnTo>
                        <a:lnTo>
                          <a:pt x="10133" y="12991"/>
                        </a:lnTo>
                        <a:lnTo>
                          <a:pt x="10324" y="12705"/>
                        </a:lnTo>
                        <a:lnTo>
                          <a:pt x="10443" y="12705"/>
                        </a:lnTo>
                        <a:lnTo>
                          <a:pt x="10443" y="14765"/>
                        </a:lnTo>
                        <a:lnTo>
                          <a:pt x="13098" y="14765"/>
                        </a:lnTo>
                        <a:lnTo>
                          <a:pt x="13098" y="1"/>
                        </a:lnTo>
                        <a:lnTo>
                          <a:pt x="10312" y="1"/>
                        </a:lnTo>
                        <a:lnTo>
                          <a:pt x="10312" y="8121"/>
                        </a:lnTo>
                        <a:lnTo>
                          <a:pt x="10300" y="8550"/>
                        </a:lnTo>
                        <a:lnTo>
                          <a:pt x="10169" y="9407"/>
                        </a:lnTo>
                        <a:lnTo>
                          <a:pt x="9895" y="10217"/>
                        </a:lnTo>
                        <a:lnTo>
                          <a:pt x="9479" y="10979"/>
                        </a:lnTo>
                        <a:lnTo>
                          <a:pt x="9229" y="11324"/>
                        </a:lnTo>
                        <a:lnTo>
                          <a:pt x="8967" y="11645"/>
                        </a:lnTo>
                        <a:lnTo>
                          <a:pt x="8336" y="12169"/>
                        </a:lnTo>
                        <a:lnTo>
                          <a:pt x="7609" y="12526"/>
                        </a:lnTo>
                        <a:lnTo>
                          <a:pt x="6823" y="12693"/>
                        </a:lnTo>
                        <a:lnTo>
                          <a:pt x="6407" y="12705"/>
                        </a:lnTo>
                        <a:lnTo>
                          <a:pt x="5966" y="12693"/>
                        </a:lnTo>
                        <a:lnTo>
                          <a:pt x="5168" y="12562"/>
                        </a:lnTo>
                        <a:lnTo>
                          <a:pt x="4490" y="12312"/>
                        </a:lnTo>
                        <a:lnTo>
                          <a:pt x="3918" y="11919"/>
                        </a:lnTo>
                        <a:lnTo>
                          <a:pt x="3454" y="11407"/>
                        </a:lnTo>
                        <a:lnTo>
                          <a:pt x="3120" y="10764"/>
                        </a:lnTo>
                        <a:lnTo>
                          <a:pt x="2882" y="9990"/>
                        </a:lnTo>
                        <a:lnTo>
                          <a:pt x="2775" y="9085"/>
                        </a:lnTo>
                        <a:lnTo>
                          <a:pt x="2763" y="8585"/>
                        </a:lnTo>
                        <a:lnTo>
                          <a:pt x="2763" y="1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2" name="Google Shape;332;p34"/>
                  <p:cNvSpPr/>
                  <p:nvPr/>
                </p:nvSpPr>
                <p:spPr>
                  <a:xfrm>
                    <a:off x="2947349" y="1431699"/>
                    <a:ext cx="127293" cy="189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49" h="22076" extrusionOk="0">
                        <a:moveTo>
                          <a:pt x="7240" y="8894"/>
                        </a:moveTo>
                        <a:lnTo>
                          <a:pt x="8097" y="8930"/>
                        </a:lnTo>
                        <a:lnTo>
                          <a:pt x="8955" y="9121"/>
                        </a:lnTo>
                        <a:lnTo>
                          <a:pt x="9752" y="9490"/>
                        </a:lnTo>
                        <a:lnTo>
                          <a:pt x="10491" y="10014"/>
                        </a:lnTo>
                        <a:lnTo>
                          <a:pt x="10812" y="10347"/>
                        </a:lnTo>
                        <a:lnTo>
                          <a:pt x="11157" y="10752"/>
                        </a:lnTo>
                        <a:lnTo>
                          <a:pt x="11693" y="11657"/>
                        </a:lnTo>
                        <a:lnTo>
                          <a:pt x="12038" y="12645"/>
                        </a:lnTo>
                        <a:lnTo>
                          <a:pt x="12193" y="13681"/>
                        </a:lnTo>
                        <a:lnTo>
                          <a:pt x="12181" y="14217"/>
                        </a:lnTo>
                        <a:lnTo>
                          <a:pt x="12193" y="14741"/>
                        </a:lnTo>
                        <a:lnTo>
                          <a:pt x="12038" y="15788"/>
                        </a:lnTo>
                        <a:lnTo>
                          <a:pt x="11693" y="16777"/>
                        </a:lnTo>
                        <a:lnTo>
                          <a:pt x="11157" y="17682"/>
                        </a:lnTo>
                        <a:lnTo>
                          <a:pt x="10812" y="18086"/>
                        </a:lnTo>
                        <a:lnTo>
                          <a:pt x="10479" y="18432"/>
                        </a:lnTo>
                        <a:lnTo>
                          <a:pt x="9717" y="18979"/>
                        </a:lnTo>
                        <a:lnTo>
                          <a:pt x="8871" y="19348"/>
                        </a:lnTo>
                        <a:lnTo>
                          <a:pt x="7954" y="19527"/>
                        </a:lnTo>
                        <a:lnTo>
                          <a:pt x="7478" y="19539"/>
                        </a:lnTo>
                        <a:lnTo>
                          <a:pt x="7014" y="19527"/>
                        </a:lnTo>
                        <a:lnTo>
                          <a:pt x="6097" y="19337"/>
                        </a:lnTo>
                        <a:lnTo>
                          <a:pt x="5252" y="18967"/>
                        </a:lnTo>
                        <a:lnTo>
                          <a:pt x="4501" y="18420"/>
                        </a:lnTo>
                        <a:lnTo>
                          <a:pt x="4180" y="18086"/>
                        </a:lnTo>
                        <a:lnTo>
                          <a:pt x="3835" y="17682"/>
                        </a:lnTo>
                        <a:lnTo>
                          <a:pt x="3287" y="16777"/>
                        </a:lnTo>
                        <a:lnTo>
                          <a:pt x="2930" y="15788"/>
                        </a:lnTo>
                        <a:lnTo>
                          <a:pt x="2775" y="14753"/>
                        </a:lnTo>
                        <a:lnTo>
                          <a:pt x="2787" y="14217"/>
                        </a:lnTo>
                        <a:lnTo>
                          <a:pt x="2775" y="13681"/>
                        </a:lnTo>
                        <a:lnTo>
                          <a:pt x="2930" y="12645"/>
                        </a:lnTo>
                        <a:lnTo>
                          <a:pt x="3287" y="11657"/>
                        </a:lnTo>
                        <a:lnTo>
                          <a:pt x="3835" y="10752"/>
                        </a:lnTo>
                        <a:lnTo>
                          <a:pt x="4180" y="10347"/>
                        </a:lnTo>
                        <a:lnTo>
                          <a:pt x="4299" y="10216"/>
                        </a:lnTo>
                        <a:lnTo>
                          <a:pt x="4430" y="10097"/>
                        </a:lnTo>
                        <a:lnTo>
                          <a:pt x="4775" y="9787"/>
                        </a:lnTo>
                        <a:lnTo>
                          <a:pt x="5549" y="9323"/>
                        </a:lnTo>
                        <a:lnTo>
                          <a:pt x="6371" y="9025"/>
                        </a:lnTo>
                        <a:lnTo>
                          <a:pt x="7240" y="8894"/>
                        </a:lnTo>
                        <a:close/>
                        <a:moveTo>
                          <a:pt x="12074" y="0"/>
                        </a:moveTo>
                        <a:lnTo>
                          <a:pt x="12074" y="6823"/>
                        </a:lnTo>
                        <a:lnTo>
                          <a:pt x="12193" y="8871"/>
                        </a:lnTo>
                        <a:lnTo>
                          <a:pt x="12074" y="8871"/>
                        </a:lnTo>
                        <a:lnTo>
                          <a:pt x="11884" y="8585"/>
                        </a:lnTo>
                        <a:lnTo>
                          <a:pt x="11443" y="8061"/>
                        </a:lnTo>
                        <a:lnTo>
                          <a:pt x="10931" y="7609"/>
                        </a:lnTo>
                        <a:lnTo>
                          <a:pt x="10371" y="7216"/>
                        </a:lnTo>
                        <a:lnTo>
                          <a:pt x="10074" y="7061"/>
                        </a:lnTo>
                        <a:lnTo>
                          <a:pt x="9717" y="6882"/>
                        </a:lnTo>
                        <a:lnTo>
                          <a:pt x="8978" y="6596"/>
                        </a:lnTo>
                        <a:lnTo>
                          <a:pt x="8204" y="6418"/>
                        </a:lnTo>
                        <a:lnTo>
                          <a:pt x="7430" y="6323"/>
                        </a:lnTo>
                        <a:lnTo>
                          <a:pt x="7038" y="6323"/>
                        </a:lnTo>
                        <a:lnTo>
                          <a:pt x="6680" y="6335"/>
                        </a:lnTo>
                        <a:lnTo>
                          <a:pt x="5978" y="6406"/>
                        </a:lnTo>
                        <a:lnTo>
                          <a:pt x="5299" y="6561"/>
                        </a:lnTo>
                        <a:lnTo>
                          <a:pt x="4632" y="6775"/>
                        </a:lnTo>
                        <a:lnTo>
                          <a:pt x="4001" y="7061"/>
                        </a:lnTo>
                        <a:lnTo>
                          <a:pt x="3406" y="7418"/>
                        </a:lnTo>
                        <a:lnTo>
                          <a:pt x="2846" y="7835"/>
                        </a:lnTo>
                        <a:lnTo>
                          <a:pt x="2322" y="8323"/>
                        </a:lnTo>
                        <a:lnTo>
                          <a:pt x="2096" y="8585"/>
                        </a:lnTo>
                        <a:lnTo>
                          <a:pt x="1834" y="8883"/>
                        </a:lnTo>
                        <a:lnTo>
                          <a:pt x="1370" y="9502"/>
                        </a:lnTo>
                        <a:lnTo>
                          <a:pt x="977" y="10145"/>
                        </a:lnTo>
                        <a:lnTo>
                          <a:pt x="644" y="10835"/>
                        </a:lnTo>
                        <a:lnTo>
                          <a:pt x="370" y="11550"/>
                        </a:lnTo>
                        <a:lnTo>
                          <a:pt x="179" y="12288"/>
                        </a:lnTo>
                        <a:lnTo>
                          <a:pt x="48" y="13038"/>
                        </a:lnTo>
                        <a:lnTo>
                          <a:pt x="1" y="13812"/>
                        </a:lnTo>
                        <a:lnTo>
                          <a:pt x="13" y="14205"/>
                        </a:lnTo>
                        <a:lnTo>
                          <a:pt x="1" y="14586"/>
                        </a:lnTo>
                        <a:lnTo>
                          <a:pt x="48" y="15360"/>
                        </a:lnTo>
                        <a:lnTo>
                          <a:pt x="179" y="16110"/>
                        </a:lnTo>
                        <a:lnTo>
                          <a:pt x="370" y="16848"/>
                        </a:lnTo>
                        <a:lnTo>
                          <a:pt x="644" y="17562"/>
                        </a:lnTo>
                        <a:lnTo>
                          <a:pt x="977" y="18253"/>
                        </a:lnTo>
                        <a:lnTo>
                          <a:pt x="1370" y="18896"/>
                        </a:lnTo>
                        <a:lnTo>
                          <a:pt x="1834" y="19515"/>
                        </a:lnTo>
                        <a:lnTo>
                          <a:pt x="2096" y="19813"/>
                        </a:lnTo>
                        <a:lnTo>
                          <a:pt x="2322" y="20075"/>
                        </a:lnTo>
                        <a:lnTo>
                          <a:pt x="2834" y="20563"/>
                        </a:lnTo>
                        <a:lnTo>
                          <a:pt x="3394" y="20980"/>
                        </a:lnTo>
                        <a:lnTo>
                          <a:pt x="4001" y="21337"/>
                        </a:lnTo>
                        <a:lnTo>
                          <a:pt x="4632" y="21623"/>
                        </a:lnTo>
                        <a:lnTo>
                          <a:pt x="5287" y="21837"/>
                        </a:lnTo>
                        <a:lnTo>
                          <a:pt x="5978" y="21992"/>
                        </a:lnTo>
                        <a:lnTo>
                          <a:pt x="6680" y="22063"/>
                        </a:lnTo>
                        <a:lnTo>
                          <a:pt x="7038" y="22075"/>
                        </a:lnTo>
                        <a:lnTo>
                          <a:pt x="7430" y="22075"/>
                        </a:lnTo>
                        <a:lnTo>
                          <a:pt x="8204" y="21980"/>
                        </a:lnTo>
                        <a:lnTo>
                          <a:pt x="8978" y="21801"/>
                        </a:lnTo>
                        <a:lnTo>
                          <a:pt x="9717" y="21515"/>
                        </a:lnTo>
                        <a:lnTo>
                          <a:pt x="10074" y="21349"/>
                        </a:lnTo>
                        <a:lnTo>
                          <a:pt x="10371" y="21182"/>
                        </a:lnTo>
                        <a:lnTo>
                          <a:pt x="10931" y="20789"/>
                        </a:lnTo>
                        <a:lnTo>
                          <a:pt x="11443" y="20337"/>
                        </a:lnTo>
                        <a:lnTo>
                          <a:pt x="11884" y="19813"/>
                        </a:lnTo>
                        <a:lnTo>
                          <a:pt x="12074" y="19527"/>
                        </a:lnTo>
                        <a:lnTo>
                          <a:pt x="12193" y="19527"/>
                        </a:lnTo>
                        <a:lnTo>
                          <a:pt x="12193" y="21587"/>
                        </a:lnTo>
                        <a:lnTo>
                          <a:pt x="14848" y="21587"/>
                        </a:lnTo>
                        <a:lnTo>
                          <a:pt x="14848" y="0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333" name="Google Shape;333;p34"/>
            <p:cNvSpPr/>
            <p:nvPr/>
          </p:nvSpPr>
          <p:spPr>
            <a:xfrm rot="10800000" flipH="1">
              <a:off x="831227" y="1197994"/>
              <a:ext cx="2449800" cy="6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3 1 2 4">
  <p:cSld name="TITLE_AND_BODY_3_1_2_4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37;p5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8" name="Google Shape;38;p5"/>
            <p:cNvPicPr preferRelativeResize="0"/>
            <p:nvPr/>
          </p:nvPicPr>
          <p:blipFill rotWithShape="1">
            <a:blip r:embed="rId2">
              <a:alphaModFix/>
            </a:blip>
            <a:srcRect t="5004" b="4995"/>
            <a:stretch/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" name="Google Shape;39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97975" y="4746041"/>
              <a:ext cx="878700" cy="15743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" name="Google Shape;40;p5"/>
          <p:cNvSpPr txBox="1"/>
          <p:nvPr/>
        </p:nvSpPr>
        <p:spPr>
          <a:xfrm>
            <a:off x="298600" y="1886475"/>
            <a:ext cx="6372900" cy="15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Questions? </a:t>
            </a:r>
            <a:endParaRPr sz="3600">
              <a:solidFill>
                <a:srgbClr val="FFFFFF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41" name="Google Shape;41;p5"/>
          <p:cNvSpPr txBox="1"/>
          <p:nvPr/>
        </p:nvSpPr>
        <p:spPr>
          <a:xfrm>
            <a:off x="3764200" y="1189975"/>
            <a:ext cx="6372900" cy="45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0">
                <a:solidFill>
                  <a:srgbClr val="1155CC"/>
                </a:solidFill>
                <a:latin typeface="Roboto Mono Thin"/>
                <a:ea typeface="Roboto Mono Thin"/>
                <a:cs typeface="Roboto Mono Thin"/>
                <a:sym typeface="Roboto Mono Thin"/>
              </a:rPr>
              <a:t>0</a:t>
            </a:r>
            <a:endParaRPr sz="40000">
              <a:solidFill>
                <a:srgbClr val="1155CC"/>
              </a:solidFill>
              <a:latin typeface="Roboto Mono Thin"/>
              <a:ea typeface="Roboto Mono Thin"/>
              <a:cs typeface="Roboto Mono Thin"/>
              <a:sym typeface="Roboto Mono Thin"/>
            </a:endParaRPr>
          </a:p>
        </p:txBody>
      </p:sp>
      <p:sp>
        <p:nvSpPr>
          <p:cNvPr id="42" name="Google Shape;42;p5"/>
          <p:cNvSpPr txBox="1"/>
          <p:nvPr/>
        </p:nvSpPr>
        <p:spPr>
          <a:xfrm>
            <a:off x="6340825" y="19487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0">
                <a:solidFill>
                  <a:srgbClr val="1155CC"/>
                </a:solidFill>
                <a:latin typeface="Roboto Mono Thin"/>
                <a:ea typeface="Roboto Mono Thin"/>
                <a:cs typeface="Roboto Mono Thin"/>
                <a:sym typeface="Roboto Mono Thin"/>
              </a:rPr>
              <a:t>6</a:t>
            </a:r>
            <a:endParaRPr sz="40000">
              <a:solidFill>
                <a:srgbClr val="1155CC"/>
              </a:solidFill>
              <a:latin typeface="Roboto Mono Thin"/>
              <a:ea typeface="Roboto Mono Thin"/>
              <a:cs typeface="Roboto Mono Thin"/>
              <a:sym typeface="Roboto Mono Thin"/>
            </a:endParaRPr>
          </a:p>
        </p:txBody>
      </p:sp>
      <p:grpSp>
        <p:nvGrpSpPr>
          <p:cNvPr id="43" name="Google Shape;43;p5"/>
          <p:cNvGrpSpPr/>
          <p:nvPr/>
        </p:nvGrpSpPr>
        <p:grpSpPr>
          <a:xfrm>
            <a:off x="8200" y="3050"/>
            <a:ext cx="10128900" cy="5778725"/>
            <a:chOff x="8200" y="3050"/>
            <a:chExt cx="10128900" cy="5778725"/>
          </a:xfrm>
        </p:grpSpPr>
        <p:sp>
          <p:nvSpPr>
            <p:cNvPr id="44" name="Google Shape;44;p5"/>
            <p:cNvSpPr/>
            <p:nvPr/>
          </p:nvSpPr>
          <p:spPr>
            <a:xfrm>
              <a:off x="8200" y="3050"/>
              <a:ext cx="9144000" cy="5143500"/>
            </a:xfrm>
            <a:prstGeom prst="rect">
              <a:avLst/>
            </a:prstGeom>
            <a:solidFill>
              <a:srgbClr val="4688F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5"/>
            <p:cNvSpPr txBox="1"/>
            <p:nvPr/>
          </p:nvSpPr>
          <p:spPr>
            <a:xfrm>
              <a:off x="3764200" y="1189975"/>
              <a:ext cx="6372900" cy="459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0">
                  <a:solidFill>
                    <a:srgbClr val="1155CC"/>
                  </a:solidFill>
                  <a:latin typeface="Roboto Mono Thin"/>
                  <a:ea typeface="Roboto Mono Thin"/>
                  <a:cs typeface="Roboto Mono Thin"/>
                  <a:sym typeface="Roboto Mono Thin"/>
                </a:rPr>
                <a:t>0</a:t>
              </a:r>
              <a:endParaRPr sz="40000">
                <a:solidFill>
                  <a:srgbClr val="1155CC"/>
                </a:solidFill>
                <a:latin typeface="Roboto Mono Thin"/>
                <a:ea typeface="Roboto Mono Thin"/>
                <a:cs typeface="Roboto Mono Thin"/>
                <a:sym typeface="Roboto Mono Thin"/>
              </a:endParaRPr>
            </a:p>
          </p:txBody>
        </p:sp>
        <p:sp>
          <p:nvSpPr>
            <p:cNvPr id="46" name="Google Shape;46;p5"/>
            <p:cNvSpPr txBox="1"/>
            <p:nvPr/>
          </p:nvSpPr>
          <p:spPr>
            <a:xfrm>
              <a:off x="6340825" y="1948750"/>
              <a:ext cx="3000000" cy="300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0">
                  <a:solidFill>
                    <a:srgbClr val="1155CC"/>
                  </a:solidFill>
                  <a:latin typeface="Roboto Mono Thin"/>
                  <a:ea typeface="Roboto Mono Thin"/>
                  <a:cs typeface="Roboto Mono Thin"/>
                  <a:sym typeface="Roboto Mono Thin"/>
                </a:rPr>
                <a:t>6</a:t>
              </a:r>
              <a:endParaRPr sz="40000">
                <a:solidFill>
                  <a:srgbClr val="1155CC"/>
                </a:solidFill>
                <a:latin typeface="Roboto Mono Thin"/>
                <a:ea typeface="Roboto Mono Thin"/>
                <a:cs typeface="Roboto Mono Thin"/>
                <a:sym typeface="Roboto Mono Thin"/>
              </a:endParaRPr>
            </a:p>
          </p:txBody>
        </p:sp>
      </p:grpSp>
      <p:pic>
        <p:nvPicPr>
          <p:cNvPr id="47" name="Google Shape;4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975" y="4746041"/>
            <a:ext cx="878700" cy="157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dex">
  <p:cSld name="TITLE_AND_BODY_3_1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6625" y="4517575"/>
            <a:ext cx="1311199" cy="234922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6"/>
          <p:cNvSpPr txBox="1"/>
          <p:nvPr/>
        </p:nvSpPr>
        <p:spPr>
          <a:xfrm>
            <a:off x="7378500" y="4824925"/>
            <a:ext cx="1765500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© 2018 Google LLC. All rights reserved.</a:t>
            </a:r>
            <a:endParaRPr sz="700">
              <a:solidFill>
                <a:srgbClr val="88888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3 1 1 4">
  <p:cSld name="TITLE_AND_BODY_3_1_1_4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6625" y="4746175"/>
            <a:ext cx="1311199" cy="234922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7"/>
          <p:cNvSpPr txBox="1"/>
          <p:nvPr/>
        </p:nvSpPr>
        <p:spPr>
          <a:xfrm>
            <a:off x="7378500" y="4824925"/>
            <a:ext cx="1765500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© 2018 Google LLC. All rights reserved.</a:t>
            </a:r>
            <a:endParaRPr sz="700">
              <a:solidFill>
                <a:srgbClr val="88888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3 1 1 1 1">
  <p:cSld name="TITLE_AND_BODY_3_1_1_5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s_colors">
  <p:cSld name="CUSTOM_5_3_1">
    <p:bg>
      <p:bgPr>
        <a:solidFill>
          <a:srgbClr val="FFFFFF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9"/>
          <p:cNvGrpSpPr/>
          <p:nvPr/>
        </p:nvGrpSpPr>
        <p:grpSpPr>
          <a:xfrm>
            <a:off x="1016333" y="4623437"/>
            <a:ext cx="1349662" cy="238942"/>
            <a:chOff x="1532144" y="2517656"/>
            <a:chExt cx="1543000" cy="273170"/>
          </a:xfrm>
        </p:grpSpPr>
        <p:sp>
          <p:nvSpPr>
            <p:cNvPr id="57" name="Google Shape;57;p9"/>
            <p:cNvSpPr/>
            <p:nvPr/>
          </p:nvSpPr>
          <p:spPr>
            <a:xfrm>
              <a:off x="1532144" y="2517656"/>
              <a:ext cx="837369" cy="273170"/>
            </a:xfrm>
            <a:custGeom>
              <a:avLst/>
              <a:gdLst/>
              <a:ahLst/>
              <a:cxnLst/>
              <a:rect l="l" t="t" r="r" b="b"/>
              <a:pathLst>
                <a:path w="122333" h="39908" extrusionOk="0">
                  <a:moveTo>
                    <a:pt x="113784" y="14889"/>
                  </a:moveTo>
                  <a:lnTo>
                    <a:pt x="114381" y="14949"/>
                  </a:lnTo>
                  <a:lnTo>
                    <a:pt x="114963" y="15098"/>
                  </a:lnTo>
                  <a:lnTo>
                    <a:pt x="115515" y="15322"/>
                  </a:lnTo>
                  <a:lnTo>
                    <a:pt x="115783" y="15471"/>
                  </a:lnTo>
                  <a:lnTo>
                    <a:pt x="116022" y="15591"/>
                  </a:lnTo>
                  <a:lnTo>
                    <a:pt x="116439" y="15919"/>
                  </a:lnTo>
                  <a:lnTo>
                    <a:pt x="116783" y="16307"/>
                  </a:lnTo>
                  <a:lnTo>
                    <a:pt x="117066" y="16754"/>
                  </a:lnTo>
                  <a:lnTo>
                    <a:pt x="117185" y="16993"/>
                  </a:lnTo>
                  <a:lnTo>
                    <a:pt x="108264" y="20693"/>
                  </a:lnTo>
                  <a:lnTo>
                    <a:pt x="108264" y="20036"/>
                  </a:lnTo>
                  <a:lnTo>
                    <a:pt x="108443" y="18858"/>
                  </a:lnTo>
                  <a:lnTo>
                    <a:pt x="108846" y="17799"/>
                  </a:lnTo>
                  <a:lnTo>
                    <a:pt x="109487" y="16874"/>
                  </a:lnTo>
                  <a:lnTo>
                    <a:pt x="109890" y="16471"/>
                  </a:lnTo>
                  <a:lnTo>
                    <a:pt x="110308" y="16083"/>
                  </a:lnTo>
                  <a:lnTo>
                    <a:pt x="111173" y="15501"/>
                  </a:lnTo>
                  <a:lnTo>
                    <a:pt x="112083" y="15098"/>
                  </a:lnTo>
                  <a:lnTo>
                    <a:pt x="113008" y="14904"/>
                  </a:lnTo>
                  <a:lnTo>
                    <a:pt x="113486" y="14889"/>
                  </a:lnTo>
                  <a:close/>
                  <a:moveTo>
                    <a:pt x="41265" y="14934"/>
                  </a:moveTo>
                  <a:lnTo>
                    <a:pt x="42309" y="14964"/>
                  </a:lnTo>
                  <a:lnTo>
                    <a:pt x="43353" y="15188"/>
                  </a:lnTo>
                  <a:lnTo>
                    <a:pt x="44338" y="15620"/>
                  </a:lnTo>
                  <a:lnTo>
                    <a:pt x="45248" y="16247"/>
                  </a:lnTo>
                  <a:lnTo>
                    <a:pt x="45651" y="16635"/>
                  </a:lnTo>
                  <a:lnTo>
                    <a:pt x="46039" y="17112"/>
                  </a:lnTo>
                  <a:lnTo>
                    <a:pt x="46665" y="18142"/>
                  </a:lnTo>
                  <a:lnTo>
                    <a:pt x="47068" y="19246"/>
                  </a:lnTo>
                  <a:lnTo>
                    <a:pt x="47277" y="20394"/>
                  </a:lnTo>
                  <a:lnTo>
                    <a:pt x="47262" y="21558"/>
                  </a:lnTo>
                  <a:lnTo>
                    <a:pt x="47053" y="22707"/>
                  </a:lnTo>
                  <a:lnTo>
                    <a:pt x="46650" y="23811"/>
                  </a:lnTo>
                  <a:lnTo>
                    <a:pt x="46024" y="24840"/>
                  </a:lnTo>
                  <a:lnTo>
                    <a:pt x="45636" y="25317"/>
                  </a:lnTo>
                  <a:lnTo>
                    <a:pt x="45517" y="25437"/>
                  </a:lnTo>
                  <a:lnTo>
                    <a:pt x="45382" y="25556"/>
                  </a:lnTo>
                  <a:lnTo>
                    <a:pt x="44965" y="25914"/>
                  </a:lnTo>
                  <a:lnTo>
                    <a:pt x="44040" y="26481"/>
                  </a:lnTo>
                  <a:lnTo>
                    <a:pt x="43040" y="26854"/>
                  </a:lnTo>
                  <a:lnTo>
                    <a:pt x="42011" y="27018"/>
                  </a:lnTo>
                  <a:lnTo>
                    <a:pt x="40967" y="26988"/>
                  </a:lnTo>
                  <a:lnTo>
                    <a:pt x="39952" y="26750"/>
                  </a:lnTo>
                  <a:lnTo>
                    <a:pt x="38982" y="26332"/>
                  </a:lnTo>
                  <a:lnTo>
                    <a:pt x="38102" y="25705"/>
                  </a:lnTo>
                  <a:lnTo>
                    <a:pt x="37699" y="25317"/>
                  </a:lnTo>
                  <a:lnTo>
                    <a:pt x="37311" y="24840"/>
                  </a:lnTo>
                  <a:lnTo>
                    <a:pt x="36685" y="23811"/>
                  </a:lnTo>
                  <a:lnTo>
                    <a:pt x="36267" y="22707"/>
                  </a:lnTo>
                  <a:lnTo>
                    <a:pt x="36058" y="21558"/>
                  </a:lnTo>
                  <a:lnTo>
                    <a:pt x="36058" y="20394"/>
                  </a:lnTo>
                  <a:lnTo>
                    <a:pt x="36267" y="19246"/>
                  </a:lnTo>
                  <a:lnTo>
                    <a:pt x="36670" y="18142"/>
                  </a:lnTo>
                  <a:lnTo>
                    <a:pt x="37297" y="17112"/>
                  </a:lnTo>
                  <a:lnTo>
                    <a:pt x="37684" y="16635"/>
                  </a:lnTo>
                  <a:lnTo>
                    <a:pt x="37774" y="16530"/>
                  </a:lnTo>
                  <a:lnTo>
                    <a:pt x="37878" y="16456"/>
                  </a:lnTo>
                  <a:lnTo>
                    <a:pt x="38296" y="16083"/>
                  </a:lnTo>
                  <a:lnTo>
                    <a:pt x="39221" y="15501"/>
                  </a:lnTo>
                  <a:lnTo>
                    <a:pt x="40221" y="15113"/>
                  </a:lnTo>
                  <a:lnTo>
                    <a:pt x="41265" y="14934"/>
                  </a:lnTo>
                  <a:close/>
                  <a:moveTo>
                    <a:pt x="63076" y="14934"/>
                  </a:moveTo>
                  <a:lnTo>
                    <a:pt x="64135" y="14964"/>
                  </a:lnTo>
                  <a:lnTo>
                    <a:pt x="65164" y="15188"/>
                  </a:lnTo>
                  <a:lnTo>
                    <a:pt x="66149" y="15620"/>
                  </a:lnTo>
                  <a:lnTo>
                    <a:pt x="67059" y="16247"/>
                  </a:lnTo>
                  <a:lnTo>
                    <a:pt x="67462" y="16635"/>
                  </a:lnTo>
                  <a:lnTo>
                    <a:pt x="67865" y="17112"/>
                  </a:lnTo>
                  <a:lnTo>
                    <a:pt x="68476" y="18142"/>
                  </a:lnTo>
                  <a:lnTo>
                    <a:pt x="68894" y="19246"/>
                  </a:lnTo>
                  <a:lnTo>
                    <a:pt x="69088" y="20394"/>
                  </a:lnTo>
                  <a:lnTo>
                    <a:pt x="69088" y="21558"/>
                  </a:lnTo>
                  <a:lnTo>
                    <a:pt x="68879" y="22707"/>
                  </a:lnTo>
                  <a:lnTo>
                    <a:pt x="68461" y="23811"/>
                  </a:lnTo>
                  <a:lnTo>
                    <a:pt x="67850" y="24840"/>
                  </a:lnTo>
                  <a:lnTo>
                    <a:pt x="67447" y="25317"/>
                  </a:lnTo>
                  <a:lnTo>
                    <a:pt x="67343" y="25437"/>
                  </a:lnTo>
                  <a:lnTo>
                    <a:pt x="67208" y="25556"/>
                  </a:lnTo>
                  <a:lnTo>
                    <a:pt x="66776" y="25914"/>
                  </a:lnTo>
                  <a:lnTo>
                    <a:pt x="65851" y="26481"/>
                  </a:lnTo>
                  <a:lnTo>
                    <a:pt x="64866" y="26854"/>
                  </a:lnTo>
                  <a:lnTo>
                    <a:pt x="63822" y="27018"/>
                  </a:lnTo>
                  <a:lnTo>
                    <a:pt x="62792" y="26988"/>
                  </a:lnTo>
                  <a:lnTo>
                    <a:pt x="61763" y="26750"/>
                  </a:lnTo>
                  <a:lnTo>
                    <a:pt x="60793" y="26332"/>
                  </a:lnTo>
                  <a:lnTo>
                    <a:pt x="59913" y="25705"/>
                  </a:lnTo>
                  <a:lnTo>
                    <a:pt x="59525" y="25317"/>
                  </a:lnTo>
                  <a:lnTo>
                    <a:pt x="59122" y="24840"/>
                  </a:lnTo>
                  <a:lnTo>
                    <a:pt x="58511" y="23811"/>
                  </a:lnTo>
                  <a:lnTo>
                    <a:pt x="58093" y="22707"/>
                  </a:lnTo>
                  <a:lnTo>
                    <a:pt x="57884" y="21558"/>
                  </a:lnTo>
                  <a:lnTo>
                    <a:pt x="57884" y="20394"/>
                  </a:lnTo>
                  <a:lnTo>
                    <a:pt x="58093" y="19246"/>
                  </a:lnTo>
                  <a:lnTo>
                    <a:pt x="58496" y="18142"/>
                  </a:lnTo>
                  <a:lnTo>
                    <a:pt x="59107" y="17112"/>
                  </a:lnTo>
                  <a:lnTo>
                    <a:pt x="59510" y="16635"/>
                  </a:lnTo>
                  <a:lnTo>
                    <a:pt x="59600" y="16530"/>
                  </a:lnTo>
                  <a:lnTo>
                    <a:pt x="59689" y="16456"/>
                  </a:lnTo>
                  <a:lnTo>
                    <a:pt x="60107" y="16083"/>
                  </a:lnTo>
                  <a:lnTo>
                    <a:pt x="61032" y="15501"/>
                  </a:lnTo>
                  <a:lnTo>
                    <a:pt x="62032" y="15113"/>
                  </a:lnTo>
                  <a:lnTo>
                    <a:pt x="63076" y="14934"/>
                  </a:lnTo>
                  <a:close/>
                  <a:moveTo>
                    <a:pt x="85245" y="14964"/>
                  </a:moveTo>
                  <a:lnTo>
                    <a:pt x="85782" y="14979"/>
                  </a:lnTo>
                  <a:lnTo>
                    <a:pt x="86841" y="15203"/>
                  </a:lnTo>
                  <a:lnTo>
                    <a:pt x="87826" y="15635"/>
                  </a:lnTo>
                  <a:lnTo>
                    <a:pt x="88676" y="16292"/>
                  </a:lnTo>
                  <a:lnTo>
                    <a:pt x="89049" y="16695"/>
                  </a:lnTo>
                  <a:lnTo>
                    <a:pt x="89422" y="17157"/>
                  </a:lnTo>
                  <a:lnTo>
                    <a:pt x="90004" y="18186"/>
                  </a:lnTo>
                  <a:lnTo>
                    <a:pt x="90392" y="19290"/>
                  </a:lnTo>
                  <a:lnTo>
                    <a:pt x="90571" y="20439"/>
                  </a:lnTo>
                  <a:lnTo>
                    <a:pt x="90571" y="21036"/>
                  </a:lnTo>
                  <a:lnTo>
                    <a:pt x="90571" y="21633"/>
                  </a:lnTo>
                  <a:lnTo>
                    <a:pt x="90392" y="22781"/>
                  </a:lnTo>
                  <a:lnTo>
                    <a:pt x="90004" y="23870"/>
                  </a:lnTo>
                  <a:lnTo>
                    <a:pt x="89407" y="24870"/>
                  </a:lnTo>
                  <a:lnTo>
                    <a:pt x="89049" y="25332"/>
                  </a:lnTo>
                  <a:lnTo>
                    <a:pt x="88676" y="25720"/>
                  </a:lnTo>
                  <a:lnTo>
                    <a:pt x="87811" y="26362"/>
                  </a:lnTo>
                  <a:lnTo>
                    <a:pt x="86826" y="26809"/>
                  </a:lnTo>
                  <a:lnTo>
                    <a:pt x="85782" y="27033"/>
                  </a:lnTo>
                  <a:lnTo>
                    <a:pt x="85245" y="27048"/>
                  </a:lnTo>
                  <a:lnTo>
                    <a:pt x="84678" y="27033"/>
                  </a:lnTo>
                  <a:lnTo>
                    <a:pt x="83604" y="26809"/>
                  </a:lnTo>
                  <a:lnTo>
                    <a:pt x="82589" y="26362"/>
                  </a:lnTo>
                  <a:lnTo>
                    <a:pt x="81694" y="25720"/>
                  </a:lnTo>
                  <a:lnTo>
                    <a:pt x="81306" y="25332"/>
                  </a:lnTo>
                  <a:lnTo>
                    <a:pt x="80918" y="24885"/>
                  </a:lnTo>
                  <a:lnTo>
                    <a:pt x="80292" y="23885"/>
                  </a:lnTo>
                  <a:lnTo>
                    <a:pt x="79874" y="22796"/>
                  </a:lnTo>
                  <a:lnTo>
                    <a:pt x="79680" y="21633"/>
                  </a:lnTo>
                  <a:lnTo>
                    <a:pt x="79680" y="21036"/>
                  </a:lnTo>
                  <a:lnTo>
                    <a:pt x="79680" y="20439"/>
                  </a:lnTo>
                  <a:lnTo>
                    <a:pt x="79874" y="19261"/>
                  </a:lnTo>
                  <a:lnTo>
                    <a:pt x="80292" y="18157"/>
                  </a:lnTo>
                  <a:lnTo>
                    <a:pt x="80918" y="17142"/>
                  </a:lnTo>
                  <a:lnTo>
                    <a:pt x="81306" y="16695"/>
                  </a:lnTo>
                  <a:lnTo>
                    <a:pt x="81694" y="16292"/>
                  </a:lnTo>
                  <a:lnTo>
                    <a:pt x="82589" y="15635"/>
                  </a:lnTo>
                  <a:lnTo>
                    <a:pt x="83604" y="15203"/>
                  </a:lnTo>
                  <a:lnTo>
                    <a:pt x="84678" y="14979"/>
                  </a:lnTo>
                  <a:lnTo>
                    <a:pt x="85245" y="14964"/>
                  </a:lnTo>
                  <a:close/>
                  <a:moveTo>
                    <a:pt x="97433" y="1045"/>
                  </a:moveTo>
                  <a:lnTo>
                    <a:pt x="97433" y="30345"/>
                  </a:lnTo>
                  <a:lnTo>
                    <a:pt x="101819" y="30345"/>
                  </a:lnTo>
                  <a:lnTo>
                    <a:pt x="101819" y="1045"/>
                  </a:lnTo>
                  <a:close/>
                  <a:moveTo>
                    <a:pt x="41190" y="11040"/>
                  </a:moveTo>
                  <a:lnTo>
                    <a:pt x="40236" y="11130"/>
                  </a:lnTo>
                  <a:lnTo>
                    <a:pt x="39281" y="11309"/>
                  </a:lnTo>
                  <a:lnTo>
                    <a:pt x="38356" y="11578"/>
                  </a:lnTo>
                  <a:lnTo>
                    <a:pt x="37461" y="11936"/>
                  </a:lnTo>
                  <a:lnTo>
                    <a:pt x="36580" y="12383"/>
                  </a:lnTo>
                  <a:lnTo>
                    <a:pt x="35745" y="12905"/>
                  </a:lnTo>
                  <a:lnTo>
                    <a:pt x="34954" y="13532"/>
                  </a:lnTo>
                  <a:lnTo>
                    <a:pt x="34566" y="13875"/>
                  </a:lnTo>
                  <a:lnTo>
                    <a:pt x="34208" y="14248"/>
                  </a:lnTo>
                  <a:lnTo>
                    <a:pt x="33582" y="15054"/>
                  </a:lnTo>
                  <a:lnTo>
                    <a:pt x="33030" y="15889"/>
                  </a:lnTo>
                  <a:lnTo>
                    <a:pt x="32582" y="16769"/>
                  </a:lnTo>
                  <a:lnTo>
                    <a:pt x="32209" y="17664"/>
                  </a:lnTo>
                  <a:lnTo>
                    <a:pt x="31941" y="18604"/>
                  </a:lnTo>
                  <a:lnTo>
                    <a:pt x="31762" y="19559"/>
                  </a:lnTo>
                  <a:lnTo>
                    <a:pt x="31672" y="20514"/>
                  </a:lnTo>
                  <a:lnTo>
                    <a:pt x="31672" y="21469"/>
                  </a:lnTo>
                  <a:lnTo>
                    <a:pt x="31762" y="22438"/>
                  </a:lnTo>
                  <a:lnTo>
                    <a:pt x="31941" y="23378"/>
                  </a:lnTo>
                  <a:lnTo>
                    <a:pt x="32209" y="24318"/>
                  </a:lnTo>
                  <a:lnTo>
                    <a:pt x="32582" y="25228"/>
                  </a:lnTo>
                  <a:lnTo>
                    <a:pt x="33030" y="26093"/>
                  </a:lnTo>
                  <a:lnTo>
                    <a:pt x="33582" y="26944"/>
                  </a:lnTo>
                  <a:lnTo>
                    <a:pt x="34208" y="27734"/>
                  </a:lnTo>
                  <a:lnTo>
                    <a:pt x="34566" y="28107"/>
                  </a:lnTo>
                  <a:lnTo>
                    <a:pt x="34954" y="28450"/>
                  </a:lnTo>
                  <a:lnTo>
                    <a:pt x="35745" y="29077"/>
                  </a:lnTo>
                  <a:lnTo>
                    <a:pt x="36580" y="29614"/>
                  </a:lnTo>
                  <a:lnTo>
                    <a:pt x="37461" y="30047"/>
                  </a:lnTo>
                  <a:lnTo>
                    <a:pt x="38356" y="30405"/>
                  </a:lnTo>
                  <a:lnTo>
                    <a:pt x="39281" y="30673"/>
                  </a:lnTo>
                  <a:lnTo>
                    <a:pt x="40236" y="30852"/>
                  </a:lnTo>
                  <a:lnTo>
                    <a:pt x="41190" y="30942"/>
                  </a:lnTo>
                  <a:lnTo>
                    <a:pt x="42145" y="30942"/>
                  </a:lnTo>
                  <a:lnTo>
                    <a:pt x="43100" y="30852"/>
                  </a:lnTo>
                  <a:lnTo>
                    <a:pt x="44040" y="30673"/>
                  </a:lnTo>
                  <a:lnTo>
                    <a:pt x="44980" y="30405"/>
                  </a:lnTo>
                  <a:lnTo>
                    <a:pt x="45875" y="30047"/>
                  </a:lnTo>
                  <a:lnTo>
                    <a:pt x="46755" y="29614"/>
                  </a:lnTo>
                  <a:lnTo>
                    <a:pt x="47590" y="29077"/>
                  </a:lnTo>
                  <a:lnTo>
                    <a:pt x="48381" y="28450"/>
                  </a:lnTo>
                  <a:lnTo>
                    <a:pt x="48769" y="28107"/>
                  </a:lnTo>
                  <a:lnTo>
                    <a:pt x="49112" y="27734"/>
                  </a:lnTo>
                  <a:lnTo>
                    <a:pt x="49754" y="26944"/>
                  </a:lnTo>
                  <a:lnTo>
                    <a:pt x="50306" y="26093"/>
                  </a:lnTo>
                  <a:lnTo>
                    <a:pt x="50753" y="25228"/>
                  </a:lnTo>
                  <a:lnTo>
                    <a:pt x="51111" y="24318"/>
                  </a:lnTo>
                  <a:lnTo>
                    <a:pt x="51395" y="23378"/>
                  </a:lnTo>
                  <a:lnTo>
                    <a:pt x="51574" y="22438"/>
                  </a:lnTo>
                  <a:lnTo>
                    <a:pt x="51663" y="21469"/>
                  </a:lnTo>
                  <a:lnTo>
                    <a:pt x="51663" y="20514"/>
                  </a:lnTo>
                  <a:lnTo>
                    <a:pt x="51574" y="19559"/>
                  </a:lnTo>
                  <a:lnTo>
                    <a:pt x="51395" y="18604"/>
                  </a:lnTo>
                  <a:lnTo>
                    <a:pt x="51111" y="17664"/>
                  </a:lnTo>
                  <a:lnTo>
                    <a:pt x="50753" y="16769"/>
                  </a:lnTo>
                  <a:lnTo>
                    <a:pt x="50306" y="15889"/>
                  </a:lnTo>
                  <a:lnTo>
                    <a:pt x="49754" y="15054"/>
                  </a:lnTo>
                  <a:lnTo>
                    <a:pt x="49112" y="14248"/>
                  </a:lnTo>
                  <a:lnTo>
                    <a:pt x="48769" y="13875"/>
                  </a:lnTo>
                  <a:lnTo>
                    <a:pt x="48381" y="13532"/>
                  </a:lnTo>
                  <a:lnTo>
                    <a:pt x="47590" y="12905"/>
                  </a:lnTo>
                  <a:lnTo>
                    <a:pt x="46755" y="12383"/>
                  </a:lnTo>
                  <a:lnTo>
                    <a:pt x="45875" y="11936"/>
                  </a:lnTo>
                  <a:lnTo>
                    <a:pt x="44980" y="11578"/>
                  </a:lnTo>
                  <a:lnTo>
                    <a:pt x="44040" y="11309"/>
                  </a:lnTo>
                  <a:lnTo>
                    <a:pt x="43100" y="11130"/>
                  </a:lnTo>
                  <a:lnTo>
                    <a:pt x="42145" y="11040"/>
                  </a:lnTo>
                  <a:close/>
                  <a:moveTo>
                    <a:pt x="63031" y="11040"/>
                  </a:moveTo>
                  <a:lnTo>
                    <a:pt x="62076" y="11130"/>
                  </a:lnTo>
                  <a:lnTo>
                    <a:pt x="61121" y="11309"/>
                  </a:lnTo>
                  <a:lnTo>
                    <a:pt x="60197" y="11578"/>
                  </a:lnTo>
                  <a:lnTo>
                    <a:pt x="59286" y="11936"/>
                  </a:lnTo>
                  <a:lnTo>
                    <a:pt x="58421" y="12383"/>
                  </a:lnTo>
                  <a:lnTo>
                    <a:pt x="57586" y="12905"/>
                  </a:lnTo>
                  <a:lnTo>
                    <a:pt x="56780" y="13532"/>
                  </a:lnTo>
                  <a:lnTo>
                    <a:pt x="56407" y="13875"/>
                  </a:lnTo>
                  <a:lnTo>
                    <a:pt x="56049" y="14248"/>
                  </a:lnTo>
                  <a:lnTo>
                    <a:pt x="55408" y="15054"/>
                  </a:lnTo>
                  <a:lnTo>
                    <a:pt x="54871" y="15889"/>
                  </a:lnTo>
                  <a:lnTo>
                    <a:pt x="54408" y="16769"/>
                  </a:lnTo>
                  <a:lnTo>
                    <a:pt x="54050" y="17664"/>
                  </a:lnTo>
                  <a:lnTo>
                    <a:pt x="53782" y="18604"/>
                  </a:lnTo>
                  <a:lnTo>
                    <a:pt x="53603" y="19559"/>
                  </a:lnTo>
                  <a:lnTo>
                    <a:pt x="53513" y="20514"/>
                  </a:lnTo>
                  <a:lnTo>
                    <a:pt x="53513" y="21469"/>
                  </a:lnTo>
                  <a:lnTo>
                    <a:pt x="53603" y="22438"/>
                  </a:lnTo>
                  <a:lnTo>
                    <a:pt x="53782" y="23378"/>
                  </a:lnTo>
                  <a:lnTo>
                    <a:pt x="54050" y="24318"/>
                  </a:lnTo>
                  <a:lnTo>
                    <a:pt x="54408" y="25228"/>
                  </a:lnTo>
                  <a:lnTo>
                    <a:pt x="54871" y="26093"/>
                  </a:lnTo>
                  <a:lnTo>
                    <a:pt x="55408" y="26944"/>
                  </a:lnTo>
                  <a:lnTo>
                    <a:pt x="56049" y="27734"/>
                  </a:lnTo>
                  <a:lnTo>
                    <a:pt x="56407" y="28107"/>
                  </a:lnTo>
                  <a:lnTo>
                    <a:pt x="56780" y="28450"/>
                  </a:lnTo>
                  <a:lnTo>
                    <a:pt x="57586" y="29077"/>
                  </a:lnTo>
                  <a:lnTo>
                    <a:pt x="58421" y="29614"/>
                  </a:lnTo>
                  <a:lnTo>
                    <a:pt x="59286" y="30047"/>
                  </a:lnTo>
                  <a:lnTo>
                    <a:pt x="60197" y="30405"/>
                  </a:lnTo>
                  <a:lnTo>
                    <a:pt x="61121" y="30673"/>
                  </a:lnTo>
                  <a:lnTo>
                    <a:pt x="62076" y="30852"/>
                  </a:lnTo>
                  <a:lnTo>
                    <a:pt x="63031" y="30942"/>
                  </a:lnTo>
                  <a:lnTo>
                    <a:pt x="63986" y="30942"/>
                  </a:lnTo>
                  <a:lnTo>
                    <a:pt x="64941" y="30852"/>
                  </a:lnTo>
                  <a:lnTo>
                    <a:pt x="65880" y="30673"/>
                  </a:lnTo>
                  <a:lnTo>
                    <a:pt x="66805" y="30405"/>
                  </a:lnTo>
                  <a:lnTo>
                    <a:pt x="67715" y="30047"/>
                  </a:lnTo>
                  <a:lnTo>
                    <a:pt x="68596" y="29614"/>
                  </a:lnTo>
                  <a:lnTo>
                    <a:pt x="69431" y="29077"/>
                  </a:lnTo>
                  <a:lnTo>
                    <a:pt x="70222" y="28450"/>
                  </a:lnTo>
                  <a:lnTo>
                    <a:pt x="70595" y="28107"/>
                  </a:lnTo>
                  <a:lnTo>
                    <a:pt x="70953" y="27734"/>
                  </a:lnTo>
                  <a:lnTo>
                    <a:pt x="71594" y="26944"/>
                  </a:lnTo>
                  <a:lnTo>
                    <a:pt x="72131" y="26093"/>
                  </a:lnTo>
                  <a:lnTo>
                    <a:pt x="72594" y="25228"/>
                  </a:lnTo>
                  <a:lnTo>
                    <a:pt x="72952" y="24318"/>
                  </a:lnTo>
                  <a:lnTo>
                    <a:pt x="73220" y="23378"/>
                  </a:lnTo>
                  <a:lnTo>
                    <a:pt x="73414" y="22438"/>
                  </a:lnTo>
                  <a:lnTo>
                    <a:pt x="73504" y="21469"/>
                  </a:lnTo>
                  <a:lnTo>
                    <a:pt x="73504" y="20514"/>
                  </a:lnTo>
                  <a:lnTo>
                    <a:pt x="73414" y="19559"/>
                  </a:lnTo>
                  <a:lnTo>
                    <a:pt x="73220" y="18604"/>
                  </a:lnTo>
                  <a:lnTo>
                    <a:pt x="72952" y="17664"/>
                  </a:lnTo>
                  <a:lnTo>
                    <a:pt x="72594" y="16769"/>
                  </a:lnTo>
                  <a:lnTo>
                    <a:pt x="72131" y="15889"/>
                  </a:lnTo>
                  <a:lnTo>
                    <a:pt x="71594" y="15054"/>
                  </a:lnTo>
                  <a:lnTo>
                    <a:pt x="70953" y="14248"/>
                  </a:lnTo>
                  <a:lnTo>
                    <a:pt x="70595" y="13875"/>
                  </a:lnTo>
                  <a:lnTo>
                    <a:pt x="70222" y="13532"/>
                  </a:lnTo>
                  <a:lnTo>
                    <a:pt x="69431" y="12905"/>
                  </a:lnTo>
                  <a:lnTo>
                    <a:pt x="68596" y="12383"/>
                  </a:lnTo>
                  <a:lnTo>
                    <a:pt x="67715" y="11936"/>
                  </a:lnTo>
                  <a:lnTo>
                    <a:pt x="66805" y="11578"/>
                  </a:lnTo>
                  <a:lnTo>
                    <a:pt x="65880" y="11309"/>
                  </a:lnTo>
                  <a:lnTo>
                    <a:pt x="64941" y="11130"/>
                  </a:lnTo>
                  <a:lnTo>
                    <a:pt x="63986" y="11040"/>
                  </a:lnTo>
                  <a:close/>
                  <a:moveTo>
                    <a:pt x="14919" y="1"/>
                  </a:moveTo>
                  <a:lnTo>
                    <a:pt x="13382" y="150"/>
                  </a:lnTo>
                  <a:lnTo>
                    <a:pt x="11890" y="433"/>
                  </a:lnTo>
                  <a:lnTo>
                    <a:pt x="10413" y="866"/>
                  </a:lnTo>
                  <a:lnTo>
                    <a:pt x="9011" y="1448"/>
                  </a:lnTo>
                  <a:lnTo>
                    <a:pt x="7653" y="2164"/>
                  </a:lnTo>
                  <a:lnTo>
                    <a:pt x="6385" y="3014"/>
                  </a:lnTo>
                  <a:lnTo>
                    <a:pt x="5192" y="3999"/>
                  </a:lnTo>
                  <a:lnTo>
                    <a:pt x="4640" y="4536"/>
                  </a:lnTo>
                  <a:lnTo>
                    <a:pt x="4252" y="4924"/>
                  </a:lnTo>
                  <a:lnTo>
                    <a:pt x="3715" y="5506"/>
                  </a:lnTo>
                  <a:lnTo>
                    <a:pt x="2760" y="6714"/>
                  </a:lnTo>
                  <a:lnTo>
                    <a:pt x="1954" y="7997"/>
                  </a:lnTo>
                  <a:lnTo>
                    <a:pt x="1283" y="9325"/>
                  </a:lnTo>
                  <a:lnTo>
                    <a:pt x="746" y="10712"/>
                  </a:lnTo>
                  <a:lnTo>
                    <a:pt x="358" y="12129"/>
                  </a:lnTo>
                  <a:lnTo>
                    <a:pt x="105" y="13562"/>
                  </a:lnTo>
                  <a:lnTo>
                    <a:pt x="0" y="15024"/>
                  </a:lnTo>
                  <a:lnTo>
                    <a:pt x="15" y="16486"/>
                  </a:lnTo>
                  <a:lnTo>
                    <a:pt x="179" y="17933"/>
                  </a:lnTo>
                  <a:lnTo>
                    <a:pt x="492" y="19365"/>
                  </a:lnTo>
                  <a:lnTo>
                    <a:pt x="940" y="20767"/>
                  </a:lnTo>
                  <a:lnTo>
                    <a:pt x="1507" y="22125"/>
                  </a:lnTo>
                  <a:lnTo>
                    <a:pt x="2238" y="23438"/>
                  </a:lnTo>
                  <a:lnTo>
                    <a:pt x="3088" y="24676"/>
                  </a:lnTo>
                  <a:lnTo>
                    <a:pt x="4088" y="25855"/>
                  </a:lnTo>
                  <a:lnTo>
                    <a:pt x="4640" y="26407"/>
                  </a:lnTo>
                  <a:lnTo>
                    <a:pt x="5192" y="26959"/>
                  </a:lnTo>
                  <a:lnTo>
                    <a:pt x="6385" y="27943"/>
                  </a:lnTo>
                  <a:lnTo>
                    <a:pt x="7653" y="28794"/>
                  </a:lnTo>
                  <a:lnTo>
                    <a:pt x="8996" y="29510"/>
                  </a:lnTo>
                  <a:lnTo>
                    <a:pt x="10413" y="30091"/>
                  </a:lnTo>
                  <a:lnTo>
                    <a:pt x="11875" y="30539"/>
                  </a:lnTo>
                  <a:lnTo>
                    <a:pt x="13382" y="30822"/>
                  </a:lnTo>
                  <a:lnTo>
                    <a:pt x="14919" y="30957"/>
                  </a:lnTo>
                  <a:lnTo>
                    <a:pt x="15694" y="30957"/>
                  </a:lnTo>
                  <a:lnTo>
                    <a:pt x="16515" y="30942"/>
                  </a:lnTo>
                  <a:lnTo>
                    <a:pt x="18096" y="30808"/>
                  </a:lnTo>
                  <a:lnTo>
                    <a:pt x="19603" y="30539"/>
                  </a:lnTo>
                  <a:lnTo>
                    <a:pt x="21035" y="30136"/>
                  </a:lnTo>
                  <a:lnTo>
                    <a:pt x="22378" y="29599"/>
                  </a:lnTo>
                  <a:lnTo>
                    <a:pt x="23646" y="28928"/>
                  </a:lnTo>
                  <a:lnTo>
                    <a:pt x="24825" y="28107"/>
                  </a:lnTo>
                  <a:lnTo>
                    <a:pt x="25944" y="27167"/>
                  </a:lnTo>
                  <a:lnTo>
                    <a:pt x="26451" y="26630"/>
                  </a:lnTo>
                  <a:lnTo>
                    <a:pt x="26913" y="26168"/>
                  </a:lnTo>
                  <a:lnTo>
                    <a:pt x="27704" y="25168"/>
                  </a:lnTo>
                  <a:lnTo>
                    <a:pt x="28390" y="24094"/>
                  </a:lnTo>
                  <a:lnTo>
                    <a:pt x="28972" y="22945"/>
                  </a:lnTo>
                  <a:lnTo>
                    <a:pt x="29434" y="21707"/>
                  </a:lnTo>
                  <a:lnTo>
                    <a:pt x="29778" y="20379"/>
                  </a:lnTo>
                  <a:lnTo>
                    <a:pt x="30001" y="18977"/>
                  </a:lnTo>
                  <a:lnTo>
                    <a:pt x="30121" y="17500"/>
                  </a:lnTo>
                  <a:lnTo>
                    <a:pt x="30136" y="16739"/>
                  </a:lnTo>
                  <a:lnTo>
                    <a:pt x="30136" y="16068"/>
                  </a:lnTo>
                  <a:lnTo>
                    <a:pt x="30016" y="14740"/>
                  </a:lnTo>
                  <a:lnTo>
                    <a:pt x="29912" y="14084"/>
                  </a:lnTo>
                  <a:lnTo>
                    <a:pt x="15680" y="14084"/>
                  </a:lnTo>
                  <a:lnTo>
                    <a:pt x="15680" y="18321"/>
                  </a:lnTo>
                  <a:lnTo>
                    <a:pt x="25809" y="18321"/>
                  </a:lnTo>
                  <a:lnTo>
                    <a:pt x="25675" y="19171"/>
                  </a:lnTo>
                  <a:lnTo>
                    <a:pt x="25287" y="20693"/>
                  </a:lnTo>
                  <a:lnTo>
                    <a:pt x="24705" y="22020"/>
                  </a:lnTo>
                  <a:lnTo>
                    <a:pt x="23959" y="23154"/>
                  </a:lnTo>
                  <a:lnTo>
                    <a:pt x="23512" y="23632"/>
                  </a:lnTo>
                  <a:lnTo>
                    <a:pt x="23124" y="24005"/>
                  </a:lnTo>
                  <a:lnTo>
                    <a:pt x="22288" y="24691"/>
                  </a:lnTo>
                  <a:lnTo>
                    <a:pt x="21423" y="25273"/>
                  </a:lnTo>
                  <a:lnTo>
                    <a:pt x="20498" y="25750"/>
                  </a:lnTo>
                  <a:lnTo>
                    <a:pt x="19514" y="26138"/>
                  </a:lnTo>
                  <a:lnTo>
                    <a:pt x="18499" y="26436"/>
                  </a:lnTo>
                  <a:lnTo>
                    <a:pt x="17410" y="26630"/>
                  </a:lnTo>
                  <a:lnTo>
                    <a:pt x="16291" y="26720"/>
                  </a:lnTo>
                  <a:lnTo>
                    <a:pt x="15694" y="26735"/>
                  </a:lnTo>
                  <a:lnTo>
                    <a:pt x="15142" y="26735"/>
                  </a:lnTo>
                  <a:lnTo>
                    <a:pt x="14039" y="26630"/>
                  </a:lnTo>
                  <a:lnTo>
                    <a:pt x="12964" y="26421"/>
                  </a:lnTo>
                  <a:lnTo>
                    <a:pt x="11920" y="26108"/>
                  </a:lnTo>
                  <a:lnTo>
                    <a:pt x="10921" y="25690"/>
                  </a:lnTo>
                  <a:lnTo>
                    <a:pt x="9966" y="25168"/>
                  </a:lnTo>
                  <a:lnTo>
                    <a:pt x="9056" y="24557"/>
                  </a:lnTo>
                  <a:lnTo>
                    <a:pt x="8220" y="23841"/>
                  </a:lnTo>
                  <a:lnTo>
                    <a:pt x="7832" y="23453"/>
                  </a:lnTo>
                  <a:lnTo>
                    <a:pt x="7430" y="23020"/>
                  </a:lnTo>
                  <a:lnTo>
                    <a:pt x="6728" y="22125"/>
                  </a:lnTo>
                  <a:lnTo>
                    <a:pt x="6117" y="21185"/>
                  </a:lnTo>
                  <a:lnTo>
                    <a:pt x="5610" y="20200"/>
                  </a:lnTo>
                  <a:lnTo>
                    <a:pt x="5207" y="19186"/>
                  </a:lnTo>
                  <a:lnTo>
                    <a:pt x="4908" y="18142"/>
                  </a:lnTo>
                  <a:lnTo>
                    <a:pt x="4714" y="17082"/>
                  </a:lnTo>
                  <a:lnTo>
                    <a:pt x="4610" y="16008"/>
                  </a:lnTo>
                  <a:lnTo>
                    <a:pt x="4610" y="14934"/>
                  </a:lnTo>
                  <a:lnTo>
                    <a:pt x="4714" y="13860"/>
                  </a:lnTo>
                  <a:lnTo>
                    <a:pt x="4908" y="12786"/>
                  </a:lnTo>
                  <a:lnTo>
                    <a:pt x="5207" y="11742"/>
                  </a:lnTo>
                  <a:lnTo>
                    <a:pt x="5610" y="10727"/>
                  </a:lnTo>
                  <a:lnTo>
                    <a:pt x="6117" y="9757"/>
                  </a:lnTo>
                  <a:lnTo>
                    <a:pt x="6728" y="8818"/>
                  </a:lnTo>
                  <a:lnTo>
                    <a:pt x="7430" y="7922"/>
                  </a:lnTo>
                  <a:lnTo>
                    <a:pt x="7832" y="7505"/>
                  </a:lnTo>
                  <a:lnTo>
                    <a:pt x="8220" y="7102"/>
                  </a:lnTo>
                  <a:lnTo>
                    <a:pt x="9056" y="6386"/>
                  </a:lnTo>
                  <a:lnTo>
                    <a:pt x="9966" y="5774"/>
                  </a:lnTo>
                  <a:lnTo>
                    <a:pt x="10921" y="5252"/>
                  </a:lnTo>
                  <a:lnTo>
                    <a:pt x="11920" y="4834"/>
                  </a:lnTo>
                  <a:lnTo>
                    <a:pt x="12964" y="4521"/>
                  </a:lnTo>
                  <a:lnTo>
                    <a:pt x="14039" y="4312"/>
                  </a:lnTo>
                  <a:lnTo>
                    <a:pt x="15142" y="4223"/>
                  </a:lnTo>
                  <a:lnTo>
                    <a:pt x="16232" y="4223"/>
                  </a:lnTo>
                  <a:lnTo>
                    <a:pt x="17291" y="4312"/>
                  </a:lnTo>
                  <a:lnTo>
                    <a:pt x="18320" y="4506"/>
                  </a:lnTo>
                  <a:lnTo>
                    <a:pt x="19335" y="4804"/>
                  </a:lnTo>
                  <a:lnTo>
                    <a:pt x="20304" y="5192"/>
                  </a:lnTo>
                  <a:lnTo>
                    <a:pt x="21229" y="5670"/>
                  </a:lnTo>
                  <a:lnTo>
                    <a:pt x="22109" y="6237"/>
                  </a:lnTo>
                  <a:lnTo>
                    <a:pt x="22945" y="6893"/>
                  </a:lnTo>
                  <a:lnTo>
                    <a:pt x="23333" y="7266"/>
                  </a:lnTo>
                  <a:lnTo>
                    <a:pt x="26316" y="4282"/>
                  </a:lnTo>
                  <a:lnTo>
                    <a:pt x="25779" y="3760"/>
                  </a:lnTo>
                  <a:lnTo>
                    <a:pt x="24631" y="2835"/>
                  </a:lnTo>
                  <a:lnTo>
                    <a:pt x="23407" y="2030"/>
                  </a:lnTo>
                  <a:lnTo>
                    <a:pt x="22109" y="1358"/>
                  </a:lnTo>
                  <a:lnTo>
                    <a:pt x="20752" y="806"/>
                  </a:lnTo>
                  <a:lnTo>
                    <a:pt x="19350" y="404"/>
                  </a:lnTo>
                  <a:lnTo>
                    <a:pt x="17917" y="135"/>
                  </a:lnTo>
                  <a:lnTo>
                    <a:pt x="16440" y="1"/>
                  </a:lnTo>
                  <a:close/>
                  <a:moveTo>
                    <a:pt x="112874" y="11011"/>
                  </a:moveTo>
                  <a:lnTo>
                    <a:pt x="111934" y="11085"/>
                  </a:lnTo>
                  <a:lnTo>
                    <a:pt x="111024" y="11264"/>
                  </a:lnTo>
                  <a:lnTo>
                    <a:pt x="110144" y="11533"/>
                  </a:lnTo>
                  <a:lnTo>
                    <a:pt x="109279" y="11891"/>
                  </a:lnTo>
                  <a:lnTo>
                    <a:pt x="108473" y="12338"/>
                  </a:lnTo>
                  <a:lnTo>
                    <a:pt x="107712" y="12861"/>
                  </a:lnTo>
                  <a:lnTo>
                    <a:pt x="106996" y="13472"/>
                  </a:lnTo>
                  <a:lnTo>
                    <a:pt x="106668" y="13800"/>
                  </a:lnTo>
                  <a:lnTo>
                    <a:pt x="106325" y="14158"/>
                  </a:lnTo>
                  <a:lnTo>
                    <a:pt x="105728" y="14904"/>
                  </a:lnTo>
                  <a:lnTo>
                    <a:pt x="105221" y="15710"/>
                  </a:lnTo>
                  <a:lnTo>
                    <a:pt x="104788" y="16545"/>
                  </a:lnTo>
                  <a:lnTo>
                    <a:pt x="104445" y="17440"/>
                  </a:lnTo>
                  <a:lnTo>
                    <a:pt x="104191" y="18395"/>
                  </a:lnTo>
                  <a:lnTo>
                    <a:pt x="104012" y="19395"/>
                  </a:lnTo>
                  <a:lnTo>
                    <a:pt x="103923" y="20439"/>
                  </a:lnTo>
                  <a:lnTo>
                    <a:pt x="103923" y="20991"/>
                  </a:lnTo>
                  <a:lnTo>
                    <a:pt x="103923" y="21483"/>
                  </a:lnTo>
                  <a:lnTo>
                    <a:pt x="103997" y="22468"/>
                  </a:lnTo>
                  <a:lnTo>
                    <a:pt x="104176" y="23438"/>
                  </a:lnTo>
                  <a:lnTo>
                    <a:pt x="104445" y="24378"/>
                  </a:lnTo>
                  <a:lnTo>
                    <a:pt x="104803" y="25273"/>
                  </a:lnTo>
                  <a:lnTo>
                    <a:pt x="105251" y="26138"/>
                  </a:lnTo>
                  <a:lnTo>
                    <a:pt x="105788" y="26959"/>
                  </a:lnTo>
                  <a:lnTo>
                    <a:pt x="106414" y="27734"/>
                  </a:lnTo>
                  <a:lnTo>
                    <a:pt x="106757" y="28092"/>
                  </a:lnTo>
                  <a:lnTo>
                    <a:pt x="107115" y="28435"/>
                  </a:lnTo>
                  <a:lnTo>
                    <a:pt x="107876" y="29077"/>
                  </a:lnTo>
                  <a:lnTo>
                    <a:pt x="108682" y="29614"/>
                  </a:lnTo>
                  <a:lnTo>
                    <a:pt x="109547" y="30077"/>
                  </a:lnTo>
                  <a:lnTo>
                    <a:pt x="110457" y="30435"/>
                  </a:lnTo>
                  <a:lnTo>
                    <a:pt x="111382" y="30718"/>
                  </a:lnTo>
                  <a:lnTo>
                    <a:pt x="112352" y="30897"/>
                  </a:lnTo>
                  <a:lnTo>
                    <a:pt x="113336" y="30972"/>
                  </a:lnTo>
                  <a:lnTo>
                    <a:pt x="113829" y="30957"/>
                  </a:lnTo>
                  <a:lnTo>
                    <a:pt x="114500" y="30972"/>
                  </a:lnTo>
                  <a:lnTo>
                    <a:pt x="115828" y="30808"/>
                  </a:lnTo>
                  <a:lnTo>
                    <a:pt x="117111" y="30464"/>
                  </a:lnTo>
                  <a:lnTo>
                    <a:pt x="118334" y="29927"/>
                  </a:lnTo>
                  <a:lnTo>
                    <a:pt x="118916" y="29584"/>
                  </a:lnTo>
                  <a:lnTo>
                    <a:pt x="119378" y="29286"/>
                  </a:lnTo>
                  <a:lnTo>
                    <a:pt x="120259" y="28600"/>
                  </a:lnTo>
                  <a:lnTo>
                    <a:pt x="121064" y="27824"/>
                  </a:lnTo>
                  <a:lnTo>
                    <a:pt x="121795" y="26973"/>
                  </a:lnTo>
                  <a:lnTo>
                    <a:pt x="122123" y="26526"/>
                  </a:lnTo>
                  <a:lnTo>
                    <a:pt x="118722" y="24258"/>
                  </a:lnTo>
                  <a:lnTo>
                    <a:pt x="118498" y="24601"/>
                  </a:lnTo>
                  <a:lnTo>
                    <a:pt x="117991" y="25213"/>
                  </a:lnTo>
                  <a:lnTo>
                    <a:pt x="117439" y="25720"/>
                  </a:lnTo>
                  <a:lnTo>
                    <a:pt x="116872" y="26153"/>
                  </a:lnTo>
                  <a:lnTo>
                    <a:pt x="116260" y="26496"/>
                  </a:lnTo>
                  <a:lnTo>
                    <a:pt x="115604" y="26765"/>
                  </a:lnTo>
                  <a:lnTo>
                    <a:pt x="114918" y="26929"/>
                  </a:lnTo>
                  <a:lnTo>
                    <a:pt x="114202" y="27018"/>
                  </a:lnTo>
                  <a:lnTo>
                    <a:pt x="113829" y="27033"/>
                  </a:lnTo>
                  <a:lnTo>
                    <a:pt x="113426" y="27018"/>
                  </a:lnTo>
                  <a:lnTo>
                    <a:pt x="112650" y="26929"/>
                  </a:lnTo>
                  <a:lnTo>
                    <a:pt x="111949" y="26735"/>
                  </a:lnTo>
                  <a:lnTo>
                    <a:pt x="111278" y="26451"/>
                  </a:lnTo>
                  <a:lnTo>
                    <a:pt x="110681" y="26078"/>
                  </a:lnTo>
                  <a:lnTo>
                    <a:pt x="110129" y="25601"/>
                  </a:lnTo>
                  <a:lnTo>
                    <a:pt x="109637" y="25034"/>
                  </a:lnTo>
                  <a:lnTo>
                    <a:pt x="109189" y="24378"/>
                  </a:lnTo>
                  <a:lnTo>
                    <a:pt x="108995" y="24005"/>
                  </a:lnTo>
                  <a:lnTo>
                    <a:pt x="122332" y="18470"/>
                  </a:lnTo>
                  <a:lnTo>
                    <a:pt x="121885" y="17336"/>
                  </a:lnTo>
                  <a:lnTo>
                    <a:pt x="121661" y="16829"/>
                  </a:lnTo>
                  <a:lnTo>
                    <a:pt x="121184" y="15844"/>
                  </a:lnTo>
                  <a:lnTo>
                    <a:pt x="120900" y="15367"/>
                  </a:lnTo>
                  <a:lnTo>
                    <a:pt x="120527" y="14830"/>
                  </a:lnTo>
                  <a:lnTo>
                    <a:pt x="119722" y="13830"/>
                  </a:lnTo>
                  <a:lnTo>
                    <a:pt x="119274" y="13353"/>
                  </a:lnTo>
                  <a:lnTo>
                    <a:pt x="118991" y="13084"/>
                  </a:lnTo>
                  <a:lnTo>
                    <a:pt x="118379" y="12607"/>
                  </a:lnTo>
                  <a:lnTo>
                    <a:pt x="117737" y="12174"/>
                  </a:lnTo>
                  <a:lnTo>
                    <a:pt x="117051" y="11816"/>
                  </a:lnTo>
                  <a:lnTo>
                    <a:pt x="116693" y="11667"/>
                  </a:lnTo>
                  <a:lnTo>
                    <a:pt x="116290" y="11503"/>
                  </a:lnTo>
                  <a:lnTo>
                    <a:pt x="115470" y="11249"/>
                  </a:lnTo>
                  <a:lnTo>
                    <a:pt x="114634" y="11085"/>
                  </a:lnTo>
                  <a:lnTo>
                    <a:pt x="113769" y="11011"/>
                  </a:lnTo>
                  <a:close/>
                  <a:moveTo>
                    <a:pt x="84872" y="11026"/>
                  </a:moveTo>
                  <a:lnTo>
                    <a:pt x="84394" y="11040"/>
                  </a:lnTo>
                  <a:lnTo>
                    <a:pt x="83469" y="11130"/>
                  </a:lnTo>
                  <a:lnTo>
                    <a:pt x="82574" y="11309"/>
                  </a:lnTo>
                  <a:lnTo>
                    <a:pt x="81709" y="11578"/>
                  </a:lnTo>
                  <a:lnTo>
                    <a:pt x="80874" y="11950"/>
                  </a:lnTo>
                  <a:lnTo>
                    <a:pt x="80083" y="12398"/>
                  </a:lnTo>
                  <a:lnTo>
                    <a:pt x="79292" y="12950"/>
                  </a:lnTo>
                  <a:lnTo>
                    <a:pt x="78546" y="13592"/>
                  </a:lnTo>
                  <a:lnTo>
                    <a:pt x="78188" y="13950"/>
                  </a:lnTo>
                  <a:lnTo>
                    <a:pt x="77845" y="14308"/>
                  </a:lnTo>
                  <a:lnTo>
                    <a:pt x="77219" y="15068"/>
                  </a:lnTo>
                  <a:lnTo>
                    <a:pt x="76682" y="15874"/>
                  </a:lnTo>
                  <a:lnTo>
                    <a:pt x="76234" y="16739"/>
                  </a:lnTo>
                  <a:lnTo>
                    <a:pt x="75861" y="17634"/>
                  </a:lnTo>
                  <a:lnTo>
                    <a:pt x="75592" y="18574"/>
                  </a:lnTo>
                  <a:lnTo>
                    <a:pt x="75399" y="19529"/>
                  </a:lnTo>
                  <a:lnTo>
                    <a:pt x="75324" y="20514"/>
                  </a:lnTo>
                  <a:lnTo>
                    <a:pt x="75324" y="21006"/>
                  </a:lnTo>
                  <a:lnTo>
                    <a:pt x="75324" y="21498"/>
                  </a:lnTo>
                  <a:lnTo>
                    <a:pt x="75399" y="22483"/>
                  </a:lnTo>
                  <a:lnTo>
                    <a:pt x="75578" y="23438"/>
                  </a:lnTo>
                  <a:lnTo>
                    <a:pt x="75861" y="24363"/>
                  </a:lnTo>
                  <a:lnTo>
                    <a:pt x="76219" y="25258"/>
                  </a:lnTo>
                  <a:lnTo>
                    <a:pt x="76682" y="26123"/>
                  </a:lnTo>
                  <a:lnTo>
                    <a:pt x="77219" y="26929"/>
                  </a:lnTo>
                  <a:lnTo>
                    <a:pt x="77845" y="27675"/>
                  </a:lnTo>
                  <a:lnTo>
                    <a:pt x="78188" y="28033"/>
                  </a:lnTo>
                  <a:lnTo>
                    <a:pt x="78546" y="28391"/>
                  </a:lnTo>
                  <a:lnTo>
                    <a:pt x="79292" y="29032"/>
                  </a:lnTo>
                  <a:lnTo>
                    <a:pt x="80068" y="29569"/>
                  </a:lnTo>
                  <a:lnTo>
                    <a:pt x="80874" y="30032"/>
                  </a:lnTo>
                  <a:lnTo>
                    <a:pt x="81709" y="30390"/>
                  </a:lnTo>
                  <a:lnTo>
                    <a:pt x="82574" y="30658"/>
                  </a:lnTo>
                  <a:lnTo>
                    <a:pt x="83469" y="30837"/>
                  </a:lnTo>
                  <a:lnTo>
                    <a:pt x="84394" y="30927"/>
                  </a:lnTo>
                  <a:lnTo>
                    <a:pt x="84872" y="30942"/>
                  </a:lnTo>
                  <a:lnTo>
                    <a:pt x="85290" y="30942"/>
                  </a:lnTo>
                  <a:lnTo>
                    <a:pt x="86095" y="30867"/>
                  </a:lnTo>
                  <a:lnTo>
                    <a:pt x="86841" y="30733"/>
                  </a:lnTo>
                  <a:lnTo>
                    <a:pt x="87542" y="30509"/>
                  </a:lnTo>
                  <a:lnTo>
                    <a:pt x="88199" y="30241"/>
                  </a:lnTo>
                  <a:lnTo>
                    <a:pt x="88810" y="29883"/>
                  </a:lnTo>
                  <a:lnTo>
                    <a:pt x="89362" y="29465"/>
                  </a:lnTo>
                  <a:lnTo>
                    <a:pt x="89870" y="28958"/>
                  </a:lnTo>
                  <a:lnTo>
                    <a:pt x="90108" y="28689"/>
                  </a:lnTo>
                  <a:lnTo>
                    <a:pt x="90257" y="28689"/>
                  </a:lnTo>
                  <a:lnTo>
                    <a:pt x="90257" y="30121"/>
                  </a:lnTo>
                  <a:lnTo>
                    <a:pt x="90242" y="30822"/>
                  </a:lnTo>
                  <a:lnTo>
                    <a:pt x="90078" y="32076"/>
                  </a:lnTo>
                  <a:lnTo>
                    <a:pt x="89735" y="33165"/>
                  </a:lnTo>
                  <a:lnTo>
                    <a:pt x="89198" y="34090"/>
                  </a:lnTo>
                  <a:lnTo>
                    <a:pt x="88855" y="34477"/>
                  </a:lnTo>
                  <a:lnTo>
                    <a:pt x="88482" y="34850"/>
                  </a:lnTo>
                  <a:lnTo>
                    <a:pt x="87647" y="35417"/>
                  </a:lnTo>
                  <a:lnTo>
                    <a:pt x="86662" y="35790"/>
                  </a:lnTo>
                  <a:lnTo>
                    <a:pt x="85543" y="35984"/>
                  </a:lnTo>
                  <a:lnTo>
                    <a:pt x="84946" y="35999"/>
                  </a:lnTo>
                  <a:lnTo>
                    <a:pt x="84514" y="35984"/>
                  </a:lnTo>
                  <a:lnTo>
                    <a:pt x="83678" y="35865"/>
                  </a:lnTo>
                  <a:lnTo>
                    <a:pt x="82873" y="35596"/>
                  </a:lnTo>
                  <a:lnTo>
                    <a:pt x="82142" y="35194"/>
                  </a:lnTo>
                  <a:lnTo>
                    <a:pt x="81814" y="34940"/>
                  </a:lnTo>
                  <a:lnTo>
                    <a:pt x="81500" y="34671"/>
                  </a:lnTo>
                  <a:lnTo>
                    <a:pt x="80948" y="34105"/>
                  </a:lnTo>
                  <a:lnTo>
                    <a:pt x="80486" y="33478"/>
                  </a:lnTo>
                  <a:lnTo>
                    <a:pt x="80083" y="32792"/>
                  </a:lnTo>
                  <a:lnTo>
                    <a:pt x="79919" y="32434"/>
                  </a:lnTo>
                  <a:lnTo>
                    <a:pt x="76100" y="34015"/>
                  </a:lnTo>
                  <a:lnTo>
                    <a:pt x="76383" y="34627"/>
                  </a:lnTo>
                  <a:lnTo>
                    <a:pt x="77054" y="35760"/>
                  </a:lnTo>
                  <a:lnTo>
                    <a:pt x="77875" y="36805"/>
                  </a:lnTo>
                  <a:lnTo>
                    <a:pt x="78815" y="37730"/>
                  </a:lnTo>
                  <a:lnTo>
                    <a:pt x="79352" y="38147"/>
                  </a:lnTo>
                  <a:lnTo>
                    <a:pt x="79919" y="38565"/>
                  </a:lnTo>
                  <a:lnTo>
                    <a:pt x="81187" y="39222"/>
                  </a:lnTo>
                  <a:lnTo>
                    <a:pt x="82589" y="39669"/>
                  </a:lnTo>
                  <a:lnTo>
                    <a:pt x="84111" y="39893"/>
                  </a:lnTo>
                  <a:lnTo>
                    <a:pt x="84946" y="39908"/>
                  </a:lnTo>
                  <a:lnTo>
                    <a:pt x="85454" y="39908"/>
                  </a:lnTo>
                  <a:lnTo>
                    <a:pt x="86438" y="39818"/>
                  </a:lnTo>
                  <a:lnTo>
                    <a:pt x="87393" y="39669"/>
                  </a:lnTo>
                  <a:lnTo>
                    <a:pt x="88288" y="39416"/>
                  </a:lnTo>
                  <a:lnTo>
                    <a:pt x="89139" y="39102"/>
                  </a:lnTo>
                  <a:lnTo>
                    <a:pt x="89944" y="38699"/>
                  </a:lnTo>
                  <a:lnTo>
                    <a:pt x="90705" y="38207"/>
                  </a:lnTo>
                  <a:lnTo>
                    <a:pt x="91406" y="37640"/>
                  </a:lnTo>
                  <a:lnTo>
                    <a:pt x="91749" y="37327"/>
                  </a:lnTo>
                  <a:lnTo>
                    <a:pt x="92077" y="36984"/>
                  </a:lnTo>
                  <a:lnTo>
                    <a:pt x="92659" y="36268"/>
                  </a:lnTo>
                  <a:lnTo>
                    <a:pt x="93152" y="35447"/>
                  </a:lnTo>
                  <a:lnTo>
                    <a:pt x="93569" y="34567"/>
                  </a:lnTo>
                  <a:lnTo>
                    <a:pt x="93898" y="33582"/>
                  </a:lnTo>
                  <a:lnTo>
                    <a:pt x="94151" y="32523"/>
                  </a:lnTo>
                  <a:lnTo>
                    <a:pt x="94315" y="31389"/>
                  </a:lnTo>
                  <a:lnTo>
                    <a:pt x="94405" y="30166"/>
                  </a:lnTo>
                  <a:lnTo>
                    <a:pt x="94420" y="29525"/>
                  </a:lnTo>
                  <a:lnTo>
                    <a:pt x="94420" y="11622"/>
                  </a:lnTo>
                  <a:lnTo>
                    <a:pt x="90257" y="11622"/>
                  </a:lnTo>
                  <a:lnTo>
                    <a:pt x="90257" y="13248"/>
                  </a:lnTo>
                  <a:lnTo>
                    <a:pt x="90108" y="13248"/>
                  </a:lnTo>
                  <a:lnTo>
                    <a:pt x="89870" y="12995"/>
                  </a:lnTo>
                  <a:lnTo>
                    <a:pt x="89377" y="12547"/>
                  </a:lnTo>
                  <a:lnTo>
                    <a:pt x="88840" y="12144"/>
                  </a:lnTo>
                  <a:lnTo>
                    <a:pt x="88258" y="11801"/>
                  </a:lnTo>
                  <a:lnTo>
                    <a:pt x="87945" y="11667"/>
                  </a:lnTo>
                  <a:lnTo>
                    <a:pt x="87572" y="11503"/>
                  </a:lnTo>
                  <a:lnTo>
                    <a:pt x="86826" y="11264"/>
                  </a:lnTo>
                  <a:lnTo>
                    <a:pt x="86050" y="11100"/>
                  </a:lnTo>
                  <a:lnTo>
                    <a:pt x="85260" y="110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grpSp>
          <p:nvGrpSpPr>
            <p:cNvPr id="58" name="Google Shape;58;p9"/>
            <p:cNvGrpSpPr/>
            <p:nvPr/>
          </p:nvGrpSpPr>
          <p:grpSpPr>
            <a:xfrm>
              <a:off x="2430468" y="2536041"/>
              <a:ext cx="644676" cy="193720"/>
              <a:chOff x="2430468" y="2536041"/>
              <a:chExt cx="644676" cy="193720"/>
            </a:xfrm>
          </p:grpSpPr>
          <p:sp>
            <p:nvSpPr>
              <p:cNvPr id="59" name="Google Shape;59;p9"/>
              <p:cNvSpPr/>
              <p:nvPr/>
            </p:nvSpPr>
            <p:spPr>
              <a:xfrm>
                <a:off x="2430468" y="2536041"/>
                <a:ext cx="169523" cy="193515"/>
              </a:xfrm>
              <a:custGeom>
                <a:avLst/>
                <a:gdLst/>
                <a:ahLst/>
                <a:cxnLst/>
                <a:rect l="l" t="t" r="r" b="b"/>
                <a:pathLst>
                  <a:path w="24766" h="28271" extrusionOk="0">
                    <a:moveTo>
                      <a:pt x="14069" y="0"/>
                    </a:moveTo>
                    <a:lnTo>
                      <a:pt x="13323" y="15"/>
                    </a:lnTo>
                    <a:lnTo>
                      <a:pt x="11891" y="149"/>
                    </a:lnTo>
                    <a:lnTo>
                      <a:pt x="10518" y="403"/>
                    </a:lnTo>
                    <a:lnTo>
                      <a:pt x="9205" y="776"/>
                    </a:lnTo>
                    <a:lnTo>
                      <a:pt x="7952" y="1283"/>
                    </a:lnTo>
                    <a:lnTo>
                      <a:pt x="6759" y="1910"/>
                    </a:lnTo>
                    <a:lnTo>
                      <a:pt x="5625" y="2670"/>
                    </a:lnTo>
                    <a:lnTo>
                      <a:pt x="4566" y="3551"/>
                    </a:lnTo>
                    <a:lnTo>
                      <a:pt x="4059" y="4058"/>
                    </a:lnTo>
                    <a:lnTo>
                      <a:pt x="3551" y="4565"/>
                    </a:lnTo>
                    <a:lnTo>
                      <a:pt x="2671" y="5639"/>
                    </a:lnTo>
                    <a:lnTo>
                      <a:pt x="1910" y="6773"/>
                    </a:lnTo>
                    <a:lnTo>
                      <a:pt x="1284" y="7967"/>
                    </a:lnTo>
                    <a:lnTo>
                      <a:pt x="776" y="9235"/>
                    </a:lnTo>
                    <a:lnTo>
                      <a:pt x="389" y="10562"/>
                    </a:lnTo>
                    <a:lnTo>
                      <a:pt x="135" y="11935"/>
                    </a:lnTo>
                    <a:lnTo>
                      <a:pt x="16" y="13382"/>
                    </a:lnTo>
                    <a:lnTo>
                      <a:pt x="1" y="14143"/>
                    </a:lnTo>
                    <a:lnTo>
                      <a:pt x="16" y="14889"/>
                    </a:lnTo>
                    <a:lnTo>
                      <a:pt x="150" y="16336"/>
                    </a:lnTo>
                    <a:lnTo>
                      <a:pt x="403" y="17723"/>
                    </a:lnTo>
                    <a:lnTo>
                      <a:pt x="776" y="19051"/>
                    </a:lnTo>
                    <a:lnTo>
                      <a:pt x="1284" y="20319"/>
                    </a:lnTo>
                    <a:lnTo>
                      <a:pt x="1910" y="21513"/>
                    </a:lnTo>
                    <a:lnTo>
                      <a:pt x="2671" y="22646"/>
                    </a:lnTo>
                    <a:lnTo>
                      <a:pt x="3551" y="23721"/>
                    </a:lnTo>
                    <a:lnTo>
                      <a:pt x="4059" y="24228"/>
                    </a:lnTo>
                    <a:lnTo>
                      <a:pt x="4566" y="24720"/>
                    </a:lnTo>
                    <a:lnTo>
                      <a:pt x="5640" y="25615"/>
                    </a:lnTo>
                    <a:lnTo>
                      <a:pt x="6774" y="26376"/>
                    </a:lnTo>
                    <a:lnTo>
                      <a:pt x="7967" y="27003"/>
                    </a:lnTo>
                    <a:lnTo>
                      <a:pt x="9220" y="27510"/>
                    </a:lnTo>
                    <a:lnTo>
                      <a:pt x="10518" y="27883"/>
                    </a:lnTo>
                    <a:lnTo>
                      <a:pt x="11891" y="28136"/>
                    </a:lnTo>
                    <a:lnTo>
                      <a:pt x="13323" y="28271"/>
                    </a:lnTo>
                    <a:lnTo>
                      <a:pt x="14860" y="28271"/>
                    </a:lnTo>
                    <a:lnTo>
                      <a:pt x="16411" y="28107"/>
                    </a:lnTo>
                    <a:lnTo>
                      <a:pt x="17933" y="27763"/>
                    </a:lnTo>
                    <a:lnTo>
                      <a:pt x="19410" y="27256"/>
                    </a:lnTo>
                    <a:lnTo>
                      <a:pt x="20126" y="26928"/>
                    </a:lnTo>
                    <a:lnTo>
                      <a:pt x="20797" y="26615"/>
                    </a:lnTo>
                    <a:lnTo>
                      <a:pt x="22050" y="25869"/>
                    </a:lnTo>
                    <a:lnTo>
                      <a:pt x="23214" y="24974"/>
                    </a:lnTo>
                    <a:lnTo>
                      <a:pt x="24288" y="23959"/>
                    </a:lnTo>
                    <a:lnTo>
                      <a:pt x="24765" y="23407"/>
                    </a:lnTo>
                    <a:lnTo>
                      <a:pt x="22349" y="20990"/>
                    </a:lnTo>
                    <a:lnTo>
                      <a:pt x="21916" y="21468"/>
                    </a:lnTo>
                    <a:lnTo>
                      <a:pt x="21021" y="22333"/>
                    </a:lnTo>
                    <a:lnTo>
                      <a:pt x="20066" y="23064"/>
                    </a:lnTo>
                    <a:lnTo>
                      <a:pt x="19082" y="23676"/>
                    </a:lnTo>
                    <a:lnTo>
                      <a:pt x="18037" y="24168"/>
                    </a:lnTo>
                    <a:lnTo>
                      <a:pt x="16948" y="24541"/>
                    </a:lnTo>
                    <a:lnTo>
                      <a:pt x="15829" y="24780"/>
                    </a:lnTo>
                    <a:lnTo>
                      <a:pt x="14651" y="24914"/>
                    </a:lnTo>
                    <a:lnTo>
                      <a:pt x="13517" y="24914"/>
                    </a:lnTo>
                    <a:lnTo>
                      <a:pt x="12488" y="24839"/>
                    </a:lnTo>
                    <a:lnTo>
                      <a:pt x="11473" y="24645"/>
                    </a:lnTo>
                    <a:lnTo>
                      <a:pt x="10488" y="24377"/>
                    </a:lnTo>
                    <a:lnTo>
                      <a:pt x="9534" y="23989"/>
                    </a:lnTo>
                    <a:lnTo>
                      <a:pt x="8624" y="23512"/>
                    </a:lnTo>
                    <a:lnTo>
                      <a:pt x="7773" y="22945"/>
                    </a:lnTo>
                    <a:lnTo>
                      <a:pt x="6968" y="22303"/>
                    </a:lnTo>
                    <a:lnTo>
                      <a:pt x="6595" y="21930"/>
                    </a:lnTo>
                    <a:lnTo>
                      <a:pt x="6207" y="21557"/>
                    </a:lnTo>
                    <a:lnTo>
                      <a:pt x="5550" y="20752"/>
                    </a:lnTo>
                    <a:lnTo>
                      <a:pt x="4983" y="19886"/>
                    </a:lnTo>
                    <a:lnTo>
                      <a:pt x="4506" y="18976"/>
                    </a:lnTo>
                    <a:lnTo>
                      <a:pt x="4118" y="17992"/>
                    </a:lnTo>
                    <a:lnTo>
                      <a:pt x="3835" y="16962"/>
                    </a:lnTo>
                    <a:lnTo>
                      <a:pt x="3656" y="15873"/>
                    </a:lnTo>
                    <a:lnTo>
                      <a:pt x="3551" y="14725"/>
                    </a:lnTo>
                    <a:lnTo>
                      <a:pt x="3551" y="14128"/>
                    </a:lnTo>
                    <a:lnTo>
                      <a:pt x="3551" y="13516"/>
                    </a:lnTo>
                    <a:lnTo>
                      <a:pt x="3656" y="12368"/>
                    </a:lnTo>
                    <a:lnTo>
                      <a:pt x="3835" y="11278"/>
                    </a:lnTo>
                    <a:lnTo>
                      <a:pt x="4118" y="10249"/>
                    </a:lnTo>
                    <a:lnTo>
                      <a:pt x="4506" y="9264"/>
                    </a:lnTo>
                    <a:lnTo>
                      <a:pt x="4983" y="8354"/>
                    </a:lnTo>
                    <a:lnTo>
                      <a:pt x="5550" y="7489"/>
                    </a:lnTo>
                    <a:lnTo>
                      <a:pt x="6207" y="6684"/>
                    </a:lnTo>
                    <a:lnTo>
                      <a:pt x="6595" y="6311"/>
                    </a:lnTo>
                    <a:lnTo>
                      <a:pt x="6968" y="5938"/>
                    </a:lnTo>
                    <a:lnTo>
                      <a:pt x="7773" y="5296"/>
                    </a:lnTo>
                    <a:lnTo>
                      <a:pt x="8624" y="4729"/>
                    </a:lnTo>
                    <a:lnTo>
                      <a:pt x="9534" y="4252"/>
                    </a:lnTo>
                    <a:lnTo>
                      <a:pt x="10488" y="3864"/>
                    </a:lnTo>
                    <a:lnTo>
                      <a:pt x="11473" y="3595"/>
                    </a:lnTo>
                    <a:lnTo>
                      <a:pt x="12488" y="3401"/>
                    </a:lnTo>
                    <a:lnTo>
                      <a:pt x="13517" y="3327"/>
                    </a:lnTo>
                    <a:lnTo>
                      <a:pt x="14636" y="3327"/>
                    </a:lnTo>
                    <a:lnTo>
                      <a:pt x="15755" y="3446"/>
                    </a:lnTo>
                    <a:lnTo>
                      <a:pt x="16829" y="3655"/>
                    </a:lnTo>
                    <a:lnTo>
                      <a:pt x="17828" y="3968"/>
                    </a:lnTo>
                    <a:lnTo>
                      <a:pt x="18768" y="4401"/>
                    </a:lnTo>
                    <a:lnTo>
                      <a:pt x="19648" y="4938"/>
                    </a:lnTo>
                    <a:lnTo>
                      <a:pt x="20454" y="5580"/>
                    </a:lnTo>
                    <a:lnTo>
                      <a:pt x="21215" y="6340"/>
                    </a:lnTo>
                    <a:lnTo>
                      <a:pt x="21558" y="6758"/>
                    </a:lnTo>
                    <a:lnTo>
                      <a:pt x="23990" y="4401"/>
                    </a:lnTo>
                    <a:lnTo>
                      <a:pt x="23497" y="3864"/>
                    </a:lnTo>
                    <a:lnTo>
                      <a:pt x="22483" y="2909"/>
                    </a:lnTo>
                    <a:lnTo>
                      <a:pt x="21394" y="2074"/>
                    </a:lnTo>
                    <a:lnTo>
                      <a:pt x="20215" y="1387"/>
                    </a:lnTo>
                    <a:lnTo>
                      <a:pt x="18977" y="835"/>
                    </a:lnTo>
                    <a:lnTo>
                      <a:pt x="17664" y="433"/>
                    </a:lnTo>
                    <a:lnTo>
                      <a:pt x="16277" y="149"/>
                    </a:lnTo>
                    <a:lnTo>
                      <a:pt x="14830" y="15"/>
                    </a:lnTo>
                    <a:lnTo>
                      <a:pt x="1406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60" name="Google Shape;60;p9"/>
              <p:cNvSpPr/>
              <p:nvPr/>
            </p:nvSpPr>
            <p:spPr>
              <a:xfrm>
                <a:off x="2621430" y="2540429"/>
                <a:ext cx="23800" cy="185041"/>
              </a:xfrm>
              <a:custGeom>
                <a:avLst/>
                <a:gdLst/>
                <a:ahLst/>
                <a:cxnLst/>
                <a:rect l="l" t="t" r="r" b="b"/>
                <a:pathLst>
                  <a:path w="3477" h="27033" extrusionOk="0">
                    <a:moveTo>
                      <a:pt x="0" y="1"/>
                    </a:moveTo>
                    <a:lnTo>
                      <a:pt x="0" y="27033"/>
                    </a:lnTo>
                    <a:lnTo>
                      <a:pt x="3476" y="27033"/>
                    </a:lnTo>
                    <a:lnTo>
                      <a:pt x="347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61" name="Google Shape;61;p9"/>
              <p:cNvSpPr/>
              <p:nvPr/>
            </p:nvSpPr>
            <p:spPr>
              <a:xfrm>
                <a:off x="2665546" y="2594655"/>
                <a:ext cx="130411" cy="135107"/>
              </a:xfrm>
              <a:custGeom>
                <a:avLst/>
                <a:gdLst/>
                <a:ahLst/>
                <a:cxnLst/>
                <a:rect l="l" t="t" r="r" b="b"/>
                <a:pathLst>
                  <a:path w="19052" h="19738" extrusionOk="0">
                    <a:moveTo>
                      <a:pt x="9101" y="3193"/>
                    </a:moveTo>
                    <a:lnTo>
                      <a:pt x="10219" y="3223"/>
                    </a:lnTo>
                    <a:lnTo>
                      <a:pt x="11308" y="3461"/>
                    </a:lnTo>
                    <a:lnTo>
                      <a:pt x="12353" y="3924"/>
                    </a:lnTo>
                    <a:lnTo>
                      <a:pt x="13308" y="4595"/>
                    </a:lnTo>
                    <a:lnTo>
                      <a:pt x="13740" y="5013"/>
                    </a:lnTo>
                    <a:lnTo>
                      <a:pt x="14173" y="5490"/>
                    </a:lnTo>
                    <a:lnTo>
                      <a:pt x="14829" y="6550"/>
                    </a:lnTo>
                    <a:lnTo>
                      <a:pt x="15292" y="7758"/>
                    </a:lnTo>
                    <a:lnTo>
                      <a:pt x="15516" y="9116"/>
                    </a:lnTo>
                    <a:lnTo>
                      <a:pt x="15530" y="9861"/>
                    </a:lnTo>
                    <a:lnTo>
                      <a:pt x="15516" y="10607"/>
                    </a:lnTo>
                    <a:lnTo>
                      <a:pt x="15292" y="11965"/>
                    </a:lnTo>
                    <a:lnTo>
                      <a:pt x="14844" y="13173"/>
                    </a:lnTo>
                    <a:lnTo>
                      <a:pt x="14173" y="14248"/>
                    </a:lnTo>
                    <a:lnTo>
                      <a:pt x="13740" y="14710"/>
                    </a:lnTo>
                    <a:lnTo>
                      <a:pt x="13516" y="14934"/>
                    </a:lnTo>
                    <a:lnTo>
                      <a:pt x="13069" y="15337"/>
                    </a:lnTo>
                    <a:lnTo>
                      <a:pt x="12069" y="15948"/>
                    </a:lnTo>
                    <a:lnTo>
                      <a:pt x="11010" y="16351"/>
                    </a:lnTo>
                    <a:lnTo>
                      <a:pt x="9891" y="16530"/>
                    </a:lnTo>
                    <a:lnTo>
                      <a:pt x="8772" y="16500"/>
                    </a:lnTo>
                    <a:lnTo>
                      <a:pt x="7668" y="16262"/>
                    </a:lnTo>
                    <a:lnTo>
                      <a:pt x="6639" y="15799"/>
                    </a:lnTo>
                    <a:lnTo>
                      <a:pt x="5684" y="15143"/>
                    </a:lnTo>
                    <a:lnTo>
                      <a:pt x="5252" y="14710"/>
                    </a:lnTo>
                    <a:lnTo>
                      <a:pt x="4819" y="14248"/>
                    </a:lnTo>
                    <a:lnTo>
                      <a:pt x="4148" y="13173"/>
                    </a:lnTo>
                    <a:lnTo>
                      <a:pt x="3700" y="11965"/>
                    </a:lnTo>
                    <a:lnTo>
                      <a:pt x="3476" y="10607"/>
                    </a:lnTo>
                    <a:lnTo>
                      <a:pt x="3461" y="9861"/>
                    </a:lnTo>
                    <a:lnTo>
                      <a:pt x="3476" y="9116"/>
                    </a:lnTo>
                    <a:lnTo>
                      <a:pt x="3700" y="7758"/>
                    </a:lnTo>
                    <a:lnTo>
                      <a:pt x="4148" y="6550"/>
                    </a:lnTo>
                    <a:lnTo>
                      <a:pt x="4819" y="5490"/>
                    </a:lnTo>
                    <a:lnTo>
                      <a:pt x="5252" y="5013"/>
                    </a:lnTo>
                    <a:lnTo>
                      <a:pt x="5475" y="4789"/>
                    </a:lnTo>
                    <a:lnTo>
                      <a:pt x="5923" y="4401"/>
                    </a:lnTo>
                    <a:lnTo>
                      <a:pt x="6922" y="3775"/>
                    </a:lnTo>
                    <a:lnTo>
                      <a:pt x="7982" y="3372"/>
                    </a:lnTo>
                    <a:lnTo>
                      <a:pt x="9101" y="3193"/>
                    </a:lnTo>
                    <a:close/>
                    <a:moveTo>
                      <a:pt x="9011" y="0"/>
                    </a:moveTo>
                    <a:lnTo>
                      <a:pt x="8011" y="90"/>
                    </a:lnTo>
                    <a:lnTo>
                      <a:pt x="7057" y="269"/>
                    </a:lnTo>
                    <a:lnTo>
                      <a:pt x="6162" y="537"/>
                    </a:lnTo>
                    <a:lnTo>
                      <a:pt x="5311" y="880"/>
                    </a:lnTo>
                    <a:lnTo>
                      <a:pt x="4491" y="1328"/>
                    </a:lnTo>
                    <a:lnTo>
                      <a:pt x="3730" y="1850"/>
                    </a:lnTo>
                    <a:lnTo>
                      <a:pt x="3014" y="2477"/>
                    </a:lnTo>
                    <a:lnTo>
                      <a:pt x="2686" y="2820"/>
                    </a:lnTo>
                    <a:lnTo>
                      <a:pt x="2357" y="3178"/>
                    </a:lnTo>
                    <a:lnTo>
                      <a:pt x="1776" y="3924"/>
                    </a:lnTo>
                    <a:lnTo>
                      <a:pt x="1268" y="4715"/>
                    </a:lnTo>
                    <a:lnTo>
                      <a:pt x="851" y="5550"/>
                    </a:lnTo>
                    <a:lnTo>
                      <a:pt x="507" y="6430"/>
                    </a:lnTo>
                    <a:lnTo>
                      <a:pt x="254" y="7355"/>
                    </a:lnTo>
                    <a:lnTo>
                      <a:pt x="90" y="8325"/>
                    </a:lnTo>
                    <a:lnTo>
                      <a:pt x="0" y="9339"/>
                    </a:lnTo>
                    <a:lnTo>
                      <a:pt x="0" y="9861"/>
                    </a:lnTo>
                    <a:lnTo>
                      <a:pt x="0" y="10399"/>
                    </a:lnTo>
                    <a:lnTo>
                      <a:pt x="90" y="11413"/>
                    </a:lnTo>
                    <a:lnTo>
                      <a:pt x="254" y="12383"/>
                    </a:lnTo>
                    <a:lnTo>
                      <a:pt x="507" y="13308"/>
                    </a:lnTo>
                    <a:lnTo>
                      <a:pt x="836" y="14188"/>
                    </a:lnTo>
                    <a:lnTo>
                      <a:pt x="1253" y="15023"/>
                    </a:lnTo>
                    <a:lnTo>
                      <a:pt x="1761" y="15814"/>
                    </a:lnTo>
                    <a:lnTo>
                      <a:pt x="2342" y="16560"/>
                    </a:lnTo>
                    <a:lnTo>
                      <a:pt x="2686" y="16918"/>
                    </a:lnTo>
                    <a:lnTo>
                      <a:pt x="3014" y="17261"/>
                    </a:lnTo>
                    <a:lnTo>
                      <a:pt x="3730" y="17873"/>
                    </a:lnTo>
                    <a:lnTo>
                      <a:pt x="4491" y="18410"/>
                    </a:lnTo>
                    <a:lnTo>
                      <a:pt x="5311" y="18842"/>
                    </a:lnTo>
                    <a:lnTo>
                      <a:pt x="6162" y="19200"/>
                    </a:lnTo>
                    <a:lnTo>
                      <a:pt x="7057" y="19454"/>
                    </a:lnTo>
                    <a:lnTo>
                      <a:pt x="8011" y="19633"/>
                    </a:lnTo>
                    <a:lnTo>
                      <a:pt x="9011" y="19723"/>
                    </a:lnTo>
                    <a:lnTo>
                      <a:pt x="9518" y="19738"/>
                    </a:lnTo>
                    <a:lnTo>
                      <a:pt x="10040" y="19723"/>
                    </a:lnTo>
                    <a:lnTo>
                      <a:pt x="11040" y="19633"/>
                    </a:lnTo>
                    <a:lnTo>
                      <a:pt x="11980" y="19454"/>
                    </a:lnTo>
                    <a:lnTo>
                      <a:pt x="12890" y="19200"/>
                    </a:lnTo>
                    <a:lnTo>
                      <a:pt x="13740" y="18842"/>
                    </a:lnTo>
                    <a:lnTo>
                      <a:pt x="14546" y="18410"/>
                    </a:lnTo>
                    <a:lnTo>
                      <a:pt x="15307" y="17873"/>
                    </a:lnTo>
                    <a:lnTo>
                      <a:pt x="16023" y="17261"/>
                    </a:lnTo>
                    <a:lnTo>
                      <a:pt x="16366" y="16918"/>
                    </a:lnTo>
                    <a:lnTo>
                      <a:pt x="16694" y="16560"/>
                    </a:lnTo>
                    <a:lnTo>
                      <a:pt x="17276" y="15814"/>
                    </a:lnTo>
                    <a:lnTo>
                      <a:pt x="17783" y="15023"/>
                    </a:lnTo>
                    <a:lnTo>
                      <a:pt x="18201" y="14188"/>
                    </a:lnTo>
                    <a:lnTo>
                      <a:pt x="18544" y="13308"/>
                    </a:lnTo>
                    <a:lnTo>
                      <a:pt x="18798" y="12383"/>
                    </a:lnTo>
                    <a:lnTo>
                      <a:pt x="18962" y="11413"/>
                    </a:lnTo>
                    <a:lnTo>
                      <a:pt x="19051" y="10399"/>
                    </a:lnTo>
                    <a:lnTo>
                      <a:pt x="19051" y="9861"/>
                    </a:lnTo>
                    <a:lnTo>
                      <a:pt x="19051" y="9339"/>
                    </a:lnTo>
                    <a:lnTo>
                      <a:pt x="18962" y="8325"/>
                    </a:lnTo>
                    <a:lnTo>
                      <a:pt x="18798" y="7355"/>
                    </a:lnTo>
                    <a:lnTo>
                      <a:pt x="18544" y="6430"/>
                    </a:lnTo>
                    <a:lnTo>
                      <a:pt x="18201" y="5550"/>
                    </a:lnTo>
                    <a:lnTo>
                      <a:pt x="17783" y="4715"/>
                    </a:lnTo>
                    <a:lnTo>
                      <a:pt x="17276" y="3924"/>
                    </a:lnTo>
                    <a:lnTo>
                      <a:pt x="16694" y="3178"/>
                    </a:lnTo>
                    <a:lnTo>
                      <a:pt x="16366" y="2820"/>
                    </a:lnTo>
                    <a:lnTo>
                      <a:pt x="16023" y="2477"/>
                    </a:lnTo>
                    <a:lnTo>
                      <a:pt x="15307" y="1850"/>
                    </a:lnTo>
                    <a:lnTo>
                      <a:pt x="14546" y="1328"/>
                    </a:lnTo>
                    <a:lnTo>
                      <a:pt x="13740" y="880"/>
                    </a:lnTo>
                    <a:lnTo>
                      <a:pt x="12890" y="537"/>
                    </a:lnTo>
                    <a:lnTo>
                      <a:pt x="11980" y="269"/>
                    </a:lnTo>
                    <a:lnTo>
                      <a:pt x="11040" y="90"/>
                    </a:lnTo>
                    <a:lnTo>
                      <a:pt x="1004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62" name="Google Shape;62;p9"/>
              <p:cNvSpPr/>
              <p:nvPr/>
            </p:nvSpPr>
            <p:spPr>
              <a:xfrm>
                <a:off x="2815349" y="2598741"/>
                <a:ext cx="112135" cy="130815"/>
              </a:xfrm>
              <a:custGeom>
                <a:avLst/>
                <a:gdLst/>
                <a:ahLst/>
                <a:cxnLst/>
                <a:rect l="l" t="t" r="r" b="b"/>
                <a:pathLst>
                  <a:path w="16382" h="19111" extrusionOk="0">
                    <a:moveTo>
                      <a:pt x="12905" y="0"/>
                    </a:moveTo>
                    <a:lnTo>
                      <a:pt x="12905" y="10204"/>
                    </a:lnTo>
                    <a:lnTo>
                      <a:pt x="12890" y="10741"/>
                    </a:lnTo>
                    <a:lnTo>
                      <a:pt x="12726" y="11816"/>
                    </a:lnTo>
                    <a:lnTo>
                      <a:pt x="12383" y="12830"/>
                    </a:lnTo>
                    <a:lnTo>
                      <a:pt x="11861" y="13770"/>
                    </a:lnTo>
                    <a:lnTo>
                      <a:pt x="11548" y="14217"/>
                    </a:lnTo>
                    <a:lnTo>
                      <a:pt x="11219" y="14620"/>
                    </a:lnTo>
                    <a:lnTo>
                      <a:pt x="10444" y="15262"/>
                    </a:lnTo>
                    <a:lnTo>
                      <a:pt x="9534" y="15709"/>
                    </a:lnTo>
                    <a:lnTo>
                      <a:pt x="8549" y="15933"/>
                    </a:lnTo>
                    <a:lnTo>
                      <a:pt x="8042" y="15948"/>
                    </a:lnTo>
                    <a:lnTo>
                      <a:pt x="7475" y="15933"/>
                    </a:lnTo>
                    <a:lnTo>
                      <a:pt x="6475" y="15769"/>
                    </a:lnTo>
                    <a:lnTo>
                      <a:pt x="5625" y="15441"/>
                    </a:lnTo>
                    <a:lnTo>
                      <a:pt x="4909" y="14963"/>
                    </a:lnTo>
                    <a:lnTo>
                      <a:pt x="4342" y="14322"/>
                    </a:lnTo>
                    <a:lnTo>
                      <a:pt x="3909" y="13516"/>
                    </a:lnTo>
                    <a:lnTo>
                      <a:pt x="3626" y="12547"/>
                    </a:lnTo>
                    <a:lnTo>
                      <a:pt x="3477" y="11413"/>
                    </a:lnTo>
                    <a:lnTo>
                      <a:pt x="3477" y="10786"/>
                    </a:lnTo>
                    <a:lnTo>
                      <a:pt x="3477" y="15"/>
                    </a:lnTo>
                    <a:lnTo>
                      <a:pt x="1" y="15"/>
                    </a:lnTo>
                    <a:lnTo>
                      <a:pt x="1" y="11338"/>
                    </a:lnTo>
                    <a:lnTo>
                      <a:pt x="16" y="12218"/>
                    </a:lnTo>
                    <a:lnTo>
                      <a:pt x="239" y="13800"/>
                    </a:lnTo>
                    <a:lnTo>
                      <a:pt x="687" y="15217"/>
                    </a:lnTo>
                    <a:lnTo>
                      <a:pt x="1179" y="16157"/>
                    </a:lnTo>
                    <a:lnTo>
                      <a:pt x="1567" y="16739"/>
                    </a:lnTo>
                    <a:lnTo>
                      <a:pt x="1791" y="17007"/>
                    </a:lnTo>
                    <a:lnTo>
                      <a:pt x="2015" y="17261"/>
                    </a:lnTo>
                    <a:lnTo>
                      <a:pt x="2522" y="17723"/>
                    </a:lnTo>
                    <a:lnTo>
                      <a:pt x="3074" y="18111"/>
                    </a:lnTo>
                    <a:lnTo>
                      <a:pt x="3671" y="18454"/>
                    </a:lnTo>
                    <a:lnTo>
                      <a:pt x="4327" y="18708"/>
                    </a:lnTo>
                    <a:lnTo>
                      <a:pt x="5043" y="18917"/>
                    </a:lnTo>
                    <a:lnTo>
                      <a:pt x="5804" y="19036"/>
                    </a:lnTo>
                    <a:lnTo>
                      <a:pt x="6625" y="19111"/>
                    </a:lnTo>
                    <a:lnTo>
                      <a:pt x="7505" y="19111"/>
                    </a:lnTo>
                    <a:lnTo>
                      <a:pt x="8385" y="18991"/>
                    </a:lnTo>
                    <a:lnTo>
                      <a:pt x="9250" y="18753"/>
                    </a:lnTo>
                    <a:lnTo>
                      <a:pt x="10086" y="18410"/>
                    </a:lnTo>
                    <a:lnTo>
                      <a:pt x="10488" y="18186"/>
                    </a:lnTo>
                    <a:lnTo>
                      <a:pt x="10847" y="17977"/>
                    </a:lnTo>
                    <a:lnTo>
                      <a:pt x="11533" y="17499"/>
                    </a:lnTo>
                    <a:lnTo>
                      <a:pt x="12144" y="16933"/>
                    </a:lnTo>
                    <a:lnTo>
                      <a:pt x="12667" y="16291"/>
                    </a:lnTo>
                    <a:lnTo>
                      <a:pt x="12905" y="15948"/>
                    </a:lnTo>
                    <a:lnTo>
                      <a:pt x="13054" y="15948"/>
                    </a:lnTo>
                    <a:lnTo>
                      <a:pt x="13054" y="18514"/>
                    </a:lnTo>
                    <a:lnTo>
                      <a:pt x="16381" y="18514"/>
                    </a:lnTo>
                    <a:lnTo>
                      <a:pt x="1636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63" name="Google Shape;63;p9"/>
              <p:cNvSpPr/>
              <p:nvPr/>
            </p:nvSpPr>
            <p:spPr>
              <a:xfrm>
                <a:off x="2947697" y="2540018"/>
                <a:ext cx="127447" cy="189538"/>
              </a:xfrm>
              <a:custGeom>
                <a:avLst/>
                <a:gdLst/>
                <a:ahLst/>
                <a:cxnLst/>
                <a:rect l="l" t="t" r="r" b="b"/>
                <a:pathLst>
                  <a:path w="18619" h="27690" extrusionOk="0">
                    <a:moveTo>
                      <a:pt x="9071" y="11175"/>
                    </a:moveTo>
                    <a:lnTo>
                      <a:pt x="10160" y="11205"/>
                    </a:lnTo>
                    <a:lnTo>
                      <a:pt x="11219" y="11458"/>
                    </a:lnTo>
                    <a:lnTo>
                      <a:pt x="12233" y="11906"/>
                    </a:lnTo>
                    <a:lnTo>
                      <a:pt x="13158" y="12562"/>
                    </a:lnTo>
                    <a:lnTo>
                      <a:pt x="13561" y="12980"/>
                    </a:lnTo>
                    <a:lnTo>
                      <a:pt x="13964" y="13442"/>
                    </a:lnTo>
                    <a:lnTo>
                      <a:pt x="14605" y="14517"/>
                    </a:lnTo>
                    <a:lnTo>
                      <a:pt x="15038" y="15725"/>
                    </a:lnTo>
                    <a:lnTo>
                      <a:pt x="15262" y="17098"/>
                    </a:lnTo>
                    <a:lnTo>
                      <a:pt x="15277" y="17843"/>
                    </a:lnTo>
                    <a:lnTo>
                      <a:pt x="15262" y="18589"/>
                    </a:lnTo>
                    <a:lnTo>
                      <a:pt x="15038" y="19962"/>
                    </a:lnTo>
                    <a:lnTo>
                      <a:pt x="14605" y="21185"/>
                    </a:lnTo>
                    <a:lnTo>
                      <a:pt x="13964" y="22244"/>
                    </a:lnTo>
                    <a:lnTo>
                      <a:pt x="13561" y="22722"/>
                    </a:lnTo>
                    <a:lnTo>
                      <a:pt x="13143" y="23140"/>
                    </a:lnTo>
                    <a:lnTo>
                      <a:pt x="12189" y="23811"/>
                    </a:lnTo>
                    <a:lnTo>
                      <a:pt x="11129" y="24273"/>
                    </a:lnTo>
                    <a:lnTo>
                      <a:pt x="9981" y="24512"/>
                    </a:lnTo>
                    <a:lnTo>
                      <a:pt x="9384" y="24527"/>
                    </a:lnTo>
                    <a:lnTo>
                      <a:pt x="8787" y="24512"/>
                    </a:lnTo>
                    <a:lnTo>
                      <a:pt x="7653" y="24273"/>
                    </a:lnTo>
                    <a:lnTo>
                      <a:pt x="6579" y="23811"/>
                    </a:lnTo>
                    <a:lnTo>
                      <a:pt x="5639" y="23125"/>
                    </a:lnTo>
                    <a:lnTo>
                      <a:pt x="5222" y="22692"/>
                    </a:lnTo>
                    <a:lnTo>
                      <a:pt x="4804" y="22230"/>
                    </a:lnTo>
                    <a:lnTo>
                      <a:pt x="4162" y="21170"/>
                    </a:lnTo>
                    <a:lnTo>
                      <a:pt x="3730" y="19947"/>
                    </a:lnTo>
                    <a:lnTo>
                      <a:pt x="3506" y="18589"/>
                    </a:lnTo>
                    <a:lnTo>
                      <a:pt x="3491" y="17843"/>
                    </a:lnTo>
                    <a:lnTo>
                      <a:pt x="3506" y="17098"/>
                    </a:lnTo>
                    <a:lnTo>
                      <a:pt x="3730" y="15740"/>
                    </a:lnTo>
                    <a:lnTo>
                      <a:pt x="4162" y="14532"/>
                    </a:lnTo>
                    <a:lnTo>
                      <a:pt x="4804" y="13472"/>
                    </a:lnTo>
                    <a:lnTo>
                      <a:pt x="5222" y="12995"/>
                    </a:lnTo>
                    <a:lnTo>
                      <a:pt x="5371" y="12831"/>
                    </a:lnTo>
                    <a:lnTo>
                      <a:pt x="5550" y="12682"/>
                    </a:lnTo>
                    <a:lnTo>
                      <a:pt x="5983" y="12294"/>
                    </a:lnTo>
                    <a:lnTo>
                      <a:pt x="6952" y="11712"/>
                    </a:lnTo>
                    <a:lnTo>
                      <a:pt x="7982" y="11339"/>
                    </a:lnTo>
                    <a:lnTo>
                      <a:pt x="9071" y="11175"/>
                    </a:lnTo>
                    <a:close/>
                    <a:moveTo>
                      <a:pt x="15143" y="1"/>
                    </a:moveTo>
                    <a:lnTo>
                      <a:pt x="15143" y="8549"/>
                    </a:lnTo>
                    <a:lnTo>
                      <a:pt x="15292" y="11115"/>
                    </a:lnTo>
                    <a:lnTo>
                      <a:pt x="15143" y="11115"/>
                    </a:lnTo>
                    <a:lnTo>
                      <a:pt x="14904" y="10757"/>
                    </a:lnTo>
                    <a:lnTo>
                      <a:pt x="14352" y="10116"/>
                    </a:lnTo>
                    <a:lnTo>
                      <a:pt x="13710" y="9549"/>
                    </a:lnTo>
                    <a:lnTo>
                      <a:pt x="13009" y="9056"/>
                    </a:lnTo>
                    <a:lnTo>
                      <a:pt x="12636" y="8862"/>
                    </a:lnTo>
                    <a:lnTo>
                      <a:pt x="12189" y="8639"/>
                    </a:lnTo>
                    <a:lnTo>
                      <a:pt x="11249" y="8296"/>
                    </a:lnTo>
                    <a:lnTo>
                      <a:pt x="10294" y="8072"/>
                    </a:lnTo>
                    <a:lnTo>
                      <a:pt x="9309" y="7967"/>
                    </a:lnTo>
                    <a:lnTo>
                      <a:pt x="8355" y="7967"/>
                    </a:lnTo>
                    <a:lnTo>
                      <a:pt x="7489" y="8057"/>
                    </a:lnTo>
                    <a:lnTo>
                      <a:pt x="6654" y="8236"/>
                    </a:lnTo>
                    <a:lnTo>
                      <a:pt x="5848" y="8504"/>
                    </a:lnTo>
                    <a:lnTo>
                      <a:pt x="5087" y="8862"/>
                    </a:lnTo>
                    <a:lnTo>
                      <a:pt x="4341" y="9295"/>
                    </a:lnTo>
                    <a:lnTo>
                      <a:pt x="3625" y="9832"/>
                    </a:lnTo>
                    <a:lnTo>
                      <a:pt x="2939" y="10459"/>
                    </a:lnTo>
                    <a:lnTo>
                      <a:pt x="2611" y="10802"/>
                    </a:lnTo>
                    <a:lnTo>
                      <a:pt x="2298" y="11160"/>
                    </a:lnTo>
                    <a:lnTo>
                      <a:pt x="1731" y="11906"/>
                    </a:lnTo>
                    <a:lnTo>
                      <a:pt x="1238" y="12711"/>
                    </a:lnTo>
                    <a:lnTo>
                      <a:pt x="836" y="13547"/>
                    </a:lnTo>
                    <a:lnTo>
                      <a:pt x="507" y="14427"/>
                    </a:lnTo>
                    <a:lnTo>
                      <a:pt x="254" y="15337"/>
                    </a:lnTo>
                    <a:lnTo>
                      <a:pt x="90" y="16307"/>
                    </a:lnTo>
                    <a:lnTo>
                      <a:pt x="15" y="17306"/>
                    </a:lnTo>
                    <a:lnTo>
                      <a:pt x="0" y="17829"/>
                    </a:lnTo>
                    <a:lnTo>
                      <a:pt x="15" y="18351"/>
                    </a:lnTo>
                    <a:lnTo>
                      <a:pt x="90" y="19350"/>
                    </a:lnTo>
                    <a:lnTo>
                      <a:pt x="254" y="20320"/>
                    </a:lnTo>
                    <a:lnTo>
                      <a:pt x="507" y="21245"/>
                    </a:lnTo>
                    <a:lnTo>
                      <a:pt x="836" y="22125"/>
                    </a:lnTo>
                    <a:lnTo>
                      <a:pt x="1238" y="22961"/>
                    </a:lnTo>
                    <a:lnTo>
                      <a:pt x="1731" y="23751"/>
                    </a:lnTo>
                    <a:lnTo>
                      <a:pt x="2298" y="24497"/>
                    </a:lnTo>
                    <a:lnTo>
                      <a:pt x="2611" y="24855"/>
                    </a:lnTo>
                    <a:lnTo>
                      <a:pt x="2939" y="25198"/>
                    </a:lnTo>
                    <a:lnTo>
                      <a:pt x="3625" y="25825"/>
                    </a:lnTo>
                    <a:lnTo>
                      <a:pt x="4341" y="26362"/>
                    </a:lnTo>
                    <a:lnTo>
                      <a:pt x="5087" y="26795"/>
                    </a:lnTo>
                    <a:lnTo>
                      <a:pt x="5848" y="27153"/>
                    </a:lnTo>
                    <a:lnTo>
                      <a:pt x="6654" y="27421"/>
                    </a:lnTo>
                    <a:lnTo>
                      <a:pt x="7489" y="27600"/>
                    </a:lnTo>
                    <a:lnTo>
                      <a:pt x="8355" y="27690"/>
                    </a:lnTo>
                    <a:lnTo>
                      <a:pt x="9294" y="27690"/>
                    </a:lnTo>
                    <a:lnTo>
                      <a:pt x="10279" y="27570"/>
                    </a:lnTo>
                    <a:lnTo>
                      <a:pt x="11234" y="27332"/>
                    </a:lnTo>
                    <a:lnTo>
                      <a:pt x="12159" y="26959"/>
                    </a:lnTo>
                    <a:lnTo>
                      <a:pt x="12606" y="26720"/>
                    </a:lnTo>
                    <a:lnTo>
                      <a:pt x="12994" y="26526"/>
                    </a:lnTo>
                    <a:lnTo>
                      <a:pt x="13695" y="26049"/>
                    </a:lnTo>
                    <a:lnTo>
                      <a:pt x="14337" y="25482"/>
                    </a:lnTo>
                    <a:lnTo>
                      <a:pt x="14889" y="24825"/>
                    </a:lnTo>
                    <a:lnTo>
                      <a:pt x="15128" y="24467"/>
                    </a:lnTo>
                    <a:lnTo>
                      <a:pt x="15277" y="24467"/>
                    </a:lnTo>
                    <a:lnTo>
                      <a:pt x="15277" y="27048"/>
                    </a:lnTo>
                    <a:lnTo>
                      <a:pt x="18619" y="27048"/>
                    </a:lnTo>
                    <a:lnTo>
                      <a:pt x="1861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64" name="Google Shape;64;p9"/>
          <p:cNvSpPr txBox="1"/>
          <p:nvPr/>
        </p:nvSpPr>
        <p:spPr>
          <a:xfrm>
            <a:off x="7378500" y="4824925"/>
            <a:ext cx="1765500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© 2018 Google LLC. All rights reserved.</a:t>
            </a:r>
            <a:endParaRPr sz="7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Red">
  <p:cSld name="SECTION_HEADER_1_3">
    <p:bg>
      <p:bgPr>
        <a:solidFill>
          <a:srgbClr val="EA4335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1"/>
          <p:cNvGrpSpPr/>
          <p:nvPr/>
        </p:nvGrpSpPr>
        <p:grpSpPr>
          <a:xfrm>
            <a:off x="1016333" y="4623437"/>
            <a:ext cx="1349662" cy="238942"/>
            <a:chOff x="1532144" y="2517656"/>
            <a:chExt cx="1543000" cy="273170"/>
          </a:xfrm>
        </p:grpSpPr>
        <p:sp>
          <p:nvSpPr>
            <p:cNvPr id="70" name="Google Shape;70;p11"/>
            <p:cNvSpPr/>
            <p:nvPr/>
          </p:nvSpPr>
          <p:spPr>
            <a:xfrm>
              <a:off x="1532144" y="2517656"/>
              <a:ext cx="837369" cy="273170"/>
            </a:xfrm>
            <a:custGeom>
              <a:avLst/>
              <a:gdLst/>
              <a:ahLst/>
              <a:cxnLst/>
              <a:rect l="l" t="t" r="r" b="b"/>
              <a:pathLst>
                <a:path w="122333" h="39908" extrusionOk="0">
                  <a:moveTo>
                    <a:pt x="113784" y="14889"/>
                  </a:moveTo>
                  <a:lnTo>
                    <a:pt x="114381" y="14949"/>
                  </a:lnTo>
                  <a:lnTo>
                    <a:pt x="114963" y="15098"/>
                  </a:lnTo>
                  <a:lnTo>
                    <a:pt x="115515" y="15322"/>
                  </a:lnTo>
                  <a:lnTo>
                    <a:pt x="115783" y="15471"/>
                  </a:lnTo>
                  <a:lnTo>
                    <a:pt x="116022" y="15591"/>
                  </a:lnTo>
                  <a:lnTo>
                    <a:pt x="116439" y="15919"/>
                  </a:lnTo>
                  <a:lnTo>
                    <a:pt x="116783" y="16307"/>
                  </a:lnTo>
                  <a:lnTo>
                    <a:pt x="117066" y="16754"/>
                  </a:lnTo>
                  <a:lnTo>
                    <a:pt x="117185" y="16993"/>
                  </a:lnTo>
                  <a:lnTo>
                    <a:pt x="108264" y="20693"/>
                  </a:lnTo>
                  <a:lnTo>
                    <a:pt x="108264" y="20036"/>
                  </a:lnTo>
                  <a:lnTo>
                    <a:pt x="108443" y="18858"/>
                  </a:lnTo>
                  <a:lnTo>
                    <a:pt x="108846" y="17799"/>
                  </a:lnTo>
                  <a:lnTo>
                    <a:pt x="109487" y="16874"/>
                  </a:lnTo>
                  <a:lnTo>
                    <a:pt x="109890" y="16471"/>
                  </a:lnTo>
                  <a:lnTo>
                    <a:pt x="110308" y="16083"/>
                  </a:lnTo>
                  <a:lnTo>
                    <a:pt x="111173" y="15501"/>
                  </a:lnTo>
                  <a:lnTo>
                    <a:pt x="112083" y="15098"/>
                  </a:lnTo>
                  <a:lnTo>
                    <a:pt x="113008" y="14904"/>
                  </a:lnTo>
                  <a:lnTo>
                    <a:pt x="113486" y="14889"/>
                  </a:lnTo>
                  <a:close/>
                  <a:moveTo>
                    <a:pt x="41265" y="14934"/>
                  </a:moveTo>
                  <a:lnTo>
                    <a:pt x="42309" y="14964"/>
                  </a:lnTo>
                  <a:lnTo>
                    <a:pt x="43353" y="15188"/>
                  </a:lnTo>
                  <a:lnTo>
                    <a:pt x="44338" y="15620"/>
                  </a:lnTo>
                  <a:lnTo>
                    <a:pt x="45248" y="16247"/>
                  </a:lnTo>
                  <a:lnTo>
                    <a:pt x="45651" y="16635"/>
                  </a:lnTo>
                  <a:lnTo>
                    <a:pt x="46039" y="17112"/>
                  </a:lnTo>
                  <a:lnTo>
                    <a:pt x="46665" y="18142"/>
                  </a:lnTo>
                  <a:lnTo>
                    <a:pt x="47068" y="19246"/>
                  </a:lnTo>
                  <a:lnTo>
                    <a:pt x="47277" y="20394"/>
                  </a:lnTo>
                  <a:lnTo>
                    <a:pt x="47262" y="21558"/>
                  </a:lnTo>
                  <a:lnTo>
                    <a:pt x="47053" y="22707"/>
                  </a:lnTo>
                  <a:lnTo>
                    <a:pt x="46650" y="23811"/>
                  </a:lnTo>
                  <a:lnTo>
                    <a:pt x="46024" y="24840"/>
                  </a:lnTo>
                  <a:lnTo>
                    <a:pt x="45636" y="25317"/>
                  </a:lnTo>
                  <a:lnTo>
                    <a:pt x="45517" y="25437"/>
                  </a:lnTo>
                  <a:lnTo>
                    <a:pt x="45382" y="25556"/>
                  </a:lnTo>
                  <a:lnTo>
                    <a:pt x="44965" y="25914"/>
                  </a:lnTo>
                  <a:lnTo>
                    <a:pt x="44040" y="26481"/>
                  </a:lnTo>
                  <a:lnTo>
                    <a:pt x="43040" y="26854"/>
                  </a:lnTo>
                  <a:lnTo>
                    <a:pt x="42011" y="27018"/>
                  </a:lnTo>
                  <a:lnTo>
                    <a:pt x="40967" y="26988"/>
                  </a:lnTo>
                  <a:lnTo>
                    <a:pt x="39952" y="26750"/>
                  </a:lnTo>
                  <a:lnTo>
                    <a:pt x="38982" y="26332"/>
                  </a:lnTo>
                  <a:lnTo>
                    <a:pt x="38102" y="25705"/>
                  </a:lnTo>
                  <a:lnTo>
                    <a:pt x="37699" y="25317"/>
                  </a:lnTo>
                  <a:lnTo>
                    <a:pt x="37311" y="24840"/>
                  </a:lnTo>
                  <a:lnTo>
                    <a:pt x="36685" y="23811"/>
                  </a:lnTo>
                  <a:lnTo>
                    <a:pt x="36267" y="22707"/>
                  </a:lnTo>
                  <a:lnTo>
                    <a:pt x="36058" y="21558"/>
                  </a:lnTo>
                  <a:lnTo>
                    <a:pt x="36058" y="20394"/>
                  </a:lnTo>
                  <a:lnTo>
                    <a:pt x="36267" y="19246"/>
                  </a:lnTo>
                  <a:lnTo>
                    <a:pt x="36670" y="18142"/>
                  </a:lnTo>
                  <a:lnTo>
                    <a:pt x="37297" y="17112"/>
                  </a:lnTo>
                  <a:lnTo>
                    <a:pt x="37684" y="16635"/>
                  </a:lnTo>
                  <a:lnTo>
                    <a:pt x="37774" y="16530"/>
                  </a:lnTo>
                  <a:lnTo>
                    <a:pt x="37878" y="16456"/>
                  </a:lnTo>
                  <a:lnTo>
                    <a:pt x="38296" y="16083"/>
                  </a:lnTo>
                  <a:lnTo>
                    <a:pt x="39221" y="15501"/>
                  </a:lnTo>
                  <a:lnTo>
                    <a:pt x="40221" y="15113"/>
                  </a:lnTo>
                  <a:lnTo>
                    <a:pt x="41265" y="14934"/>
                  </a:lnTo>
                  <a:close/>
                  <a:moveTo>
                    <a:pt x="63076" y="14934"/>
                  </a:moveTo>
                  <a:lnTo>
                    <a:pt x="64135" y="14964"/>
                  </a:lnTo>
                  <a:lnTo>
                    <a:pt x="65164" y="15188"/>
                  </a:lnTo>
                  <a:lnTo>
                    <a:pt x="66149" y="15620"/>
                  </a:lnTo>
                  <a:lnTo>
                    <a:pt x="67059" y="16247"/>
                  </a:lnTo>
                  <a:lnTo>
                    <a:pt x="67462" y="16635"/>
                  </a:lnTo>
                  <a:lnTo>
                    <a:pt x="67865" y="17112"/>
                  </a:lnTo>
                  <a:lnTo>
                    <a:pt x="68476" y="18142"/>
                  </a:lnTo>
                  <a:lnTo>
                    <a:pt x="68894" y="19246"/>
                  </a:lnTo>
                  <a:lnTo>
                    <a:pt x="69088" y="20394"/>
                  </a:lnTo>
                  <a:lnTo>
                    <a:pt x="69088" y="21558"/>
                  </a:lnTo>
                  <a:lnTo>
                    <a:pt x="68879" y="22707"/>
                  </a:lnTo>
                  <a:lnTo>
                    <a:pt x="68461" y="23811"/>
                  </a:lnTo>
                  <a:lnTo>
                    <a:pt x="67850" y="24840"/>
                  </a:lnTo>
                  <a:lnTo>
                    <a:pt x="67447" y="25317"/>
                  </a:lnTo>
                  <a:lnTo>
                    <a:pt x="67343" y="25437"/>
                  </a:lnTo>
                  <a:lnTo>
                    <a:pt x="67208" y="25556"/>
                  </a:lnTo>
                  <a:lnTo>
                    <a:pt x="66776" y="25914"/>
                  </a:lnTo>
                  <a:lnTo>
                    <a:pt x="65851" y="26481"/>
                  </a:lnTo>
                  <a:lnTo>
                    <a:pt x="64866" y="26854"/>
                  </a:lnTo>
                  <a:lnTo>
                    <a:pt x="63822" y="27018"/>
                  </a:lnTo>
                  <a:lnTo>
                    <a:pt x="62792" y="26988"/>
                  </a:lnTo>
                  <a:lnTo>
                    <a:pt x="61763" y="26750"/>
                  </a:lnTo>
                  <a:lnTo>
                    <a:pt x="60793" y="26332"/>
                  </a:lnTo>
                  <a:lnTo>
                    <a:pt x="59913" y="25705"/>
                  </a:lnTo>
                  <a:lnTo>
                    <a:pt x="59525" y="25317"/>
                  </a:lnTo>
                  <a:lnTo>
                    <a:pt x="59122" y="24840"/>
                  </a:lnTo>
                  <a:lnTo>
                    <a:pt x="58511" y="23811"/>
                  </a:lnTo>
                  <a:lnTo>
                    <a:pt x="58093" y="22707"/>
                  </a:lnTo>
                  <a:lnTo>
                    <a:pt x="57884" y="21558"/>
                  </a:lnTo>
                  <a:lnTo>
                    <a:pt x="57884" y="20394"/>
                  </a:lnTo>
                  <a:lnTo>
                    <a:pt x="58093" y="19246"/>
                  </a:lnTo>
                  <a:lnTo>
                    <a:pt x="58496" y="18142"/>
                  </a:lnTo>
                  <a:lnTo>
                    <a:pt x="59107" y="17112"/>
                  </a:lnTo>
                  <a:lnTo>
                    <a:pt x="59510" y="16635"/>
                  </a:lnTo>
                  <a:lnTo>
                    <a:pt x="59600" y="16530"/>
                  </a:lnTo>
                  <a:lnTo>
                    <a:pt x="59689" y="16456"/>
                  </a:lnTo>
                  <a:lnTo>
                    <a:pt x="60107" y="16083"/>
                  </a:lnTo>
                  <a:lnTo>
                    <a:pt x="61032" y="15501"/>
                  </a:lnTo>
                  <a:lnTo>
                    <a:pt x="62032" y="15113"/>
                  </a:lnTo>
                  <a:lnTo>
                    <a:pt x="63076" y="14934"/>
                  </a:lnTo>
                  <a:close/>
                  <a:moveTo>
                    <a:pt x="85245" y="14964"/>
                  </a:moveTo>
                  <a:lnTo>
                    <a:pt x="85782" y="14979"/>
                  </a:lnTo>
                  <a:lnTo>
                    <a:pt x="86841" y="15203"/>
                  </a:lnTo>
                  <a:lnTo>
                    <a:pt x="87826" y="15635"/>
                  </a:lnTo>
                  <a:lnTo>
                    <a:pt x="88676" y="16292"/>
                  </a:lnTo>
                  <a:lnTo>
                    <a:pt x="89049" y="16695"/>
                  </a:lnTo>
                  <a:lnTo>
                    <a:pt x="89422" y="17157"/>
                  </a:lnTo>
                  <a:lnTo>
                    <a:pt x="90004" y="18186"/>
                  </a:lnTo>
                  <a:lnTo>
                    <a:pt x="90392" y="19290"/>
                  </a:lnTo>
                  <a:lnTo>
                    <a:pt x="90571" y="20439"/>
                  </a:lnTo>
                  <a:lnTo>
                    <a:pt x="90571" y="21036"/>
                  </a:lnTo>
                  <a:lnTo>
                    <a:pt x="90571" y="21633"/>
                  </a:lnTo>
                  <a:lnTo>
                    <a:pt x="90392" y="22781"/>
                  </a:lnTo>
                  <a:lnTo>
                    <a:pt x="90004" y="23870"/>
                  </a:lnTo>
                  <a:lnTo>
                    <a:pt x="89407" y="24870"/>
                  </a:lnTo>
                  <a:lnTo>
                    <a:pt x="89049" y="25332"/>
                  </a:lnTo>
                  <a:lnTo>
                    <a:pt x="88676" y="25720"/>
                  </a:lnTo>
                  <a:lnTo>
                    <a:pt x="87811" y="26362"/>
                  </a:lnTo>
                  <a:lnTo>
                    <a:pt x="86826" y="26809"/>
                  </a:lnTo>
                  <a:lnTo>
                    <a:pt x="85782" y="27033"/>
                  </a:lnTo>
                  <a:lnTo>
                    <a:pt x="85245" y="27048"/>
                  </a:lnTo>
                  <a:lnTo>
                    <a:pt x="84678" y="27033"/>
                  </a:lnTo>
                  <a:lnTo>
                    <a:pt x="83604" y="26809"/>
                  </a:lnTo>
                  <a:lnTo>
                    <a:pt x="82589" y="26362"/>
                  </a:lnTo>
                  <a:lnTo>
                    <a:pt x="81694" y="25720"/>
                  </a:lnTo>
                  <a:lnTo>
                    <a:pt x="81306" y="25332"/>
                  </a:lnTo>
                  <a:lnTo>
                    <a:pt x="80918" y="24885"/>
                  </a:lnTo>
                  <a:lnTo>
                    <a:pt x="80292" y="23885"/>
                  </a:lnTo>
                  <a:lnTo>
                    <a:pt x="79874" y="22796"/>
                  </a:lnTo>
                  <a:lnTo>
                    <a:pt x="79680" y="21633"/>
                  </a:lnTo>
                  <a:lnTo>
                    <a:pt x="79680" y="21036"/>
                  </a:lnTo>
                  <a:lnTo>
                    <a:pt x="79680" y="20439"/>
                  </a:lnTo>
                  <a:lnTo>
                    <a:pt x="79874" y="19261"/>
                  </a:lnTo>
                  <a:lnTo>
                    <a:pt x="80292" y="18157"/>
                  </a:lnTo>
                  <a:lnTo>
                    <a:pt x="80918" y="17142"/>
                  </a:lnTo>
                  <a:lnTo>
                    <a:pt x="81306" y="16695"/>
                  </a:lnTo>
                  <a:lnTo>
                    <a:pt x="81694" y="16292"/>
                  </a:lnTo>
                  <a:lnTo>
                    <a:pt x="82589" y="15635"/>
                  </a:lnTo>
                  <a:lnTo>
                    <a:pt x="83604" y="15203"/>
                  </a:lnTo>
                  <a:lnTo>
                    <a:pt x="84678" y="14979"/>
                  </a:lnTo>
                  <a:lnTo>
                    <a:pt x="85245" y="14964"/>
                  </a:lnTo>
                  <a:close/>
                  <a:moveTo>
                    <a:pt x="97433" y="1045"/>
                  </a:moveTo>
                  <a:lnTo>
                    <a:pt x="97433" y="30345"/>
                  </a:lnTo>
                  <a:lnTo>
                    <a:pt x="101819" y="30345"/>
                  </a:lnTo>
                  <a:lnTo>
                    <a:pt x="101819" y="1045"/>
                  </a:lnTo>
                  <a:close/>
                  <a:moveTo>
                    <a:pt x="41190" y="11040"/>
                  </a:moveTo>
                  <a:lnTo>
                    <a:pt x="40236" y="11130"/>
                  </a:lnTo>
                  <a:lnTo>
                    <a:pt x="39281" y="11309"/>
                  </a:lnTo>
                  <a:lnTo>
                    <a:pt x="38356" y="11578"/>
                  </a:lnTo>
                  <a:lnTo>
                    <a:pt x="37461" y="11936"/>
                  </a:lnTo>
                  <a:lnTo>
                    <a:pt x="36580" y="12383"/>
                  </a:lnTo>
                  <a:lnTo>
                    <a:pt x="35745" y="12905"/>
                  </a:lnTo>
                  <a:lnTo>
                    <a:pt x="34954" y="13532"/>
                  </a:lnTo>
                  <a:lnTo>
                    <a:pt x="34566" y="13875"/>
                  </a:lnTo>
                  <a:lnTo>
                    <a:pt x="34208" y="14248"/>
                  </a:lnTo>
                  <a:lnTo>
                    <a:pt x="33582" y="15054"/>
                  </a:lnTo>
                  <a:lnTo>
                    <a:pt x="33030" y="15889"/>
                  </a:lnTo>
                  <a:lnTo>
                    <a:pt x="32582" y="16769"/>
                  </a:lnTo>
                  <a:lnTo>
                    <a:pt x="32209" y="17664"/>
                  </a:lnTo>
                  <a:lnTo>
                    <a:pt x="31941" y="18604"/>
                  </a:lnTo>
                  <a:lnTo>
                    <a:pt x="31762" y="19559"/>
                  </a:lnTo>
                  <a:lnTo>
                    <a:pt x="31672" y="20514"/>
                  </a:lnTo>
                  <a:lnTo>
                    <a:pt x="31672" y="21469"/>
                  </a:lnTo>
                  <a:lnTo>
                    <a:pt x="31762" y="22438"/>
                  </a:lnTo>
                  <a:lnTo>
                    <a:pt x="31941" y="23378"/>
                  </a:lnTo>
                  <a:lnTo>
                    <a:pt x="32209" y="24318"/>
                  </a:lnTo>
                  <a:lnTo>
                    <a:pt x="32582" y="25228"/>
                  </a:lnTo>
                  <a:lnTo>
                    <a:pt x="33030" y="26093"/>
                  </a:lnTo>
                  <a:lnTo>
                    <a:pt x="33582" y="26944"/>
                  </a:lnTo>
                  <a:lnTo>
                    <a:pt x="34208" y="27734"/>
                  </a:lnTo>
                  <a:lnTo>
                    <a:pt x="34566" y="28107"/>
                  </a:lnTo>
                  <a:lnTo>
                    <a:pt x="34954" y="28450"/>
                  </a:lnTo>
                  <a:lnTo>
                    <a:pt x="35745" y="29077"/>
                  </a:lnTo>
                  <a:lnTo>
                    <a:pt x="36580" y="29614"/>
                  </a:lnTo>
                  <a:lnTo>
                    <a:pt x="37461" y="30047"/>
                  </a:lnTo>
                  <a:lnTo>
                    <a:pt x="38356" y="30405"/>
                  </a:lnTo>
                  <a:lnTo>
                    <a:pt x="39281" y="30673"/>
                  </a:lnTo>
                  <a:lnTo>
                    <a:pt x="40236" y="30852"/>
                  </a:lnTo>
                  <a:lnTo>
                    <a:pt x="41190" y="30942"/>
                  </a:lnTo>
                  <a:lnTo>
                    <a:pt x="42145" y="30942"/>
                  </a:lnTo>
                  <a:lnTo>
                    <a:pt x="43100" y="30852"/>
                  </a:lnTo>
                  <a:lnTo>
                    <a:pt x="44040" y="30673"/>
                  </a:lnTo>
                  <a:lnTo>
                    <a:pt x="44980" y="30405"/>
                  </a:lnTo>
                  <a:lnTo>
                    <a:pt x="45875" y="30047"/>
                  </a:lnTo>
                  <a:lnTo>
                    <a:pt x="46755" y="29614"/>
                  </a:lnTo>
                  <a:lnTo>
                    <a:pt x="47590" y="29077"/>
                  </a:lnTo>
                  <a:lnTo>
                    <a:pt x="48381" y="28450"/>
                  </a:lnTo>
                  <a:lnTo>
                    <a:pt x="48769" y="28107"/>
                  </a:lnTo>
                  <a:lnTo>
                    <a:pt x="49112" y="27734"/>
                  </a:lnTo>
                  <a:lnTo>
                    <a:pt x="49754" y="26944"/>
                  </a:lnTo>
                  <a:lnTo>
                    <a:pt x="50306" y="26093"/>
                  </a:lnTo>
                  <a:lnTo>
                    <a:pt x="50753" y="25228"/>
                  </a:lnTo>
                  <a:lnTo>
                    <a:pt x="51111" y="24318"/>
                  </a:lnTo>
                  <a:lnTo>
                    <a:pt x="51395" y="23378"/>
                  </a:lnTo>
                  <a:lnTo>
                    <a:pt x="51574" y="22438"/>
                  </a:lnTo>
                  <a:lnTo>
                    <a:pt x="51663" y="21469"/>
                  </a:lnTo>
                  <a:lnTo>
                    <a:pt x="51663" y="20514"/>
                  </a:lnTo>
                  <a:lnTo>
                    <a:pt x="51574" y="19559"/>
                  </a:lnTo>
                  <a:lnTo>
                    <a:pt x="51395" y="18604"/>
                  </a:lnTo>
                  <a:lnTo>
                    <a:pt x="51111" y="17664"/>
                  </a:lnTo>
                  <a:lnTo>
                    <a:pt x="50753" y="16769"/>
                  </a:lnTo>
                  <a:lnTo>
                    <a:pt x="50306" y="15889"/>
                  </a:lnTo>
                  <a:lnTo>
                    <a:pt x="49754" y="15054"/>
                  </a:lnTo>
                  <a:lnTo>
                    <a:pt x="49112" y="14248"/>
                  </a:lnTo>
                  <a:lnTo>
                    <a:pt x="48769" y="13875"/>
                  </a:lnTo>
                  <a:lnTo>
                    <a:pt x="48381" y="13532"/>
                  </a:lnTo>
                  <a:lnTo>
                    <a:pt x="47590" y="12905"/>
                  </a:lnTo>
                  <a:lnTo>
                    <a:pt x="46755" y="12383"/>
                  </a:lnTo>
                  <a:lnTo>
                    <a:pt x="45875" y="11936"/>
                  </a:lnTo>
                  <a:lnTo>
                    <a:pt x="44980" y="11578"/>
                  </a:lnTo>
                  <a:lnTo>
                    <a:pt x="44040" y="11309"/>
                  </a:lnTo>
                  <a:lnTo>
                    <a:pt x="43100" y="11130"/>
                  </a:lnTo>
                  <a:lnTo>
                    <a:pt x="42145" y="11040"/>
                  </a:lnTo>
                  <a:close/>
                  <a:moveTo>
                    <a:pt x="63031" y="11040"/>
                  </a:moveTo>
                  <a:lnTo>
                    <a:pt x="62076" y="11130"/>
                  </a:lnTo>
                  <a:lnTo>
                    <a:pt x="61121" y="11309"/>
                  </a:lnTo>
                  <a:lnTo>
                    <a:pt x="60197" y="11578"/>
                  </a:lnTo>
                  <a:lnTo>
                    <a:pt x="59286" y="11936"/>
                  </a:lnTo>
                  <a:lnTo>
                    <a:pt x="58421" y="12383"/>
                  </a:lnTo>
                  <a:lnTo>
                    <a:pt x="57586" y="12905"/>
                  </a:lnTo>
                  <a:lnTo>
                    <a:pt x="56780" y="13532"/>
                  </a:lnTo>
                  <a:lnTo>
                    <a:pt x="56407" y="13875"/>
                  </a:lnTo>
                  <a:lnTo>
                    <a:pt x="56049" y="14248"/>
                  </a:lnTo>
                  <a:lnTo>
                    <a:pt x="55408" y="15054"/>
                  </a:lnTo>
                  <a:lnTo>
                    <a:pt x="54871" y="15889"/>
                  </a:lnTo>
                  <a:lnTo>
                    <a:pt x="54408" y="16769"/>
                  </a:lnTo>
                  <a:lnTo>
                    <a:pt x="54050" y="17664"/>
                  </a:lnTo>
                  <a:lnTo>
                    <a:pt x="53782" y="18604"/>
                  </a:lnTo>
                  <a:lnTo>
                    <a:pt x="53603" y="19559"/>
                  </a:lnTo>
                  <a:lnTo>
                    <a:pt x="53513" y="20514"/>
                  </a:lnTo>
                  <a:lnTo>
                    <a:pt x="53513" y="21469"/>
                  </a:lnTo>
                  <a:lnTo>
                    <a:pt x="53603" y="22438"/>
                  </a:lnTo>
                  <a:lnTo>
                    <a:pt x="53782" y="23378"/>
                  </a:lnTo>
                  <a:lnTo>
                    <a:pt x="54050" y="24318"/>
                  </a:lnTo>
                  <a:lnTo>
                    <a:pt x="54408" y="25228"/>
                  </a:lnTo>
                  <a:lnTo>
                    <a:pt x="54871" y="26093"/>
                  </a:lnTo>
                  <a:lnTo>
                    <a:pt x="55408" y="26944"/>
                  </a:lnTo>
                  <a:lnTo>
                    <a:pt x="56049" y="27734"/>
                  </a:lnTo>
                  <a:lnTo>
                    <a:pt x="56407" y="28107"/>
                  </a:lnTo>
                  <a:lnTo>
                    <a:pt x="56780" y="28450"/>
                  </a:lnTo>
                  <a:lnTo>
                    <a:pt x="57586" y="29077"/>
                  </a:lnTo>
                  <a:lnTo>
                    <a:pt x="58421" y="29614"/>
                  </a:lnTo>
                  <a:lnTo>
                    <a:pt x="59286" y="30047"/>
                  </a:lnTo>
                  <a:lnTo>
                    <a:pt x="60197" y="30405"/>
                  </a:lnTo>
                  <a:lnTo>
                    <a:pt x="61121" y="30673"/>
                  </a:lnTo>
                  <a:lnTo>
                    <a:pt x="62076" y="30852"/>
                  </a:lnTo>
                  <a:lnTo>
                    <a:pt x="63031" y="30942"/>
                  </a:lnTo>
                  <a:lnTo>
                    <a:pt x="63986" y="30942"/>
                  </a:lnTo>
                  <a:lnTo>
                    <a:pt x="64941" y="30852"/>
                  </a:lnTo>
                  <a:lnTo>
                    <a:pt x="65880" y="30673"/>
                  </a:lnTo>
                  <a:lnTo>
                    <a:pt x="66805" y="30405"/>
                  </a:lnTo>
                  <a:lnTo>
                    <a:pt x="67715" y="30047"/>
                  </a:lnTo>
                  <a:lnTo>
                    <a:pt x="68596" y="29614"/>
                  </a:lnTo>
                  <a:lnTo>
                    <a:pt x="69431" y="29077"/>
                  </a:lnTo>
                  <a:lnTo>
                    <a:pt x="70222" y="28450"/>
                  </a:lnTo>
                  <a:lnTo>
                    <a:pt x="70595" y="28107"/>
                  </a:lnTo>
                  <a:lnTo>
                    <a:pt x="70953" y="27734"/>
                  </a:lnTo>
                  <a:lnTo>
                    <a:pt x="71594" y="26944"/>
                  </a:lnTo>
                  <a:lnTo>
                    <a:pt x="72131" y="26093"/>
                  </a:lnTo>
                  <a:lnTo>
                    <a:pt x="72594" y="25228"/>
                  </a:lnTo>
                  <a:lnTo>
                    <a:pt x="72952" y="24318"/>
                  </a:lnTo>
                  <a:lnTo>
                    <a:pt x="73220" y="23378"/>
                  </a:lnTo>
                  <a:lnTo>
                    <a:pt x="73414" y="22438"/>
                  </a:lnTo>
                  <a:lnTo>
                    <a:pt x="73504" y="21469"/>
                  </a:lnTo>
                  <a:lnTo>
                    <a:pt x="73504" y="20514"/>
                  </a:lnTo>
                  <a:lnTo>
                    <a:pt x="73414" y="19559"/>
                  </a:lnTo>
                  <a:lnTo>
                    <a:pt x="73220" y="18604"/>
                  </a:lnTo>
                  <a:lnTo>
                    <a:pt x="72952" y="17664"/>
                  </a:lnTo>
                  <a:lnTo>
                    <a:pt x="72594" y="16769"/>
                  </a:lnTo>
                  <a:lnTo>
                    <a:pt x="72131" y="15889"/>
                  </a:lnTo>
                  <a:lnTo>
                    <a:pt x="71594" y="15054"/>
                  </a:lnTo>
                  <a:lnTo>
                    <a:pt x="70953" y="14248"/>
                  </a:lnTo>
                  <a:lnTo>
                    <a:pt x="70595" y="13875"/>
                  </a:lnTo>
                  <a:lnTo>
                    <a:pt x="70222" y="13532"/>
                  </a:lnTo>
                  <a:lnTo>
                    <a:pt x="69431" y="12905"/>
                  </a:lnTo>
                  <a:lnTo>
                    <a:pt x="68596" y="12383"/>
                  </a:lnTo>
                  <a:lnTo>
                    <a:pt x="67715" y="11936"/>
                  </a:lnTo>
                  <a:lnTo>
                    <a:pt x="66805" y="11578"/>
                  </a:lnTo>
                  <a:lnTo>
                    <a:pt x="65880" y="11309"/>
                  </a:lnTo>
                  <a:lnTo>
                    <a:pt x="64941" y="11130"/>
                  </a:lnTo>
                  <a:lnTo>
                    <a:pt x="63986" y="11040"/>
                  </a:lnTo>
                  <a:close/>
                  <a:moveTo>
                    <a:pt x="14919" y="1"/>
                  </a:moveTo>
                  <a:lnTo>
                    <a:pt x="13382" y="150"/>
                  </a:lnTo>
                  <a:lnTo>
                    <a:pt x="11890" y="433"/>
                  </a:lnTo>
                  <a:lnTo>
                    <a:pt x="10413" y="866"/>
                  </a:lnTo>
                  <a:lnTo>
                    <a:pt x="9011" y="1448"/>
                  </a:lnTo>
                  <a:lnTo>
                    <a:pt x="7653" y="2164"/>
                  </a:lnTo>
                  <a:lnTo>
                    <a:pt x="6385" y="3014"/>
                  </a:lnTo>
                  <a:lnTo>
                    <a:pt x="5192" y="3999"/>
                  </a:lnTo>
                  <a:lnTo>
                    <a:pt x="4640" y="4536"/>
                  </a:lnTo>
                  <a:lnTo>
                    <a:pt x="4252" y="4924"/>
                  </a:lnTo>
                  <a:lnTo>
                    <a:pt x="3715" y="5506"/>
                  </a:lnTo>
                  <a:lnTo>
                    <a:pt x="2760" y="6714"/>
                  </a:lnTo>
                  <a:lnTo>
                    <a:pt x="1954" y="7997"/>
                  </a:lnTo>
                  <a:lnTo>
                    <a:pt x="1283" y="9325"/>
                  </a:lnTo>
                  <a:lnTo>
                    <a:pt x="746" y="10712"/>
                  </a:lnTo>
                  <a:lnTo>
                    <a:pt x="358" y="12129"/>
                  </a:lnTo>
                  <a:lnTo>
                    <a:pt x="105" y="13562"/>
                  </a:lnTo>
                  <a:lnTo>
                    <a:pt x="0" y="15024"/>
                  </a:lnTo>
                  <a:lnTo>
                    <a:pt x="15" y="16486"/>
                  </a:lnTo>
                  <a:lnTo>
                    <a:pt x="179" y="17933"/>
                  </a:lnTo>
                  <a:lnTo>
                    <a:pt x="492" y="19365"/>
                  </a:lnTo>
                  <a:lnTo>
                    <a:pt x="940" y="20767"/>
                  </a:lnTo>
                  <a:lnTo>
                    <a:pt x="1507" y="22125"/>
                  </a:lnTo>
                  <a:lnTo>
                    <a:pt x="2238" y="23438"/>
                  </a:lnTo>
                  <a:lnTo>
                    <a:pt x="3088" y="24676"/>
                  </a:lnTo>
                  <a:lnTo>
                    <a:pt x="4088" y="25855"/>
                  </a:lnTo>
                  <a:lnTo>
                    <a:pt x="4640" y="26407"/>
                  </a:lnTo>
                  <a:lnTo>
                    <a:pt x="5192" y="26959"/>
                  </a:lnTo>
                  <a:lnTo>
                    <a:pt x="6385" y="27943"/>
                  </a:lnTo>
                  <a:lnTo>
                    <a:pt x="7653" y="28794"/>
                  </a:lnTo>
                  <a:lnTo>
                    <a:pt x="8996" y="29510"/>
                  </a:lnTo>
                  <a:lnTo>
                    <a:pt x="10413" y="30091"/>
                  </a:lnTo>
                  <a:lnTo>
                    <a:pt x="11875" y="30539"/>
                  </a:lnTo>
                  <a:lnTo>
                    <a:pt x="13382" y="30822"/>
                  </a:lnTo>
                  <a:lnTo>
                    <a:pt x="14919" y="30957"/>
                  </a:lnTo>
                  <a:lnTo>
                    <a:pt x="15694" y="30957"/>
                  </a:lnTo>
                  <a:lnTo>
                    <a:pt x="16515" y="30942"/>
                  </a:lnTo>
                  <a:lnTo>
                    <a:pt x="18096" y="30808"/>
                  </a:lnTo>
                  <a:lnTo>
                    <a:pt x="19603" y="30539"/>
                  </a:lnTo>
                  <a:lnTo>
                    <a:pt x="21035" y="30136"/>
                  </a:lnTo>
                  <a:lnTo>
                    <a:pt x="22378" y="29599"/>
                  </a:lnTo>
                  <a:lnTo>
                    <a:pt x="23646" y="28928"/>
                  </a:lnTo>
                  <a:lnTo>
                    <a:pt x="24825" y="28107"/>
                  </a:lnTo>
                  <a:lnTo>
                    <a:pt x="25944" y="27167"/>
                  </a:lnTo>
                  <a:lnTo>
                    <a:pt x="26451" y="26630"/>
                  </a:lnTo>
                  <a:lnTo>
                    <a:pt x="26913" y="26168"/>
                  </a:lnTo>
                  <a:lnTo>
                    <a:pt x="27704" y="25168"/>
                  </a:lnTo>
                  <a:lnTo>
                    <a:pt x="28390" y="24094"/>
                  </a:lnTo>
                  <a:lnTo>
                    <a:pt x="28972" y="22945"/>
                  </a:lnTo>
                  <a:lnTo>
                    <a:pt x="29434" y="21707"/>
                  </a:lnTo>
                  <a:lnTo>
                    <a:pt x="29778" y="20379"/>
                  </a:lnTo>
                  <a:lnTo>
                    <a:pt x="30001" y="18977"/>
                  </a:lnTo>
                  <a:lnTo>
                    <a:pt x="30121" y="17500"/>
                  </a:lnTo>
                  <a:lnTo>
                    <a:pt x="30136" y="16739"/>
                  </a:lnTo>
                  <a:lnTo>
                    <a:pt x="30136" y="16068"/>
                  </a:lnTo>
                  <a:lnTo>
                    <a:pt x="30016" y="14740"/>
                  </a:lnTo>
                  <a:lnTo>
                    <a:pt x="29912" y="14084"/>
                  </a:lnTo>
                  <a:lnTo>
                    <a:pt x="15680" y="14084"/>
                  </a:lnTo>
                  <a:lnTo>
                    <a:pt x="15680" y="18321"/>
                  </a:lnTo>
                  <a:lnTo>
                    <a:pt x="25809" y="18321"/>
                  </a:lnTo>
                  <a:lnTo>
                    <a:pt x="25675" y="19171"/>
                  </a:lnTo>
                  <a:lnTo>
                    <a:pt x="25287" y="20693"/>
                  </a:lnTo>
                  <a:lnTo>
                    <a:pt x="24705" y="22020"/>
                  </a:lnTo>
                  <a:lnTo>
                    <a:pt x="23959" y="23154"/>
                  </a:lnTo>
                  <a:lnTo>
                    <a:pt x="23512" y="23632"/>
                  </a:lnTo>
                  <a:lnTo>
                    <a:pt x="23124" y="24005"/>
                  </a:lnTo>
                  <a:lnTo>
                    <a:pt x="22288" y="24691"/>
                  </a:lnTo>
                  <a:lnTo>
                    <a:pt x="21423" y="25273"/>
                  </a:lnTo>
                  <a:lnTo>
                    <a:pt x="20498" y="25750"/>
                  </a:lnTo>
                  <a:lnTo>
                    <a:pt x="19514" y="26138"/>
                  </a:lnTo>
                  <a:lnTo>
                    <a:pt x="18499" y="26436"/>
                  </a:lnTo>
                  <a:lnTo>
                    <a:pt x="17410" y="26630"/>
                  </a:lnTo>
                  <a:lnTo>
                    <a:pt x="16291" y="26720"/>
                  </a:lnTo>
                  <a:lnTo>
                    <a:pt x="15694" y="26735"/>
                  </a:lnTo>
                  <a:lnTo>
                    <a:pt x="15142" y="26735"/>
                  </a:lnTo>
                  <a:lnTo>
                    <a:pt x="14039" y="26630"/>
                  </a:lnTo>
                  <a:lnTo>
                    <a:pt x="12964" y="26421"/>
                  </a:lnTo>
                  <a:lnTo>
                    <a:pt x="11920" y="26108"/>
                  </a:lnTo>
                  <a:lnTo>
                    <a:pt x="10921" y="25690"/>
                  </a:lnTo>
                  <a:lnTo>
                    <a:pt x="9966" y="25168"/>
                  </a:lnTo>
                  <a:lnTo>
                    <a:pt x="9056" y="24557"/>
                  </a:lnTo>
                  <a:lnTo>
                    <a:pt x="8220" y="23841"/>
                  </a:lnTo>
                  <a:lnTo>
                    <a:pt x="7832" y="23453"/>
                  </a:lnTo>
                  <a:lnTo>
                    <a:pt x="7430" y="23020"/>
                  </a:lnTo>
                  <a:lnTo>
                    <a:pt x="6728" y="22125"/>
                  </a:lnTo>
                  <a:lnTo>
                    <a:pt x="6117" y="21185"/>
                  </a:lnTo>
                  <a:lnTo>
                    <a:pt x="5610" y="20200"/>
                  </a:lnTo>
                  <a:lnTo>
                    <a:pt x="5207" y="19186"/>
                  </a:lnTo>
                  <a:lnTo>
                    <a:pt x="4908" y="18142"/>
                  </a:lnTo>
                  <a:lnTo>
                    <a:pt x="4714" y="17082"/>
                  </a:lnTo>
                  <a:lnTo>
                    <a:pt x="4610" y="16008"/>
                  </a:lnTo>
                  <a:lnTo>
                    <a:pt x="4610" y="14934"/>
                  </a:lnTo>
                  <a:lnTo>
                    <a:pt x="4714" y="13860"/>
                  </a:lnTo>
                  <a:lnTo>
                    <a:pt x="4908" y="12786"/>
                  </a:lnTo>
                  <a:lnTo>
                    <a:pt x="5207" y="11742"/>
                  </a:lnTo>
                  <a:lnTo>
                    <a:pt x="5610" y="10727"/>
                  </a:lnTo>
                  <a:lnTo>
                    <a:pt x="6117" y="9757"/>
                  </a:lnTo>
                  <a:lnTo>
                    <a:pt x="6728" y="8818"/>
                  </a:lnTo>
                  <a:lnTo>
                    <a:pt x="7430" y="7922"/>
                  </a:lnTo>
                  <a:lnTo>
                    <a:pt x="7832" y="7505"/>
                  </a:lnTo>
                  <a:lnTo>
                    <a:pt x="8220" y="7102"/>
                  </a:lnTo>
                  <a:lnTo>
                    <a:pt x="9056" y="6386"/>
                  </a:lnTo>
                  <a:lnTo>
                    <a:pt x="9966" y="5774"/>
                  </a:lnTo>
                  <a:lnTo>
                    <a:pt x="10921" y="5252"/>
                  </a:lnTo>
                  <a:lnTo>
                    <a:pt x="11920" y="4834"/>
                  </a:lnTo>
                  <a:lnTo>
                    <a:pt x="12964" y="4521"/>
                  </a:lnTo>
                  <a:lnTo>
                    <a:pt x="14039" y="4312"/>
                  </a:lnTo>
                  <a:lnTo>
                    <a:pt x="15142" y="4223"/>
                  </a:lnTo>
                  <a:lnTo>
                    <a:pt x="16232" y="4223"/>
                  </a:lnTo>
                  <a:lnTo>
                    <a:pt x="17291" y="4312"/>
                  </a:lnTo>
                  <a:lnTo>
                    <a:pt x="18320" y="4506"/>
                  </a:lnTo>
                  <a:lnTo>
                    <a:pt x="19335" y="4804"/>
                  </a:lnTo>
                  <a:lnTo>
                    <a:pt x="20304" y="5192"/>
                  </a:lnTo>
                  <a:lnTo>
                    <a:pt x="21229" y="5670"/>
                  </a:lnTo>
                  <a:lnTo>
                    <a:pt x="22109" y="6237"/>
                  </a:lnTo>
                  <a:lnTo>
                    <a:pt x="22945" y="6893"/>
                  </a:lnTo>
                  <a:lnTo>
                    <a:pt x="23333" y="7266"/>
                  </a:lnTo>
                  <a:lnTo>
                    <a:pt x="26316" y="4282"/>
                  </a:lnTo>
                  <a:lnTo>
                    <a:pt x="25779" y="3760"/>
                  </a:lnTo>
                  <a:lnTo>
                    <a:pt x="24631" y="2835"/>
                  </a:lnTo>
                  <a:lnTo>
                    <a:pt x="23407" y="2030"/>
                  </a:lnTo>
                  <a:lnTo>
                    <a:pt x="22109" y="1358"/>
                  </a:lnTo>
                  <a:lnTo>
                    <a:pt x="20752" y="806"/>
                  </a:lnTo>
                  <a:lnTo>
                    <a:pt x="19350" y="404"/>
                  </a:lnTo>
                  <a:lnTo>
                    <a:pt x="17917" y="135"/>
                  </a:lnTo>
                  <a:lnTo>
                    <a:pt x="16440" y="1"/>
                  </a:lnTo>
                  <a:close/>
                  <a:moveTo>
                    <a:pt x="112874" y="11011"/>
                  </a:moveTo>
                  <a:lnTo>
                    <a:pt x="111934" y="11085"/>
                  </a:lnTo>
                  <a:lnTo>
                    <a:pt x="111024" y="11264"/>
                  </a:lnTo>
                  <a:lnTo>
                    <a:pt x="110144" y="11533"/>
                  </a:lnTo>
                  <a:lnTo>
                    <a:pt x="109279" y="11891"/>
                  </a:lnTo>
                  <a:lnTo>
                    <a:pt x="108473" y="12338"/>
                  </a:lnTo>
                  <a:lnTo>
                    <a:pt x="107712" y="12861"/>
                  </a:lnTo>
                  <a:lnTo>
                    <a:pt x="106996" y="13472"/>
                  </a:lnTo>
                  <a:lnTo>
                    <a:pt x="106668" y="13800"/>
                  </a:lnTo>
                  <a:lnTo>
                    <a:pt x="106325" y="14158"/>
                  </a:lnTo>
                  <a:lnTo>
                    <a:pt x="105728" y="14904"/>
                  </a:lnTo>
                  <a:lnTo>
                    <a:pt x="105221" y="15710"/>
                  </a:lnTo>
                  <a:lnTo>
                    <a:pt x="104788" y="16545"/>
                  </a:lnTo>
                  <a:lnTo>
                    <a:pt x="104445" y="17440"/>
                  </a:lnTo>
                  <a:lnTo>
                    <a:pt x="104191" y="18395"/>
                  </a:lnTo>
                  <a:lnTo>
                    <a:pt x="104012" y="19395"/>
                  </a:lnTo>
                  <a:lnTo>
                    <a:pt x="103923" y="20439"/>
                  </a:lnTo>
                  <a:lnTo>
                    <a:pt x="103923" y="20991"/>
                  </a:lnTo>
                  <a:lnTo>
                    <a:pt x="103923" y="21483"/>
                  </a:lnTo>
                  <a:lnTo>
                    <a:pt x="103997" y="22468"/>
                  </a:lnTo>
                  <a:lnTo>
                    <a:pt x="104176" y="23438"/>
                  </a:lnTo>
                  <a:lnTo>
                    <a:pt x="104445" y="24378"/>
                  </a:lnTo>
                  <a:lnTo>
                    <a:pt x="104803" y="25273"/>
                  </a:lnTo>
                  <a:lnTo>
                    <a:pt x="105251" y="26138"/>
                  </a:lnTo>
                  <a:lnTo>
                    <a:pt x="105788" y="26959"/>
                  </a:lnTo>
                  <a:lnTo>
                    <a:pt x="106414" y="27734"/>
                  </a:lnTo>
                  <a:lnTo>
                    <a:pt x="106757" y="28092"/>
                  </a:lnTo>
                  <a:lnTo>
                    <a:pt x="107115" y="28435"/>
                  </a:lnTo>
                  <a:lnTo>
                    <a:pt x="107876" y="29077"/>
                  </a:lnTo>
                  <a:lnTo>
                    <a:pt x="108682" y="29614"/>
                  </a:lnTo>
                  <a:lnTo>
                    <a:pt x="109547" y="30077"/>
                  </a:lnTo>
                  <a:lnTo>
                    <a:pt x="110457" y="30435"/>
                  </a:lnTo>
                  <a:lnTo>
                    <a:pt x="111382" y="30718"/>
                  </a:lnTo>
                  <a:lnTo>
                    <a:pt x="112352" y="30897"/>
                  </a:lnTo>
                  <a:lnTo>
                    <a:pt x="113336" y="30972"/>
                  </a:lnTo>
                  <a:lnTo>
                    <a:pt x="113829" y="30957"/>
                  </a:lnTo>
                  <a:lnTo>
                    <a:pt x="114500" y="30972"/>
                  </a:lnTo>
                  <a:lnTo>
                    <a:pt x="115828" y="30808"/>
                  </a:lnTo>
                  <a:lnTo>
                    <a:pt x="117111" y="30464"/>
                  </a:lnTo>
                  <a:lnTo>
                    <a:pt x="118334" y="29927"/>
                  </a:lnTo>
                  <a:lnTo>
                    <a:pt x="118916" y="29584"/>
                  </a:lnTo>
                  <a:lnTo>
                    <a:pt x="119378" y="29286"/>
                  </a:lnTo>
                  <a:lnTo>
                    <a:pt x="120259" y="28600"/>
                  </a:lnTo>
                  <a:lnTo>
                    <a:pt x="121064" y="27824"/>
                  </a:lnTo>
                  <a:lnTo>
                    <a:pt x="121795" y="26973"/>
                  </a:lnTo>
                  <a:lnTo>
                    <a:pt x="122123" y="26526"/>
                  </a:lnTo>
                  <a:lnTo>
                    <a:pt x="118722" y="24258"/>
                  </a:lnTo>
                  <a:lnTo>
                    <a:pt x="118498" y="24601"/>
                  </a:lnTo>
                  <a:lnTo>
                    <a:pt x="117991" y="25213"/>
                  </a:lnTo>
                  <a:lnTo>
                    <a:pt x="117439" y="25720"/>
                  </a:lnTo>
                  <a:lnTo>
                    <a:pt x="116872" y="26153"/>
                  </a:lnTo>
                  <a:lnTo>
                    <a:pt x="116260" y="26496"/>
                  </a:lnTo>
                  <a:lnTo>
                    <a:pt x="115604" y="26765"/>
                  </a:lnTo>
                  <a:lnTo>
                    <a:pt x="114918" y="26929"/>
                  </a:lnTo>
                  <a:lnTo>
                    <a:pt x="114202" y="27018"/>
                  </a:lnTo>
                  <a:lnTo>
                    <a:pt x="113829" y="27033"/>
                  </a:lnTo>
                  <a:lnTo>
                    <a:pt x="113426" y="27018"/>
                  </a:lnTo>
                  <a:lnTo>
                    <a:pt x="112650" y="26929"/>
                  </a:lnTo>
                  <a:lnTo>
                    <a:pt x="111949" y="26735"/>
                  </a:lnTo>
                  <a:lnTo>
                    <a:pt x="111278" y="26451"/>
                  </a:lnTo>
                  <a:lnTo>
                    <a:pt x="110681" y="26078"/>
                  </a:lnTo>
                  <a:lnTo>
                    <a:pt x="110129" y="25601"/>
                  </a:lnTo>
                  <a:lnTo>
                    <a:pt x="109637" y="25034"/>
                  </a:lnTo>
                  <a:lnTo>
                    <a:pt x="109189" y="24378"/>
                  </a:lnTo>
                  <a:lnTo>
                    <a:pt x="108995" y="24005"/>
                  </a:lnTo>
                  <a:lnTo>
                    <a:pt x="122332" y="18470"/>
                  </a:lnTo>
                  <a:lnTo>
                    <a:pt x="121885" y="17336"/>
                  </a:lnTo>
                  <a:lnTo>
                    <a:pt x="121661" y="16829"/>
                  </a:lnTo>
                  <a:lnTo>
                    <a:pt x="121184" y="15844"/>
                  </a:lnTo>
                  <a:lnTo>
                    <a:pt x="120900" y="15367"/>
                  </a:lnTo>
                  <a:lnTo>
                    <a:pt x="120527" y="14830"/>
                  </a:lnTo>
                  <a:lnTo>
                    <a:pt x="119722" y="13830"/>
                  </a:lnTo>
                  <a:lnTo>
                    <a:pt x="119274" y="13353"/>
                  </a:lnTo>
                  <a:lnTo>
                    <a:pt x="118991" y="13084"/>
                  </a:lnTo>
                  <a:lnTo>
                    <a:pt x="118379" y="12607"/>
                  </a:lnTo>
                  <a:lnTo>
                    <a:pt x="117737" y="12174"/>
                  </a:lnTo>
                  <a:lnTo>
                    <a:pt x="117051" y="11816"/>
                  </a:lnTo>
                  <a:lnTo>
                    <a:pt x="116693" y="11667"/>
                  </a:lnTo>
                  <a:lnTo>
                    <a:pt x="116290" y="11503"/>
                  </a:lnTo>
                  <a:lnTo>
                    <a:pt x="115470" y="11249"/>
                  </a:lnTo>
                  <a:lnTo>
                    <a:pt x="114634" y="11085"/>
                  </a:lnTo>
                  <a:lnTo>
                    <a:pt x="113769" y="11011"/>
                  </a:lnTo>
                  <a:close/>
                  <a:moveTo>
                    <a:pt x="84872" y="11026"/>
                  </a:moveTo>
                  <a:lnTo>
                    <a:pt x="84394" y="11040"/>
                  </a:lnTo>
                  <a:lnTo>
                    <a:pt x="83469" y="11130"/>
                  </a:lnTo>
                  <a:lnTo>
                    <a:pt x="82574" y="11309"/>
                  </a:lnTo>
                  <a:lnTo>
                    <a:pt x="81709" y="11578"/>
                  </a:lnTo>
                  <a:lnTo>
                    <a:pt x="80874" y="11950"/>
                  </a:lnTo>
                  <a:lnTo>
                    <a:pt x="80083" y="12398"/>
                  </a:lnTo>
                  <a:lnTo>
                    <a:pt x="79292" y="12950"/>
                  </a:lnTo>
                  <a:lnTo>
                    <a:pt x="78546" y="13592"/>
                  </a:lnTo>
                  <a:lnTo>
                    <a:pt x="78188" y="13950"/>
                  </a:lnTo>
                  <a:lnTo>
                    <a:pt x="77845" y="14308"/>
                  </a:lnTo>
                  <a:lnTo>
                    <a:pt x="77219" y="15068"/>
                  </a:lnTo>
                  <a:lnTo>
                    <a:pt x="76682" y="15874"/>
                  </a:lnTo>
                  <a:lnTo>
                    <a:pt x="76234" y="16739"/>
                  </a:lnTo>
                  <a:lnTo>
                    <a:pt x="75861" y="17634"/>
                  </a:lnTo>
                  <a:lnTo>
                    <a:pt x="75592" y="18574"/>
                  </a:lnTo>
                  <a:lnTo>
                    <a:pt x="75399" y="19529"/>
                  </a:lnTo>
                  <a:lnTo>
                    <a:pt x="75324" y="20514"/>
                  </a:lnTo>
                  <a:lnTo>
                    <a:pt x="75324" y="21006"/>
                  </a:lnTo>
                  <a:lnTo>
                    <a:pt x="75324" y="21498"/>
                  </a:lnTo>
                  <a:lnTo>
                    <a:pt x="75399" y="22483"/>
                  </a:lnTo>
                  <a:lnTo>
                    <a:pt x="75578" y="23438"/>
                  </a:lnTo>
                  <a:lnTo>
                    <a:pt x="75861" y="24363"/>
                  </a:lnTo>
                  <a:lnTo>
                    <a:pt x="76219" y="25258"/>
                  </a:lnTo>
                  <a:lnTo>
                    <a:pt x="76682" y="26123"/>
                  </a:lnTo>
                  <a:lnTo>
                    <a:pt x="77219" y="26929"/>
                  </a:lnTo>
                  <a:lnTo>
                    <a:pt x="77845" y="27675"/>
                  </a:lnTo>
                  <a:lnTo>
                    <a:pt x="78188" y="28033"/>
                  </a:lnTo>
                  <a:lnTo>
                    <a:pt x="78546" y="28391"/>
                  </a:lnTo>
                  <a:lnTo>
                    <a:pt x="79292" y="29032"/>
                  </a:lnTo>
                  <a:lnTo>
                    <a:pt x="80068" y="29569"/>
                  </a:lnTo>
                  <a:lnTo>
                    <a:pt x="80874" y="30032"/>
                  </a:lnTo>
                  <a:lnTo>
                    <a:pt x="81709" y="30390"/>
                  </a:lnTo>
                  <a:lnTo>
                    <a:pt x="82574" y="30658"/>
                  </a:lnTo>
                  <a:lnTo>
                    <a:pt x="83469" y="30837"/>
                  </a:lnTo>
                  <a:lnTo>
                    <a:pt x="84394" y="30927"/>
                  </a:lnTo>
                  <a:lnTo>
                    <a:pt x="84872" y="30942"/>
                  </a:lnTo>
                  <a:lnTo>
                    <a:pt x="85290" y="30942"/>
                  </a:lnTo>
                  <a:lnTo>
                    <a:pt x="86095" y="30867"/>
                  </a:lnTo>
                  <a:lnTo>
                    <a:pt x="86841" y="30733"/>
                  </a:lnTo>
                  <a:lnTo>
                    <a:pt x="87542" y="30509"/>
                  </a:lnTo>
                  <a:lnTo>
                    <a:pt x="88199" y="30241"/>
                  </a:lnTo>
                  <a:lnTo>
                    <a:pt x="88810" y="29883"/>
                  </a:lnTo>
                  <a:lnTo>
                    <a:pt x="89362" y="29465"/>
                  </a:lnTo>
                  <a:lnTo>
                    <a:pt x="89870" y="28958"/>
                  </a:lnTo>
                  <a:lnTo>
                    <a:pt x="90108" y="28689"/>
                  </a:lnTo>
                  <a:lnTo>
                    <a:pt x="90257" y="28689"/>
                  </a:lnTo>
                  <a:lnTo>
                    <a:pt x="90257" y="30121"/>
                  </a:lnTo>
                  <a:lnTo>
                    <a:pt x="90242" y="30822"/>
                  </a:lnTo>
                  <a:lnTo>
                    <a:pt x="90078" y="32076"/>
                  </a:lnTo>
                  <a:lnTo>
                    <a:pt x="89735" y="33165"/>
                  </a:lnTo>
                  <a:lnTo>
                    <a:pt x="89198" y="34090"/>
                  </a:lnTo>
                  <a:lnTo>
                    <a:pt x="88855" y="34477"/>
                  </a:lnTo>
                  <a:lnTo>
                    <a:pt x="88482" y="34850"/>
                  </a:lnTo>
                  <a:lnTo>
                    <a:pt x="87647" y="35417"/>
                  </a:lnTo>
                  <a:lnTo>
                    <a:pt x="86662" y="35790"/>
                  </a:lnTo>
                  <a:lnTo>
                    <a:pt x="85543" y="35984"/>
                  </a:lnTo>
                  <a:lnTo>
                    <a:pt x="84946" y="35999"/>
                  </a:lnTo>
                  <a:lnTo>
                    <a:pt x="84514" y="35984"/>
                  </a:lnTo>
                  <a:lnTo>
                    <a:pt x="83678" y="35865"/>
                  </a:lnTo>
                  <a:lnTo>
                    <a:pt x="82873" y="35596"/>
                  </a:lnTo>
                  <a:lnTo>
                    <a:pt x="82142" y="35194"/>
                  </a:lnTo>
                  <a:lnTo>
                    <a:pt x="81814" y="34940"/>
                  </a:lnTo>
                  <a:lnTo>
                    <a:pt x="81500" y="34671"/>
                  </a:lnTo>
                  <a:lnTo>
                    <a:pt x="80948" y="34105"/>
                  </a:lnTo>
                  <a:lnTo>
                    <a:pt x="80486" y="33478"/>
                  </a:lnTo>
                  <a:lnTo>
                    <a:pt x="80083" y="32792"/>
                  </a:lnTo>
                  <a:lnTo>
                    <a:pt x="79919" y="32434"/>
                  </a:lnTo>
                  <a:lnTo>
                    <a:pt x="76100" y="34015"/>
                  </a:lnTo>
                  <a:lnTo>
                    <a:pt x="76383" y="34627"/>
                  </a:lnTo>
                  <a:lnTo>
                    <a:pt x="77054" y="35760"/>
                  </a:lnTo>
                  <a:lnTo>
                    <a:pt x="77875" y="36805"/>
                  </a:lnTo>
                  <a:lnTo>
                    <a:pt x="78815" y="37730"/>
                  </a:lnTo>
                  <a:lnTo>
                    <a:pt x="79352" y="38147"/>
                  </a:lnTo>
                  <a:lnTo>
                    <a:pt x="79919" y="38565"/>
                  </a:lnTo>
                  <a:lnTo>
                    <a:pt x="81187" y="39222"/>
                  </a:lnTo>
                  <a:lnTo>
                    <a:pt x="82589" y="39669"/>
                  </a:lnTo>
                  <a:lnTo>
                    <a:pt x="84111" y="39893"/>
                  </a:lnTo>
                  <a:lnTo>
                    <a:pt x="84946" y="39908"/>
                  </a:lnTo>
                  <a:lnTo>
                    <a:pt x="85454" y="39908"/>
                  </a:lnTo>
                  <a:lnTo>
                    <a:pt x="86438" y="39818"/>
                  </a:lnTo>
                  <a:lnTo>
                    <a:pt x="87393" y="39669"/>
                  </a:lnTo>
                  <a:lnTo>
                    <a:pt x="88288" y="39416"/>
                  </a:lnTo>
                  <a:lnTo>
                    <a:pt x="89139" y="39102"/>
                  </a:lnTo>
                  <a:lnTo>
                    <a:pt x="89944" y="38699"/>
                  </a:lnTo>
                  <a:lnTo>
                    <a:pt x="90705" y="38207"/>
                  </a:lnTo>
                  <a:lnTo>
                    <a:pt x="91406" y="37640"/>
                  </a:lnTo>
                  <a:lnTo>
                    <a:pt x="91749" y="37327"/>
                  </a:lnTo>
                  <a:lnTo>
                    <a:pt x="92077" y="36984"/>
                  </a:lnTo>
                  <a:lnTo>
                    <a:pt x="92659" y="36268"/>
                  </a:lnTo>
                  <a:lnTo>
                    <a:pt x="93152" y="35447"/>
                  </a:lnTo>
                  <a:lnTo>
                    <a:pt x="93569" y="34567"/>
                  </a:lnTo>
                  <a:lnTo>
                    <a:pt x="93898" y="33582"/>
                  </a:lnTo>
                  <a:lnTo>
                    <a:pt x="94151" y="32523"/>
                  </a:lnTo>
                  <a:lnTo>
                    <a:pt x="94315" y="31389"/>
                  </a:lnTo>
                  <a:lnTo>
                    <a:pt x="94405" y="30166"/>
                  </a:lnTo>
                  <a:lnTo>
                    <a:pt x="94420" y="29525"/>
                  </a:lnTo>
                  <a:lnTo>
                    <a:pt x="94420" y="11622"/>
                  </a:lnTo>
                  <a:lnTo>
                    <a:pt x="90257" y="11622"/>
                  </a:lnTo>
                  <a:lnTo>
                    <a:pt x="90257" y="13248"/>
                  </a:lnTo>
                  <a:lnTo>
                    <a:pt x="90108" y="13248"/>
                  </a:lnTo>
                  <a:lnTo>
                    <a:pt x="89870" y="12995"/>
                  </a:lnTo>
                  <a:lnTo>
                    <a:pt x="89377" y="12547"/>
                  </a:lnTo>
                  <a:lnTo>
                    <a:pt x="88840" y="12144"/>
                  </a:lnTo>
                  <a:lnTo>
                    <a:pt x="88258" y="11801"/>
                  </a:lnTo>
                  <a:lnTo>
                    <a:pt x="87945" y="11667"/>
                  </a:lnTo>
                  <a:lnTo>
                    <a:pt x="87572" y="11503"/>
                  </a:lnTo>
                  <a:lnTo>
                    <a:pt x="86826" y="11264"/>
                  </a:lnTo>
                  <a:lnTo>
                    <a:pt x="86050" y="11100"/>
                  </a:lnTo>
                  <a:lnTo>
                    <a:pt x="85260" y="110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grpSp>
          <p:nvGrpSpPr>
            <p:cNvPr id="71" name="Google Shape;71;p11"/>
            <p:cNvGrpSpPr/>
            <p:nvPr/>
          </p:nvGrpSpPr>
          <p:grpSpPr>
            <a:xfrm>
              <a:off x="2430468" y="2536041"/>
              <a:ext cx="644676" cy="193720"/>
              <a:chOff x="2430468" y="2536041"/>
              <a:chExt cx="644676" cy="193720"/>
            </a:xfrm>
          </p:grpSpPr>
          <p:sp>
            <p:nvSpPr>
              <p:cNvPr id="72" name="Google Shape;72;p11"/>
              <p:cNvSpPr/>
              <p:nvPr/>
            </p:nvSpPr>
            <p:spPr>
              <a:xfrm>
                <a:off x="2430468" y="2536041"/>
                <a:ext cx="169523" cy="193515"/>
              </a:xfrm>
              <a:custGeom>
                <a:avLst/>
                <a:gdLst/>
                <a:ahLst/>
                <a:cxnLst/>
                <a:rect l="l" t="t" r="r" b="b"/>
                <a:pathLst>
                  <a:path w="24766" h="28271" extrusionOk="0">
                    <a:moveTo>
                      <a:pt x="14069" y="0"/>
                    </a:moveTo>
                    <a:lnTo>
                      <a:pt x="13323" y="15"/>
                    </a:lnTo>
                    <a:lnTo>
                      <a:pt x="11891" y="149"/>
                    </a:lnTo>
                    <a:lnTo>
                      <a:pt x="10518" y="403"/>
                    </a:lnTo>
                    <a:lnTo>
                      <a:pt x="9205" y="776"/>
                    </a:lnTo>
                    <a:lnTo>
                      <a:pt x="7952" y="1283"/>
                    </a:lnTo>
                    <a:lnTo>
                      <a:pt x="6759" y="1910"/>
                    </a:lnTo>
                    <a:lnTo>
                      <a:pt x="5625" y="2670"/>
                    </a:lnTo>
                    <a:lnTo>
                      <a:pt x="4566" y="3551"/>
                    </a:lnTo>
                    <a:lnTo>
                      <a:pt x="4059" y="4058"/>
                    </a:lnTo>
                    <a:lnTo>
                      <a:pt x="3551" y="4565"/>
                    </a:lnTo>
                    <a:lnTo>
                      <a:pt x="2671" y="5639"/>
                    </a:lnTo>
                    <a:lnTo>
                      <a:pt x="1910" y="6773"/>
                    </a:lnTo>
                    <a:lnTo>
                      <a:pt x="1284" y="7967"/>
                    </a:lnTo>
                    <a:lnTo>
                      <a:pt x="776" y="9235"/>
                    </a:lnTo>
                    <a:lnTo>
                      <a:pt x="389" y="10562"/>
                    </a:lnTo>
                    <a:lnTo>
                      <a:pt x="135" y="11935"/>
                    </a:lnTo>
                    <a:lnTo>
                      <a:pt x="16" y="13382"/>
                    </a:lnTo>
                    <a:lnTo>
                      <a:pt x="1" y="14143"/>
                    </a:lnTo>
                    <a:lnTo>
                      <a:pt x="16" y="14889"/>
                    </a:lnTo>
                    <a:lnTo>
                      <a:pt x="150" y="16336"/>
                    </a:lnTo>
                    <a:lnTo>
                      <a:pt x="403" y="17723"/>
                    </a:lnTo>
                    <a:lnTo>
                      <a:pt x="776" y="19051"/>
                    </a:lnTo>
                    <a:lnTo>
                      <a:pt x="1284" y="20319"/>
                    </a:lnTo>
                    <a:lnTo>
                      <a:pt x="1910" y="21513"/>
                    </a:lnTo>
                    <a:lnTo>
                      <a:pt x="2671" y="22646"/>
                    </a:lnTo>
                    <a:lnTo>
                      <a:pt x="3551" y="23721"/>
                    </a:lnTo>
                    <a:lnTo>
                      <a:pt x="4059" y="24228"/>
                    </a:lnTo>
                    <a:lnTo>
                      <a:pt x="4566" y="24720"/>
                    </a:lnTo>
                    <a:lnTo>
                      <a:pt x="5640" y="25615"/>
                    </a:lnTo>
                    <a:lnTo>
                      <a:pt x="6774" y="26376"/>
                    </a:lnTo>
                    <a:lnTo>
                      <a:pt x="7967" y="27003"/>
                    </a:lnTo>
                    <a:lnTo>
                      <a:pt x="9220" y="27510"/>
                    </a:lnTo>
                    <a:lnTo>
                      <a:pt x="10518" y="27883"/>
                    </a:lnTo>
                    <a:lnTo>
                      <a:pt x="11891" y="28136"/>
                    </a:lnTo>
                    <a:lnTo>
                      <a:pt x="13323" y="28271"/>
                    </a:lnTo>
                    <a:lnTo>
                      <a:pt x="14860" y="28271"/>
                    </a:lnTo>
                    <a:lnTo>
                      <a:pt x="16411" y="28107"/>
                    </a:lnTo>
                    <a:lnTo>
                      <a:pt x="17933" y="27763"/>
                    </a:lnTo>
                    <a:lnTo>
                      <a:pt x="19410" y="27256"/>
                    </a:lnTo>
                    <a:lnTo>
                      <a:pt x="20126" y="26928"/>
                    </a:lnTo>
                    <a:lnTo>
                      <a:pt x="20797" y="26615"/>
                    </a:lnTo>
                    <a:lnTo>
                      <a:pt x="22050" y="25869"/>
                    </a:lnTo>
                    <a:lnTo>
                      <a:pt x="23214" y="24974"/>
                    </a:lnTo>
                    <a:lnTo>
                      <a:pt x="24288" y="23959"/>
                    </a:lnTo>
                    <a:lnTo>
                      <a:pt x="24765" y="23407"/>
                    </a:lnTo>
                    <a:lnTo>
                      <a:pt x="22349" y="20990"/>
                    </a:lnTo>
                    <a:lnTo>
                      <a:pt x="21916" y="21468"/>
                    </a:lnTo>
                    <a:lnTo>
                      <a:pt x="21021" y="22333"/>
                    </a:lnTo>
                    <a:lnTo>
                      <a:pt x="20066" y="23064"/>
                    </a:lnTo>
                    <a:lnTo>
                      <a:pt x="19082" y="23676"/>
                    </a:lnTo>
                    <a:lnTo>
                      <a:pt x="18037" y="24168"/>
                    </a:lnTo>
                    <a:lnTo>
                      <a:pt x="16948" y="24541"/>
                    </a:lnTo>
                    <a:lnTo>
                      <a:pt x="15829" y="24780"/>
                    </a:lnTo>
                    <a:lnTo>
                      <a:pt x="14651" y="24914"/>
                    </a:lnTo>
                    <a:lnTo>
                      <a:pt x="13517" y="24914"/>
                    </a:lnTo>
                    <a:lnTo>
                      <a:pt x="12488" y="24839"/>
                    </a:lnTo>
                    <a:lnTo>
                      <a:pt x="11473" y="24645"/>
                    </a:lnTo>
                    <a:lnTo>
                      <a:pt x="10488" y="24377"/>
                    </a:lnTo>
                    <a:lnTo>
                      <a:pt x="9534" y="23989"/>
                    </a:lnTo>
                    <a:lnTo>
                      <a:pt x="8624" y="23512"/>
                    </a:lnTo>
                    <a:lnTo>
                      <a:pt x="7773" y="22945"/>
                    </a:lnTo>
                    <a:lnTo>
                      <a:pt x="6968" y="22303"/>
                    </a:lnTo>
                    <a:lnTo>
                      <a:pt x="6595" y="21930"/>
                    </a:lnTo>
                    <a:lnTo>
                      <a:pt x="6207" y="21557"/>
                    </a:lnTo>
                    <a:lnTo>
                      <a:pt x="5550" y="20752"/>
                    </a:lnTo>
                    <a:lnTo>
                      <a:pt x="4983" y="19886"/>
                    </a:lnTo>
                    <a:lnTo>
                      <a:pt x="4506" y="18976"/>
                    </a:lnTo>
                    <a:lnTo>
                      <a:pt x="4118" y="17992"/>
                    </a:lnTo>
                    <a:lnTo>
                      <a:pt x="3835" y="16962"/>
                    </a:lnTo>
                    <a:lnTo>
                      <a:pt x="3656" y="15873"/>
                    </a:lnTo>
                    <a:lnTo>
                      <a:pt x="3551" y="14725"/>
                    </a:lnTo>
                    <a:lnTo>
                      <a:pt x="3551" y="14128"/>
                    </a:lnTo>
                    <a:lnTo>
                      <a:pt x="3551" y="13516"/>
                    </a:lnTo>
                    <a:lnTo>
                      <a:pt x="3656" y="12368"/>
                    </a:lnTo>
                    <a:lnTo>
                      <a:pt x="3835" y="11278"/>
                    </a:lnTo>
                    <a:lnTo>
                      <a:pt x="4118" y="10249"/>
                    </a:lnTo>
                    <a:lnTo>
                      <a:pt x="4506" y="9264"/>
                    </a:lnTo>
                    <a:lnTo>
                      <a:pt x="4983" y="8354"/>
                    </a:lnTo>
                    <a:lnTo>
                      <a:pt x="5550" y="7489"/>
                    </a:lnTo>
                    <a:lnTo>
                      <a:pt x="6207" y="6684"/>
                    </a:lnTo>
                    <a:lnTo>
                      <a:pt x="6595" y="6311"/>
                    </a:lnTo>
                    <a:lnTo>
                      <a:pt x="6968" y="5938"/>
                    </a:lnTo>
                    <a:lnTo>
                      <a:pt x="7773" y="5296"/>
                    </a:lnTo>
                    <a:lnTo>
                      <a:pt x="8624" y="4729"/>
                    </a:lnTo>
                    <a:lnTo>
                      <a:pt x="9534" y="4252"/>
                    </a:lnTo>
                    <a:lnTo>
                      <a:pt x="10488" y="3864"/>
                    </a:lnTo>
                    <a:lnTo>
                      <a:pt x="11473" y="3595"/>
                    </a:lnTo>
                    <a:lnTo>
                      <a:pt x="12488" y="3401"/>
                    </a:lnTo>
                    <a:lnTo>
                      <a:pt x="13517" y="3327"/>
                    </a:lnTo>
                    <a:lnTo>
                      <a:pt x="14636" y="3327"/>
                    </a:lnTo>
                    <a:lnTo>
                      <a:pt x="15755" y="3446"/>
                    </a:lnTo>
                    <a:lnTo>
                      <a:pt x="16829" y="3655"/>
                    </a:lnTo>
                    <a:lnTo>
                      <a:pt x="17828" y="3968"/>
                    </a:lnTo>
                    <a:lnTo>
                      <a:pt x="18768" y="4401"/>
                    </a:lnTo>
                    <a:lnTo>
                      <a:pt x="19648" y="4938"/>
                    </a:lnTo>
                    <a:lnTo>
                      <a:pt x="20454" y="5580"/>
                    </a:lnTo>
                    <a:lnTo>
                      <a:pt x="21215" y="6340"/>
                    </a:lnTo>
                    <a:lnTo>
                      <a:pt x="21558" y="6758"/>
                    </a:lnTo>
                    <a:lnTo>
                      <a:pt x="23990" y="4401"/>
                    </a:lnTo>
                    <a:lnTo>
                      <a:pt x="23497" y="3864"/>
                    </a:lnTo>
                    <a:lnTo>
                      <a:pt x="22483" y="2909"/>
                    </a:lnTo>
                    <a:lnTo>
                      <a:pt x="21394" y="2074"/>
                    </a:lnTo>
                    <a:lnTo>
                      <a:pt x="20215" y="1387"/>
                    </a:lnTo>
                    <a:lnTo>
                      <a:pt x="18977" y="835"/>
                    </a:lnTo>
                    <a:lnTo>
                      <a:pt x="17664" y="433"/>
                    </a:lnTo>
                    <a:lnTo>
                      <a:pt x="16277" y="149"/>
                    </a:lnTo>
                    <a:lnTo>
                      <a:pt x="14830" y="15"/>
                    </a:lnTo>
                    <a:lnTo>
                      <a:pt x="1406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73" name="Google Shape;73;p11"/>
              <p:cNvSpPr/>
              <p:nvPr/>
            </p:nvSpPr>
            <p:spPr>
              <a:xfrm>
                <a:off x="2621430" y="2540429"/>
                <a:ext cx="23800" cy="185041"/>
              </a:xfrm>
              <a:custGeom>
                <a:avLst/>
                <a:gdLst/>
                <a:ahLst/>
                <a:cxnLst/>
                <a:rect l="l" t="t" r="r" b="b"/>
                <a:pathLst>
                  <a:path w="3477" h="27033" extrusionOk="0">
                    <a:moveTo>
                      <a:pt x="0" y="1"/>
                    </a:moveTo>
                    <a:lnTo>
                      <a:pt x="0" y="27033"/>
                    </a:lnTo>
                    <a:lnTo>
                      <a:pt x="3476" y="27033"/>
                    </a:lnTo>
                    <a:lnTo>
                      <a:pt x="347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74" name="Google Shape;74;p11"/>
              <p:cNvSpPr/>
              <p:nvPr/>
            </p:nvSpPr>
            <p:spPr>
              <a:xfrm>
                <a:off x="2665546" y="2594655"/>
                <a:ext cx="130411" cy="135107"/>
              </a:xfrm>
              <a:custGeom>
                <a:avLst/>
                <a:gdLst/>
                <a:ahLst/>
                <a:cxnLst/>
                <a:rect l="l" t="t" r="r" b="b"/>
                <a:pathLst>
                  <a:path w="19052" h="19738" extrusionOk="0">
                    <a:moveTo>
                      <a:pt x="9101" y="3193"/>
                    </a:moveTo>
                    <a:lnTo>
                      <a:pt x="10219" y="3223"/>
                    </a:lnTo>
                    <a:lnTo>
                      <a:pt x="11308" y="3461"/>
                    </a:lnTo>
                    <a:lnTo>
                      <a:pt x="12353" y="3924"/>
                    </a:lnTo>
                    <a:lnTo>
                      <a:pt x="13308" y="4595"/>
                    </a:lnTo>
                    <a:lnTo>
                      <a:pt x="13740" y="5013"/>
                    </a:lnTo>
                    <a:lnTo>
                      <a:pt x="14173" y="5490"/>
                    </a:lnTo>
                    <a:lnTo>
                      <a:pt x="14829" y="6550"/>
                    </a:lnTo>
                    <a:lnTo>
                      <a:pt x="15292" y="7758"/>
                    </a:lnTo>
                    <a:lnTo>
                      <a:pt x="15516" y="9116"/>
                    </a:lnTo>
                    <a:lnTo>
                      <a:pt x="15530" y="9861"/>
                    </a:lnTo>
                    <a:lnTo>
                      <a:pt x="15516" y="10607"/>
                    </a:lnTo>
                    <a:lnTo>
                      <a:pt x="15292" y="11965"/>
                    </a:lnTo>
                    <a:lnTo>
                      <a:pt x="14844" y="13173"/>
                    </a:lnTo>
                    <a:lnTo>
                      <a:pt x="14173" y="14248"/>
                    </a:lnTo>
                    <a:lnTo>
                      <a:pt x="13740" y="14710"/>
                    </a:lnTo>
                    <a:lnTo>
                      <a:pt x="13516" y="14934"/>
                    </a:lnTo>
                    <a:lnTo>
                      <a:pt x="13069" y="15337"/>
                    </a:lnTo>
                    <a:lnTo>
                      <a:pt x="12069" y="15948"/>
                    </a:lnTo>
                    <a:lnTo>
                      <a:pt x="11010" y="16351"/>
                    </a:lnTo>
                    <a:lnTo>
                      <a:pt x="9891" y="16530"/>
                    </a:lnTo>
                    <a:lnTo>
                      <a:pt x="8772" y="16500"/>
                    </a:lnTo>
                    <a:lnTo>
                      <a:pt x="7668" y="16262"/>
                    </a:lnTo>
                    <a:lnTo>
                      <a:pt x="6639" y="15799"/>
                    </a:lnTo>
                    <a:lnTo>
                      <a:pt x="5684" y="15143"/>
                    </a:lnTo>
                    <a:lnTo>
                      <a:pt x="5252" y="14710"/>
                    </a:lnTo>
                    <a:lnTo>
                      <a:pt x="4819" y="14248"/>
                    </a:lnTo>
                    <a:lnTo>
                      <a:pt x="4148" y="13173"/>
                    </a:lnTo>
                    <a:lnTo>
                      <a:pt x="3700" y="11965"/>
                    </a:lnTo>
                    <a:lnTo>
                      <a:pt x="3476" y="10607"/>
                    </a:lnTo>
                    <a:lnTo>
                      <a:pt x="3461" y="9861"/>
                    </a:lnTo>
                    <a:lnTo>
                      <a:pt x="3476" y="9116"/>
                    </a:lnTo>
                    <a:lnTo>
                      <a:pt x="3700" y="7758"/>
                    </a:lnTo>
                    <a:lnTo>
                      <a:pt x="4148" y="6550"/>
                    </a:lnTo>
                    <a:lnTo>
                      <a:pt x="4819" y="5490"/>
                    </a:lnTo>
                    <a:lnTo>
                      <a:pt x="5252" y="5013"/>
                    </a:lnTo>
                    <a:lnTo>
                      <a:pt x="5475" y="4789"/>
                    </a:lnTo>
                    <a:lnTo>
                      <a:pt x="5923" y="4401"/>
                    </a:lnTo>
                    <a:lnTo>
                      <a:pt x="6922" y="3775"/>
                    </a:lnTo>
                    <a:lnTo>
                      <a:pt x="7982" y="3372"/>
                    </a:lnTo>
                    <a:lnTo>
                      <a:pt x="9101" y="3193"/>
                    </a:lnTo>
                    <a:close/>
                    <a:moveTo>
                      <a:pt x="9011" y="0"/>
                    </a:moveTo>
                    <a:lnTo>
                      <a:pt x="8011" y="90"/>
                    </a:lnTo>
                    <a:lnTo>
                      <a:pt x="7057" y="269"/>
                    </a:lnTo>
                    <a:lnTo>
                      <a:pt x="6162" y="537"/>
                    </a:lnTo>
                    <a:lnTo>
                      <a:pt x="5311" y="880"/>
                    </a:lnTo>
                    <a:lnTo>
                      <a:pt x="4491" y="1328"/>
                    </a:lnTo>
                    <a:lnTo>
                      <a:pt x="3730" y="1850"/>
                    </a:lnTo>
                    <a:lnTo>
                      <a:pt x="3014" y="2477"/>
                    </a:lnTo>
                    <a:lnTo>
                      <a:pt x="2686" y="2820"/>
                    </a:lnTo>
                    <a:lnTo>
                      <a:pt x="2357" y="3178"/>
                    </a:lnTo>
                    <a:lnTo>
                      <a:pt x="1776" y="3924"/>
                    </a:lnTo>
                    <a:lnTo>
                      <a:pt x="1268" y="4715"/>
                    </a:lnTo>
                    <a:lnTo>
                      <a:pt x="851" y="5550"/>
                    </a:lnTo>
                    <a:lnTo>
                      <a:pt x="507" y="6430"/>
                    </a:lnTo>
                    <a:lnTo>
                      <a:pt x="254" y="7355"/>
                    </a:lnTo>
                    <a:lnTo>
                      <a:pt x="90" y="8325"/>
                    </a:lnTo>
                    <a:lnTo>
                      <a:pt x="0" y="9339"/>
                    </a:lnTo>
                    <a:lnTo>
                      <a:pt x="0" y="9861"/>
                    </a:lnTo>
                    <a:lnTo>
                      <a:pt x="0" y="10399"/>
                    </a:lnTo>
                    <a:lnTo>
                      <a:pt x="90" y="11413"/>
                    </a:lnTo>
                    <a:lnTo>
                      <a:pt x="254" y="12383"/>
                    </a:lnTo>
                    <a:lnTo>
                      <a:pt x="507" y="13308"/>
                    </a:lnTo>
                    <a:lnTo>
                      <a:pt x="836" y="14188"/>
                    </a:lnTo>
                    <a:lnTo>
                      <a:pt x="1253" y="15023"/>
                    </a:lnTo>
                    <a:lnTo>
                      <a:pt x="1761" y="15814"/>
                    </a:lnTo>
                    <a:lnTo>
                      <a:pt x="2342" y="16560"/>
                    </a:lnTo>
                    <a:lnTo>
                      <a:pt x="2686" y="16918"/>
                    </a:lnTo>
                    <a:lnTo>
                      <a:pt x="3014" y="17261"/>
                    </a:lnTo>
                    <a:lnTo>
                      <a:pt x="3730" y="17873"/>
                    </a:lnTo>
                    <a:lnTo>
                      <a:pt x="4491" y="18410"/>
                    </a:lnTo>
                    <a:lnTo>
                      <a:pt x="5311" y="18842"/>
                    </a:lnTo>
                    <a:lnTo>
                      <a:pt x="6162" y="19200"/>
                    </a:lnTo>
                    <a:lnTo>
                      <a:pt x="7057" y="19454"/>
                    </a:lnTo>
                    <a:lnTo>
                      <a:pt x="8011" y="19633"/>
                    </a:lnTo>
                    <a:lnTo>
                      <a:pt x="9011" y="19723"/>
                    </a:lnTo>
                    <a:lnTo>
                      <a:pt x="9518" y="19738"/>
                    </a:lnTo>
                    <a:lnTo>
                      <a:pt x="10040" y="19723"/>
                    </a:lnTo>
                    <a:lnTo>
                      <a:pt x="11040" y="19633"/>
                    </a:lnTo>
                    <a:lnTo>
                      <a:pt x="11980" y="19454"/>
                    </a:lnTo>
                    <a:lnTo>
                      <a:pt x="12890" y="19200"/>
                    </a:lnTo>
                    <a:lnTo>
                      <a:pt x="13740" y="18842"/>
                    </a:lnTo>
                    <a:lnTo>
                      <a:pt x="14546" y="18410"/>
                    </a:lnTo>
                    <a:lnTo>
                      <a:pt x="15307" y="17873"/>
                    </a:lnTo>
                    <a:lnTo>
                      <a:pt x="16023" y="17261"/>
                    </a:lnTo>
                    <a:lnTo>
                      <a:pt x="16366" y="16918"/>
                    </a:lnTo>
                    <a:lnTo>
                      <a:pt x="16694" y="16560"/>
                    </a:lnTo>
                    <a:lnTo>
                      <a:pt x="17276" y="15814"/>
                    </a:lnTo>
                    <a:lnTo>
                      <a:pt x="17783" y="15023"/>
                    </a:lnTo>
                    <a:lnTo>
                      <a:pt x="18201" y="14188"/>
                    </a:lnTo>
                    <a:lnTo>
                      <a:pt x="18544" y="13308"/>
                    </a:lnTo>
                    <a:lnTo>
                      <a:pt x="18798" y="12383"/>
                    </a:lnTo>
                    <a:lnTo>
                      <a:pt x="18962" y="11413"/>
                    </a:lnTo>
                    <a:lnTo>
                      <a:pt x="19051" y="10399"/>
                    </a:lnTo>
                    <a:lnTo>
                      <a:pt x="19051" y="9861"/>
                    </a:lnTo>
                    <a:lnTo>
                      <a:pt x="19051" y="9339"/>
                    </a:lnTo>
                    <a:lnTo>
                      <a:pt x="18962" y="8325"/>
                    </a:lnTo>
                    <a:lnTo>
                      <a:pt x="18798" y="7355"/>
                    </a:lnTo>
                    <a:lnTo>
                      <a:pt x="18544" y="6430"/>
                    </a:lnTo>
                    <a:lnTo>
                      <a:pt x="18201" y="5550"/>
                    </a:lnTo>
                    <a:lnTo>
                      <a:pt x="17783" y="4715"/>
                    </a:lnTo>
                    <a:lnTo>
                      <a:pt x="17276" y="3924"/>
                    </a:lnTo>
                    <a:lnTo>
                      <a:pt x="16694" y="3178"/>
                    </a:lnTo>
                    <a:lnTo>
                      <a:pt x="16366" y="2820"/>
                    </a:lnTo>
                    <a:lnTo>
                      <a:pt x="16023" y="2477"/>
                    </a:lnTo>
                    <a:lnTo>
                      <a:pt x="15307" y="1850"/>
                    </a:lnTo>
                    <a:lnTo>
                      <a:pt x="14546" y="1328"/>
                    </a:lnTo>
                    <a:lnTo>
                      <a:pt x="13740" y="880"/>
                    </a:lnTo>
                    <a:lnTo>
                      <a:pt x="12890" y="537"/>
                    </a:lnTo>
                    <a:lnTo>
                      <a:pt x="11980" y="269"/>
                    </a:lnTo>
                    <a:lnTo>
                      <a:pt x="11040" y="90"/>
                    </a:lnTo>
                    <a:lnTo>
                      <a:pt x="1004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75" name="Google Shape;75;p11"/>
              <p:cNvSpPr/>
              <p:nvPr/>
            </p:nvSpPr>
            <p:spPr>
              <a:xfrm>
                <a:off x="2815349" y="2598741"/>
                <a:ext cx="112135" cy="130815"/>
              </a:xfrm>
              <a:custGeom>
                <a:avLst/>
                <a:gdLst/>
                <a:ahLst/>
                <a:cxnLst/>
                <a:rect l="l" t="t" r="r" b="b"/>
                <a:pathLst>
                  <a:path w="16382" h="19111" extrusionOk="0">
                    <a:moveTo>
                      <a:pt x="12905" y="0"/>
                    </a:moveTo>
                    <a:lnTo>
                      <a:pt x="12905" y="10204"/>
                    </a:lnTo>
                    <a:lnTo>
                      <a:pt x="12890" y="10741"/>
                    </a:lnTo>
                    <a:lnTo>
                      <a:pt x="12726" y="11816"/>
                    </a:lnTo>
                    <a:lnTo>
                      <a:pt x="12383" y="12830"/>
                    </a:lnTo>
                    <a:lnTo>
                      <a:pt x="11861" y="13770"/>
                    </a:lnTo>
                    <a:lnTo>
                      <a:pt x="11548" y="14217"/>
                    </a:lnTo>
                    <a:lnTo>
                      <a:pt x="11219" y="14620"/>
                    </a:lnTo>
                    <a:lnTo>
                      <a:pt x="10444" y="15262"/>
                    </a:lnTo>
                    <a:lnTo>
                      <a:pt x="9534" y="15709"/>
                    </a:lnTo>
                    <a:lnTo>
                      <a:pt x="8549" y="15933"/>
                    </a:lnTo>
                    <a:lnTo>
                      <a:pt x="8042" y="15948"/>
                    </a:lnTo>
                    <a:lnTo>
                      <a:pt x="7475" y="15933"/>
                    </a:lnTo>
                    <a:lnTo>
                      <a:pt x="6475" y="15769"/>
                    </a:lnTo>
                    <a:lnTo>
                      <a:pt x="5625" y="15441"/>
                    </a:lnTo>
                    <a:lnTo>
                      <a:pt x="4909" y="14963"/>
                    </a:lnTo>
                    <a:lnTo>
                      <a:pt x="4342" y="14322"/>
                    </a:lnTo>
                    <a:lnTo>
                      <a:pt x="3909" y="13516"/>
                    </a:lnTo>
                    <a:lnTo>
                      <a:pt x="3626" y="12547"/>
                    </a:lnTo>
                    <a:lnTo>
                      <a:pt x="3477" y="11413"/>
                    </a:lnTo>
                    <a:lnTo>
                      <a:pt x="3477" y="10786"/>
                    </a:lnTo>
                    <a:lnTo>
                      <a:pt x="3477" y="15"/>
                    </a:lnTo>
                    <a:lnTo>
                      <a:pt x="1" y="15"/>
                    </a:lnTo>
                    <a:lnTo>
                      <a:pt x="1" y="11338"/>
                    </a:lnTo>
                    <a:lnTo>
                      <a:pt x="16" y="12218"/>
                    </a:lnTo>
                    <a:lnTo>
                      <a:pt x="239" y="13800"/>
                    </a:lnTo>
                    <a:lnTo>
                      <a:pt x="687" y="15217"/>
                    </a:lnTo>
                    <a:lnTo>
                      <a:pt x="1179" y="16157"/>
                    </a:lnTo>
                    <a:lnTo>
                      <a:pt x="1567" y="16739"/>
                    </a:lnTo>
                    <a:lnTo>
                      <a:pt x="1791" y="17007"/>
                    </a:lnTo>
                    <a:lnTo>
                      <a:pt x="2015" y="17261"/>
                    </a:lnTo>
                    <a:lnTo>
                      <a:pt x="2522" y="17723"/>
                    </a:lnTo>
                    <a:lnTo>
                      <a:pt x="3074" y="18111"/>
                    </a:lnTo>
                    <a:lnTo>
                      <a:pt x="3671" y="18454"/>
                    </a:lnTo>
                    <a:lnTo>
                      <a:pt x="4327" y="18708"/>
                    </a:lnTo>
                    <a:lnTo>
                      <a:pt x="5043" y="18917"/>
                    </a:lnTo>
                    <a:lnTo>
                      <a:pt x="5804" y="19036"/>
                    </a:lnTo>
                    <a:lnTo>
                      <a:pt x="6625" y="19111"/>
                    </a:lnTo>
                    <a:lnTo>
                      <a:pt x="7505" y="19111"/>
                    </a:lnTo>
                    <a:lnTo>
                      <a:pt x="8385" y="18991"/>
                    </a:lnTo>
                    <a:lnTo>
                      <a:pt x="9250" y="18753"/>
                    </a:lnTo>
                    <a:lnTo>
                      <a:pt x="10086" y="18410"/>
                    </a:lnTo>
                    <a:lnTo>
                      <a:pt x="10488" y="18186"/>
                    </a:lnTo>
                    <a:lnTo>
                      <a:pt x="10847" y="17977"/>
                    </a:lnTo>
                    <a:lnTo>
                      <a:pt x="11533" y="17499"/>
                    </a:lnTo>
                    <a:lnTo>
                      <a:pt x="12144" y="16933"/>
                    </a:lnTo>
                    <a:lnTo>
                      <a:pt x="12667" y="16291"/>
                    </a:lnTo>
                    <a:lnTo>
                      <a:pt x="12905" y="15948"/>
                    </a:lnTo>
                    <a:lnTo>
                      <a:pt x="13054" y="15948"/>
                    </a:lnTo>
                    <a:lnTo>
                      <a:pt x="13054" y="18514"/>
                    </a:lnTo>
                    <a:lnTo>
                      <a:pt x="16381" y="18514"/>
                    </a:lnTo>
                    <a:lnTo>
                      <a:pt x="1636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76" name="Google Shape;76;p11"/>
              <p:cNvSpPr/>
              <p:nvPr/>
            </p:nvSpPr>
            <p:spPr>
              <a:xfrm>
                <a:off x="2947697" y="2540018"/>
                <a:ext cx="127447" cy="189538"/>
              </a:xfrm>
              <a:custGeom>
                <a:avLst/>
                <a:gdLst/>
                <a:ahLst/>
                <a:cxnLst/>
                <a:rect l="l" t="t" r="r" b="b"/>
                <a:pathLst>
                  <a:path w="18619" h="27690" extrusionOk="0">
                    <a:moveTo>
                      <a:pt x="9071" y="11175"/>
                    </a:moveTo>
                    <a:lnTo>
                      <a:pt x="10160" y="11205"/>
                    </a:lnTo>
                    <a:lnTo>
                      <a:pt x="11219" y="11458"/>
                    </a:lnTo>
                    <a:lnTo>
                      <a:pt x="12233" y="11906"/>
                    </a:lnTo>
                    <a:lnTo>
                      <a:pt x="13158" y="12562"/>
                    </a:lnTo>
                    <a:lnTo>
                      <a:pt x="13561" y="12980"/>
                    </a:lnTo>
                    <a:lnTo>
                      <a:pt x="13964" y="13442"/>
                    </a:lnTo>
                    <a:lnTo>
                      <a:pt x="14605" y="14517"/>
                    </a:lnTo>
                    <a:lnTo>
                      <a:pt x="15038" y="15725"/>
                    </a:lnTo>
                    <a:lnTo>
                      <a:pt x="15262" y="17098"/>
                    </a:lnTo>
                    <a:lnTo>
                      <a:pt x="15277" y="17843"/>
                    </a:lnTo>
                    <a:lnTo>
                      <a:pt x="15262" y="18589"/>
                    </a:lnTo>
                    <a:lnTo>
                      <a:pt x="15038" y="19962"/>
                    </a:lnTo>
                    <a:lnTo>
                      <a:pt x="14605" y="21185"/>
                    </a:lnTo>
                    <a:lnTo>
                      <a:pt x="13964" y="22244"/>
                    </a:lnTo>
                    <a:lnTo>
                      <a:pt x="13561" y="22722"/>
                    </a:lnTo>
                    <a:lnTo>
                      <a:pt x="13143" y="23140"/>
                    </a:lnTo>
                    <a:lnTo>
                      <a:pt x="12189" y="23811"/>
                    </a:lnTo>
                    <a:lnTo>
                      <a:pt x="11129" y="24273"/>
                    </a:lnTo>
                    <a:lnTo>
                      <a:pt x="9981" y="24512"/>
                    </a:lnTo>
                    <a:lnTo>
                      <a:pt x="9384" y="24527"/>
                    </a:lnTo>
                    <a:lnTo>
                      <a:pt x="8787" y="24512"/>
                    </a:lnTo>
                    <a:lnTo>
                      <a:pt x="7653" y="24273"/>
                    </a:lnTo>
                    <a:lnTo>
                      <a:pt x="6579" y="23811"/>
                    </a:lnTo>
                    <a:lnTo>
                      <a:pt x="5639" y="23125"/>
                    </a:lnTo>
                    <a:lnTo>
                      <a:pt x="5222" y="22692"/>
                    </a:lnTo>
                    <a:lnTo>
                      <a:pt x="4804" y="22230"/>
                    </a:lnTo>
                    <a:lnTo>
                      <a:pt x="4162" y="21170"/>
                    </a:lnTo>
                    <a:lnTo>
                      <a:pt x="3730" y="19947"/>
                    </a:lnTo>
                    <a:lnTo>
                      <a:pt x="3506" y="18589"/>
                    </a:lnTo>
                    <a:lnTo>
                      <a:pt x="3491" y="17843"/>
                    </a:lnTo>
                    <a:lnTo>
                      <a:pt x="3506" y="17098"/>
                    </a:lnTo>
                    <a:lnTo>
                      <a:pt x="3730" y="15740"/>
                    </a:lnTo>
                    <a:lnTo>
                      <a:pt x="4162" y="14532"/>
                    </a:lnTo>
                    <a:lnTo>
                      <a:pt x="4804" y="13472"/>
                    </a:lnTo>
                    <a:lnTo>
                      <a:pt x="5222" y="12995"/>
                    </a:lnTo>
                    <a:lnTo>
                      <a:pt x="5371" y="12831"/>
                    </a:lnTo>
                    <a:lnTo>
                      <a:pt x="5550" y="12682"/>
                    </a:lnTo>
                    <a:lnTo>
                      <a:pt x="5983" y="12294"/>
                    </a:lnTo>
                    <a:lnTo>
                      <a:pt x="6952" y="11712"/>
                    </a:lnTo>
                    <a:lnTo>
                      <a:pt x="7982" y="11339"/>
                    </a:lnTo>
                    <a:lnTo>
                      <a:pt x="9071" y="11175"/>
                    </a:lnTo>
                    <a:close/>
                    <a:moveTo>
                      <a:pt x="15143" y="1"/>
                    </a:moveTo>
                    <a:lnTo>
                      <a:pt x="15143" y="8549"/>
                    </a:lnTo>
                    <a:lnTo>
                      <a:pt x="15292" y="11115"/>
                    </a:lnTo>
                    <a:lnTo>
                      <a:pt x="15143" y="11115"/>
                    </a:lnTo>
                    <a:lnTo>
                      <a:pt x="14904" y="10757"/>
                    </a:lnTo>
                    <a:lnTo>
                      <a:pt x="14352" y="10116"/>
                    </a:lnTo>
                    <a:lnTo>
                      <a:pt x="13710" y="9549"/>
                    </a:lnTo>
                    <a:lnTo>
                      <a:pt x="13009" y="9056"/>
                    </a:lnTo>
                    <a:lnTo>
                      <a:pt x="12636" y="8862"/>
                    </a:lnTo>
                    <a:lnTo>
                      <a:pt x="12189" y="8639"/>
                    </a:lnTo>
                    <a:lnTo>
                      <a:pt x="11249" y="8296"/>
                    </a:lnTo>
                    <a:lnTo>
                      <a:pt x="10294" y="8072"/>
                    </a:lnTo>
                    <a:lnTo>
                      <a:pt x="9309" y="7967"/>
                    </a:lnTo>
                    <a:lnTo>
                      <a:pt x="8355" y="7967"/>
                    </a:lnTo>
                    <a:lnTo>
                      <a:pt x="7489" y="8057"/>
                    </a:lnTo>
                    <a:lnTo>
                      <a:pt x="6654" y="8236"/>
                    </a:lnTo>
                    <a:lnTo>
                      <a:pt x="5848" y="8504"/>
                    </a:lnTo>
                    <a:lnTo>
                      <a:pt x="5087" y="8862"/>
                    </a:lnTo>
                    <a:lnTo>
                      <a:pt x="4341" y="9295"/>
                    </a:lnTo>
                    <a:lnTo>
                      <a:pt x="3625" y="9832"/>
                    </a:lnTo>
                    <a:lnTo>
                      <a:pt x="2939" y="10459"/>
                    </a:lnTo>
                    <a:lnTo>
                      <a:pt x="2611" y="10802"/>
                    </a:lnTo>
                    <a:lnTo>
                      <a:pt x="2298" y="11160"/>
                    </a:lnTo>
                    <a:lnTo>
                      <a:pt x="1731" y="11906"/>
                    </a:lnTo>
                    <a:lnTo>
                      <a:pt x="1238" y="12711"/>
                    </a:lnTo>
                    <a:lnTo>
                      <a:pt x="836" y="13547"/>
                    </a:lnTo>
                    <a:lnTo>
                      <a:pt x="507" y="14427"/>
                    </a:lnTo>
                    <a:lnTo>
                      <a:pt x="254" y="15337"/>
                    </a:lnTo>
                    <a:lnTo>
                      <a:pt x="90" y="16307"/>
                    </a:lnTo>
                    <a:lnTo>
                      <a:pt x="15" y="17306"/>
                    </a:lnTo>
                    <a:lnTo>
                      <a:pt x="0" y="17829"/>
                    </a:lnTo>
                    <a:lnTo>
                      <a:pt x="15" y="18351"/>
                    </a:lnTo>
                    <a:lnTo>
                      <a:pt x="90" y="19350"/>
                    </a:lnTo>
                    <a:lnTo>
                      <a:pt x="254" y="20320"/>
                    </a:lnTo>
                    <a:lnTo>
                      <a:pt x="507" y="21245"/>
                    </a:lnTo>
                    <a:lnTo>
                      <a:pt x="836" y="22125"/>
                    </a:lnTo>
                    <a:lnTo>
                      <a:pt x="1238" y="22961"/>
                    </a:lnTo>
                    <a:lnTo>
                      <a:pt x="1731" y="23751"/>
                    </a:lnTo>
                    <a:lnTo>
                      <a:pt x="2298" y="24497"/>
                    </a:lnTo>
                    <a:lnTo>
                      <a:pt x="2611" y="24855"/>
                    </a:lnTo>
                    <a:lnTo>
                      <a:pt x="2939" y="25198"/>
                    </a:lnTo>
                    <a:lnTo>
                      <a:pt x="3625" y="25825"/>
                    </a:lnTo>
                    <a:lnTo>
                      <a:pt x="4341" y="26362"/>
                    </a:lnTo>
                    <a:lnTo>
                      <a:pt x="5087" y="26795"/>
                    </a:lnTo>
                    <a:lnTo>
                      <a:pt x="5848" y="27153"/>
                    </a:lnTo>
                    <a:lnTo>
                      <a:pt x="6654" y="27421"/>
                    </a:lnTo>
                    <a:lnTo>
                      <a:pt x="7489" y="27600"/>
                    </a:lnTo>
                    <a:lnTo>
                      <a:pt x="8355" y="27690"/>
                    </a:lnTo>
                    <a:lnTo>
                      <a:pt x="9294" y="27690"/>
                    </a:lnTo>
                    <a:lnTo>
                      <a:pt x="10279" y="27570"/>
                    </a:lnTo>
                    <a:lnTo>
                      <a:pt x="11234" y="27332"/>
                    </a:lnTo>
                    <a:lnTo>
                      <a:pt x="12159" y="26959"/>
                    </a:lnTo>
                    <a:lnTo>
                      <a:pt x="12606" y="26720"/>
                    </a:lnTo>
                    <a:lnTo>
                      <a:pt x="12994" y="26526"/>
                    </a:lnTo>
                    <a:lnTo>
                      <a:pt x="13695" y="26049"/>
                    </a:lnTo>
                    <a:lnTo>
                      <a:pt x="14337" y="25482"/>
                    </a:lnTo>
                    <a:lnTo>
                      <a:pt x="14889" y="24825"/>
                    </a:lnTo>
                    <a:lnTo>
                      <a:pt x="15128" y="24467"/>
                    </a:lnTo>
                    <a:lnTo>
                      <a:pt x="15277" y="24467"/>
                    </a:lnTo>
                    <a:lnTo>
                      <a:pt x="15277" y="27048"/>
                    </a:lnTo>
                    <a:lnTo>
                      <a:pt x="18619" y="27048"/>
                    </a:lnTo>
                    <a:lnTo>
                      <a:pt x="1861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1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1.xml"/><Relationship Id="rId21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25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2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24" Type="http://schemas.openxmlformats.org/officeDocument/2006/relationships/slideLayout" Target="../slideLayouts/slideLayout32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27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Relationship Id="rId22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3465" y="467900"/>
            <a:ext cx="7963200" cy="8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400"/>
              <a:buFont typeface="Google Sans"/>
              <a:buNone/>
              <a:defRPr sz="2800" i="0" u="none" strike="noStrike" cap="none">
                <a:solidFill>
                  <a:srgbClr val="54545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3465" y="1577177"/>
            <a:ext cx="7963200" cy="29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54545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rgbClr val="545454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45454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rgbClr val="545454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45454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rgbClr val="545454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45454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rgbClr val="545454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45454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45454"/>
              </a:buClr>
              <a:buSzPts val="1200"/>
              <a:buFont typeface="Roboto"/>
              <a:buChar char="•"/>
              <a:defRPr sz="1200" b="0" i="0" u="none" strike="noStrike" cap="none">
                <a:solidFill>
                  <a:srgbClr val="545454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45454"/>
              </a:buClr>
              <a:buSzPts val="1200"/>
              <a:buFont typeface="Roboto"/>
              <a:buChar char="•"/>
              <a:defRPr sz="1200" b="0" i="0" u="none" strike="noStrike" cap="none">
                <a:solidFill>
                  <a:srgbClr val="545454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45454"/>
              </a:buClr>
              <a:buSzPts val="1200"/>
              <a:buFont typeface="Roboto"/>
              <a:buChar char="•"/>
              <a:defRPr sz="1200" b="0" i="0" u="none" strike="noStrike" cap="none">
                <a:solidFill>
                  <a:srgbClr val="545454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45454"/>
              </a:buClr>
              <a:buSzPts val="1200"/>
              <a:buFont typeface="Roboto"/>
              <a:buChar char="•"/>
              <a:defRPr sz="1200" b="0" i="0" u="none" strike="noStrike" cap="none">
                <a:solidFill>
                  <a:srgbClr val="545454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543465" y="467900"/>
            <a:ext cx="7963200" cy="8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400"/>
              <a:buFont typeface="Roboto"/>
              <a:buNone/>
              <a:defRPr sz="2800" b="0" i="0" u="none" strike="noStrike" cap="none">
                <a:solidFill>
                  <a:srgbClr val="54545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543465" y="1577177"/>
            <a:ext cx="7963200" cy="29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54545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rgbClr val="545454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45454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rgbClr val="545454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45454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rgbClr val="545454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45454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rgbClr val="545454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45454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45454"/>
              </a:buClr>
              <a:buSzPts val="1200"/>
              <a:buFont typeface="Roboto"/>
              <a:buChar char="•"/>
              <a:defRPr sz="1200" b="0" i="0" u="none" strike="noStrike" cap="none">
                <a:solidFill>
                  <a:srgbClr val="545454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45454"/>
              </a:buClr>
              <a:buSzPts val="1200"/>
              <a:buFont typeface="Roboto"/>
              <a:buChar char="•"/>
              <a:defRPr sz="1200" b="0" i="0" u="none" strike="noStrike" cap="none">
                <a:solidFill>
                  <a:srgbClr val="545454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45454"/>
              </a:buClr>
              <a:buSzPts val="1200"/>
              <a:buFont typeface="Roboto"/>
              <a:buChar char="•"/>
              <a:defRPr sz="1200" b="0" i="0" u="none" strike="noStrike" cap="none">
                <a:solidFill>
                  <a:srgbClr val="545454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45454"/>
              </a:buClr>
              <a:buSzPts val="1200"/>
              <a:buFont typeface="Roboto"/>
              <a:buChar char="•"/>
              <a:defRPr sz="1200" b="0" i="0" u="none" strike="noStrike" cap="none">
                <a:solidFill>
                  <a:srgbClr val="545454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terprise.google.com/terms/professional-services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6"/>
          <p:cNvSpPr txBox="1"/>
          <p:nvPr/>
        </p:nvSpPr>
        <p:spPr>
          <a:xfrm>
            <a:off x="694500" y="2410963"/>
            <a:ext cx="7755000" cy="6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 b="1" dirty="0">
                <a:solidFill>
                  <a:srgbClr val="999999"/>
                </a:solidFill>
                <a:latin typeface="Google Sans"/>
                <a:ea typeface="Google Sans"/>
                <a:cs typeface="Google Sans"/>
                <a:sym typeface="Google Sans"/>
              </a:rPr>
              <a:t>Case 1 – </a:t>
            </a:r>
            <a:r>
              <a:rPr lang="pt-BR" sz="3600" b="1" dirty="0" err="1">
                <a:solidFill>
                  <a:srgbClr val="999999"/>
                </a:solidFill>
                <a:latin typeface="Google Sans"/>
                <a:ea typeface="Google Sans"/>
                <a:cs typeface="Google Sans"/>
                <a:sym typeface="Google Sans"/>
              </a:rPr>
              <a:t>Datalake</a:t>
            </a:r>
            <a:r>
              <a:rPr lang="pt-BR" sz="3600" b="1" dirty="0">
                <a:solidFill>
                  <a:srgbClr val="999999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lang="pt-BR" sz="3600" b="1" dirty="0" err="1">
                <a:solidFill>
                  <a:srgbClr val="999999"/>
                </a:solidFill>
                <a:latin typeface="Google Sans"/>
                <a:ea typeface="Google Sans"/>
                <a:cs typeface="Google Sans"/>
                <a:sym typeface="Google Sans"/>
              </a:rPr>
              <a:t>Architecture</a:t>
            </a:r>
            <a:r>
              <a:rPr lang="pt-BR" sz="3600" b="1" dirty="0">
                <a:solidFill>
                  <a:srgbClr val="999999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3600" b="1" dirty="0">
              <a:solidFill>
                <a:srgbClr val="999999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 b="1" dirty="0">
                <a:solidFill>
                  <a:srgbClr val="B7B7B7"/>
                </a:solidFill>
                <a:latin typeface="Google Sans"/>
                <a:ea typeface="Google Sans"/>
                <a:cs typeface="Google Sans"/>
                <a:sym typeface="Google Sans"/>
              </a:rPr>
              <a:t>O</a:t>
            </a:r>
            <a:r>
              <a:rPr lang="en" sz="1700" b="1" dirty="0">
                <a:solidFill>
                  <a:srgbClr val="B7B7B7"/>
                </a:solidFill>
                <a:latin typeface="Google Sans"/>
                <a:ea typeface="Google Sans"/>
                <a:cs typeface="Google Sans"/>
                <a:sym typeface="Google Sans"/>
              </a:rPr>
              <a:t>n Google Cloud Platform</a:t>
            </a:r>
            <a:endParaRPr sz="1700" b="1" dirty="0">
              <a:solidFill>
                <a:srgbClr val="B7B7B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57" name="Google Shape;357;p36"/>
          <p:cNvSpPr txBox="1"/>
          <p:nvPr/>
        </p:nvSpPr>
        <p:spPr>
          <a:xfrm>
            <a:off x="92725" y="4738100"/>
            <a:ext cx="5328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6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The information, scoping, and pricing data in this presentation is for evaluation/discussion purposes only and is non-binding. For reference purposes, Google's standard terms and conditions for professional services are located at: </a:t>
            </a:r>
            <a:r>
              <a:rPr lang="en" sz="600" u="sng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https://enterprise.google.com/terms/professional-services.html</a:t>
            </a:r>
            <a:r>
              <a:rPr lang="en" sz="6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6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8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58" name="Google Shape;358;p36"/>
          <p:cNvGrpSpPr/>
          <p:nvPr/>
        </p:nvGrpSpPr>
        <p:grpSpPr>
          <a:xfrm>
            <a:off x="4302370" y="1569707"/>
            <a:ext cx="539247" cy="433743"/>
            <a:chOff x="6294751" y="783425"/>
            <a:chExt cx="5020925" cy="4038575"/>
          </a:xfrm>
        </p:grpSpPr>
        <p:sp>
          <p:nvSpPr>
            <p:cNvPr id="359" name="Google Shape;359;p36"/>
            <p:cNvSpPr/>
            <p:nvPr/>
          </p:nvSpPr>
          <p:spPr>
            <a:xfrm>
              <a:off x="6909501" y="783425"/>
              <a:ext cx="3199425" cy="1450400"/>
            </a:xfrm>
            <a:custGeom>
              <a:avLst/>
              <a:gdLst/>
              <a:ahLst/>
              <a:cxnLst/>
              <a:rect l="l" t="t" r="r" b="b"/>
              <a:pathLst>
                <a:path w="127977" h="58016" extrusionOk="0">
                  <a:moveTo>
                    <a:pt x="74135" y="0"/>
                  </a:moveTo>
                  <a:lnTo>
                    <a:pt x="70782" y="158"/>
                  </a:lnTo>
                  <a:lnTo>
                    <a:pt x="67446" y="437"/>
                  </a:lnTo>
                  <a:lnTo>
                    <a:pt x="64163" y="856"/>
                  </a:lnTo>
                  <a:lnTo>
                    <a:pt x="60932" y="1415"/>
                  </a:lnTo>
                  <a:lnTo>
                    <a:pt x="57736" y="2096"/>
                  </a:lnTo>
                  <a:lnTo>
                    <a:pt x="54593" y="2899"/>
                  </a:lnTo>
                  <a:lnTo>
                    <a:pt x="51501" y="3843"/>
                  </a:lnTo>
                  <a:lnTo>
                    <a:pt x="48463" y="4908"/>
                  </a:lnTo>
                  <a:lnTo>
                    <a:pt x="45476" y="6095"/>
                  </a:lnTo>
                  <a:lnTo>
                    <a:pt x="42560" y="7388"/>
                  </a:lnTo>
                  <a:lnTo>
                    <a:pt x="39713" y="8802"/>
                  </a:lnTo>
                  <a:lnTo>
                    <a:pt x="36919" y="10322"/>
                  </a:lnTo>
                  <a:lnTo>
                    <a:pt x="34195" y="11963"/>
                  </a:lnTo>
                  <a:lnTo>
                    <a:pt x="31558" y="13692"/>
                  </a:lnTo>
                  <a:lnTo>
                    <a:pt x="28973" y="15526"/>
                  </a:lnTo>
                  <a:lnTo>
                    <a:pt x="26493" y="17464"/>
                  </a:lnTo>
                  <a:lnTo>
                    <a:pt x="24066" y="19508"/>
                  </a:lnTo>
                  <a:lnTo>
                    <a:pt x="21743" y="21621"/>
                  </a:lnTo>
                  <a:lnTo>
                    <a:pt x="19507" y="23839"/>
                  </a:lnTo>
                  <a:lnTo>
                    <a:pt x="17342" y="26161"/>
                  </a:lnTo>
                  <a:lnTo>
                    <a:pt x="15299" y="28537"/>
                  </a:lnTo>
                  <a:lnTo>
                    <a:pt x="13325" y="31016"/>
                  </a:lnTo>
                  <a:lnTo>
                    <a:pt x="11457" y="33566"/>
                  </a:lnTo>
                  <a:lnTo>
                    <a:pt x="9693" y="36186"/>
                  </a:lnTo>
                  <a:lnTo>
                    <a:pt x="8034" y="38893"/>
                  </a:lnTo>
                  <a:lnTo>
                    <a:pt x="6479" y="41669"/>
                  </a:lnTo>
                  <a:lnTo>
                    <a:pt x="5047" y="44499"/>
                  </a:lnTo>
                  <a:lnTo>
                    <a:pt x="3703" y="47398"/>
                  </a:lnTo>
                  <a:lnTo>
                    <a:pt x="2498" y="50367"/>
                  </a:lnTo>
                  <a:lnTo>
                    <a:pt x="1397" y="53388"/>
                  </a:lnTo>
                  <a:lnTo>
                    <a:pt x="419" y="56461"/>
                  </a:lnTo>
                  <a:lnTo>
                    <a:pt x="0" y="58016"/>
                  </a:lnTo>
                  <a:lnTo>
                    <a:pt x="367" y="57789"/>
                  </a:lnTo>
                  <a:lnTo>
                    <a:pt x="1258" y="57492"/>
                  </a:lnTo>
                  <a:lnTo>
                    <a:pt x="2236" y="57352"/>
                  </a:lnTo>
                  <a:lnTo>
                    <a:pt x="3231" y="57335"/>
                  </a:lnTo>
                  <a:lnTo>
                    <a:pt x="5466" y="57562"/>
                  </a:lnTo>
                  <a:lnTo>
                    <a:pt x="5973" y="57701"/>
                  </a:lnTo>
                  <a:lnTo>
                    <a:pt x="40901" y="51956"/>
                  </a:lnTo>
                  <a:lnTo>
                    <a:pt x="41128" y="51589"/>
                  </a:lnTo>
                  <a:lnTo>
                    <a:pt x="42350" y="49947"/>
                  </a:lnTo>
                  <a:lnTo>
                    <a:pt x="43031" y="49336"/>
                  </a:lnTo>
                  <a:lnTo>
                    <a:pt x="43433" y="49144"/>
                  </a:lnTo>
                  <a:lnTo>
                    <a:pt x="43608" y="49162"/>
                  </a:lnTo>
                  <a:lnTo>
                    <a:pt x="44359" y="48341"/>
                  </a:lnTo>
                  <a:lnTo>
                    <a:pt x="45948" y="46786"/>
                  </a:lnTo>
                  <a:lnTo>
                    <a:pt x="47607" y="45302"/>
                  </a:lnTo>
                  <a:lnTo>
                    <a:pt x="49336" y="43905"/>
                  </a:lnTo>
                  <a:lnTo>
                    <a:pt x="51135" y="42595"/>
                  </a:lnTo>
                  <a:lnTo>
                    <a:pt x="53003" y="41390"/>
                  </a:lnTo>
                  <a:lnTo>
                    <a:pt x="54924" y="40255"/>
                  </a:lnTo>
                  <a:lnTo>
                    <a:pt x="56915" y="39242"/>
                  </a:lnTo>
                  <a:lnTo>
                    <a:pt x="58976" y="38316"/>
                  </a:lnTo>
                  <a:lnTo>
                    <a:pt x="61072" y="37496"/>
                  </a:lnTo>
                  <a:lnTo>
                    <a:pt x="63237" y="36780"/>
                  </a:lnTo>
                  <a:lnTo>
                    <a:pt x="65438" y="36168"/>
                  </a:lnTo>
                  <a:lnTo>
                    <a:pt x="67691" y="35679"/>
                  </a:lnTo>
                  <a:lnTo>
                    <a:pt x="69978" y="35313"/>
                  </a:lnTo>
                  <a:lnTo>
                    <a:pt x="72301" y="35068"/>
                  </a:lnTo>
                  <a:lnTo>
                    <a:pt x="74659" y="34928"/>
                  </a:lnTo>
                  <a:lnTo>
                    <a:pt x="76824" y="34928"/>
                  </a:lnTo>
                  <a:lnTo>
                    <a:pt x="78745" y="35016"/>
                  </a:lnTo>
                  <a:lnTo>
                    <a:pt x="80631" y="35190"/>
                  </a:lnTo>
                  <a:lnTo>
                    <a:pt x="82517" y="35435"/>
                  </a:lnTo>
                  <a:lnTo>
                    <a:pt x="85277" y="35941"/>
                  </a:lnTo>
                  <a:lnTo>
                    <a:pt x="88874" y="36902"/>
                  </a:lnTo>
                  <a:lnTo>
                    <a:pt x="92332" y="38159"/>
                  </a:lnTo>
                  <a:lnTo>
                    <a:pt x="95650" y="39679"/>
                  </a:lnTo>
                  <a:lnTo>
                    <a:pt x="98811" y="41477"/>
                  </a:lnTo>
                  <a:lnTo>
                    <a:pt x="101798" y="43521"/>
                  </a:lnTo>
                  <a:lnTo>
                    <a:pt x="103230" y="44638"/>
                  </a:lnTo>
                  <a:lnTo>
                    <a:pt x="109674" y="44743"/>
                  </a:lnTo>
                  <a:lnTo>
                    <a:pt x="127138" y="27279"/>
                  </a:lnTo>
                  <a:lnTo>
                    <a:pt x="127976" y="19874"/>
                  </a:lnTo>
                  <a:lnTo>
                    <a:pt x="126666" y="18739"/>
                  </a:lnTo>
                  <a:lnTo>
                    <a:pt x="123977" y="16539"/>
                  </a:lnTo>
                  <a:lnTo>
                    <a:pt x="121165" y="14443"/>
                  </a:lnTo>
                  <a:lnTo>
                    <a:pt x="118284" y="12487"/>
                  </a:lnTo>
                  <a:lnTo>
                    <a:pt x="115297" y="10653"/>
                  </a:lnTo>
                  <a:lnTo>
                    <a:pt x="112241" y="8959"/>
                  </a:lnTo>
                  <a:lnTo>
                    <a:pt x="109080" y="7388"/>
                  </a:lnTo>
                  <a:lnTo>
                    <a:pt x="105849" y="5956"/>
                  </a:lnTo>
                  <a:lnTo>
                    <a:pt x="102549" y="4681"/>
                  </a:lnTo>
                  <a:lnTo>
                    <a:pt x="99178" y="3546"/>
                  </a:lnTo>
                  <a:lnTo>
                    <a:pt x="95755" y="2550"/>
                  </a:lnTo>
                  <a:lnTo>
                    <a:pt x="92245" y="1712"/>
                  </a:lnTo>
                  <a:lnTo>
                    <a:pt x="88682" y="1048"/>
                  </a:lnTo>
                  <a:lnTo>
                    <a:pt x="85085" y="524"/>
                  </a:lnTo>
                  <a:lnTo>
                    <a:pt x="81417" y="193"/>
                  </a:lnTo>
                  <a:lnTo>
                    <a:pt x="77697" y="18"/>
                  </a:lnTo>
                  <a:lnTo>
                    <a:pt x="75829" y="0"/>
                  </a:lnTo>
                  <a:close/>
                </a:path>
              </a:pathLst>
            </a:custGeom>
            <a:solidFill>
              <a:srgbClr val="EA4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6"/>
            <p:cNvSpPr/>
            <p:nvPr/>
          </p:nvSpPr>
          <p:spPr>
            <a:xfrm>
              <a:off x="8696051" y="1280700"/>
              <a:ext cx="2619625" cy="3541300"/>
            </a:xfrm>
            <a:custGeom>
              <a:avLst/>
              <a:gdLst/>
              <a:ahLst/>
              <a:cxnLst/>
              <a:rect l="l" t="t" r="r" b="b"/>
              <a:pathLst>
                <a:path w="104785" h="141652" extrusionOk="0">
                  <a:moveTo>
                    <a:pt x="56514" y="1"/>
                  </a:moveTo>
                  <a:lnTo>
                    <a:pt x="31768" y="24730"/>
                  </a:lnTo>
                  <a:lnTo>
                    <a:pt x="32693" y="25481"/>
                  </a:lnTo>
                  <a:lnTo>
                    <a:pt x="34457" y="27088"/>
                  </a:lnTo>
                  <a:lnTo>
                    <a:pt x="36134" y="28782"/>
                  </a:lnTo>
                  <a:lnTo>
                    <a:pt x="37723" y="30563"/>
                  </a:lnTo>
                  <a:lnTo>
                    <a:pt x="39225" y="32431"/>
                  </a:lnTo>
                  <a:lnTo>
                    <a:pt x="40622" y="34370"/>
                  </a:lnTo>
                  <a:lnTo>
                    <a:pt x="41897" y="36396"/>
                  </a:lnTo>
                  <a:lnTo>
                    <a:pt x="43067" y="38491"/>
                  </a:lnTo>
                  <a:lnTo>
                    <a:pt x="44132" y="40657"/>
                  </a:lnTo>
                  <a:lnTo>
                    <a:pt x="45075" y="42892"/>
                  </a:lnTo>
                  <a:lnTo>
                    <a:pt x="45896" y="45180"/>
                  </a:lnTo>
                  <a:lnTo>
                    <a:pt x="46595" y="47538"/>
                  </a:lnTo>
                  <a:lnTo>
                    <a:pt x="47153" y="49930"/>
                  </a:lnTo>
                  <a:lnTo>
                    <a:pt x="47573" y="52375"/>
                  </a:lnTo>
                  <a:lnTo>
                    <a:pt x="47869" y="54873"/>
                  </a:lnTo>
                  <a:lnTo>
                    <a:pt x="48009" y="57405"/>
                  </a:lnTo>
                  <a:lnTo>
                    <a:pt x="48027" y="58697"/>
                  </a:lnTo>
                  <a:lnTo>
                    <a:pt x="48027" y="63063"/>
                  </a:lnTo>
                  <a:lnTo>
                    <a:pt x="49144" y="63081"/>
                  </a:lnTo>
                  <a:lnTo>
                    <a:pt x="51345" y="63308"/>
                  </a:lnTo>
                  <a:lnTo>
                    <a:pt x="53475" y="63744"/>
                  </a:lnTo>
                  <a:lnTo>
                    <a:pt x="55536" y="64373"/>
                  </a:lnTo>
                  <a:lnTo>
                    <a:pt x="57492" y="65211"/>
                  </a:lnTo>
                  <a:lnTo>
                    <a:pt x="59343" y="66207"/>
                  </a:lnTo>
                  <a:lnTo>
                    <a:pt x="61090" y="67394"/>
                  </a:lnTo>
                  <a:lnTo>
                    <a:pt x="62714" y="68722"/>
                  </a:lnTo>
                  <a:lnTo>
                    <a:pt x="64181" y="70206"/>
                  </a:lnTo>
                  <a:lnTo>
                    <a:pt x="65526" y="71830"/>
                  </a:lnTo>
                  <a:lnTo>
                    <a:pt x="66696" y="73559"/>
                  </a:lnTo>
                  <a:lnTo>
                    <a:pt x="67709" y="75428"/>
                  </a:lnTo>
                  <a:lnTo>
                    <a:pt x="68547" y="77384"/>
                  </a:lnTo>
                  <a:lnTo>
                    <a:pt x="69175" y="79427"/>
                  </a:lnTo>
                  <a:lnTo>
                    <a:pt x="69612" y="81558"/>
                  </a:lnTo>
                  <a:lnTo>
                    <a:pt x="69839" y="83758"/>
                  </a:lnTo>
                  <a:lnTo>
                    <a:pt x="69857" y="84893"/>
                  </a:lnTo>
                  <a:lnTo>
                    <a:pt x="69839" y="86011"/>
                  </a:lnTo>
                  <a:lnTo>
                    <a:pt x="69612" y="88211"/>
                  </a:lnTo>
                  <a:lnTo>
                    <a:pt x="69175" y="90342"/>
                  </a:lnTo>
                  <a:lnTo>
                    <a:pt x="68547" y="92385"/>
                  </a:lnTo>
                  <a:lnTo>
                    <a:pt x="67709" y="94341"/>
                  </a:lnTo>
                  <a:lnTo>
                    <a:pt x="66696" y="96192"/>
                  </a:lnTo>
                  <a:lnTo>
                    <a:pt x="65526" y="97939"/>
                  </a:lnTo>
                  <a:lnTo>
                    <a:pt x="64181" y="99563"/>
                  </a:lnTo>
                  <a:lnTo>
                    <a:pt x="62714" y="101047"/>
                  </a:lnTo>
                  <a:lnTo>
                    <a:pt x="61090" y="102375"/>
                  </a:lnTo>
                  <a:lnTo>
                    <a:pt x="59343" y="103562"/>
                  </a:lnTo>
                  <a:lnTo>
                    <a:pt x="57492" y="104575"/>
                  </a:lnTo>
                  <a:lnTo>
                    <a:pt x="55536" y="105396"/>
                  </a:lnTo>
                  <a:lnTo>
                    <a:pt x="53475" y="106042"/>
                  </a:lnTo>
                  <a:lnTo>
                    <a:pt x="51345" y="106479"/>
                  </a:lnTo>
                  <a:lnTo>
                    <a:pt x="49144" y="106706"/>
                  </a:lnTo>
                  <a:lnTo>
                    <a:pt x="48027" y="106723"/>
                  </a:lnTo>
                  <a:lnTo>
                    <a:pt x="4367" y="106723"/>
                  </a:lnTo>
                  <a:lnTo>
                    <a:pt x="1" y="111107"/>
                  </a:lnTo>
                  <a:lnTo>
                    <a:pt x="1" y="137303"/>
                  </a:lnTo>
                  <a:lnTo>
                    <a:pt x="4367" y="141651"/>
                  </a:lnTo>
                  <a:lnTo>
                    <a:pt x="48027" y="141651"/>
                  </a:lnTo>
                  <a:lnTo>
                    <a:pt x="49494" y="141634"/>
                  </a:lnTo>
                  <a:lnTo>
                    <a:pt x="52393" y="141494"/>
                  </a:lnTo>
                  <a:lnTo>
                    <a:pt x="55239" y="141197"/>
                  </a:lnTo>
                  <a:lnTo>
                    <a:pt x="58051" y="140760"/>
                  </a:lnTo>
                  <a:lnTo>
                    <a:pt x="60828" y="140202"/>
                  </a:lnTo>
                  <a:lnTo>
                    <a:pt x="63552" y="139503"/>
                  </a:lnTo>
                  <a:lnTo>
                    <a:pt x="66207" y="138665"/>
                  </a:lnTo>
                  <a:lnTo>
                    <a:pt x="68809" y="137704"/>
                  </a:lnTo>
                  <a:lnTo>
                    <a:pt x="71358" y="136639"/>
                  </a:lnTo>
                  <a:lnTo>
                    <a:pt x="73838" y="135434"/>
                  </a:lnTo>
                  <a:lnTo>
                    <a:pt x="76248" y="134124"/>
                  </a:lnTo>
                  <a:lnTo>
                    <a:pt x="78589" y="132692"/>
                  </a:lnTo>
                  <a:lnTo>
                    <a:pt x="80859" y="131173"/>
                  </a:lnTo>
                  <a:lnTo>
                    <a:pt x="83042" y="129531"/>
                  </a:lnTo>
                  <a:lnTo>
                    <a:pt x="85155" y="127802"/>
                  </a:lnTo>
                  <a:lnTo>
                    <a:pt x="87163" y="125968"/>
                  </a:lnTo>
                  <a:lnTo>
                    <a:pt x="89084" y="124030"/>
                  </a:lnTo>
                  <a:lnTo>
                    <a:pt x="90918" y="122022"/>
                  </a:lnTo>
                  <a:lnTo>
                    <a:pt x="92664" y="119908"/>
                  </a:lnTo>
                  <a:lnTo>
                    <a:pt x="94306" y="117725"/>
                  </a:lnTo>
                  <a:lnTo>
                    <a:pt x="95825" y="115473"/>
                  </a:lnTo>
                  <a:lnTo>
                    <a:pt x="97258" y="113132"/>
                  </a:lnTo>
                  <a:lnTo>
                    <a:pt x="98567" y="110705"/>
                  </a:lnTo>
                  <a:lnTo>
                    <a:pt x="99772" y="108225"/>
                  </a:lnTo>
                  <a:lnTo>
                    <a:pt x="100838" y="105693"/>
                  </a:lnTo>
                  <a:lnTo>
                    <a:pt x="101798" y="103073"/>
                  </a:lnTo>
                  <a:lnTo>
                    <a:pt x="102636" y="100419"/>
                  </a:lnTo>
                  <a:lnTo>
                    <a:pt x="103335" y="97694"/>
                  </a:lnTo>
                  <a:lnTo>
                    <a:pt x="103894" y="94935"/>
                  </a:lnTo>
                  <a:lnTo>
                    <a:pt x="104330" y="92106"/>
                  </a:lnTo>
                  <a:lnTo>
                    <a:pt x="104627" y="89259"/>
                  </a:lnTo>
                  <a:lnTo>
                    <a:pt x="104767" y="86360"/>
                  </a:lnTo>
                  <a:lnTo>
                    <a:pt x="104784" y="84893"/>
                  </a:lnTo>
                  <a:lnTo>
                    <a:pt x="104767" y="83077"/>
                  </a:lnTo>
                  <a:lnTo>
                    <a:pt x="104540" y="79497"/>
                  </a:lnTo>
                  <a:lnTo>
                    <a:pt x="104103" y="75987"/>
                  </a:lnTo>
                  <a:lnTo>
                    <a:pt x="103440" y="72546"/>
                  </a:lnTo>
                  <a:lnTo>
                    <a:pt x="102584" y="69193"/>
                  </a:lnTo>
                  <a:lnTo>
                    <a:pt x="101536" y="65910"/>
                  </a:lnTo>
                  <a:lnTo>
                    <a:pt x="100279" y="62714"/>
                  </a:lnTo>
                  <a:lnTo>
                    <a:pt x="98847" y="59623"/>
                  </a:lnTo>
                  <a:lnTo>
                    <a:pt x="97240" y="56637"/>
                  </a:lnTo>
                  <a:lnTo>
                    <a:pt x="95459" y="53755"/>
                  </a:lnTo>
                  <a:lnTo>
                    <a:pt x="93520" y="50996"/>
                  </a:lnTo>
                  <a:lnTo>
                    <a:pt x="91425" y="48359"/>
                  </a:lnTo>
                  <a:lnTo>
                    <a:pt x="89172" y="45844"/>
                  </a:lnTo>
                  <a:lnTo>
                    <a:pt x="86797" y="43469"/>
                  </a:lnTo>
                  <a:lnTo>
                    <a:pt x="84264" y="41251"/>
                  </a:lnTo>
                  <a:lnTo>
                    <a:pt x="81610" y="39173"/>
                  </a:lnTo>
                  <a:lnTo>
                    <a:pt x="80230" y="38195"/>
                  </a:lnTo>
                  <a:lnTo>
                    <a:pt x="79828" y="36797"/>
                  </a:lnTo>
                  <a:lnTo>
                    <a:pt x="78973" y="34021"/>
                  </a:lnTo>
                  <a:lnTo>
                    <a:pt x="78012" y="31314"/>
                  </a:lnTo>
                  <a:lnTo>
                    <a:pt x="76964" y="28642"/>
                  </a:lnTo>
                  <a:lnTo>
                    <a:pt x="75812" y="26005"/>
                  </a:lnTo>
                  <a:lnTo>
                    <a:pt x="74572" y="23438"/>
                  </a:lnTo>
                  <a:lnTo>
                    <a:pt x="73245" y="20905"/>
                  </a:lnTo>
                  <a:lnTo>
                    <a:pt x="71813" y="18443"/>
                  </a:lnTo>
                  <a:lnTo>
                    <a:pt x="70311" y="16033"/>
                  </a:lnTo>
                  <a:lnTo>
                    <a:pt x="68721" y="13693"/>
                  </a:lnTo>
                  <a:lnTo>
                    <a:pt x="67062" y="11387"/>
                  </a:lnTo>
                  <a:lnTo>
                    <a:pt x="65316" y="9170"/>
                  </a:lnTo>
                  <a:lnTo>
                    <a:pt x="63482" y="7004"/>
                  </a:lnTo>
                  <a:lnTo>
                    <a:pt x="61579" y="4908"/>
                  </a:lnTo>
                  <a:lnTo>
                    <a:pt x="59605" y="2882"/>
                  </a:lnTo>
                  <a:lnTo>
                    <a:pt x="57562" y="944"/>
                  </a:lnTo>
                  <a:lnTo>
                    <a:pt x="56514" y="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6"/>
            <p:cNvSpPr/>
            <p:nvPr/>
          </p:nvSpPr>
          <p:spPr>
            <a:xfrm>
              <a:off x="6856226" y="3899425"/>
              <a:ext cx="1948575" cy="922575"/>
            </a:xfrm>
            <a:custGeom>
              <a:avLst/>
              <a:gdLst/>
              <a:ahLst/>
              <a:cxnLst/>
              <a:rect l="l" t="t" r="r" b="b"/>
              <a:pathLst>
                <a:path w="77943" h="36903" extrusionOk="0">
                  <a:moveTo>
                    <a:pt x="25306" y="1"/>
                  </a:moveTo>
                  <a:lnTo>
                    <a:pt x="19019" y="1957"/>
                  </a:lnTo>
                  <a:lnTo>
                    <a:pt x="1537" y="19438"/>
                  </a:lnTo>
                  <a:lnTo>
                    <a:pt x="1" y="25358"/>
                  </a:lnTo>
                  <a:lnTo>
                    <a:pt x="909" y="26022"/>
                  </a:lnTo>
                  <a:lnTo>
                    <a:pt x="2742" y="27314"/>
                  </a:lnTo>
                  <a:lnTo>
                    <a:pt x="4646" y="28519"/>
                  </a:lnTo>
                  <a:lnTo>
                    <a:pt x="6585" y="29655"/>
                  </a:lnTo>
                  <a:lnTo>
                    <a:pt x="8575" y="30737"/>
                  </a:lnTo>
                  <a:lnTo>
                    <a:pt x="10619" y="31715"/>
                  </a:lnTo>
                  <a:lnTo>
                    <a:pt x="12697" y="32623"/>
                  </a:lnTo>
                  <a:lnTo>
                    <a:pt x="14828" y="33462"/>
                  </a:lnTo>
                  <a:lnTo>
                    <a:pt x="16993" y="34195"/>
                  </a:lnTo>
                  <a:lnTo>
                    <a:pt x="19194" y="34859"/>
                  </a:lnTo>
                  <a:lnTo>
                    <a:pt x="21429" y="35435"/>
                  </a:lnTo>
                  <a:lnTo>
                    <a:pt x="23699" y="35907"/>
                  </a:lnTo>
                  <a:lnTo>
                    <a:pt x="26004" y="36291"/>
                  </a:lnTo>
                  <a:lnTo>
                    <a:pt x="28345" y="36588"/>
                  </a:lnTo>
                  <a:lnTo>
                    <a:pt x="30702" y="36797"/>
                  </a:lnTo>
                  <a:lnTo>
                    <a:pt x="33095" y="36885"/>
                  </a:lnTo>
                  <a:lnTo>
                    <a:pt x="34300" y="36902"/>
                  </a:lnTo>
                  <a:lnTo>
                    <a:pt x="77942" y="36902"/>
                  </a:lnTo>
                  <a:lnTo>
                    <a:pt x="77942" y="1974"/>
                  </a:lnTo>
                  <a:lnTo>
                    <a:pt x="34300" y="1974"/>
                  </a:lnTo>
                  <a:lnTo>
                    <a:pt x="33095" y="1957"/>
                  </a:lnTo>
                  <a:lnTo>
                    <a:pt x="30772" y="1695"/>
                  </a:lnTo>
                  <a:lnTo>
                    <a:pt x="28502" y="1188"/>
                  </a:lnTo>
                  <a:lnTo>
                    <a:pt x="26354" y="455"/>
                  </a:lnTo>
                  <a:lnTo>
                    <a:pt x="25306" y="1"/>
                  </a:lnTo>
                  <a:close/>
                </a:path>
              </a:pathLst>
            </a:custGeom>
            <a:solidFill>
              <a:srgbClr val="34A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6"/>
            <p:cNvSpPr/>
            <p:nvPr/>
          </p:nvSpPr>
          <p:spPr>
            <a:xfrm>
              <a:off x="6294751" y="1984075"/>
              <a:ext cx="2549350" cy="2549325"/>
            </a:xfrm>
            <a:custGeom>
              <a:avLst/>
              <a:gdLst/>
              <a:ahLst/>
              <a:cxnLst/>
              <a:rect l="l" t="t" r="r" b="b"/>
              <a:pathLst>
                <a:path w="101974" h="101973" extrusionOk="0">
                  <a:moveTo>
                    <a:pt x="55292" y="0"/>
                  </a:moveTo>
                  <a:lnTo>
                    <a:pt x="52393" y="158"/>
                  </a:lnTo>
                  <a:lnTo>
                    <a:pt x="49529" y="454"/>
                  </a:lnTo>
                  <a:lnTo>
                    <a:pt x="46717" y="874"/>
                  </a:lnTo>
                  <a:lnTo>
                    <a:pt x="43958" y="1450"/>
                  </a:lnTo>
                  <a:lnTo>
                    <a:pt x="41233" y="2148"/>
                  </a:lnTo>
                  <a:lnTo>
                    <a:pt x="38561" y="2969"/>
                  </a:lnTo>
                  <a:lnTo>
                    <a:pt x="35959" y="3930"/>
                  </a:lnTo>
                  <a:lnTo>
                    <a:pt x="33410" y="5013"/>
                  </a:lnTo>
                  <a:lnTo>
                    <a:pt x="30930" y="6200"/>
                  </a:lnTo>
                  <a:lnTo>
                    <a:pt x="28520" y="7527"/>
                  </a:lnTo>
                  <a:lnTo>
                    <a:pt x="26179" y="8942"/>
                  </a:lnTo>
                  <a:lnTo>
                    <a:pt x="23909" y="10479"/>
                  </a:lnTo>
                  <a:lnTo>
                    <a:pt x="21726" y="12103"/>
                  </a:lnTo>
                  <a:lnTo>
                    <a:pt x="19630" y="13849"/>
                  </a:lnTo>
                  <a:lnTo>
                    <a:pt x="17605" y="15683"/>
                  </a:lnTo>
                  <a:lnTo>
                    <a:pt x="15684" y="17604"/>
                  </a:lnTo>
                  <a:lnTo>
                    <a:pt x="13850" y="19630"/>
                  </a:lnTo>
                  <a:lnTo>
                    <a:pt x="12121" y="21726"/>
                  </a:lnTo>
                  <a:lnTo>
                    <a:pt x="10479" y="23909"/>
                  </a:lnTo>
                  <a:lnTo>
                    <a:pt x="8943" y="26179"/>
                  </a:lnTo>
                  <a:lnTo>
                    <a:pt x="7528" y="28519"/>
                  </a:lnTo>
                  <a:lnTo>
                    <a:pt x="6218" y="30929"/>
                  </a:lnTo>
                  <a:lnTo>
                    <a:pt x="5013" y="33409"/>
                  </a:lnTo>
                  <a:lnTo>
                    <a:pt x="3930" y="35959"/>
                  </a:lnTo>
                  <a:lnTo>
                    <a:pt x="2987" y="38561"/>
                  </a:lnTo>
                  <a:lnTo>
                    <a:pt x="2149" y="41233"/>
                  </a:lnTo>
                  <a:lnTo>
                    <a:pt x="1450" y="43940"/>
                  </a:lnTo>
                  <a:lnTo>
                    <a:pt x="892" y="46716"/>
                  </a:lnTo>
                  <a:lnTo>
                    <a:pt x="455" y="49528"/>
                  </a:lnTo>
                  <a:lnTo>
                    <a:pt x="158" y="52392"/>
                  </a:lnTo>
                  <a:lnTo>
                    <a:pt x="18" y="55291"/>
                  </a:lnTo>
                  <a:lnTo>
                    <a:pt x="1" y="56758"/>
                  </a:lnTo>
                  <a:lnTo>
                    <a:pt x="18" y="58470"/>
                  </a:lnTo>
                  <a:lnTo>
                    <a:pt x="228" y="61875"/>
                  </a:lnTo>
                  <a:lnTo>
                    <a:pt x="630" y="65228"/>
                  </a:lnTo>
                  <a:lnTo>
                    <a:pt x="1223" y="68511"/>
                  </a:lnTo>
                  <a:lnTo>
                    <a:pt x="2009" y="71742"/>
                  </a:lnTo>
                  <a:lnTo>
                    <a:pt x="2970" y="74886"/>
                  </a:lnTo>
                  <a:lnTo>
                    <a:pt x="4105" y="77942"/>
                  </a:lnTo>
                  <a:lnTo>
                    <a:pt x="5415" y="80928"/>
                  </a:lnTo>
                  <a:lnTo>
                    <a:pt x="6882" y="83810"/>
                  </a:lnTo>
                  <a:lnTo>
                    <a:pt x="8506" y="86604"/>
                  </a:lnTo>
                  <a:lnTo>
                    <a:pt x="10270" y="89294"/>
                  </a:lnTo>
                  <a:lnTo>
                    <a:pt x="12191" y="91878"/>
                  </a:lnTo>
                  <a:lnTo>
                    <a:pt x="14252" y="94341"/>
                  </a:lnTo>
                  <a:lnTo>
                    <a:pt x="16452" y="96681"/>
                  </a:lnTo>
                  <a:lnTo>
                    <a:pt x="18775" y="98899"/>
                  </a:lnTo>
                  <a:lnTo>
                    <a:pt x="21220" y="100977"/>
                  </a:lnTo>
                  <a:lnTo>
                    <a:pt x="22495" y="101972"/>
                  </a:lnTo>
                  <a:lnTo>
                    <a:pt x="47817" y="76650"/>
                  </a:lnTo>
                  <a:lnTo>
                    <a:pt x="47101" y="76318"/>
                  </a:lnTo>
                  <a:lnTo>
                    <a:pt x="45739" y="75567"/>
                  </a:lnTo>
                  <a:lnTo>
                    <a:pt x="44429" y="74746"/>
                  </a:lnTo>
                  <a:lnTo>
                    <a:pt x="43189" y="73821"/>
                  </a:lnTo>
                  <a:lnTo>
                    <a:pt x="42019" y="72825"/>
                  </a:lnTo>
                  <a:lnTo>
                    <a:pt x="40919" y="71742"/>
                  </a:lnTo>
                  <a:lnTo>
                    <a:pt x="39906" y="70590"/>
                  </a:lnTo>
                  <a:lnTo>
                    <a:pt x="38963" y="69367"/>
                  </a:lnTo>
                  <a:lnTo>
                    <a:pt x="38107" y="68075"/>
                  </a:lnTo>
                  <a:lnTo>
                    <a:pt x="37356" y="66730"/>
                  </a:lnTo>
                  <a:lnTo>
                    <a:pt x="36675" y="65316"/>
                  </a:lnTo>
                  <a:lnTo>
                    <a:pt x="36116" y="63866"/>
                  </a:lnTo>
                  <a:lnTo>
                    <a:pt x="35662" y="62347"/>
                  </a:lnTo>
                  <a:lnTo>
                    <a:pt x="35296" y="60792"/>
                  </a:lnTo>
                  <a:lnTo>
                    <a:pt x="35069" y="59203"/>
                  </a:lnTo>
                  <a:lnTo>
                    <a:pt x="34946" y="57579"/>
                  </a:lnTo>
                  <a:lnTo>
                    <a:pt x="34929" y="56758"/>
                  </a:lnTo>
                  <a:lnTo>
                    <a:pt x="34946" y="55623"/>
                  </a:lnTo>
                  <a:lnTo>
                    <a:pt x="35173" y="53423"/>
                  </a:lnTo>
                  <a:lnTo>
                    <a:pt x="35610" y="51292"/>
                  </a:lnTo>
                  <a:lnTo>
                    <a:pt x="36256" y="49249"/>
                  </a:lnTo>
                  <a:lnTo>
                    <a:pt x="37077" y="47293"/>
                  </a:lnTo>
                  <a:lnTo>
                    <a:pt x="38090" y="45424"/>
                  </a:lnTo>
                  <a:lnTo>
                    <a:pt x="39260" y="43695"/>
                  </a:lnTo>
                  <a:lnTo>
                    <a:pt x="40605" y="42071"/>
                  </a:lnTo>
                  <a:lnTo>
                    <a:pt x="42089" y="40587"/>
                  </a:lnTo>
                  <a:lnTo>
                    <a:pt x="43696" y="39259"/>
                  </a:lnTo>
                  <a:lnTo>
                    <a:pt x="45442" y="38072"/>
                  </a:lnTo>
                  <a:lnTo>
                    <a:pt x="47311" y="37076"/>
                  </a:lnTo>
                  <a:lnTo>
                    <a:pt x="49267" y="36238"/>
                  </a:lnTo>
                  <a:lnTo>
                    <a:pt x="51310" y="35609"/>
                  </a:lnTo>
                  <a:lnTo>
                    <a:pt x="53441" y="35173"/>
                  </a:lnTo>
                  <a:lnTo>
                    <a:pt x="55641" y="34946"/>
                  </a:lnTo>
                  <a:lnTo>
                    <a:pt x="56759" y="34928"/>
                  </a:lnTo>
                  <a:lnTo>
                    <a:pt x="57580" y="34928"/>
                  </a:lnTo>
                  <a:lnTo>
                    <a:pt x="59204" y="35051"/>
                  </a:lnTo>
                  <a:lnTo>
                    <a:pt x="60810" y="35295"/>
                  </a:lnTo>
                  <a:lnTo>
                    <a:pt x="62365" y="35644"/>
                  </a:lnTo>
                  <a:lnTo>
                    <a:pt x="63867" y="36116"/>
                  </a:lnTo>
                  <a:lnTo>
                    <a:pt x="65316" y="36675"/>
                  </a:lnTo>
                  <a:lnTo>
                    <a:pt x="66731" y="37338"/>
                  </a:lnTo>
                  <a:lnTo>
                    <a:pt x="68075" y="38089"/>
                  </a:lnTo>
                  <a:lnTo>
                    <a:pt x="69368" y="38945"/>
                  </a:lnTo>
                  <a:lnTo>
                    <a:pt x="70590" y="39888"/>
                  </a:lnTo>
                  <a:lnTo>
                    <a:pt x="71743" y="40901"/>
                  </a:lnTo>
                  <a:lnTo>
                    <a:pt x="72826" y="42001"/>
                  </a:lnTo>
                  <a:lnTo>
                    <a:pt x="73821" y="43171"/>
                  </a:lnTo>
                  <a:lnTo>
                    <a:pt x="74747" y="44429"/>
                  </a:lnTo>
                  <a:lnTo>
                    <a:pt x="75585" y="45721"/>
                  </a:lnTo>
                  <a:lnTo>
                    <a:pt x="76318" y="47101"/>
                  </a:lnTo>
                  <a:lnTo>
                    <a:pt x="76650" y="47799"/>
                  </a:lnTo>
                  <a:lnTo>
                    <a:pt x="101973" y="22476"/>
                  </a:lnTo>
                  <a:lnTo>
                    <a:pt x="100978" y="21219"/>
                  </a:lnTo>
                  <a:lnTo>
                    <a:pt x="98899" y="18774"/>
                  </a:lnTo>
                  <a:lnTo>
                    <a:pt x="96681" y="16451"/>
                  </a:lnTo>
                  <a:lnTo>
                    <a:pt x="94341" y="14251"/>
                  </a:lnTo>
                  <a:lnTo>
                    <a:pt x="91879" y="12190"/>
                  </a:lnTo>
                  <a:lnTo>
                    <a:pt x="89294" y="10269"/>
                  </a:lnTo>
                  <a:lnTo>
                    <a:pt x="86605" y="8488"/>
                  </a:lnTo>
                  <a:lnTo>
                    <a:pt x="83828" y="6864"/>
                  </a:lnTo>
                  <a:lnTo>
                    <a:pt x="80929" y="5397"/>
                  </a:lnTo>
                  <a:lnTo>
                    <a:pt x="77960" y="4087"/>
                  </a:lnTo>
                  <a:lnTo>
                    <a:pt x="74886" y="2952"/>
                  </a:lnTo>
                  <a:lnTo>
                    <a:pt x="71743" y="1991"/>
                  </a:lnTo>
                  <a:lnTo>
                    <a:pt x="68530" y="1223"/>
                  </a:lnTo>
                  <a:lnTo>
                    <a:pt x="65229" y="612"/>
                  </a:lnTo>
                  <a:lnTo>
                    <a:pt x="61893" y="210"/>
                  </a:lnTo>
                  <a:lnTo>
                    <a:pt x="58488" y="18"/>
                  </a:lnTo>
                  <a:lnTo>
                    <a:pt x="56759" y="0"/>
                  </a:lnTo>
                  <a:close/>
                </a:path>
              </a:pathLst>
            </a:custGeom>
            <a:solidFill>
              <a:srgbClr val="FBB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88F1"/>
        </a:soli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7"/>
          <p:cNvSpPr txBox="1"/>
          <p:nvPr/>
        </p:nvSpPr>
        <p:spPr>
          <a:xfrm>
            <a:off x="3361002" y="1189975"/>
            <a:ext cx="6395100" cy="45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0" dirty="0">
                <a:solidFill>
                  <a:srgbClr val="3C78D8"/>
                </a:solidFill>
                <a:latin typeface="Google Sans"/>
                <a:ea typeface="Google Sans"/>
                <a:cs typeface="Google Sans"/>
                <a:sym typeface="Google Sans"/>
              </a:rPr>
              <a:t>0</a:t>
            </a:r>
            <a:endParaRPr sz="40000" dirty="0">
              <a:solidFill>
                <a:srgbClr val="3C78D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68" name="Google Shape;368;p37"/>
          <p:cNvSpPr txBox="1"/>
          <p:nvPr/>
        </p:nvSpPr>
        <p:spPr>
          <a:xfrm>
            <a:off x="6327645" y="1948750"/>
            <a:ext cx="30105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0">
                <a:solidFill>
                  <a:srgbClr val="3C78D8"/>
                </a:solidFill>
                <a:latin typeface="Google Sans"/>
                <a:ea typeface="Google Sans"/>
                <a:cs typeface="Google Sans"/>
                <a:sym typeface="Google Sans"/>
              </a:rPr>
              <a:t>1</a:t>
            </a:r>
            <a:endParaRPr sz="40000">
              <a:solidFill>
                <a:srgbClr val="3C78D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69" name="Google Shape;369;p37"/>
          <p:cNvSpPr txBox="1"/>
          <p:nvPr/>
        </p:nvSpPr>
        <p:spPr>
          <a:xfrm>
            <a:off x="298600" y="1886475"/>
            <a:ext cx="6372900" cy="15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 dirty="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Cenário Atual</a:t>
            </a:r>
            <a:endParaRPr sz="3200" dirty="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8"/>
          <p:cNvSpPr txBox="1"/>
          <p:nvPr/>
        </p:nvSpPr>
        <p:spPr>
          <a:xfrm>
            <a:off x="2104800" y="411250"/>
            <a:ext cx="49344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Entendimento do projeto</a:t>
            </a:r>
            <a:endParaRPr sz="2600" b="1" dirty="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375" name="Google Shape;375;p38"/>
          <p:cNvCxnSpPr/>
          <p:nvPr/>
        </p:nvCxnSpPr>
        <p:spPr>
          <a:xfrm>
            <a:off x="327538" y="1534475"/>
            <a:ext cx="40878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6" name="Google Shape;376;p38"/>
          <p:cNvSpPr txBox="1"/>
          <p:nvPr/>
        </p:nvSpPr>
        <p:spPr>
          <a:xfrm>
            <a:off x="1749388" y="1350126"/>
            <a:ext cx="1263900" cy="355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situação</a:t>
            </a:r>
            <a:endParaRPr sz="1200" b="1" dirty="0"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377" name="Google Shape;377;p38"/>
          <p:cNvCxnSpPr/>
          <p:nvPr/>
        </p:nvCxnSpPr>
        <p:spPr>
          <a:xfrm>
            <a:off x="5017463" y="1534476"/>
            <a:ext cx="39063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8" name="Google Shape;378;p38"/>
          <p:cNvSpPr txBox="1"/>
          <p:nvPr/>
        </p:nvSpPr>
        <p:spPr>
          <a:xfrm>
            <a:off x="6158663" y="1350126"/>
            <a:ext cx="1623900" cy="355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O</a:t>
            </a:r>
            <a:r>
              <a:rPr lang="en" sz="1200" b="1" dirty="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bjetivos chave</a:t>
            </a:r>
            <a:endParaRPr sz="1200" b="1" dirty="0"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79" name="Google Shape;379;p38"/>
          <p:cNvSpPr/>
          <p:nvPr/>
        </p:nvSpPr>
        <p:spPr>
          <a:xfrm rot="5400000">
            <a:off x="3612163" y="2875450"/>
            <a:ext cx="2195100" cy="241200"/>
          </a:xfrm>
          <a:prstGeom prst="triangle">
            <a:avLst>
              <a:gd name="adj" fmla="val 48338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38"/>
          <p:cNvSpPr txBox="1"/>
          <p:nvPr/>
        </p:nvSpPr>
        <p:spPr>
          <a:xfrm>
            <a:off x="327550" y="1783295"/>
            <a:ext cx="4107600" cy="2425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➢"/>
            </a:pPr>
            <a:r>
              <a:rPr lang="pt-BR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Migração dos dados do atual DW (SAP </a:t>
            </a:r>
            <a:r>
              <a:rPr lang="pt-BR" sz="13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Hana</a:t>
            </a:r>
            <a:r>
              <a:rPr lang="pt-BR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 para GCP.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➢"/>
            </a:pPr>
            <a:r>
              <a:rPr lang="pt-BR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Migração dos Data Pipelines para serviços GCP com capacidade de processamento em </a:t>
            </a:r>
            <a:r>
              <a:rPr lang="pt-BR" sz="13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batchs</a:t>
            </a:r>
            <a:r>
              <a:rPr lang="pt-BR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ou streaming (CDC)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➢"/>
            </a:pPr>
            <a:r>
              <a:rPr lang="en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Diponibilzar camada de analise e visualização.</a:t>
            </a:r>
            <a:endParaRPr sz="1200" dirty="0">
              <a:solidFill>
                <a:srgbClr val="66666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81" name="Google Shape;381;p38"/>
          <p:cNvSpPr txBox="1"/>
          <p:nvPr/>
        </p:nvSpPr>
        <p:spPr>
          <a:xfrm>
            <a:off x="5017631" y="1735200"/>
            <a:ext cx="3918300" cy="2521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➢"/>
            </a:pPr>
            <a:r>
              <a:rPr lang="pt-BR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Desenhar e implementar uma arquitetura baseado na </a:t>
            </a:r>
            <a:r>
              <a:rPr lang="pt-BR" sz="13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stack</a:t>
            </a:r>
            <a:r>
              <a:rPr lang="pt-BR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do GCP capaz de atender os requisitos técnicos/negócio.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rgbClr val="666666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66666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88F1"/>
        </a:solid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1"/>
          <p:cNvSpPr txBox="1"/>
          <p:nvPr/>
        </p:nvSpPr>
        <p:spPr>
          <a:xfrm>
            <a:off x="3361002" y="1189975"/>
            <a:ext cx="6395100" cy="45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0">
                <a:solidFill>
                  <a:srgbClr val="3C78D8"/>
                </a:solidFill>
                <a:latin typeface="Google Sans"/>
                <a:ea typeface="Google Sans"/>
                <a:cs typeface="Google Sans"/>
                <a:sym typeface="Google Sans"/>
              </a:rPr>
              <a:t>0</a:t>
            </a:r>
            <a:endParaRPr sz="40000">
              <a:solidFill>
                <a:srgbClr val="3C78D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28" name="Google Shape;428;p41"/>
          <p:cNvSpPr txBox="1"/>
          <p:nvPr/>
        </p:nvSpPr>
        <p:spPr>
          <a:xfrm>
            <a:off x="6327645" y="1948750"/>
            <a:ext cx="30105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0">
                <a:solidFill>
                  <a:srgbClr val="3C78D8"/>
                </a:solidFill>
                <a:latin typeface="Google Sans"/>
                <a:ea typeface="Google Sans"/>
                <a:cs typeface="Google Sans"/>
                <a:sym typeface="Google Sans"/>
              </a:rPr>
              <a:t>2</a:t>
            </a:r>
            <a:endParaRPr sz="40000">
              <a:solidFill>
                <a:srgbClr val="3C78D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29" name="Google Shape;429;p41"/>
          <p:cNvSpPr txBox="1"/>
          <p:nvPr/>
        </p:nvSpPr>
        <p:spPr>
          <a:xfrm>
            <a:off x="298600" y="1886475"/>
            <a:ext cx="6372900" cy="15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dirty="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Detalhamento da arquitetura proposta</a:t>
            </a:r>
            <a:endParaRPr sz="3600" dirty="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4"/>
          <p:cNvSpPr txBox="1"/>
          <p:nvPr/>
        </p:nvSpPr>
        <p:spPr>
          <a:xfrm>
            <a:off x="2688050" y="123500"/>
            <a:ext cx="38646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Architecture </a:t>
            </a:r>
            <a:endParaRPr sz="2600" b="1" dirty="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2CB4F0A-D045-4306-B66B-A7864656F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" y="473645"/>
            <a:ext cx="7840980" cy="409490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2"/>
          <p:cNvSpPr txBox="1"/>
          <p:nvPr/>
        </p:nvSpPr>
        <p:spPr>
          <a:xfrm>
            <a:off x="2688050" y="275900"/>
            <a:ext cx="38646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Architecture detail</a:t>
            </a:r>
            <a:endParaRPr sz="2600" b="1" dirty="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435" name="Google Shape;435;p42"/>
          <p:cNvGraphicFramePr/>
          <p:nvPr>
            <p:extLst>
              <p:ext uri="{D42A27DB-BD31-4B8C-83A1-F6EECF244321}">
                <p14:modId xmlns:p14="http://schemas.microsoft.com/office/powerpoint/2010/main" val="185389614"/>
              </p:ext>
            </p:extLst>
          </p:nvPr>
        </p:nvGraphicFramePr>
        <p:xfrm>
          <a:off x="543480" y="770608"/>
          <a:ext cx="8066475" cy="2926040"/>
        </p:xfrm>
        <a:graphic>
          <a:graphicData uri="http://schemas.openxmlformats.org/drawingml/2006/table">
            <a:tbl>
              <a:tblPr>
                <a:noFill/>
                <a:tableStyleId>{DD467E76-D130-4A00-8365-AE3E8B44BF34}</a:tableStyleId>
              </a:tblPr>
              <a:tblGrid>
                <a:gridCol w="162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5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Componentes da arquitetura </a:t>
                      </a:r>
                      <a:endParaRPr sz="1100" b="1" dirty="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875" marR="121875" marT="121900" marB="12190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ABB0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ABB0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9393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0" indent="-298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100"/>
                        <a:buFont typeface="Roboto"/>
                        <a:buChar char="○"/>
                      </a:pPr>
                      <a:r>
                        <a:rPr lang="pt-BR" sz="1100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Network: Deverá ser estabelecido uma VPN entre o ambiente </a:t>
                      </a:r>
                      <a:r>
                        <a:rPr lang="pt-BR" sz="1100" dirty="0" err="1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on</a:t>
                      </a:r>
                      <a:r>
                        <a:rPr lang="pt-BR" sz="1100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prime e VPC do GCP para que os dados seja trafegados de forma segura, configurando regras de firewall e </a:t>
                      </a:r>
                      <a:r>
                        <a:rPr lang="pt-BR" sz="1100" b="0" i="0" u="none" strike="noStrike" cap="none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Arial"/>
                          <a:sym typeface="Arial"/>
                        </a:rPr>
                        <a:t>Cloud </a:t>
                      </a:r>
                      <a:r>
                        <a:rPr lang="pt-BR" sz="1100" b="0" i="0" u="none" strike="noStrike" cap="none" dirty="0" err="1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Arial"/>
                          <a:sym typeface="Arial"/>
                        </a:rPr>
                        <a:t>Router</a:t>
                      </a:r>
                      <a:r>
                        <a:rPr lang="pt-BR" sz="1100" b="0" i="0" u="none" strike="noStrike" cap="none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Arial"/>
                          <a:sym typeface="Arial"/>
                        </a:rPr>
                        <a:t> para trocar rotas dinamicamente entre sua nuvem privada virtual (VPC) e as redes locais.</a:t>
                      </a:r>
                      <a:endParaRPr sz="1100" b="0" i="0" u="none" strike="noStrike" cap="none" dirty="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marR="0" lvl="0" indent="-298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100"/>
                        <a:buFont typeface="Roboto"/>
                        <a:buChar char="○"/>
                      </a:pPr>
                      <a:r>
                        <a:rPr lang="pt-BR" sz="1100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 Pipeline: Os dados serão obtidos através de pipelines implementados no Cloud Data Fusion, o CDF utilizada cluster do </a:t>
                      </a:r>
                      <a:r>
                        <a:rPr lang="pt-BR" sz="1100" dirty="0" err="1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Dataproc</a:t>
                      </a:r>
                      <a:r>
                        <a:rPr lang="pt-BR" sz="1100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para o processamento dos </a:t>
                      </a:r>
                      <a:r>
                        <a:rPr lang="pt-BR" sz="1100" dirty="0" err="1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ETLs</a:t>
                      </a:r>
                      <a:r>
                        <a:rPr lang="pt-BR" sz="1100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, tais cluster serão efêmeros utilizando </a:t>
                      </a:r>
                      <a:r>
                        <a:rPr lang="pt-BR" sz="1100" dirty="0" err="1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workes</a:t>
                      </a:r>
                      <a:r>
                        <a:rPr lang="pt-BR" sz="1100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preemptivos para otimização do custo, garantindo os </a:t>
                      </a:r>
                      <a:r>
                        <a:rPr lang="pt-BR" sz="1100" dirty="0" err="1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SLAs</a:t>
                      </a:r>
                      <a:r>
                        <a:rPr lang="pt-BR" sz="1100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requeridos para disponibilização dos dados, poderá existir mais de um system profile dependendo da volumetria de dados. todos os pipelines serão orquestrados pelo Cloud Composer, serão criadas </a:t>
                      </a:r>
                      <a:r>
                        <a:rPr lang="pt-BR" sz="1100" dirty="0" err="1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DAGs</a:t>
                      </a:r>
                      <a:r>
                        <a:rPr lang="pt-BR" sz="1100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para o agendamento dos </a:t>
                      </a:r>
                      <a:r>
                        <a:rPr lang="pt-BR" sz="1100" dirty="0" err="1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batchs</a:t>
                      </a:r>
                      <a:r>
                        <a:rPr lang="pt-BR" sz="1100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 Os dados brutos serão armazenados em </a:t>
                      </a:r>
                      <a:r>
                        <a:rPr lang="pt-BR" sz="1100" dirty="0" err="1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buckets</a:t>
                      </a:r>
                      <a:r>
                        <a:rPr lang="pt-BR" sz="1100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em uma </a:t>
                      </a:r>
                      <a:r>
                        <a:rPr lang="pt-BR" sz="1100" dirty="0" err="1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cadada</a:t>
                      </a:r>
                      <a:r>
                        <a:rPr lang="pt-BR" sz="1100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RAW, posteriormente os dados serão limpos e carregados no </a:t>
                      </a:r>
                      <a:r>
                        <a:rPr lang="pt-BR" sz="1100" dirty="0" err="1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Bigquery</a:t>
                      </a:r>
                      <a:r>
                        <a:rPr lang="pt-BR" sz="1100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 O CDF está preparado para processamento de dados em CDC.</a:t>
                      </a:r>
                    </a:p>
                    <a:p>
                      <a:pPr marL="457200" marR="0" lvl="0" indent="-298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100"/>
                        <a:buFont typeface="Roboto"/>
                        <a:buChar char="○"/>
                      </a:pPr>
                      <a:r>
                        <a:rPr lang="pt-BR" sz="1100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DW e Data </a:t>
                      </a:r>
                      <a:r>
                        <a:rPr lang="pt-BR" sz="1100" dirty="0" err="1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Visualization</a:t>
                      </a:r>
                      <a:r>
                        <a:rPr lang="pt-BR" sz="1100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: Todos os dados serão armazenados no </a:t>
                      </a:r>
                      <a:r>
                        <a:rPr lang="pt-BR" sz="1100" dirty="0" err="1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Bigquery</a:t>
                      </a:r>
                      <a:r>
                        <a:rPr lang="pt-BR" sz="1100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, os dados poderão ser visualizados através do Data Studio ou outra ferramenta de </a:t>
                      </a:r>
                      <a:r>
                        <a:rPr lang="pt-BR" sz="1100" dirty="0" err="1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analytics</a:t>
                      </a:r>
                      <a:r>
                        <a:rPr lang="pt-BR" sz="1100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, será disponibilizado o </a:t>
                      </a:r>
                      <a:r>
                        <a:rPr lang="pt-BR" sz="1100" dirty="0" err="1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Datalab</a:t>
                      </a:r>
                      <a:r>
                        <a:rPr lang="pt-BR" sz="1100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para criação de notebook </a:t>
                      </a:r>
                      <a:r>
                        <a:rPr lang="pt-BR" sz="1100" dirty="0" err="1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Jupyter</a:t>
                      </a:r>
                      <a:r>
                        <a:rPr lang="pt-BR" sz="1100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para analise de dados.</a:t>
                      </a:r>
                      <a:endParaRPr sz="1100" dirty="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875" marR="121875" marT="121900" marB="12190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ABB0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ABB0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4"/>
          <p:cNvSpPr txBox="1"/>
          <p:nvPr/>
        </p:nvSpPr>
        <p:spPr>
          <a:xfrm>
            <a:off x="2688050" y="123500"/>
            <a:ext cx="38646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CI/CD </a:t>
            </a:r>
            <a:endParaRPr sz="2600" b="1" dirty="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64DEA15-D42A-4E4F-B396-F78617F53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862" y="757237"/>
            <a:ext cx="524827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66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6"/>
          <p:cNvSpPr txBox="1"/>
          <p:nvPr/>
        </p:nvSpPr>
        <p:spPr>
          <a:xfrm>
            <a:off x="694500" y="2410963"/>
            <a:ext cx="7755000" cy="6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 dirty="0">
                <a:solidFill>
                  <a:srgbClr val="434343"/>
                </a:solidFill>
                <a:latin typeface="Google Sans"/>
                <a:ea typeface="Roboto"/>
                <a:cs typeface="Roboto"/>
                <a:sym typeface="Google Sans"/>
              </a:rPr>
              <a:t>Obrigado!</a:t>
            </a:r>
            <a:endParaRPr sz="36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61" name="Google Shape;461;p46"/>
          <p:cNvGrpSpPr/>
          <p:nvPr/>
        </p:nvGrpSpPr>
        <p:grpSpPr>
          <a:xfrm>
            <a:off x="4290763" y="1580235"/>
            <a:ext cx="562473" cy="562473"/>
            <a:chOff x="4250596" y="2250412"/>
            <a:chExt cx="642900" cy="642900"/>
          </a:xfrm>
        </p:grpSpPr>
        <p:grpSp>
          <p:nvGrpSpPr>
            <p:cNvPr id="462" name="Google Shape;462;p46"/>
            <p:cNvGrpSpPr/>
            <p:nvPr/>
          </p:nvGrpSpPr>
          <p:grpSpPr>
            <a:xfrm>
              <a:off x="4263448" y="2316851"/>
              <a:ext cx="616570" cy="495937"/>
              <a:chOff x="6294751" y="783425"/>
              <a:chExt cx="5020925" cy="4038575"/>
            </a:xfrm>
          </p:grpSpPr>
          <p:sp>
            <p:nvSpPr>
              <p:cNvPr id="463" name="Google Shape;463;p46"/>
              <p:cNvSpPr/>
              <p:nvPr/>
            </p:nvSpPr>
            <p:spPr>
              <a:xfrm>
                <a:off x="6909501" y="783425"/>
                <a:ext cx="3199425" cy="1450400"/>
              </a:xfrm>
              <a:custGeom>
                <a:avLst/>
                <a:gdLst/>
                <a:ahLst/>
                <a:cxnLst/>
                <a:rect l="l" t="t" r="r" b="b"/>
                <a:pathLst>
                  <a:path w="127977" h="58016" extrusionOk="0">
                    <a:moveTo>
                      <a:pt x="74135" y="0"/>
                    </a:moveTo>
                    <a:lnTo>
                      <a:pt x="70782" y="158"/>
                    </a:lnTo>
                    <a:lnTo>
                      <a:pt x="67446" y="437"/>
                    </a:lnTo>
                    <a:lnTo>
                      <a:pt x="64163" y="856"/>
                    </a:lnTo>
                    <a:lnTo>
                      <a:pt x="60932" y="1415"/>
                    </a:lnTo>
                    <a:lnTo>
                      <a:pt x="57736" y="2096"/>
                    </a:lnTo>
                    <a:lnTo>
                      <a:pt x="54593" y="2899"/>
                    </a:lnTo>
                    <a:lnTo>
                      <a:pt x="51501" y="3843"/>
                    </a:lnTo>
                    <a:lnTo>
                      <a:pt x="48463" y="4908"/>
                    </a:lnTo>
                    <a:lnTo>
                      <a:pt x="45476" y="6095"/>
                    </a:lnTo>
                    <a:lnTo>
                      <a:pt x="42560" y="7388"/>
                    </a:lnTo>
                    <a:lnTo>
                      <a:pt x="39713" y="8802"/>
                    </a:lnTo>
                    <a:lnTo>
                      <a:pt x="36919" y="10322"/>
                    </a:lnTo>
                    <a:lnTo>
                      <a:pt x="34195" y="11963"/>
                    </a:lnTo>
                    <a:lnTo>
                      <a:pt x="31558" y="13692"/>
                    </a:lnTo>
                    <a:lnTo>
                      <a:pt x="28973" y="15526"/>
                    </a:lnTo>
                    <a:lnTo>
                      <a:pt x="26493" y="17464"/>
                    </a:lnTo>
                    <a:lnTo>
                      <a:pt x="24066" y="19508"/>
                    </a:lnTo>
                    <a:lnTo>
                      <a:pt x="21743" y="21621"/>
                    </a:lnTo>
                    <a:lnTo>
                      <a:pt x="19507" y="23839"/>
                    </a:lnTo>
                    <a:lnTo>
                      <a:pt x="17342" y="26161"/>
                    </a:lnTo>
                    <a:lnTo>
                      <a:pt x="15299" y="28537"/>
                    </a:lnTo>
                    <a:lnTo>
                      <a:pt x="13325" y="31016"/>
                    </a:lnTo>
                    <a:lnTo>
                      <a:pt x="11457" y="33566"/>
                    </a:lnTo>
                    <a:lnTo>
                      <a:pt x="9693" y="36186"/>
                    </a:lnTo>
                    <a:lnTo>
                      <a:pt x="8034" y="38893"/>
                    </a:lnTo>
                    <a:lnTo>
                      <a:pt x="6479" y="41669"/>
                    </a:lnTo>
                    <a:lnTo>
                      <a:pt x="5047" y="44499"/>
                    </a:lnTo>
                    <a:lnTo>
                      <a:pt x="3703" y="47398"/>
                    </a:lnTo>
                    <a:lnTo>
                      <a:pt x="2498" y="50367"/>
                    </a:lnTo>
                    <a:lnTo>
                      <a:pt x="1397" y="53388"/>
                    </a:lnTo>
                    <a:lnTo>
                      <a:pt x="419" y="56461"/>
                    </a:lnTo>
                    <a:lnTo>
                      <a:pt x="0" y="58016"/>
                    </a:lnTo>
                    <a:lnTo>
                      <a:pt x="367" y="57789"/>
                    </a:lnTo>
                    <a:lnTo>
                      <a:pt x="1258" y="57492"/>
                    </a:lnTo>
                    <a:lnTo>
                      <a:pt x="2236" y="57352"/>
                    </a:lnTo>
                    <a:lnTo>
                      <a:pt x="3231" y="57335"/>
                    </a:lnTo>
                    <a:lnTo>
                      <a:pt x="5466" y="57562"/>
                    </a:lnTo>
                    <a:lnTo>
                      <a:pt x="5973" y="57701"/>
                    </a:lnTo>
                    <a:lnTo>
                      <a:pt x="40901" y="51956"/>
                    </a:lnTo>
                    <a:lnTo>
                      <a:pt x="41128" y="51589"/>
                    </a:lnTo>
                    <a:lnTo>
                      <a:pt x="42350" y="49947"/>
                    </a:lnTo>
                    <a:lnTo>
                      <a:pt x="43031" y="49336"/>
                    </a:lnTo>
                    <a:lnTo>
                      <a:pt x="43433" y="49144"/>
                    </a:lnTo>
                    <a:lnTo>
                      <a:pt x="43608" y="49162"/>
                    </a:lnTo>
                    <a:lnTo>
                      <a:pt x="44359" y="48341"/>
                    </a:lnTo>
                    <a:lnTo>
                      <a:pt x="45948" y="46786"/>
                    </a:lnTo>
                    <a:lnTo>
                      <a:pt x="47607" y="45302"/>
                    </a:lnTo>
                    <a:lnTo>
                      <a:pt x="49336" y="43905"/>
                    </a:lnTo>
                    <a:lnTo>
                      <a:pt x="51135" y="42595"/>
                    </a:lnTo>
                    <a:lnTo>
                      <a:pt x="53003" y="41390"/>
                    </a:lnTo>
                    <a:lnTo>
                      <a:pt x="54924" y="40255"/>
                    </a:lnTo>
                    <a:lnTo>
                      <a:pt x="56915" y="39242"/>
                    </a:lnTo>
                    <a:lnTo>
                      <a:pt x="58976" y="38316"/>
                    </a:lnTo>
                    <a:lnTo>
                      <a:pt x="61072" y="37496"/>
                    </a:lnTo>
                    <a:lnTo>
                      <a:pt x="63237" y="36780"/>
                    </a:lnTo>
                    <a:lnTo>
                      <a:pt x="65438" y="36168"/>
                    </a:lnTo>
                    <a:lnTo>
                      <a:pt x="67691" y="35679"/>
                    </a:lnTo>
                    <a:lnTo>
                      <a:pt x="69978" y="35313"/>
                    </a:lnTo>
                    <a:lnTo>
                      <a:pt x="72301" y="35068"/>
                    </a:lnTo>
                    <a:lnTo>
                      <a:pt x="74659" y="34928"/>
                    </a:lnTo>
                    <a:lnTo>
                      <a:pt x="76824" y="34928"/>
                    </a:lnTo>
                    <a:lnTo>
                      <a:pt x="78745" y="35016"/>
                    </a:lnTo>
                    <a:lnTo>
                      <a:pt x="80631" y="35190"/>
                    </a:lnTo>
                    <a:lnTo>
                      <a:pt x="82517" y="35435"/>
                    </a:lnTo>
                    <a:lnTo>
                      <a:pt x="85277" y="35941"/>
                    </a:lnTo>
                    <a:lnTo>
                      <a:pt x="88874" y="36902"/>
                    </a:lnTo>
                    <a:lnTo>
                      <a:pt x="92332" y="38159"/>
                    </a:lnTo>
                    <a:lnTo>
                      <a:pt x="95650" y="39679"/>
                    </a:lnTo>
                    <a:lnTo>
                      <a:pt x="98811" y="41477"/>
                    </a:lnTo>
                    <a:lnTo>
                      <a:pt x="101798" y="43521"/>
                    </a:lnTo>
                    <a:lnTo>
                      <a:pt x="103230" y="44638"/>
                    </a:lnTo>
                    <a:lnTo>
                      <a:pt x="109674" y="44743"/>
                    </a:lnTo>
                    <a:lnTo>
                      <a:pt x="127138" y="27279"/>
                    </a:lnTo>
                    <a:lnTo>
                      <a:pt x="127976" y="19874"/>
                    </a:lnTo>
                    <a:lnTo>
                      <a:pt x="126666" y="18739"/>
                    </a:lnTo>
                    <a:lnTo>
                      <a:pt x="123977" y="16539"/>
                    </a:lnTo>
                    <a:lnTo>
                      <a:pt x="121165" y="14443"/>
                    </a:lnTo>
                    <a:lnTo>
                      <a:pt x="118284" y="12487"/>
                    </a:lnTo>
                    <a:lnTo>
                      <a:pt x="115297" y="10653"/>
                    </a:lnTo>
                    <a:lnTo>
                      <a:pt x="112241" y="8959"/>
                    </a:lnTo>
                    <a:lnTo>
                      <a:pt x="109080" y="7388"/>
                    </a:lnTo>
                    <a:lnTo>
                      <a:pt x="105849" y="5956"/>
                    </a:lnTo>
                    <a:lnTo>
                      <a:pt x="102549" y="4681"/>
                    </a:lnTo>
                    <a:lnTo>
                      <a:pt x="99178" y="3546"/>
                    </a:lnTo>
                    <a:lnTo>
                      <a:pt x="95755" y="2550"/>
                    </a:lnTo>
                    <a:lnTo>
                      <a:pt x="92245" y="1712"/>
                    </a:lnTo>
                    <a:lnTo>
                      <a:pt x="88682" y="1048"/>
                    </a:lnTo>
                    <a:lnTo>
                      <a:pt x="85085" y="524"/>
                    </a:lnTo>
                    <a:lnTo>
                      <a:pt x="81417" y="193"/>
                    </a:lnTo>
                    <a:lnTo>
                      <a:pt x="77697" y="18"/>
                    </a:lnTo>
                    <a:lnTo>
                      <a:pt x="75829" y="0"/>
                    </a:lnTo>
                    <a:close/>
                  </a:path>
                </a:pathLst>
              </a:custGeom>
              <a:solidFill>
                <a:srgbClr val="EA43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46"/>
              <p:cNvSpPr/>
              <p:nvPr/>
            </p:nvSpPr>
            <p:spPr>
              <a:xfrm>
                <a:off x="8696051" y="1280700"/>
                <a:ext cx="2619625" cy="3541300"/>
              </a:xfrm>
              <a:custGeom>
                <a:avLst/>
                <a:gdLst/>
                <a:ahLst/>
                <a:cxnLst/>
                <a:rect l="l" t="t" r="r" b="b"/>
                <a:pathLst>
                  <a:path w="104785" h="141652" extrusionOk="0">
                    <a:moveTo>
                      <a:pt x="56514" y="1"/>
                    </a:moveTo>
                    <a:lnTo>
                      <a:pt x="31768" y="24730"/>
                    </a:lnTo>
                    <a:lnTo>
                      <a:pt x="32693" y="25481"/>
                    </a:lnTo>
                    <a:lnTo>
                      <a:pt x="34457" y="27088"/>
                    </a:lnTo>
                    <a:lnTo>
                      <a:pt x="36134" y="28782"/>
                    </a:lnTo>
                    <a:lnTo>
                      <a:pt x="37723" y="30563"/>
                    </a:lnTo>
                    <a:lnTo>
                      <a:pt x="39225" y="32431"/>
                    </a:lnTo>
                    <a:lnTo>
                      <a:pt x="40622" y="34370"/>
                    </a:lnTo>
                    <a:lnTo>
                      <a:pt x="41897" y="36396"/>
                    </a:lnTo>
                    <a:lnTo>
                      <a:pt x="43067" y="38491"/>
                    </a:lnTo>
                    <a:lnTo>
                      <a:pt x="44132" y="40657"/>
                    </a:lnTo>
                    <a:lnTo>
                      <a:pt x="45075" y="42892"/>
                    </a:lnTo>
                    <a:lnTo>
                      <a:pt x="45896" y="45180"/>
                    </a:lnTo>
                    <a:lnTo>
                      <a:pt x="46595" y="47538"/>
                    </a:lnTo>
                    <a:lnTo>
                      <a:pt x="47153" y="49930"/>
                    </a:lnTo>
                    <a:lnTo>
                      <a:pt x="47573" y="52375"/>
                    </a:lnTo>
                    <a:lnTo>
                      <a:pt x="47869" y="54873"/>
                    </a:lnTo>
                    <a:lnTo>
                      <a:pt x="48009" y="57405"/>
                    </a:lnTo>
                    <a:lnTo>
                      <a:pt x="48027" y="58697"/>
                    </a:lnTo>
                    <a:lnTo>
                      <a:pt x="48027" y="63063"/>
                    </a:lnTo>
                    <a:lnTo>
                      <a:pt x="49144" y="63081"/>
                    </a:lnTo>
                    <a:lnTo>
                      <a:pt x="51345" y="63308"/>
                    </a:lnTo>
                    <a:lnTo>
                      <a:pt x="53475" y="63744"/>
                    </a:lnTo>
                    <a:lnTo>
                      <a:pt x="55536" y="64373"/>
                    </a:lnTo>
                    <a:lnTo>
                      <a:pt x="57492" y="65211"/>
                    </a:lnTo>
                    <a:lnTo>
                      <a:pt x="59343" y="66207"/>
                    </a:lnTo>
                    <a:lnTo>
                      <a:pt x="61090" y="67394"/>
                    </a:lnTo>
                    <a:lnTo>
                      <a:pt x="62714" y="68722"/>
                    </a:lnTo>
                    <a:lnTo>
                      <a:pt x="64181" y="70206"/>
                    </a:lnTo>
                    <a:lnTo>
                      <a:pt x="65526" y="71830"/>
                    </a:lnTo>
                    <a:lnTo>
                      <a:pt x="66696" y="73559"/>
                    </a:lnTo>
                    <a:lnTo>
                      <a:pt x="67709" y="75428"/>
                    </a:lnTo>
                    <a:lnTo>
                      <a:pt x="68547" y="77384"/>
                    </a:lnTo>
                    <a:lnTo>
                      <a:pt x="69175" y="79427"/>
                    </a:lnTo>
                    <a:lnTo>
                      <a:pt x="69612" y="81558"/>
                    </a:lnTo>
                    <a:lnTo>
                      <a:pt x="69839" y="83758"/>
                    </a:lnTo>
                    <a:lnTo>
                      <a:pt x="69857" y="84893"/>
                    </a:lnTo>
                    <a:lnTo>
                      <a:pt x="69839" y="86011"/>
                    </a:lnTo>
                    <a:lnTo>
                      <a:pt x="69612" y="88211"/>
                    </a:lnTo>
                    <a:lnTo>
                      <a:pt x="69175" y="90342"/>
                    </a:lnTo>
                    <a:lnTo>
                      <a:pt x="68547" y="92385"/>
                    </a:lnTo>
                    <a:lnTo>
                      <a:pt x="67709" y="94341"/>
                    </a:lnTo>
                    <a:lnTo>
                      <a:pt x="66696" y="96192"/>
                    </a:lnTo>
                    <a:lnTo>
                      <a:pt x="65526" y="97939"/>
                    </a:lnTo>
                    <a:lnTo>
                      <a:pt x="64181" y="99563"/>
                    </a:lnTo>
                    <a:lnTo>
                      <a:pt x="62714" y="101047"/>
                    </a:lnTo>
                    <a:lnTo>
                      <a:pt x="61090" y="102375"/>
                    </a:lnTo>
                    <a:lnTo>
                      <a:pt x="59343" y="103562"/>
                    </a:lnTo>
                    <a:lnTo>
                      <a:pt x="57492" y="104575"/>
                    </a:lnTo>
                    <a:lnTo>
                      <a:pt x="55536" y="105396"/>
                    </a:lnTo>
                    <a:lnTo>
                      <a:pt x="53475" y="106042"/>
                    </a:lnTo>
                    <a:lnTo>
                      <a:pt x="51345" y="106479"/>
                    </a:lnTo>
                    <a:lnTo>
                      <a:pt x="49144" y="106706"/>
                    </a:lnTo>
                    <a:lnTo>
                      <a:pt x="48027" y="106723"/>
                    </a:lnTo>
                    <a:lnTo>
                      <a:pt x="4367" y="106723"/>
                    </a:lnTo>
                    <a:lnTo>
                      <a:pt x="1" y="111107"/>
                    </a:lnTo>
                    <a:lnTo>
                      <a:pt x="1" y="137303"/>
                    </a:lnTo>
                    <a:lnTo>
                      <a:pt x="4367" y="141651"/>
                    </a:lnTo>
                    <a:lnTo>
                      <a:pt x="48027" y="141651"/>
                    </a:lnTo>
                    <a:lnTo>
                      <a:pt x="49494" y="141634"/>
                    </a:lnTo>
                    <a:lnTo>
                      <a:pt x="52393" y="141494"/>
                    </a:lnTo>
                    <a:lnTo>
                      <a:pt x="55239" y="141197"/>
                    </a:lnTo>
                    <a:lnTo>
                      <a:pt x="58051" y="140760"/>
                    </a:lnTo>
                    <a:lnTo>
                      <a:pt x="60828" y="140202"/>
                    </a:lnTo>
                    <a:lnTo>
                      <a:pt x="63552" y="139503"/>
                    </a:lnTo>
                    <a:lnTo>
                      <a:pt x="66207" y="138665"/>
                    </a:lnTo>
                    <a:lnTo>
                      <a:pt x="68809" y="137704"/>
                    </a:lnTo>
                    <a:lnTo>
                      <a:pt x="71358" y="136639"/>
                    </a:lnTo>
                    <a:lnTo>
                      <a:pt x="73838" y="135434"/>
                    </a:lnTo>
                    <a:lnTo>
                      <a:pt x="76248" y="134124"/>
                    </a:lnTo>
                    <a:lnTo>
                      <a:pt x="78589" y="132692"/>
                    </a:lnTo>
                    <a:lnTo>
                      <a:pt x="80859" y="131173"/>
                    </a:lnTo>
                    <a:lnTo>
                      <a:pt x="83042" y="129531"/>
                    </a:lnTo>
                    <a:lnTo>
                      <a:pt x="85155" y="127802"/>
                    </a:lnTo>
                    <a:lnTo>
                      <a:pt x="87163" y="125968"/>
                    </a:lnTo>
                    <a:lnTo>
                      <a:pt x="89084" y="124030"/>
                    </a:lnTo>
                    <a:lnTo>
                      <a:pt x="90918" y="122022"/>
                    </a:lnTo>
                    <a:lnTo>
                      <a:pt x="92664" y="119908"/>
                    </a:lnTo>
                    <a:lnTo>
                      <a:pt x="94306" y="117725"/>
                    </a:lnTo>
                    <a:lnTo>
                      <a:pt x="95825" y="115473"/>
                    </a:lnTo>
                    <a:lnTo>
                      <a:pt x="97258" y="113132"/>
                    </a:lnTo>
                    <a:lnTo>
                      <a:pt x="98567" y="110705"/>
                    </a:lnTo>
                    <a:lnTo>
                      <a:pt x="99772" y="108225"/>
                    </a:lnTo>
                    <a:lnTo>
                      <a:pt x="100838" y="105693"/>
                    </a:lnTo>
                    <a:lnTo>
                      <a:pt x="101798" y="103073"/>
                    </a:lnTo>
                    <a:lnTo>
                      <a:pt x="102636" y="100419"/>
                    </a:lnTo>
                    <a:lnTo>
                      <a:pt x="103335" y="97694"/>
                    </a:lnTo>
                    <a:lnTo>
                      <a:pt x="103894" y="94935"/>
                    </a:lnTo>
                    <a:lnTo>
                      <a:pt x="104330" y="92106"/>
                    </a:lnTo>
                    <a:lnTo>
                      <a:pt x="104627" y="89259"/>
                    </a:lnTo>
                    <a:lnTo>
                      <a:pt x="104767" y="86360"/>
                    </a:lnTo>
                    <a:lnTo>
                      <a:pt x="104784" y="84893"/>
                    </a:lnTo>
                    <a:lnTo>
                      <a:pt x="104767" y="83077"/>
                    </a:lnTo>
                    <a:lnTo>
                      <a:pt x="104540" y="79497"/>
                    </a:lnTo>
                    <a:lnTo>
                      <a:pt x="104103" y="75987"/>
                    </a:lnTo>
                    <a:lnTo>
                      <a:pt x="103440" y="72546"/>
                    </a:lnTo>
                    <a:lnTo>
                      <a:pt x="102584" y="69193"/>
                    </a:lnTo>
                    <a:lnTo>
                      <a:pt x="101536" y="65910"/>
                    </a:lnTo>
                    <a:lnTo>
                      <a:pt x="100279" y="62714"/>
                    </a:lnTo>
                    <a:lnTo>
                      <a:pt x="98847" y="59623"/>
                    </a:lnTo>
                    <a:lnTo>
                      <a:pt x="97240" y="56637"/>
                    </a:lnTo>
                    <a:lnTo>
                      <a:pt x="95459" y="53755"/>
                    </a:lnTo>
                    <a:lnTo>
                      <a:pt x="93520" y="50996"/>
                    </a:lnTo>
                    <a:lnTo>
                      <a:pt x="91425" y="48359"/>
                    </a:lnTo>
                    <a:lnTo>
                      <a:pt x="89172" y="45844"/>
                    </a:lnTo>
                    <a:lnTo>
                      <a:pt x="86797" y="43469"/>
                    </a:lnTo>
                    <a:lnTo>
                      <a:pt x="84264" y="41251"/>
                    </a:lnTo>
                    <a:lnTo>
                      <a:pt x="81610" y="39173"/>
                    </a:lnTo>
                    <a:lnTo>
                      <a:pt x="80230" y="38195"/>
                    </a:lnTo>
                    <a:lnTo>
                      <a:pt x="79828" y="36797"/>
                    </a:lnTo>
                    <a:lnTo>
                      <a:pt x="78973" y="34021"/>
                    </a:lnTo>
                    <a:lnTo>
                      <a:pt x="78012" y="31314"/>
                    </a:lnTo>
                    <a:lnTo>
                      <a:pt x="76964" y="28642"/>
                    </a:lnTo>
                    <a:lnTo>
                      <a:pt x="75812" y="26005"/>
                    </a:lnTo>
                    <a:lnTo>
                      <a:pt x="74572" y="23438"/>
                    </a:lnTo>
                    <a:lnTo>
                      <a:pt x="73245" y="20905"/>
                    </a:lnTo>
                    <a:lnTo>
                      <a:pt x="71813" y="18443"/>
                    </a:lnTo>
                    <a:lnTo>
                      <a:pt x="70311" y="16033"/>
                    </a:lnTo>
                    <a:lnTo>
                      <a:pt x="68721" y="13693"/>
                    </a:lnTo>
                    <a:lnTo>
                      <a:pt x="67062" y="11387"/>
                    </a:lnTo>
                    <a:lnTo>
                      <a:pt x="65316" y="9170"/>
                    </a:lnTo>
                    <a:lnTo>
                      <a:pt x="63482" y="7004"/>
                    </a:lnTo>
                    <a:lnTo>
                      <a:pt x="61579" y="4908"/>
                    </a:lnTo>
                    <a:lnTo>
                      <a:pt x="59605" y="2882"/>
                    </a:lnTo>
                    <a:lnTo>
                      <a:pt x="57562" y="944"/>
                    </a:lnTo>
                    <a:lnTo>
                      <a:pt x="56514" y="1"/>
                    </a:lnTo>
                    <a:close/>
                  </a:path>
                </a:pathLst>
              </a:custGeom>
              <a:solidFill>
                <a:srgbClr val="4285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46"/>
              <p:cNvSpPr/>
              <p:nvPr/>
            </p:nvSpPr>
            <p:spPr>
              <a:xfrm>
                <a:off x="6856226" y="3899425"/>
                <a:ext cx="1948575" cy="922575"/>
              </a:xfrm>
              <a:custGeom>
                <a:avLst/>
                <a:gdLst/>
                <a:ahLst/>
                <a:cxnLst/>
                <a:rect l="l" t="t" r="r" b="b"/>
                <a:pathLst>
                  <a:path w="77943" h="36903" extrusionOk="0">
                    <a:moveTo>
                      <a:pt x="25306" y="1"/>
                    </a:moveTo>
                    <a:lnTo>
                      <a:pt x="19019" y="1957"/>
                    </a:lnTo>
                    <a:lnTo>
                      <a:pt x="1537" y="19438"/>
                    </a:lnTo>
                    <a:lnTo>
                      <a:pt x="1" y="25358"/>
                    </a:lnTo>
                    <a:lnTo>
                      <a:pt x="909" y="26022"/>
                    </a:lnTo>
                    <a:lnTo>
                      <a:pt x="2742" y="27314"/>
                    </a:lnTo>
                    <a:lnTo>
                      <a:pt x="4646" y="28519"/>
                    </a:lnTo>
                    <a:lnTo>
                      <a:pt x="6585" y="29655"/>
                    </a:lnTo>
                    <a:lnTo>
                      <a:pt x="8575" y="30737"/>
                    </a:lnTo>
                    <a:lnTo>
                      <a:pt x="10619" y="31715"/>
                    </a:lnTo>
                    <a:lnTo>
                      <a:pt x="12697" y="32623"/>
                    </a:lnTo>
                    <a:lnTo>
                      <a:pt x="14828" y="33462"/>
                    </a:lnTo>
                    <a:lnTo>
                      <a:pt x="16993" y="34195"/>
                    </a:lnTo>
                    <a:lnTo>
                      <a:pt x="19194" y="34859"/>
                    </a:lnTo>
                    <a:lnTo>
                      <a:pt x="21429" y="35435"/>
                    </a:lnTo>
                    <a:lnTo>
                      <a:pt x="23699" y="35907"/>
                    </a:lnTo>
                    <a:lnTo>
                      <a:pt x="26004" y="36291"/>
                    </a:lnTo>
                    <a:lnTo>
                      <a:pt x="28345" y="36588"/>
                    </a:lnTo>
                    <a:lnTo>
                      <a:pt x="30702" y="36797"/>
                    </a:lnTo>
                    <a:lnTo>
                      <a:pt x="33095" y="36885"/>
                    </a:lnTo>
                    <a:lnTo>
                      <a:pt x="34300" y="36902"/>
                    </a:lnTo>
                    <a:lnTo>
                      <a:pt x="77942" y="36902"/>
                    </a:lnTo>
                    <a:lnTo>
                      <a:pt x="77942" y="1974"/>
                    </a:lnTo>
                    <a:lnTo>
                      <a:pt x="34300" y="1974"/>
                    </a:lnTo>
                    <a:lnTo>
                      <a:pt x="33095" y="1957"/>
                    </a:lnTo>
                    <a:lnTo>
                      <a:pt x="30772" y="1695"/>
                    </a:lnTo>
                    <a:lnTo>
                      <a:pt x="28502" y="1188"/>
                    </a:lnTo>
                    <a:lnTo>
                      <a:pt x="26354" y="455"/>
                    </a:lnTo>
                    <a:lnTo>
                      <a:pt x="25306" y="1"/>
                    </a:lnTo>
                    <a:close/>
                  </a:path>
                </a:pathLst>
              </a:custGeom>
              <a:solidFill>
                <a:srgbClr val="34A8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46"/>
              <p:cNvSpPr/>
              <p:nvPr/>
            </p:nvSpPr>
            <p:spPr>
              <a:xfrm>
                <a:off x="6294751" y="1984075"/>
                <a:ext cx="2549350" cy="2549325"/>
              </a:xfrm>
              <a:custGeom>
                <a:avLst/>
                <a:gdLst/>
                <a:ahLst/>
                <a:cxnLst/>
                <a:rect l="l" t="t" r="r" b="b"/>
                <a:pathLst>
                  <a:path w="101974" h="101973" extrusionOk="0">
                    <a:moveTo>
                      <a:pt x="55292" y="0"/>
                    </a:moveTo>
                    <a:lnTo>
                      <a:pt x="52393" y="158"/>
                    </a:lnTo>
                    <a:lnTo>
                      <a:pt x="49529" y="454"/>
                    </a:lnTo>
                    <a:lnTo>
                      <a:pt x="46717" y="874"/>
                    </a:lnTo>
                    <a:lnTo>
                      <a:pt x="43958" y="1450"/>
                    </a:lnTo>
                    <a:lnTo>
                      <a:pt x="41233" y="2148"/>
                    </a:lnTo>
                    <a:lnTo>
                      <a:pt x="38561" y="2969"/>
                    </a:lnTo>
                    <a:lnTo>
                      <a:pt x="35959" y="3930"/>
                    </a:lnTo>
                    <a:lnTo>
                      <a:pt x="33410" y="5013"/>
                    </a:lnTo>
                    <a:lnTo>
                      <a:pt x="30930" y="6200"/>
                    </a:lnTo>
                    <a:lnTo>
                      <a:pt x="28520" y="7527"/>
                    </a:lnTo>
                    <a:lnTo>
                      <a:pt x="26179" y="8942"/>
                    </a:lnTo>
                    <a:lnTo>
                      <a:pt x="23909" y="10479"/>
                    </a:lnTo>
                    <a:lnTo>
                      <a:pt x="21726" y="12103"/>
                    </a:lnTo>
                    <a:lnTo>
                      <a:pt x="19630" y="13849"/>
                    </a:lnTo>
                    <a:lnTo>
                      <a:pt x="17605" y="15683"/>
                    </a:lnTo>
                    <a:lnTo>
                      <a:pt x="15684" y="17604"/>
                    </a:lnTo>
                    <a:lnTo>
                      <a:pt x="13850" y="19630"/>
                    </a:lnTo>
                    <a:lnTo>
                      <a:pt x="12121" y="21726"/>
                    </a:lnTo>
                    <a:lnTo>
                      <a:pt x="10479" y="23909"/>
                    </a:lnTo>
                    <a:lnTo>
                      <a:pt x="8943" y="26179"/>
                    </a:lnTo>
                    <a:lnTo>
                      <a:pt x="7528" y="28519"/>
                    </a:lnTo>
                    <a:lnTo>
                      <a:pt x="6218" y="30929"/>
                    </a:lnTo>
                    <a:lnTo>
                      <a:pt x="5013" y="33409"/>
                    </a:lnTo>
                    <a:lnTo>
                      <a:pt x="3930" y="35959"/>
                    </a:lnTo>
                    <a:lnTo>
                      <a:pt x="2987" y="38561"/>
                    </a:lnTo>
                    <a:lnTo>
                      <a:pt x="2149" y="41233"/>
                    </a:lnTo>
                    <a:lnTo>
                      <a:pt x="1450" y="43940"/>
                    </a:lnTo>
                    <a:lnTo>
                      <a:pt x="892" y="46716"/>
                    </a:lnTo>
                    <a:lnTo>
                      <a:pt x="455" y="49528"/>
                    </a:lnTo>
                    <a:lnTo>
                      <a:pt x="158" y="52392"/>
                    </a:lnTo>
                    <a:lnTo>
                      <a:pt x="18" y="55291"/>
                    </a:lnTo>
                    <a:lnTo>
                      <a:pt x="1" y="56758"/>
                    </a:lnTo>
                    <a:lnTo>
                      <a:pt x="18" y="58470"/>
                    </a:lnTo>
                    <a:lnTo>
                      <a:pt x="228" y="61875"/>
                    </a:lnTo>
                    <a:lnTo>
                      <a:pt x="630" y="65228"/>
                    </a:lnTo>
                    <a:lnTo>
                      <a:pt x="1223" y="68511"/>
                    </a:lnTo>
                    <a:lnTo>
                      <a:pt x="2009" y="71742"/>
                    </a:lnTo>
                    <a:lnTo>
                      <a:pt x="2970" y="74886"/>
                    </a:lnTo>
                    <a:lnTo>
                      <a:pt x="4105" y="77942"/>
                    </a:lnTo>
                    <a:lnTo>
                      <a:pt x="5415" y="80928"/>
                    </a:lnTo>
                    <a:lnTo>
                      <a:pt x="6882" y="83810"/>
                    </a:lnTo>
                    <a:lnTo>
                      <a:pt x="8506" y="86604"/>
                    </a:lnTo>
                    <a:lnTo>
                      <a:pt x="10270" y="89294"/>
                    </a:lnTo>
                    <a:lnTo>
                      <a:pt x="12191" y="91878"/>
                    </a:lnTo>
                    <a:lnTo>
                      <a:pt x="14252" y="94341"/>
                    </a:lnTo>
                    <a:lnTo>
                      <a:pt x="16452" y="96681"/>
                    </a:lnTo>
                    <a:lnTo>
                      <a:pt x="18775" y="98899"/>
                    </a:lnTo>
                    <a:lnTo>
                      <a:pt x="21220" y="100977"/>
                    </a:lnTo>
                    <a:lnTo>
                      <a:pt x="22495" y="101972"/>
                    </a:lnTo>
                    <a:lnTo>
                      <a:pt x="47817" y="76650"/>
                    </a:lnTo>
                    <a:lnTo>
                      <a:pt x="47101" y="76318"/>
                    </a:lnTo>
                    <a:lnTo>
                      <a:pt x="45739" y="75567"/>
                    </a:lnTo>
                    <a:lnTo>
                      <a:pt x="44429" y="74746"/>
                    </a:lnTo>
                    <a:lnTo>
                      <a:pt x="43189" y="73821"/>
                    </a:lnTo>
                    <a:lnTo>
                      <a:pt x="42019" y="72825"/>
                    </a:lnTo>
                    <a:lnTo>
                      <a:pt x="40919" y="71742"/>
                    </a:lnTo>
                    <a:lnTo>
                      <a:pt x="39906" y="70590"/>
                    </a:lnTo>
                    <a:lnTo>
                      <a:pt x="38963" y="69367"/>
                    </a:lnTo>
                    <a:lnTo>
                      <a:pt x="38107" y="68075"/>
                    </a:lnTo>
                    <a:lnTo>
                      <a:pt x="37356" y="66730"/>
                    </a:lnTo>
                    <a:lnTo>
                      <a:pt x="36675" y="65316"/>
                    </a:lnTo>
                    <a:lnTo>
                      <a:pt x="36116" y="63866"/>
                    </a:lnTo>
                    <a:lnTo>
                      <a:pt x="35662" y="62347"/>
                    </a:lnTo>
                    <a:lnTo>
                      <a:pt x="35296" y="60792"/>
                    </a:lnTo>
                    <a:lnTo>
                      <a:pt x="35069" y="59203"/>
                    </a:lnTo>
                    <a:lnTo>
                      <a:pt x="34946" y="57579"/>
                    </a:lnTo>
                    <a:lnTo>
                      <a:pt x="34929" y="56758"/>
                    </a:lnTo>
                    <a:lnTo>
                      <a:pt x="34946" y="55623"/>
                    </a:lnTo>
                    <a:lnTo>
                      <a:pt x="35173" y="53423"/>
                    </a:lnTo>
                    <a:lnTo>
                      <a:pt x="35610" y="51292"/>
                    </a:lnTo>
                    <a:lnTo>
                      <a:pt x="36256" y="49249"/>
                    </a:lnTo>
                    <a:lnTo>
                      <a:pt x="37077" y="47293"/>
                    </a:lnTo>
                    <a:lnTo>
                      <a:pt x="38090" y="45424"/>
                    </a:lnTo>
                    <a:lnTo>
                      <a:pt x="39260" y="43695"/>
                    </a:lnTo>
                    <a:lnTo>
                      <a:pt x="40605" y="42071"/>
                    </a:lnTo>
                    <a:lnTo>
                      <a:pt x="42089" y="40587"/>
                    </a:lnTo>
                    <a:lnTo>
                      <a:pt x="43696" y="39259"/>
                    </a:lnTo>
                    <a:lnTo>
                      <a:pt x="45442" y="38072"/>
                    </a:lnTo>
                    <a:lnTo>
                      <a:pt x="47311" y="37076"/>
                    </a:lnTo>
                    <a:lnTo>
                      <a:pt x="49267" y="36238"/>
                    </a:lnTo>
                    <a:lnTo>
                      <a:pt x="51310" y="35609"/>
                    </a:lnTo>
                    <a:lnTo>
                      <a:pt x="53441" y="35173"/>
                    </a:lnTo>
                    <a:lnTo>
                      <a:pt x="55641" y="34946"/>
                    </a:lnTo>
                    <a:lnTo>
                      <a:pt x="56759" y="34928"/>
                    </a:lnTo>
                    <a:lnTo>
                      <a:pt x="57580" y="34928"/>
                    </a:lnTo>
                    <a:lnTo>
                      <a:pt x="59204" y="35051"/>
                    </a:lnTo>
                    <a:lnTo>
                      <a:pt x="60810" y="35295"/>
                    </a:lnTo>
                    <a:lnTo>
                      <a:pt x="62365" y="35644"/>
                    </a:lnTo>
                    <a:lnTo>
                      <a:pt x="63867" y="36116"/>
                    </a:lnTo>
                    <a:lnTo>
                      <a:pt x="65316" y="36675"/>
                    </a:lnTo>
                    <a:lnTo>
                      <a:pt x="66731" y="37338"/>
                    </a:lnTo>
                    <a:lnTo>
                      <a:pt x="68075" y="38089"/>
                    </a:lnTo>
                    <a:lnTo>
                      <a:pt x="69368" y="38945"/>
                    </a:lnTo>
                    <a:lnTo>
                      <a:pt x="70590" y="39888"/>
                    </a:lnTo>
                    <a:lnTo>
                      <a:pt x="71743" y="40901"/>
                    </a:lnTo>
                    <a:lnTo>
                      <a:pt x="72826" y="42001"/>
                    </a:lnTo>
                    <a:lnTo>
                      <a:pt x="73821" y="43171"/>
                    </a:lnTo>
                    <a:lnTo>
                      <a:pt x="74747" y="44429"/>
                    </a:lnTo>
                    <a:lnTo>
                      <a:pt x="75585" y="45721"/>
                    </a:lnTo>
                    <a:lnTo>
                      <a:pt x="76318" y="47101"/>
                    </a:lnTo>
                    <a:lnTo>
                      <a:pt x="76650" y="47799"/>
                    </a:lnTo>
                    <a:lnTo>
                      <a:pt x="101973" y="22476"/>
                    </a:lnTo>
                    <a:lnTo>
                      <a:pt x="100978" y="21219"/>
                    </a:lnTo>
                    <a:lnTo>
                      <a:pt x="98899" y="18774"/>
                    </a:lnTo>
                    <a:lnTo>
                      <a:pt x="96681" y="16451"/>
                    </a:lnTo>
                    <a:lnTo>
                      <a:pt x="94341" y="14251"/>
                    </a:lnTo>
                    <a:lnTo>
                      <a:pt x="91879" y="12190"/>
                    </a:lnTo>
                    <a:lnTo>
                      <a:pt x="89294" y="10269"/>
                    </a:lnTo>
                    <a:lnTo>
                      <a:pt x="86605" y="8488"/>
                    </a:lnTo>
                    <a:lnTo>
                      <a:pt x="83828" y="6864"/>
                    </a:lnTo>
                    <a:lnTo>
                      <a:pt x="80929" y="5397"/>
                    </a:lnTo>
                    <a:lnTo>
                      <a:pt x="77960" y="4087"/>
                    </a:lnTo>
                    <a:lnTo>
                      <a:pt x="74886" y="2952"/>
                    </a:lnTo>
                    <a:lnTo>
                      <a:pt x="71743" y="1991"/>
                    </a:lnTo>
                    <a:lnTo>
                      <a:pt x="68530" y="1223"/>
                    </a:lnTo>
                    <a:lnTo>
                      <a:pt x="65229" y="612"/>
                    </a:lnTo>
                    <a:lnTo>
                      <a:pt x="61893" y="210"/>
                    </a:lnTo>
                    <a:lnTo>
                      <a:pt x="58488" y="18"/>
                    </a:lnTo>
                    <a:lnTo>
                      <a:pt x="56759" y="0"/>
                    </a:lnTo>
                    <a:close/>
                  </a:path>
                </a:pathLst>
              </a:custGeom>
              <a:solidFill>
                <a:srgbClr val="FBBC0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67" name="Google Shape;467;p46"/>
            <p:cNvSpPr/>
            <p:nvPr/>
          </p:nvSpPr>
          <p:spPr>
            <a:xfrm>
              <a:off x="4250596" y="2250412"/>
              <a:ext cx="642900" cy="6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INDEX">
  <a:themeElements>
    <a:clrScheme name="Google Cloud Slides Template">
      <a:dk1>
        <a:srgbClr val="000000"/>
      </a:dk1>
      <a:lt1>
        <a:srgbClr val="FFFFFF"/>
      </a:lt1>
      <a:dk2>
        <a:srgbClr val="414141"/>
      </a:dk2>
      <a:lt2>
        <a:srgbClr val="F6F6F6"/>
      </a:lt2>
      <a:accent1>
        <a:srgbClr val="4285F4"/>
      </a:accent1>
      <a:accent2>
        <a:srgbClr val="EA4335"/>
      </a:accent2>
      <a:accent3>
        <a:srgbClr val="FABB05"/>
      </a:accent3>
      <a:accent4>
        <a:srgbClr val="34A853"/>
      </a:accent4>
      <a:accent5>
        <a:srgbClr val="757575"/>
      </a:accent5>
      <a:accent6>
        <a:srgbClr val="D7D7D7"/>
      </a:accent6>
      <a:hlink>
        <a:srgbClr val="54545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oogle Cloud Master 2016">
  <a:themeElements>
    <a:clrScheme name="Google Cloud Slides Template">
      <a:dk1>
        <a:srgbClr val="000000"/>
      </a:dk1>
      <a:lt1>
        <a:srgbClr val="FFFFFF"/>
      </a:lt1>
      <a:dk2>
        <a:srgbClr val="414141"/>
      </a:dk2>
      <a:lt2>
        <a:srgbClr val="F6F6F6"/>
      </a:lt2>
      <a:accent1>
        <a:srgbClr val="4285F4"/>
      </a:accent1>
      <a:accent2>
        <a:srgbClr val="EA4335"/>
      </a:accent2>
      <a:accent3>
        <a:srgbClr val="FABB05"/>
      </a:accent3>
      <a:accent4>
        <a:srgbClr val="34A853"/>
      </a:accent4>
      <a:accent5>
        <a:srgbClr val="757575"/>
      </a:accent5>
      <a:accent6>
        <a:srgbClr val="D7D7D7"/>
      </a:accent6>
      <a:hlink>
        <a:srgbClr val="54545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352</Words>
  <Application>Microsoft Office PowerPoint</Application>
  <PresentationFormat>Apresentação na tela (16:9)</PresentationFormat>
  <Paragraphs>27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Arial</vt:lpstr>
      <vt:lpstr>Roboto Mono Light</vt:lpstr>
      <vt:lpstr>Roboto</vt:lpstr>
      <vt:lpstr>Roboto Mono Thin</vt:lpstr>
      <vt:lpstr>Google Sans</vt:lpstr>
      <vt:lpstr>INDEX</vt:lpstr>
      <vt:lpstr>Google Cloud Master 2016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Vinicius Rodrigues da Silva</dc:creator>
  <cp:lastModifiedBy>Vinicius Rodrigues Da Silva</cp:lastModifiedBy>
  <cp:revision>5</cp:revision>
  <dcterms:modified xsi:type="dcterms:W3CDTF">2021-12-01T19:14:09Z</dcterms:modified>
</cp:coreProperties>
</file>