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ca5c54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ca5c54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ca5c54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ca5c54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ca5c54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ca5c54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ca5c54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ca5c54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ca5c54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ca5c54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ca5c540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ca5c540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ca5c540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ca5c540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ca5c5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ca5c5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ca5c57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ca5c57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ca5c57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ca5c57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ca5c540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ca5c540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ca5c54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ca5c54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aca5c54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aca5c54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ca5c54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ca5c54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ca5c540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aca5c540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aca5c540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aca5c540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ca5c540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ca5c540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ca5c540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ca5c540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ca5c54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ca5c54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ca5c54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ca5c54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ca5c54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ca5c54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ca5c54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ca5c54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ca5c54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ca5c54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ca5c54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ca5c54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ca5c54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ca5c54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u.wikipedia.org/wiki/%D0%92%D1%81%D0%B5%D0%BC%D0%B8%D1%80%D0%BD%D0%B0%D1%8F_%D0%9F%D0%B0%D1%83%D1%82%D0%B8%D0%BD%D0%B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html5book.ru/block-inline-elements/" TargetMode="External"/><Relationship Id="rId5" Type="http://schemas.openxmlformats.org/officeDocument/2006/relationships/hyperlink" Target="https://itchief.ru/lessons/html-and-css/75-html-inline-and-block-element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html5css.ru/tags/default.php" TargetMode="External"/><Relationship Id="rId5" Type="http://schemas.openxmlformats.org/officeDocument/2006/relationships/hyperlink" Target="https://html5book.ru/html-tags/" TargetMode="External"/><Relationship Id="rId6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nipro.ithillel.u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Основы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Адаптивный макет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макет подстраивается под разрешение монитора и окна браузера, меняя при необходимости ширину макета, число колонок, размеры изображений и текста. Для этого заготавливается несколько стилевых правил или файлов под разный диапазон разрешений, выбор правил происходит через скрипты или CSS3, которые и определяют нужную для этого информацию о пользователе.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тип макета наиболее удобен для пользователя, поскольку не зависит от разрешения и ширины окна браузера, приспосабливаясь под них.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Макет комфортно можно смотреть на любом устройстве.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самый сложный тип из всех макетов, ведь, по сути, вместо одного требуется сделать несколько макетов со своей графикой и CSS, а также прописать механизм определения разрешения монитора или ширины окна браузера.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Комбинированный макет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макет предполагает использование разной ширины для отдельных частей страницы, например, шапку и подвал делают резиновыми, а контент фиксированным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макет в действительности не является самостоятельным типом, поэтому наследует все плюсы и минусы фиксированного и резинового макета.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Надо отметить, что некоторые макеты, хотя и выглядят комбинированными, в действительности ими не являются. Резиновая шапка страницы может оказаться всего-навсего широким фоновым рисунком.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50555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открыть любую веб-страницу, то она будет содержать в себе типичные элементы, которые не меняются от вида и направленности сайта.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50" y="2197000"/>
            <a:ext cx="4582450" cy="1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022" y="1721789"/>
            <a:ext cx="3718699" cy="263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Предназначен для указания типа текущего документа — DTD (document type definition, описание типа документа). Это необходимо, чтобы браузер понимал, как следует интерпретировать текущую веб-страницу, ведь HTML существует в нескольких версиях, кроме того, имеется XHTML (EXtensible HyperText Markup Language,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веб-страницу и необходимо в первой строке кода задавать &lt;!DOCTYPE&gt;.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Существует несколько видов &lt;!DOCTYPE&gt;, они различаются в зависимости от версии HTML, на которую ориентированы.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4.01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 PUBLIC "-//W3C//DTD HTML 4.01//EN" "http://www.w3.org/TR/html4/strict.dtd"&gt;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5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XHTML 1.0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 PUBLIC "-//W3C//DTD XHTML 1.0 Strict//EN" "http://www.w3.org/TR/xhtml1/DTD/xhtml1-strict.dtd"&gt;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 написан на XHTML и содержит фреймы.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XHTML 1.1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 PUBLIC "-//W3C//DTD XHTML 1.1//EN" "http://www.w3.org/TR/xhtml11/DTD/xhtml11.dtd"&gt;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Разработчики XHTML 1.1 предполагают, что он постепенно вытеснит HTML. Как видите, никакого деления на виды это определение не имеет, поскольку синтаксис один и подчиняется четким правилам.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определяет начало HTML-файла, внутри него хранится заголовок (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и тело документа (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Заголовок документа, как еще называют блок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может содержать текст и теги, но содержимое этого раздела не показывается напрямую на странице, за исключением контейнера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http-equiv="Content-Type" content="text/html; charset=utf-8"&gt;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является универсальным и добавляет целый класс возможностей, в частности, с помощью метатегов, как обобщенно называют этот тег, можно изменять кодировку страницы, добавлять ключевые слова, описание документа и многое другое. Чтобы браузер понимал, что имеет дело с кодировкой UTF-8 (Unicode transformation format, формат преобразования Юникод) и добавляется данная строка.    https://guruweba.com/html/teg-meta-html-tegi-informatsiya-o-stranitse/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meta определяет метаданные документа.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Чтобы документ корректно отображал текст, необходимо задать кодировку с помощью атрибута charset. Рекомендуемой кодировкой является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utf-8: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charset="utf-8"&gt;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этом надо помнить, что указанная элементе meta кодировка должна совпадать с кодировкой самого документа. Как правило, текстовый редактор позволяет указать кодировку документа. Если мы хотим ориентироваться на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то в настройках текстового редактора надо выбирать UTF-8 w/o BOM.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 meta также имеет два атрибута: name и content. Атрибут name содержит имя метаданных, а content - их значение.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 умолчанию в HTML определены пять типов метаданных: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 name: название веб-приложения, частью которого является данный документ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author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автор документа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краткое описание документа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generator: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название программы, которая сгенерировала данный документ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keywords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ключевые слова документа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Надо отметить, что наиболее актуальным является тип description. Его значение поисковики часто используют в качестве аннотации к документу в поисковой выдаче.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&lt;!DOCTYPE html&gt;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&lt;head&gt;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&lt;meta charset="utf-8"&gt;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&lt;base href="content/"&gt;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&lt;title&gt;Элемент title&lt;/title&gt;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&lt;meta name="description" content="Первый документ HTML5"&gt;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&lt;meta name="author" content="Bill Gates"&gt;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&lt;/head&gt;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&lt;body&gt;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&lt;a href="newpage.html"&gt;Содержание документа HTML5&lt;/a&gt;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&lt;/body&gt;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AutoNum type="arabicPeriod"/>
            </a:pPr>
            <a:r>
              <a:rPr lang="ru" sz="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Индексация и переход по ссылкам разрешены: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name="robots" content="index, follow"&gt;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Индексация разрешена, переход по ссылкам запрещен: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name="robots" content="index, nofollow"&gt;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автоматической перезагрузки страницы через заданный промежуток времени нужно воспользоваться значением refresh: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http-equiv="refresh" content="30"&gt;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Страница будет перезагружена через 30 секунд. Чтобы перебросить посетителя на другую страницу, нужно указать URL-адрес в параметре url: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&lt;meta http-equiv="refresh" content="0; url=http://google.com/"&gt;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элемента &lt;meta&gt; доступны атрибуты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charset, content, http-equiv, name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‎глобальные атрибуты.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Первый в мире сайт появился в 1990 году. Его создатель Тим Бернерс-Ли опубликовал на нём описание новой технологии World Wide Web.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В настоящее время Тим Бернерс-Ли возглавляет основанный им Консорциум Всемирной паутины (W3C). W3C -организация, разрабатывающая и внедряющая технологические стандарты для 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Всемирной паутины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Всемирную паутину образуют сотни миллионов веб-серверов.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Веб-сервер — это компьютерная программа, запускаемая на 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подключенном</a:t>
            </a: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к сети компьютере и использующая протокол HTTP для передачи данных.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Сервис WWW работает по технологии клиент-сервер.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определяет заголовок веб-страницы, это один из важных элементов.  В операционной системе Windows текст заголовка отображается в левом верхнем углу окна браузера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является обязательным и должен непременно присутствовать в коде документа.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Тело документа &lt;body&gt; предназначено для размещения тегов и содержательной части веб-страницы.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&lt;!-- Комментарий --&gt;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Некоторый текст можно спрятать от показа в браузере, сделав его комментарием. Хотя такой текст пользователь не увидит, он все равно будет передаваться в документе, так что, посмотрев исходный код, можно обнаружить скрытые заметки.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Комментарии нужны для внесения в код своих записей, не влияющих на вид страницы. Начинаются они тегом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&lt;!--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заканчиваются тегом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--&gt;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Все, что находится между этими тегами, отображаться на веб-странице не будет.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Теги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это метки, которые вы используете для указания браузеру, как он должен показывать ваш web-сайт.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Все тэги имеют одинаковый формат: они начинаются знаком "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 и заканчиваются знаком "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Обычно имеются два тэга: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открывающий: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&lt;html&gt;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закрывающий: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Различие в том, что в закрывающем имеется слэш "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Всё содержимое, помещенное между открывающим и закрывающим тэгами, является содержимым тэга.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Теги можно писать как прописными, так и строчными символами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Внутри тега между его атрибутами допустимо ставить перенос строк.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какой-либо тег или его атрибут был написан неверно, то браузер проигнорирует подобный тег и будет отображать текст так, словно тега и не было.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912" y="2341300"/>
            <a:ext cx="6342176" cy="23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Чтобы расширить возможности отдельных тегов и более гибко управлять содержимым контейнеров и применяются атрибуты тегов.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&lt;тег атрибут1="значение" атрибут2="значение"&gt;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&lt;тег атрибут1="значение" атрибут2="значение"&gt;...&lt;/тег&gt;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Атрибуты без значений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Допустимо использовать некоторые атрибуты у тегов, не присваивая им никакого значения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атрибутов в тегах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Порядок атрибутов в любом теге не имеет значения и на результат отображения элемента не влияет.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 атрибутов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Каждый атрибут тега относится к определенному типу (например: текст, число, путь к файлу и др.)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&lt;div class="blocks"&gt;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&lt;h2 title="Привет самоучитель по HTML!"&gt;Пример заголовка&lt;/h2&gt;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&lt;p class="important"&gt;&lt;/p&gt;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&lt;a class="external" href="https://htmlacademy.ru"&gt;…&lt;/a&gt;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&lt;img class="avatar" src="keks.png"&gt;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Строчные элементы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Строчными называются такие элементы веб-страницы, которые являются непосредственной частью другого элемента, например, текстового абзаца. В основном они используются для изменения вида текста или его логического выделения.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Блочные элементы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арактеризуются тем, что занимают всю доступную ширину, высота элемента определяется его содержимым, и он всегда начинается с новой строки.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https://html5book.ru/block-inline-elements/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https://itchief.ru/lessons/html-and-css/75-html-inline-and-block-elements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Разница между блочными и строчными элементами следующая.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Строчные элементы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могут содержать только данные или другие строчные элементы, а в блочные допустимо вкладывать другие блочные элементы, строчные элементы, а также данные. Иными словами, строчные элементы никак не могут хранить блочные элементы.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Блочные элементы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всегда начинаются с новой строки, а строчные таким способом не акцентируются.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Блочные элементы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занимают всю доступную ширину, например, окна браузера, а ширина строчных элементов равна их содержимому плюс значения отступов, полей и границ.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 всех тегов html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https://html5css.ru/tags/default.php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https://html5book.ru/html-tags/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4050" y="853725"/>
            <a:ext cx="4821725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Схема доступа клиента (браузера) к веб сайту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строке адреса браузера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набираем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адрес сайта, на который хочет попасть пользователь (например </a:t>
            </a:r>
            <a:r>
              <a:rPr lang="ru" sz="11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https://dnipro.ithillel.ua/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 отправляет запрос специальному компьютеру, которые носит название DNS-сервер (Domain Name System)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DNS-сервер преобразует набранный адрес в числовой (IP-адрес) адрес сервера, на котором расположен сайт (например 212.147.139.162) и возвращает его браузеру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 отправляет запрос на полученный адрес и в ответ получает запрашиваемый ресурс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того, как ресурс передан, соединение между клиентом и сервером разрывается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275" y="804563"/>
            <a:ext cx="6286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DNS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доменная система имен, протокол и система обозначений для сопоставления адресов IP и имен, понятных пользователю.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IP-адрес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уникальный адрес компьютера в интернете.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Клиент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В качестве клиента используется браузер.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Функции клиента: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 осуществляет запрос требуемого ресурса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 обрабатывает полученный ресурс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Функции сервера: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сервере хранятся различные ресурсы (например веб-страницы)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каждого ресурса устанавливаются права доступа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сервер обрабатывает запросы клиентов, которым необходим тот или иной ресурс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сервер осуществляет обмен информацией с клиентами и другими серверами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 природе содержимого: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Статические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всё содержимое заранее подготавливается. Пользователю выдаются файлы в том виде, в котором они хранятся на сервере.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Динамические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содержимое генерируется специальными скриптами (программами) на основе других данных из любого источника.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 физическому расположению: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сайты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сети Интернет.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Локальные сайты 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доступны только в пределах локальной сети. Это могут как корпоративные сайты организаций, так как и сайты частных лиц в локальной сети провайдера.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Различают 4 типа макетов, связанных с шириной: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фиксированные;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резиновые;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адаптивные;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комбинированные.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Фиксированный макет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Макет обычно располагается по центру окна браузера, а его ширина ограничивается заданными размерами в пикселах.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Из-за того, что ширина всех колонок известна, проще указывать размеры изображений, видео и других элементов страницы.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Браузеры, как правило, лояльнее относятся к таким макетам, поэтому на вёрстку и отладку уходит меньше времени.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Сайт смотрится плохо на мониторах с высоким разрешением, неэффективно используя свободное место. Некоторые владельцы таких мониторов даже уменьшают окно браузера по ширине, чтобы скрыть пустое место слева и справа от макета.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Основы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Резиновый макет 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Ширина колонок задается в процентах или сочетаются проценты и пикселы таким образом, что макет занимает всю свободную ширину окна браузера. При изменении размеров окна или другом разрешении монитора макет подстраивается под них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Используется вся эффективная область страницы.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Веб-страницы удобно печатаются на бумаге любого формата.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Веб-страницы хорошо смотрятся на разных устройствах от iPhone до ноутбука.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 мониторах с высоким разрешением сайт плохо читается из-за чрезмерного удлинения строк текста. Здесь помогает ограничение ширины контента с помощью свойства max-width. Опять же некоторые владельцы больших мониторов уменьшают окно браузера до комфортных для них размеров.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