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aca5c54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aca5c54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c4137385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c4137385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c4137385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c4137385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4137385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c4137385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4137385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c4137385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c4137385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c4137385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c4137385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c4137385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4137385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4137385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PADDING и MARGIN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</a:t>
            </a:r>
            <a:r>
              <a:rPr lang="ru"/>
              <a:t> PADDING и MARGIN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работать с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MARGIN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Между этими двумя свойствами существует ощутимая разница.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используется для задания пространства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внутри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контейнера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HTML-элемента.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Margin</a:t>
            </a: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используется для задания пространства </a:t>
            </a: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вокруг внешней границы элементов.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Представьте, что padding надевает на вас зимнее пальто. Пальто часть вас, но если бы я бросил краску в вас, она покрыла бы более широкую поверхность чем, если бы на вас не было этого пальто.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Также можно думать о padding как о наполнителе в картонной коробке. Когда вы наполняете коробку пенопластом, вы удерживайте им содержимое на расстоянии от краев коробки. Padding в CSS делает то же самое.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Теперь подумайте о margin как о невидимом силовом поле вокруг вас. Силовое поле ограждает другие вещи от вас. Возвращаясь к примеру с пальто и краской, если бы я бросил в вас краску, и она была бы в состоянии пройти через силовое поле, то она по-прежнему покрыла бы только вас и ваше пальто.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PADDING и MARGIN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PADDING и MARGIN на примере сайта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Рассмотрим свойства на примерах с элементами. Мы начнем с абзаца (тега &lt;p&gt;), затем добавим к нему цвет фона и добавим отступ 30px с каждой стороны.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Ниже слева видно, что это абзац с padding 30px вокруг него. На изображении справа я использовал инструменты Google Chrome, чтобы показать, где padding HTML начинается /заканчивается для этого элемента. Зеленый цвет на изображении ниже – это padding, который расположен вокруг контейнера. Темно-синий цвет фона заполняет внутреннюю область: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1200" y="3496300"/>
            <a:ext cx="49815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PADDING и MARGIN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028702"/>
            <a:ext cx="7505701" cy="3420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PADDING и MARGIN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Теперь добавим margin абзацу. Я добавлю отступ сверху и снизу 30px, а также 20px слева и справа. Ниже на изображении слева показано, как этот абзац изменился с margin. Фактическая ширина изображения стала меньше, потому что margin отталкивает от границ другой HTML элемент. Справа видно, что оранжевый цвет – это margin вокруг элемента.margin всегда находится за пределами padding и темно-синий фон не распространяется на область margin: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Если вы до сих пор путаетесь, как использовать padding и margin HTML, то пришло время экспериментировать! Чем больше вы будете использовать свойства CSS, и изменять их значения, тем лучше поймете, как они работают.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6963" y="2404563"/>
            <a:ext cx="490537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PADDING и MARGIN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Обычную форму записи рассматриваемых свойств проще понять, потому что она похожа на все остальные стилевые записи: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 другой стороны, сокращенная запись в CSS объединяет в себе все эти свойства в одно общее свойство «padding«.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463" y="1463938"/>
            <a:ext cx="22193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463" y="3431513"/>
            <a:ext cx="275272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PADDING и MARGIN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 padding и margin есть четыре значения: верхнее, правое, нижнее и левое. В сокращенной записи, показанной выше, так же задаются четыре значения, отделенных друг от друга пробелом. Первое из четырех значений отступ сверху, затем отступ справа, снизу (padding bottom HTML) и слева: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Эту запись можно сократить запись до трех значений, если левый и правый padding/margin одинаковы. Например, если верхний отступ равен 30px, левый и правый по 10px, а нижний — 40px, то можно использовать следующую форму записи: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575" y="1907800"/>
            <a:ext cx="8008101" cy="5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250" y="3855500"/>
            <a:ext cx="7505701" cy="486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PADDING и MARGIN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Сокращаем до двух значений!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Если верхний и нижний padding/margin одинаковы, а правый и левый padding/margin тоже одинаковы, то можно указывать только два значения. В этом примере у нас есть верхний и нижний отступы, которые равны 10px, а левый и правый отступы — по 20px. Наш CSS будет выглядеть следующим образом: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3975" y="2770475"/>
            <a:ext cx="5776050" cy="5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type="title"/>
          </p:nvPr>
        </p:nvSpPr>
        <p:spPr>
          <a:xfrm>
            <a:off x="429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PADDING и MARGIN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29350" y="705850"/>
            <a:ext cx="85206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Только одно значение!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Наша последняя версия сокращенной записи для padding и margin HTML содержит только одно значение. Эту запись можно использовать, когда все отступы (сверху, снизу, справа и слева) имеют одно и то же значение. Если бы мы хотели, чтобы все стороны имели отступы по 20px, то CSS выглядел бы следующим образом: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Совет!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Когда какой формат записи использовать? Например, если нужно задать элементу только нижний отступ, я буду использовать обычную запись, так как нужно применить свойство только к одной стороне: padding-bottom: 30px;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2457950"/>
            <a:ext cx="6770400" cy="3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