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fc06d1e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fc06d1e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fc06d1e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fc06d1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fc06d1e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fc06d1e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fc06d1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fc06d1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fc06d1e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fc06d1e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fc06d1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cfc06d1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fc06d1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cfc06d1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cfc06d1e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cfc06d1e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cfc06d1e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cfc06d1e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fc06d1e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fc06d1e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ca5c54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ca5c54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cfc06d1e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cfc06d1e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cfc06d1e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cfc06d1e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cfc06d1e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cfc06d1e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cfc06d1e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cfc06d1e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fc06d1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fc06d1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fc06d1e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cfc06d1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fc06d1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fc06d1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fc06d1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fc06d1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fc06d1e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fc06d1e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fc06d1e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fc06d1e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fc06d1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fc06d1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Float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Но что, если изображения разной высоты?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25" y="1186449"/>
            <a:ext cx="3565450" cy="3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мы добавим элементам списка отображение в одну строку, получится немного симпатичнее: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display: inline;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025" y="1458875"/>
            <a:ext cx="3410675" cy="32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 теперь выравниваем по вертикали: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img {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vertical-align: top;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350" y="684400"/>
            <a:ext cx="41529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Следует помнить, что в случае большей высоты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картинок, остальные изображения обтекают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только одно предыдущее, например: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524" y="842225"/>
            <a:ext cx="2310700" cy="40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Пример изменения очередности элементов — например, у нас есть список элементов по порядку: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src="1450823466601083332032"/&gt;&lt;/li&gt;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src="http://placehold.it/100x100&amp;text=2"/&gt;&lt;/li&gt;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src="1450823466394721548724"/&gt;&lt;/li&gt;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src="1450823466376067888878"/&gt;&lt;/li&gt;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src="1450823466279266032276"/&gt;&lt;/li&gt;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src="http://placehold.it/100x100&amp;text=6"/&gt;&lt;/li&gt;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мы хотим расположить их в обратном порядке, просто применяем float:right вместо float:left, и не придется менять порядок в HTML: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float удобно группировать элементы на странице, но большой проблемой становится то, что последующие элементы (текст или блок) также получают свойство обтекания. Например, у нас есть блок картинок: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150" y="1870725"/>
            <a:ext cx="32766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Текст под ним начинает обтекать весь блок: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250" y="1327263"/>
            <a:ext cx="46482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Чтобы избежать этого, необходимо использовать свойство clear. Если применим его ко второму изображению: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ul li:nth-child(2) {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clear: left;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438" y="1275263"/>
            <a:ext cx="46958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этом случае остальные изображения продолжают наследовать float:left. Соответсвенно текст будет отображаться коряво: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113" y="1468688"/>
            <a:ext cx="41814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Нужно применить clear:both к абзацу: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clear: both;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563" y="1087525"/>
            <a:ext cx="45815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</a:t>
            </a:r>
            <a:r>
              <a:rPr lang="ru"/>
              <a:t>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float?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Некоторые элементы в CSS являются блочными и поэтому начинаются с новой строки. Например, если расположить два абзаца с тегами P, то они будут находиться друг под другом. Другие же элементы являются «строчными», т.е. отображаются на странице в одну строку.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Один из способов переназначить элементам тип обтекания — это использование свойства float. Классический пример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использование float для выравнивания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картинки по левому или правому краю.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Вот простой HTML-код картинки и абзаца: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674" y="2815625"/>
            <a:ext cx="2644500" cy="20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Теперь предположим, что нам необходимо установить фон для галереи из предыдущих примеров. Если бы элементы были не плавающими, то получилось бы вот, что: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ul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background: gray;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800" y="1525313"/>
            <a:ext cx="34671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Но если элементам списка применить float:left, фон совсем пропадает: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мы сначала устанавливаем высоту для UL: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ul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height: 300px;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500" y="1967863"/>
            <a:ext cx="33718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тоже не решает проблему, т.к. размеры фона заданы абсолютно. Нам поможет класс clearfix, который будет применен к div на том же уровне, что и элементы UL.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.clearfix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clear: both;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Существует еще одно решение,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использованием overflow: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ul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overflow: auto;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13" y="2031750"/>
            <a:ext cx="34004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Девять правил float-элементов: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Плавающие элементы не могут выходить за край своего контейнера-родителя.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Каждый плавающий элемент будет отображаться справа или ниже от предыдущего при float:left, либо слева и ниже, при float:right.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Блок с float:left не может быть правее, чем блок с float:right.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Плавающий элемент не может выходить за пределы верхней границы своего контейнера.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Плавающий элемент не может располагаться выше, чем родительский блок или предыдущий плавающий элемент.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Плавающий элемент не может располагаться выше, чем предыдущая строка inline-элементов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Плавающий блок должен быть расположен как можно выше.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Один плавающий элемент, следующий за другим, не может выходить за пределы своего контейнера — происходит перенос на следующую строку.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Блок с float:left должен быть расположен как можно левее, а с float:right — как можно правее.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&lt;img src="http://lorempixum.com/200/200/" /&gt;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&lt;p&gt;Lorem ipsum...&lt;/p&gt;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250" y="1327450"/>
            <a:ext cx="4452524" cy="32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Добавляем немного CSS картинке: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img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float: right;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текста больше, то абзац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будет обтекать картинку: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700" y="1166350"/>
            <a:ext cx="50101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Допустим, нам нужно сделать отступ в 20 пикселей между картинкой и текстом. Вот такая конструкция работать не будет: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 {margin: 20px;}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Правильно вот так: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img {margin: 20px;}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713" y="1515950"/>
            <a:ext cx="54006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Почему же не работает отступ для абзаца? Чтобы разобраться, добавим рамку: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E45649"/>
                </a:solidFill>
                <a:highlight>
                  <a:srgbClr val="FBFDFF"/>
                </a:highlight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ru" sz="1050">
                <a:solidFill>
                  <a:srgbClr val="50A14F"/>
                </a:solidFill>
                <a:highlight>
                  <a:srgbClr val="FBFDFF"/>
                </a:highlight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Montserrat"/>
                <a:ea typeface="Montserrat"/>
                <a:cs typeface="Montserrat"/>
                <a:sym typeface="Montserrat"/>
              </a:rPr>
              <a:t>: solid </a:t>
            </a:r>
            <a:r>
              <a:rPr lang="ru" sz="1050">
                <a:solidFill>
                  <a:srgbClr val="986801"/>
                </a:solidFill>
                <a:highlight>
                  <a:srgbClr val="FBFDFF"/>
                </a:highlight>
                <a:latin typeface="Montserrat"/>
                <a:ea typeface="Montserrat"/>
                <a:cs typeface="Montserrat"/>
                <a:sym typeface="Montserrat"/>
              </a:rPr>
              <a:t>1px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Montserrat"/>
                <a:ea typeface="Montserrat"/>
                <a:cs typeface="Montserrat"/>
                <a:sym typeface="Montserrat"/>
              </a:rPr>
              <a:t> black;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Результат может вас удивить: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813" y="1562825"/>
            <a:ext cx="48482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Оказывается, картинка находится внутри абзаца! Поэтому и не работает свойство margin в первом случае. Чтобы исправить это, можно применить float:left к абзацу и указываем абсолютную ширину: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img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float: right;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margin: 20px;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float: left;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width: 220px;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margin: 20px;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388" y="1566613"/>
            <a:ext cx="50196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Странные правила float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Перейдем к более сложным вариантам использования float: к правилам, регулирующим плавающие объекты. Это бывает необходимо при верстке галереи изображений. 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http://placehold.it/100x150&amp;text=1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src="http://placehold.it/100x150&amp;text=2"/&gt;&lt;/li&gt;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http://placehold.it/100x150&amp;text=3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http://placehold.it/100x150&amp;text=4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http://placehold.it/100x150&amp;text=5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src="http://placehold.it/100x150&amp;text=6"/&gt;&lt;/li&gt;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&lt;li&gt;&lt;img src="http://placehold.it/100x100&amp;text=7"/&gt;&lt;/li&gt;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AutoNum type="arabicPeriod"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 умолчанию каждый элемент списка появится с новой строки. Если применить к каждому float:left, изображения встанут в один ряд с переносом строки: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float: left;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margin: 4px;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813" y="1497763"/>
            <a:ext cx="37242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