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289bbe9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289bbe9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289bbe9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289bbe9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289bbe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289bbe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289bbe9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289bbe9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289bbe9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289bbe9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289bbe9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289bbe9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289bbe9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289bbe9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289bbe9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289bbe9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289bbe9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289bbe9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89bbe9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89bbe9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289bbe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289bbe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289bbe9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a289bbe9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289bbe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289bbe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289bbe9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289bbe9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289bbe9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289bbe9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289bbe9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289bbe9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289bbe9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289bbe9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289bbe9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289bbe9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289bbe9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a289bbe9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289bbe9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289bbe9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289bbe9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289bbe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a289bbe9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a289bbe9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a289bbe9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a289bbe9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289bbe9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a289bbe9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289bbe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289bbe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289bbe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289bbe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289bbe9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289bbe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289bbe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289bbe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89bbe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89bbe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289bbe9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289bbe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google.com/" TargetMode="External"/><Relationship Id="rId5" Type="http://schemas.openxmlformats.org/officeDocument/2006/relationships/hyperlink" Target="http://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://site.ru/index.html" TargetMode="External"/><Relationship Id="rId5" Type="http://schemas.openxmlformats.org/officeDocument/2006/relationships/hyperlink" Target="http://site.r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Изображения, Списки, Ссылки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Путь для относительных ссылок имеет три специальных обозначения: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 указывает на корневую директорию и говорит о том, что нужно начать путь от корневого каталога документов и идти вниз до следующей папки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./ указывает на текущую папку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../ подняться на одну папку (директорию) выше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Главное отличие относительного пути от абсолютного в том, что относительный путь не содержит имени корневой папки и родительских папок, что делает адрес короче, и в случае переезда с одного домена на другой не нужно прописывать новый абсолютный адрес. Но если сторонний ресурс будет ссылаться например, на ваши изображения с относительными адресами, то они не будут отображаться на другом сайте.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Якоря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или внутренние ссылки, создают переходы на различные разделы текущей веб-страницы, позволяя быстро перемещаться между разделами. Это оказывается очень удобным в случае, когда на странице слишком много текста. Внутренние ссылки также создаются при помощи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разницей в том, что атрибут href содержит имя указателя — так называемый якорь, а не URl-адрес. Перед именем указателя всегда ставится знак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Следующая разметка создаст оглавление с быстрыми переходами на соответствующие разделы: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Времена года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Оглавление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#p1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Лето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70809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&lt;!--создаём якорь, указав #id элемента--&gt;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#p2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Осень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#p3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Зима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#p4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Весна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70809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&lt;!--добавляем соответствующий id элементу--&gt;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p3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p4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нужно сделать ссылку с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одной страницы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сайта на определенный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раздел другой страницы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то необходимо задать id для этого раздела страницы, а затем добавить его к абсолютному адресу ссылки: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about-color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https://html5book.ru/css-shrifty/#about-color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_blank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сделать изображение-ссылку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Чтобы сделать кликабельное изображение, необходимо поместить элемент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внутрь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Чтобы ссылка открывалась в другом окне, нужно добавить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target="_blank"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ссылки.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https://assets.ithillel.ua/images/blog/cover/_transform_homepageBannerRect_1x/Blog-Java-code.jpg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_blank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assets.ithillel.ua/images/blog/cover/_transform_homepageBannerRect_1x/Blog-Java-code.jpg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сделать ссылку на телефонный номер, скайп или адрес электронной почты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 ссылок появились новые возможности — по клику можно не только переходить на другие страницы и скачивать файлы, но и совершать звонки на телефоны, отправлять сообщения или звонить по скайпу.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телефонный номер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&lt;a href="tel:+3809315121212"&gt;+38 (093) 123-45-67&lt;/a&gt;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адрес электронной почты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href="mailto:example@gmail.com"&gt;example@mail.ru&lt;/a&gt;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скайп (позвонить)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&lt;a href="skype:имя-пользователя?call"&gt;Skype&lt;/a&gt;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скайп (открыть чат)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&lt;a href="skype:имя-пользователя?chat"&gt;Skype&lt;/a&gt;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скайп (добавить в список контактов)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href="skype:имя-пользователя?add"&gt;Skype&lt;/a&gt;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скайп (отправить файл)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&lt;a href="skype:имя-пользователя?sendfile"&gt;Skype&lt;/a&gt;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Атрибуты ссылок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download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Дополняет атрибут href и сообщает браузеру, что ресурс должен быть загружен в момент, когда пользователь щелкает по ссылке, вместо того, чтобы, например, предварительно открыть его (как PDF-файл). Задавая имя для атрибута, мы таким образом задаем имя загружаемому объекту. Разрешается использовать атрибут без указания его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href="/images/logo.png" download&gt;&lt;img src="/images/logo.png" alt="logo"&gt;&lt;/a&gt;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href="/images/logo.png" download="logo"&gt;&lt;img src="/images/logo.png" alt="logo"&gt;&lt;/a&gt;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href="files/20022014.pdf" download="Отчет Февраль 2014.pdf"&gt;Загрузить отчет за Февраль 2014&lt;/a&gt;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Значением атрибута является URL-адрес документа, на который указывается ссылка.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Дополняет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информацией об отношении между текущим и связанным документом. Принимаемые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alternate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ссылка на альтернативную версию документа (например, печатную форму страницы, перевод или зеркало).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author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ссылка на автора документа.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bookmark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постоянный URL-адрес, используемый для закладок.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help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ссылка на справку.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license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ссылка на информацию об авторских правах на данный веб-документ.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next/prev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указывает связь между отдельными URL. Благодаря этой разметке Google может определить, что содержание данных страниц связано в логической последовательности.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nofollow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запрещает поисковой системе переходить по ссылкам на данной странице или по конкретной ссылке.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noreferrer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указывает, что переходе по ссылке браузер не должен посылать заголовок HTTP-запроса (Referrer), в который записывается информация о том, с какой страницы пришел посетитель сайта.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prefetch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указывает, что целевой документ должен быть кэширован, т.е. браузер в фоновом режиме загружает содержимое страницы к себе в кэш.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search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указывает, что целевой документ содержит инструмент для поиска.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указывает ключевое слово для текущего документа.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 Указывает на то, в каком окне должен открываться документ, к которому ведет ссылка. Принимает следующие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_self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страница загружается в текущее окно;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_blank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страница открывается в новом окне браузера;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_parent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страница загружается во фрейм-родитель;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_top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страница загружается в полное окно браузера.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Адреса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Адресом называется путь к документу, например, к графическому файлу.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URL (Universal Resource Locator) - универсальный указатель ресурсов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Различают абсолютные и относительные адреса.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Абсолютные адреса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https://dnipro.ithillel.ua/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Относительные адреса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Относительные адреса указываются от корня сайта или текущего документа.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/images/pic.gif - Слэш (символ /) перед адресом говорит о том, что адресация начинается от корня сайта.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HTML-изображения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добавляются на веб-страницы с помощью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Использование графики делает веб-страницы визуально привлекательнее. Изображения помогают лучше передать суть и содержание веб-документа.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представляет изображение и его резервный контент, который добавляется с помощью атрибута alt. Так как элемент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является строчным, то рекомендуется располагать его внутри блочного элемента, например,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или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индексировать изображение.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Например, положим в ту же папку, где у нас лежит файл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какой-нибудь файл изображения. И затем отобразим его на веб-странице:  &lt;img src="frontend_img.png" alt="Frontend image" /&gt;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путь к изображению. Это может быть относительный или абсолютный путь в файловой системе или адрес в интернете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текстовое описание изображения. Если браузер по каким-то причинам не может отобразить изображение (например, если у атрибута src некорректно задан путь), то браузер показывает вместо самой картинки данное текстовое описание.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еще важен тем, что поисковые системы по текстовому описанию могут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Атрибут height задает высоту изображения в px. Синтаксис: height="300".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Атрибут width задает ширину изображения в px. Синтаксис: width="500".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sizes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Задаёт размер изображения в зависимости от параметров отображения. Работает только при заданном атрибуте srcset. Значением атрибута является одна или несколько строк, указанных через запятую.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srcset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Создает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список источников для изображения, которые будут выбраны, исходя из разрешения экрана. Может использоваться вместе или вместо атрибута src. Значением атрибута является одна или несколько строк, разделенных запятой.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flower.jpg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850">
              <a:solidFill>
                <a:srgbClr val="99005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img/flower-mobile.jpg 320w,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img/flower-wide-mobile.jpg 480w,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img/flower-tablet.jpg 768w,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img/flower-desktop.jpg 1024w,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img/flower-hires.jpg 1280w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850">
              <a:solidFill>
                <a:srgbClr val="99005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sizes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(max-width: 20em) 30vw,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(max-width: 30em) 60vw,</a:t>
            </a:r>
            <a:endParaRPr sz="850">
              <a:solidFill>
                <a:srgbClr val="0077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(max-width: 40em) 90vw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850">
              <a:solidFill>
                <a:srgbClr val="99005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Роза в моём саду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Адрес изображения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Адрес изображения может быть указан полностью (абсолютный URL), например: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url(http://anysite.ru/images/anyphoto.png)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Или же через относительный путь от документа или корневого каталога сайта: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url(../images/anyphoto.png) — относительный путь от документа,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url(/images/anyphoto.png) — относительный путь от корневого каталога.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интерпретируется следующим образом: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../ — означает подняться вверх на один уровень, к корневому каталогу,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images/ — перейти к папке с изображениями,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anyphoto.png — указывает на файл изображения.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Форматы графических файлов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JPEG (Joint Photographic Experts Group)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Изображения JPEG идеальны для фотографий, они могут содержать миллионы различных цветов. Сжимают изображения лучше GIF, но текст и большие площади со сплошным цветом могут покрыться пятнами.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GIF (Graphics Interchange Format)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Идеален для сжатия изображений, в которых есть области со сплошным цветом, например, логотипов. GIF-файлы позволяют установить один из цветов прозрачным, благодаря чему фон веб-страницы может проявляться через часть изображения. Также GIF-файлы могут включать в себя простую анимацию. GIF-изображения содержат всего лишь 256 оттенков, из-за чего изображения выглядят пятнистыми и нереалистичного цвета, как плакаты.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PNG (Portable Network Graphics).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Включает в себя лучшие черты GIF- и JPEG-форматов. Содержит 256 цветов и дает возможность сделать один из цветов прозрачным, при этом сжимает изображения в меньший размер, чем GIF-файл.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SVG (Scalable Vector Graphics)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SVG-рисунок состоит из набора геометрических фигур, описанных в формате XML: линия, эллипс, многоугольник и т.п. Поддерживается как статичная, так и анимированная графика. Набор функций включает в себя различные преобразования, альфа-маски, эффекты фильтров, возможность использования шаблонов. Изображения в формате SVG могут изменяться в размере без снижения качества.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ICO (Windows icon)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Формат хранения значков файлов в Microsoft Windows. Также, Windows icon, используется как иконка на сайтах в интернете. Именно картинка такого формата отображается рядом с адресом сайта или закладкой в браузере. Один ICO-файл содержит один или несколько значков, размер и цветность каждого из которых задаётся отдельно. Размер значка может быть любым, но наиболее употребимы квадратные значки со сторонами 16, 32 и 48 пикселей.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HTML-списки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используются для группировки связанных между собой фрагментов информации. Существует три вида списков: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маркированный список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каждый элемент списка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отмечается маркером,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нумерованный список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&lt;ol&gt;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каждый элемент списка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отмечается цифрой,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список определений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состоит из пар термин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&lt;dt&gt; — &lt;dd&gt;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определение.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Маркированный список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представляет собой неупорядоченный список (от англ. Unordered List).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помощью парного тега &lt;ul&gt;&lt;/ul&gt;. В качестве маркера элемента списка выступает метка, например, закрашенный кружок.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Браузеры по умолчанию добавляют следующее форматирование блоку списка: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40px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1em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1em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Каждый элемент списка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помощью парного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&lt;li&gt;&lt;/li&gt;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(от англ. List Item).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Microsoft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IBM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Нумерованный список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создается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помощью парного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&lt;ol&gt;&lt;/ol&gt;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Каждый пункт списка также создаётся с помощью элемента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Браузер нумерует элементы по порядку автоматически и если удалить один или несколько элементов такого списка, то остальные номера будут автоматически пересчитаны.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Блок списка также имеет стили браузера по умолчанию: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40px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1em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1em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доступен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позволяет изменить номер по умолчанию для выбранного элемента списка. Например, если для первого пункта списка задать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&lt;li value="10"&gt;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то остальная нумерация будет пересчитана относительно нового значения.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&lt;ol&gt;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доступны следующие атрибуты: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reversed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Атрибут reversed задает отображение списка в обратном порядке (например, 9, 8, 7…).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Атрибут start задает начальное значение, от которого пойдет отсчет нумерации, например, конструкция &lt;ol start="10"&gt; первому пункту присвоит порядковый номер «10». Также можно одновременно задавать тип нумерации, например, &lt;ol type="I" start="10"&gt;.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Атрибут type задает вид маркера для использования в списке (в виде букв или цифр). Принимаемые значения: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— значение по умолчанию, десятичная нумерация.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— нумерация списка в алфавитном порядке, заглавные буквы (A, B, C, D).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— нумерация списка в алфавитном порядке, строчные буквы (a, b, c, d).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 — нумерация римскими заглавными цифрами (I, II, III, IV).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 — нумерация римскими строчными цифрами (i, ii, iii, iv).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../help/me.html - Две точки перед именем указывают браузеру перейти на уровень выше в списке каталогов сайта и там «поискать» в папке help файл me.html.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manual/info.html - Если перед именем папки нет никаких дополнительных символов, вроде точек или слэша, то папка размещена внутри текущего каталога, а уже в ней располагается файл info.html.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&lt;ol type="I"&gt;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&lt;li&gt;Coffee&lt;/li&gt;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&lt;li&gt;Tea&lt;/li&gt;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&lt;li&gt;Milk&lt;/li&gt;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&lt;/ol&gt;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Списки определений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создаются с помощью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&lt;dl&gt;&lt;/dl&gt;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Для добавления термина применяется 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&lt;dt&gt;&lt;/dt&gt;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а для вставки определения — 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&lt;dd&gt;&lt;/dd&gt;.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Блок списка определений имеет следующие стили браузера по умолчанию: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1em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1em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Режиссер: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Петр Точилин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В ролях: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Андрей Гайдулян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Алексей Гаврилов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Виталий Гогунский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Мария Кожевникова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Зачастую возможностей простых списков не хватает, например, при создании оглавления никак не обойтись без вложенных пунктов. Разметка для вложенного списка будет следующей: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Пункт 1.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Пункт 2.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Подпункт 2.1.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Подпункт 2.2.     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Подпункт 2.2.1.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Подпункт 2.2.2.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Подпункт 2.3.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6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Пункт 3.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6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6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</a:t>
            </a:r>
            <a:r>
              <a:rPr lang="ru"/>
              <a:t>Изображения, Списки, Ссылки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Гиперссылки создаются с помощью парного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&lt;a&gt;&lt;/a&gt;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Внутрь тега помещается текст, который будет отображаться на веб-странице. Текст ссылки отображается в браузере с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подчеркиванием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цвет шрифта — синий, при наведении на ссылку курсор мыши меняет вид.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Обязательным параметром тега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является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задает URl-адрес веб-страницы.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href="https://dnipro.ithillel.ua/"&gt;Учись ради мечты!&lt;/a&gt;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Ссылка состоит из двух частей — указателя и адресной части. Указатель ссылки представляет собой фрагмент текста или изображение, видимые для пользователя. Адресная часть ссылки пользователю не видна, она представляет собой адрес ресурса, к которому необходимо перейти.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Адресная часть ссылки состоит из URl. URl (Uniform Resource Locator) — унифицированный адрес ресурса. При создании адресов для разделения слов между собой рекомендуется использовать дефис, а не символ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подчеркивания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В общем виде URl имеющий следующий формат: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 доступа://имя сервера:порт/путь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 доступа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или протокол, осуществляет обмен данными между рабочими станциями в разных сетях. Наиболее распространенные протоколы передачи данных: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 обеспечивает чтение файла с локального диска: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file:/gallery/pictures/summer.html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предоставляет доступ к веб-странице по протоколу HTTP: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http://google.com/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специальная реализация протокола HTTP, использующая шифрование (как правило, SSL или TLS)   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</a:t>
            </a:r>
            <a:r>
              <a:rPr lang="ru" sz="14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google.com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Абсолютный и относительный путь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Когда в ссылке указывается только имя файла, браузер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предполагает, что файл находится в той же папке,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что и документ, содержащий гиперссылку. На практике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веб-сайты содержат сотни документов, которые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размещают в отдельные папки, чтобы ими было легче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управлять. Чтобы создать ссылку на файл, находящийся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вне папки, содержащей текущий документ, необходимо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расположение файла или путь. HTML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поддерживает два вида пути: абсолютный и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50" y="705850"/>
            <a:ext cx="2802350" cy="41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Абсолютный путь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указывает точное местоположение файла в пределах всей структуры папок на компьютере (сервере). Абсолютный путь к файлу даёт доступ к файлу со сторонних ресурсов и содержит следующие компоненты: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1) протокол, например, http (опционально);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2) домен (доменное имя или IP-адрес компьютера);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3) папка (имя папки, указывающей путь к файлу);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4) файл (имя файла).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Существует два вида записи абсолютного пути — с указанием протокола и без него: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http://site.ru/pages/tips/tips1.html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//site.ru/pages/tips/tips1.html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файл находится в корневой папке, то путь к файлу будет следующим: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http://site.ru/index.html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отсутствии имени файла будет загружаться веб-страница, которая задана по умолчанию в настройках веб-сервера (так называемый индексный файл).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http://site.ru/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Обычно в качестве индексного файла выступает документ с именем index.html. Наличие завершающего слеша / означает, что обращение идет к папке, если его нет — напрямую к файлу.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Изображения, Списки, Ссылки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Относительный путь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описывает путь к указанному документу относительно текущего. Путь определяется с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учетом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местоположения веб-страницы, на которой находится ссылка. Относительные ссылки используются при создании ссылок на другие документы на одном и том же сайте. Когда браузер не находит в ссылке протокол http://, он выполняет поиск указанного документа на том же сервере.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Относительный путь содержит следующие компоненты: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1) папка (имя папки, указывающей путь к файлу);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2) файл (имя файла).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