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5f82475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b5f82475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255c2e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255c2e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a255c2e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a255c2e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5f82475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b5f82475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5f8247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5f8247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5f82475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5f8247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5f8247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b5f8247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5f82475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b5f8247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5f8247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5f8247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5f82475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5f8247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ca5c54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ca5c54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5f82475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b5f82475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5f8247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5f8247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5f82475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b5f82475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5f8247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5f8247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a255c2e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a255c2e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255c2e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255c2e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255c2e4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a255c2e4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255c2e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255c2e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255c2e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255c2e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255c2e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255c2e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255c2e4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255c2e4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255c2e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255c2e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Формы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size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Задает видимую ширину поля в символах. Значение по умолчанию — 20. Работает со следующими типами полей: text, search, tel, url, email и password.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Флажки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Флажки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это элементы формы, которые имеют только два состояния: включено или выключено. Они в основном позволяют пользователю сказать: </a:t>
            </a:r>
            <a:r>
              <a:rPr b="1"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«Да»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или </a:t>
            </a:r>
            <a:r>
              <a:rPr b="1"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«Нет»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для чего-то.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Запомнить меня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182BD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Поскольку может оказаться сложно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щелкнуть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по небольшому флажку, рекомендуется поместить флажок и его описание внутрь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&lt;label&gt;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Я согласен с условиями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100">
              <a:solidFill>
                <a:srgbClr val="3182BD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 можете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щелкнуть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по тексту «Я согласен с условиями» чтобы переключить флажок.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 умолчанию флажок выключен. Вы можете пометить его включенным, просто используя атрибут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checked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checked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Использовать мой платёжный адрес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100">
              <a:solidFill>
                <a:srgbClr val="3182BD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Переключатели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 можете предоставить пользователю список вариантов на выбор с помощью переключателей.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работы этого элемента формы, ваш HTML-код должен сгруппировать список переключателей вместе. Это достигается с помощью одного и того же значения для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атрибута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Семейное положение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Холост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 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Женат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Разведен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 &lt;input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Вдовец  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100">
              <a:solidFill>
                <a:srgbClr val="3182BD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Поскольку все переключатели используют одинаковое значение атрибута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(в данном случае значение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status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), выбор одного из вариантов отменит все остальные. Переключатели являются взаимоисключающими.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Разница между переключателями и флажками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Хотя флажок существует сам по себе, переключатели могут появляться только в виде списка (что означает, по меньшей мере два варианта).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Кроме того, щелчок по флажку является произвольным, в то время как выбор одного из переключателей является обязательным. Вот почему невозможно выключить переключатель, если выбрать ближайший вариант. В конце концов, всегда выбирается один из переключателей.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Выпадающие меню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количество вариантов для выбора занимает слишком много места, вы можете воспользоваться выпадающими меню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&lt;select&gt;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Они работают подобно переключателям, отличается только компоновка.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&lt;select&gt;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Январь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Февраль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Март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Апрель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Май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Июнь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Июль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Август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Сентябрь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Октябрь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Ноябрь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8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Декабрь</a:t>
            </a: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8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lang="ru" sz="8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  <a:endParaRPr sz="800">
              <a:solidFill>
                <a:srgbClr val="3182BD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Множественный выбор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из выпадающего меню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добавить атрибут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вы можете предоставить возможность выбрать несколько вариантов.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Какими браузерами вы пользуетесь?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&lt;select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multiple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Google Chrome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Internet Explorer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Mozilla Firefox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Opera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Safari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  <a:endParaRPr sz="1100">
              <a:solidFill>
                <a:srgbClr val="3182BD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Выберите несколько вариантов посредством удержания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Ctrl (или ⌘) и щелчка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Это может быть хорошей альтернативой применению несколько флажков в строке.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Группировка элементов формы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Элемент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&lt;fieldset&gt;...&lt;/fieldset&gt;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предназначен для группировки элементов, связанных друг с другом, разделяя таким образом форму на логические фрагменты.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Каждой группе элементов можно присвоить название с помощью элемента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&lt;legend&gt;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который идет сразу за тегом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&lt;fieldset&gt;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Название группы проявляется слева в верхней границе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&lt;fieldset&gt;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Например, если в элементе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&lt;fieldset&gt;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хранится контактная информация: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fieldset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Контактная информация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Имя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ru" sz="8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E-mail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850">
                <a:solidFill>
                  <a:srgbClr val="6699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85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850">
                <a:solidFill>
                  <a:srgbClr val="9900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fieldset</a:t>
            </a:r>
            <a:r>
              <a:rPr lang="ru" sz="850">
                <a:solidFill>
                  <a:srgbClr val="99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3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650" y="2322250"/>
            <a:ext cx="5931225" cy="2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input type: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button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создает кнопку.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checkbox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превращает поле ввода во флажок, который можно установить или очистить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генерирует палитры цветов в поддерживающих браузерах, давая пользователям возможность выбирать значения цветов в шестнадцатеричном формате.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позволяет вводить дату в формате дд.мм.гггг.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datetime-local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позволяет вводить дату и время, разделенные прописной английской буквой Т по шаблону дд.мм.гггг чч:мм.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браузеры, поддерживающие данный атрибут, будут ожидать, что пользователь введет данные, соответствующие синтаксису адресов электронной почты.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позволяет загружать файлы с компьютера пользователя.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скрывает элемент управления, который не отображается браузером и не дает пользователю изменять значения по умолчанию.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image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создает кнопку, позволяя вместо текста на кнопке вставить изображение.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позволяет пользователю вводить год и номер месяца по шаблону гггг-мм.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предназначено для ввода целочисленных значений. Его атрибуты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max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задают верхний, нижний пределы и шаг между значениями соответственно. Эти атрибуты предполагаются у всех элементов, имеющих численные показатели. Их значения по умолчанию зависят от типа элемента.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создает текстовые поля в форме, при этом вводимые пользователем символы заменяются на звездочки, маркеры, либо другие, установленные браузером значки.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radio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создает переключатель — элемент управления в виде небольшого кружка, который можно включить или выключить.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HTML-формы являются элементами управления, которые применяются для сбора информации от посетителей веб-сайта.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Веб-формы состоят из набора текстовых полей, кнопок, списков и других элементов управления, которые активизируются щелчком мыши. Технически формы передают данные от пользователя удаленному серверу.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получения и обработки данных форм используются языки веб-программирования, такие как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PHP, Perl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range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позволит создать такой элемент интерфейса, как ползунок,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/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max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позволяют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установить диапазон выбора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создает кнопку, которая очищает поля формы от введенных пользователем данных.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search — обозначает поле поиска, по умолчанию поле ввода имеет прямоугольную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форму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submit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создает стандартную кнопку,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активизирующую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щелчком мыши. Кнопка собирает информацию с формы и отправляет ее для обработки.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создает текстовые поля в форме, выводя однострочное текстовое поле для ввода текста.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позволяет вводить время в 24-часовом формате по шаблону чч:мм. В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поддерживаемых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браузерах оно отображается как элемент управления в виде числового поля ввода со значением, изменяемым с помощью мыши, и допускает ввод только значений времени.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поле предназначено для указания URL-адресов.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Определяет текст, отображаемый на кнопке, в поле или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связный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текст. Не указывается для полей типа file.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Элемент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&lt;textarea&gt;...&lt;/textarea&gt;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используется вместо элемента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&lt;input type="text"&gt;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когда нужно создать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большие текстовые поля. Текст,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отображаемый как исходное значение,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помещается внутрь тега. Размеры поля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устанавливаются при помощи атрибутов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– размеры по горизонтали,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– размеры по вертикали. Высоту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поля можно задать свойством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Все размеры считаются исходя из размера одного символа моноширинного шрифта.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925" y="901100"/>
            <a:ext cx="4581197" cy="36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Элемент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&lt;button&gt;...&lt;/button&gt;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создает кликабельные кнопки. В отличие от кнопок, созданных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&lt;input&gt;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&lt;input type="submit"&gt;&lt;/input&gt;,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&lt;input type="image"&gt;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&lt;input type="reset"&gt;, &lt;input type="button"&gt;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), внутрь элемента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&lt;button&gt;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можно поместить контент — текст или изображение.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корректного отображения элемента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&lt;button&gt;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разными браузерами нужно указывать атрибут type, например,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&lt;button type="submit"&gt;&lt;/button&gt;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Кнопки позволяют пользователям передавать данные в форму, очищать содержимое формы или предпринимать какие-либо другие действия. Можно создавать границы, изменять фон и выравнивать текст на кнопке.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00" y="3429250"/>
            <a:ext cx="4491024" cy="16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9650" y="3663626"/>
            <a:ext cx="4424724" cy="121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29350" y="705850"/>
            <a:ext cx="37281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type="button"&gt;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type="checkbox"&gt;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type="color"&gt;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type="date"&gt;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type="datetime-local"&gt;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type="email"&gt;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type="file"&gt;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type="hidden"&gt;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type="image"&gt;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type="month"&gt;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type="number"&gt;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type="password"&gt;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type="radio"&gt;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4406400" y="782875"/>
            <a:ext cx="37281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type="range"&gt;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type="reset"&gt;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type="search"&gt;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type="submit"&gt;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type="tel"&gt;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type="text"&gt;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type="time"&gt;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type="url"&gt;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ru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type="week"&gt;</a:t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C143C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350" y="617476"/>
            <a:ext cx="4245650" cy="4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Элемент &lt;form&gt;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является блочным элементом, который определяет интерактивную часть веб-страницы. Как результат, все элементы управления (такие как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&lt;input&gt;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&lt;textarea&gt;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или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&lt;button&gt;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должны находиться внутри элемента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Два атрибута HTML необходимы: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содержит адрес, который определяет, куда будет отправлена информация формы;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может быть либо GET, либо POST и определяет, как будет отправлена информация формы.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правило, информация формы посылается на сервер.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Подумайте о форме как о наборе элементов управления, которые работают вместе, чтобы выполнить одну операцию. Если вы написали форму входа на сайт, у вас могло быть три поля: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поле для электронной почты &lt;input type="email"&gt;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поле для пароля &lt;input type="password"&gt;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кнопка отправки &lt;input type="submit"&gt;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Эти три элемента HTML будут заключены внутри одной формы &lt;form action="/login" method="POST"&gt;.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 можете аналогично добавить форму регистрации на той же HTML-странице, в отдельном элементе &lt;form&gt;.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Текстовые поля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Почти всем формам требуется текстовый ввод от пользователей, чтобы ввести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свое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имя, адрес электронной почты, пароль, адрес и др. Текстовые поля формы приходят в разных вариантах.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&lt;input type="text"&gt;     Допускает любой тип символов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&lt;input type="email"&gt; Может показывать предупреждение, если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введен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неверный email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Пароль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&lt;input type="password"&gt;	•••   Символы показываются как точки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Число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&lt;input type="number"&gt;    123123  Могут быть использованы клавиши вверх/вниз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Телефон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&lt;input type="tel"&gt;	         asd2213e    Может сработать автозаполнение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Многострочный текст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&lt;textarea&gt;&lt;/textarea&gt;  asdasd  Может быть изменён размер поля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Хотя эти поля очень похожи и позволяют пользователям вводить текст любого рода (даже неправильный), их тип обеспечивает специфическую семантику для ввода, определяя, какую информацию поле должно содержать.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Браузеры могут впоследствии немного изменить интерфейс элемента управления, чтобы повысить интерактивность или подсказать, какое содержимое ожидается.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 примеру, поле для пароля показывает точки вместо символов. А поле для чисел позволяет увеличивать/уменьшать значение с помощью клавиш вверх и вниз.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placeholder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Текстовые поля могут отображать подсказывающий текст, который исчезнет, как только будет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введен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некоторый текст.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своё имя"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3182BD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&lt;label&gt;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Так как элементы формы сами по себе не очень описательны, им, как правило, предшествует текстовая метка.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2954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3182BD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то время как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placeholder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уже обеспечивает некоторую подсказку о том, какое ожидается содержание, метки имеют преимущество оставаясь видимыми в любое время и могут использоваться наряду с другими типами элементов формы, таких как флажки или переключатели.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Хотя вы можете применять короткие абзацы для описания элементов формы, использование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&lt;label&gt;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является семантически более правильным, потому что они существуют только в формах.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&lt;label&gt;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также может быть связан с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определенным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элементом формы с помощью атрибута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соответствующему значению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у поля.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Формы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"first_name"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Имя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2954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"first_name"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E6550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756BB1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31A354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ru" sz="1100">
                <a:solidFill>
                  <a:srgbClr val="3182BD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3182BD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щелчке по метке фокус переходит к текстовому полю и помещает курсор внутрь него. Пока эта связка кажется бесполезной, но пригодится с флажками и переключателями.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autofocus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Позволяет сделать так, чтобы в загружаемой форме то или иное поле ввода уже имело фокус (было выбрано), являясь готовым к вводу значения.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disabled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Отключает возможность редактирования и копирования содержимого поля.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required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Выводит сообщение о том, что данное поле является обязательным для заполнения. Если пользователь попытается отправить форму, не введя в это поле требуемое значение, то на экране отобразится предупреждающее сообщение. Указывается без значения атрибута.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