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Montserrat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Montserrat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italic.fntdata"/><Relationship Id="rId14" Type="http://schemas.openxmlformats.org/officeDocument/2006/relationships/slide" Target="slides/slide9.xml"/><Relationship Id="rId58" Type="http://schemas.openxmlformats.org/officeDocument/2006/relationships/font" Target="fonts/Montserra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b82b8630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b82b8630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b82b8630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b82b8630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b82b8630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b82b8630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b82b8630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b82b8630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b82b8630c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b82b8630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b82b8630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b82b8630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b82b8630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b82b8630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b82b8630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b82b8630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b82b8630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b82b8630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b82b8630c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b82b8630c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aca5c54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aca5c54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b82b8630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b82b8630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b82b8630c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b82b8630c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b82b8630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b82b8630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b82b8630c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b82b8630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b82b8630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b82b8630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b82b8630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b82b8630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b82b8630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b82b8630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b82b8630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b82b8630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b82b8630c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b82b8630c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b82b8630c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b82b8630c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82b863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82b863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b82b8630c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b82b8630c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b82b8630c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b82b8630c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b82b8630c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b82b8630c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b82b8630c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b82b8630c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b82b8630c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b82b8630c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b82b8630c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b82b8630c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b82b8630c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b82b8630c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b82b8630c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b82b8630c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b82b8630c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b82b8630c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b82b8630c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b82b8630c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b82b8630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b82b863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2b8630c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2b8630c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b82b8630c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b82b8630c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b82b8630c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b82b8630c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b82b8630c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b82b8630c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b82b8630c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8b82b8630c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b82b8630c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8b82b8630c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b82b8630c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b82b8630c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b82b8630c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8b82b8630c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b82b8630c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8b82b8630c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d8fc6932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8d8fc6932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b82b8630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b82b8630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d8fc69325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d8fc6932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8d8fc6932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8d8fc6932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82b8630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b82b8630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b82b8630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b82b8630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82b8630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b82b8630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b82b8630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b82b8630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hyperlink" Target="https://www.internet-technologies.ru/articles/7-poleznyh-sovetov-po-napisaniyu-horoshego-koda-css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5" Type="http://schemas.openxmlformats.org/officeDocument/2006/relationships/image" Target="../media/image2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html5book.ru/osnovy-css/" TargetMode="External"/><Relationship Id="rId5" Type="http://schemas.openxmlformats.org/officeDocument/2006/relationships/hyperlink" Target="https://caniuse.com/" TargetMode="External"/><Relationship Id="rId6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Основы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Селектор потомка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Селекторы потомков применяют стили к элементам, расположенным внутри элемента-контейнера. Например,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ul li {text-transform: uppercase;}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выберет все элементы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являющиеся потомками всех элементов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ul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Если нужно отформатировать потомки определенного элемента, этому элементу нужно задать стилевой класс: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p.first a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{color: green;} — данный стиль применится ко всем ссылкам, потомкам абзаца с классом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first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 .first a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{color: green;} — если добавить пробел, то будут стилизованы ссылки, расположенные внутри любого тега класса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.first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который является потомком элемента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&lt;p&gt;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.first a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{color: green;} — данный стиль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применяется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к любой ссылке, расположенной внутри другого элемента, обозначенного классом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.first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Селектор псевдокласса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Псевдоклассы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это классы, фактически не прикрепленные к HTML-тегам. Они позволяют применить CSS-правила к элементам при совершении события или подчиняющимся определенному правилу. Псевдоклассы характеризуют элементы со следующими свойствами: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:link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не посещенная ссылка;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:visited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посещенная ссылка;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:hover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любой элемент, по которому проводят курсором мыши;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:focus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интерактивный элемент, к которому перешли с помощью клавиатуры или активировали посредством мыши;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:active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элемент, который был активизирован пользователем;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:valid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поля формы, содержимое которых прошло проверку в браузере на соответствие указанному типу данных;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invalid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поля формы, содержимое которых не соответствует указанному типу данных;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:enabled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все активные поля форм;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:disabled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заблокированные поля форм, т.е., находящиеся в неактивном состоянии;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:not(селектор)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элементы, которые не содержат указанный селектор — класс, идентификатор, название или тип поля формы — :not([type="submit"]);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:checked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выделенные (выбранные пользователем) элементы формы.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Селектор структурных псевдоклассов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Структурные псевдоклассы отбирают дочерние элементы в соответствии с параметром, указанным в круглых скобках: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:nth-child(odd)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нечетные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дочерние элементы;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:nth-child(even)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четные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дочерние элементы;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:nth-child(3n)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каждый третий элемент среди дочерних;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:nth-child(3n+2)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выбирает каждый третий элемент, начиная со второго дочернего элемента (+2);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:nth-child(n+2)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выбирает все элементы, начиная со второго;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:nth-child(3)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выбирает третий дочерний элемент;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:nth-last-child()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в списке дочерних элементов выбирает элемент с указанным местоположением, но начиная с последнего, в обратную сторону;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:first-child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позволяет оформить только самый первый дочерний элемент тега;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:last-child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позволяет форматировать последний дочерний элемент тега;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:only-child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выбирает элемент, являющийся единственным дочерним элементом;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:empty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выбирает элементы, у которых нет дочерних элементов;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:root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выбирает элемент, являющийся корневым в документе — элемент html.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Селектор структурных псевдоклассов типа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Указывают на конкретный тип дочернего тега: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nth-of-type()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выбирает элементы по аналогии с :nth-child(), при этом берёт во внимание только тип элемента;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:first-of-type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выбирает первый дочерний элемент данного типа;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:last-of-type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выбирает последний элемент данного типа;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:nth-last-of-type()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выбирает элемент заданного типа в списке элементов в соответствии с указанным местоположением, начиная с конца;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:only-of-type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выбирает единственный элемент указанного типа среди дочерних элементов родительского элемента.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Селектор псевдоэлемента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Псевдоэлементы используются для добавления содержимого, которое генерируется с помощью свойства content: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:first-letter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выбирает первую букву каждого абзаца, применяется только к блочным элементам;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:first-line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выбирает первую строку текста элемента, применяется только к блочным элементам;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:before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вставляет генерируемое содержимое перед элементом;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:after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добавляет генерируемое содержимое после элемента.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Наследование и каскад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Наследование и каскад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два фундаментальных понятия в CSS, которые тесно связаны между собой. Наследование заключается в том, что элементы наследуют свойства от своего родителя (элемента, их содержащего). Каскад проявляется в том, как разные виды таблиц стилей применяются к документу, и как конфликтующие правила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предопределяют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друг друга.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Наследование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Наследование является механизмом, с помощью которого определенные свойства передаются от предка к его потомкам. Спецификацией CSS предусмотрено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наследование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свойств, относящихся к текстовому содержимому страницы, таких как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color, font, letter-spacing, line-height, list-style, text-align, text-indent, text-transform, visibility, white-space и word-spacing.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Во многих случаях это удобно, так как не нужно задавать размер шрифта и семейство шрифтов для каждого элемента веб-страницы.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Свойства, относящиеся к форматированию блоков,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не наследуются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Это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background, border, display, float и clear, height и width, margin, min-max-height и -width, outline, overflow, padding, position, text-decoration, vertical-align и z-index.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Принудительное наследование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 помощью ключевого слова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inherit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можно принудить элемент наследовать любое значение свойства родительского элемента.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Это работает даже для тех свойств, которые не наследуются по умолчанию.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задаются и работают CSS-стили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1) Стили могут наследоваться от родительского элемента (наследуемые свойства или с помощью значения inherit);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2) Стили, расположенные в таблице стилей ниже, отменяют стили, расположенные в таблице выше;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3) К одному элементу могут применяться стили из разных источников. Проверить, какие стили применяются, можно в режиме разработчика браузера. Для этого над элементом нужно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щелкнуть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правой кнопкой мыши и выбрать пункт «Посмотреть код» (или что-то аналогичное). В правом столбце будут перечислены все свойства, которые заданы для этого элемента или наследуются от родительского элемента, а также файлы стилей, в которых они указаны, и порядковый номер строки кода.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4) При определении стиля можно использовать любую комбинацию селекторов — селектор элемента, псевдокласса элемента, класса или идентификатора элемента.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</a:t>
            </a:r>
            <a:r>
              <a:rPr lang="ru"/>
              <a:t>Основы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CSS расшифровывается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ascading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tyle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heets (Каскадные Документы Стилей).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Различают несколько типов стилей, которые могут совместно применяться к одному документу. Это стиль браузера, стиль автора и стиль пользователя.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Стиль браузера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- Оформление, которое по умолчанию применяется к элементам веб-страницы браузером. Это оформление можно увидеть в случае «голого» HTML, когда к документу не добавляется никаких стилей. Например, заголовок страницы, формируемый тегом &lt;H1&gt;, в большинстве браузеров выводится шрифтом с засечками размером 24 пункта.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Стиль автора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- Стиль, который добавляет к документу его разработчик.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Стиль пользователя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 Это стиль, который может включить пользователь сайта через настройки браузера. Такой стиль имеет более высокий приоритет и переопределяет исходное оформление документа. В браузере Internet Explorer подключение стиля пользователя делается через меню Сервис &gt; Свойство обозревателя &gt; Кнопка «Оформление»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2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Каскад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Каскадирование — это механизм, который управляет конечным результатом в ситуации, когда к одному элементу применяются разные CSS-правила. Существует три критерия, которые определяют порядок применения свойств — правило !important, специфичность и порядок, в котором подключены таблицы стилей.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Правило !important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Вес правила можно задать с помощью ключевого слова !important, которое добавляется сразу после значения свойства, например, span {font-weight: bold!important;}. Такое объявление будет иметь приоритет над всеми остальными правилами. Это правило позволяет отменить значение свойства и установить новое для элемента из группы элементов в случае, когда нет прямого доступа к файлу со стилями.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3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Специфичность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Для каждого правила браузер вычисляет специфичность селектора, и если у элемента имеются конфликтующие объявления свойств, во внимание принимается правило, имеющее наибольшую специфичность. Значение специфичности состоит из четырех частей: 0, 0, 0, 0. Специфичность селектора определяется следующим образом: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для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id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добавляется 0, 1, 0, 0;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для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добавляется 0, 0, 1, 0;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для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каждого элемента и псевдоэлемента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добавляется 0, 0, 0, 1;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для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встроенного стиля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добавленного непосредственно к элементу — 1, 0, 0, 0;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универсальный селектор не имеет специфичности.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4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h1 {color: lightblue;} /*специфичность 0, 0, 0, 1*/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em {color: silver;} /*специфичность 0, 0, 0, 1*/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h1 em {color: gold;} /*специфичность: 0, 0, 0, 1 + 0, 0, 0, 1 = 0, 0, 0, 2*/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div#main p.about {color: blue;} /*специфичность: 0, 0, 0, 1 + 0, 1, 0, 0 + 0, 0, 0, 1 + 0, 0, 1, 0 = 0, 1, 1, 2*/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.sidebar {color: grey;} /*специфичность 0, 0, 1, 0*/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#sidebar {color: orange;} /*специфичность 0, 1, 0, 0*/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li#sidebar  {color: aqua;} /*специфичность: 0, 0, 0, 1 + 0, 1, 0, 0 = 0, 1, 0, 1*/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5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результате к элементу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применяются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те правила, специфичность которых больше. Например, если на элемент действуют две специфичности со значениями 0, 0, 0, 2 и 0, 1, 0, 1, то выиграет второе правило.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Порядок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подключенных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таблиц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Вы можете создать несколько внешних таблиц стилей и подключить их к одной веб-странице. Если в разных таблицах будут встречаться разные значения свойств одного элемента, то в результате к элементу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применяется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правило, находящееся в таблице стилей, идущей в списке ниже.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6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чем разница между CSS-классами и ID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значение идентификатора может быть присвоено только одному элементу HTML, и несколько элементов на одной странице не могут иметь одинаковый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Например, на странице может присутствовать только один элемент с идентификатором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#header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или один элемент с идентификатором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#footer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Значение класса может быть присвоено одному или нескольким HTML-элементам. Например, нескольким абзацам с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классом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.content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Элементам также можно назначить в CSS несколько классов одновременно. Это полезно, когда нужно задать стили группе элементов в пределах элемента определенного типа на странице. Например, предположим, что у вас есть класс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.content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который применяется ко всем абзацам. Если вы хотите добавить определенным абзацам рамку, то можно добавить еще один класс. Например,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.bordered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7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Обратите внимание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на пустое пространство между двумя именами классов в атрибуте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второго абзаца. Пример CSS для приведенного выше HTML кода: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6850" y="1570088"/>
            <a:ext cx="67056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6375" y="3405825"/>
            <a:ext cx="668655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8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«Комментирование» кода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Импорт в CSS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Предположим, что мы используем четыре отдельных CSS-файла: один для разметки, второй для шрифтов и третий для картинок. Четвертым будет основной файл, в котором указаны ссылки на все остальные файлы. В самом верху основного файла (так как правила импорта должны размещаться над всем остальным содержимым) добавьте следующий код CSS import: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3950" y="1252475"/>
            <a:ext cx="66960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4475" y="3787338"/>
            <a:ext cx="66103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9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Уже после этих правил можно добавлять любой CSS-код для оформления страниц.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При загрузке страницы сначала все отдельные файлы будут подгружены в основной CSS, а уже после этого файл загрузится в HTML-страницу. Таким образом у вас будет более простой доступ к отдельным сегментам стилизации.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Правила форматирования CSS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u="sng">
                <a:solidFill>
                  <a:schemeClr val="hlink"/>
                </a:solidFill>
                <a:hlinkClick r:id="rId4"/>
              </a:rPr>
              <a:t>https://www.internet-technologies.ru/articles/7-poleznyh-sovetov-po-napisaniyu-horoshego-koda-css.html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0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CSS селекторы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Объявление стиля состоит из двух частей: элемента веб-страницы — селектора, и команды форматирования — блока объявления. Селектор сообщает браузеру, какой именно элемент форматировать, а в блоке объявления (код в фигурных скобках) перечисляются форматирующие команды — свойства и их значения.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9325" y="2630013"/>
            <a:ext cx="44958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1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Универсальный селектор соответствует любому элементу на странице. Часто разработчики используют его для обнуления свойств margin и padding. Это допустимо в тестовом режиме, но я не рекомендую использовать этот селектор в рабочих проектах. Он слишком нагружает браузер.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300" y="784338"/>
            <a:ext cx="62674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Связанные стили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- При использовании связанных стилей описание селекторов и их значений располагается в отдельном файле, как правило, с расширением css, а для связывания документа с этим файлом применяется тег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&lt;link&gt;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Данный тег помещается в контейнер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&lt;head&gt;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Значение атрибута тега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&lt;link&gt;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rel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остаётся неизменным независимо от кода, как приведено в данном примере. Значение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href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задает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путь к CSS-файлу, он может быть задан как относительно, так и абсолютно. Заметьте, что таким образом можно подключать таблицу стилей, которая находится на другом сайте.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7013" y="1695550"/>
            <a:ext cx="679132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2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Использование символа решётки позволяет обратиться к уникальному идентификатору элемента id. Но старайтесь не злоупотреблять использованием идентификаторов.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Идентификатор id должен быть уникальным и может использоваться на странице только один раз. При возможности старайтесь обходиться без идентификаторов. Старайтесь использовать тэги или псевдоклассы.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63" y="813900"/>
            <a:ext cx="606742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3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276" name="Google Shape;276;p43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class - это селектор класса. Отличие селектора class от id в том, что класс не должен быть уникальным и может использоваться для выбора нескольких элементов на странице. Использование id позволяет выбрать конкретный уникальный элемент.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7" name="Google Shape;27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00" y="833950"/>
            <a:ext cx="7055282" cy="14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4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284" name="Google Shape;284;p44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Ещё один из часто используемых типов селекторов - это контекстный селектор. Он используется для выбора элементов, удовлетворяющих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определенному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контексту. Например, вместо того, чтобы задавать стиль всем ссылкам, вам нужно изменить отображение только тех ссылок, которые расположены внутри несортированного списка.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Совет - Если ваш селектор выглядит так: X Y Z A B.error, то вы совершаете ошибку. Старайтесь избегать таких длинных вложений.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5" name="Google Shape;28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525" y="818450"/>
            <a:ext cx="6910397" cy="14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5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292" name="Google Shape;292;p45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Что вы будете делать, если вам понадобится выбрать только элементы определенного типа? В этом случае вы не сможете использовать id или class. И вам на помощь придёт селектор по типу элемента. Если вам нужны все несортированные списки, просто используйте ul {}.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3" name="Google Shape;29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00" y="878275"/>
            <a:ext cx="7117374" cy="12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6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300" name="Google Shape;300;p46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Мы используем псевдокласс :link для стилизации ссылок, на которые пользователь еще не нажимал.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Также нам доступен псевдокласс :visited для стилизации только тех ссылок, на которые пользователь нажал.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1" name="Google Shape;30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525" y="815025"/>
            <a:ext cx="7505699" cy="137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7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308" name="Google Shape;308;p47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Это соседний селектор. Он поможет нам выбрать только тот элемент, который следует сразу же за указанным элементом. В этом примере мы выберем только первый параграф текста, следующий сразу за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тегом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ul.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9" name="Google Shape;30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75" y="871400"/>
            <a:ext cx="7078322" cy="15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8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316" name="Google Shape;316;p48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Разница между селекторами X Y и X &gt; Y в том, что в последнем примере мы выберем только прямого потомка.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Селектор #container &gt; ul выберет только тот элемент ul,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который является прямым потомком элемента div с id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равным container. Он не выберет, например, элемент ul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являющийся потомком первого элемента li.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7" name="Google Shape;31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00" y="572700"/>
            <a:ext cx="7052955" cy="1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7013" y="2656713"/>
            <a:ext cx="271462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9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325" name="Google Shape;325;p49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Этот селектор похож на X + Y, но он менее строгий. Соседний селектор (ul + p) выберет только первый элемент, следующий сразу же за указанным элементом. Селектор X ~ Y выберет все элементы p, расположенные после элемента ul.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6" name="Google Shape;32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50" y="777600"/>
            <a:ext cx="6869991" cy="14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0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333" name="Google Shape;333;p50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Это селектор атрибутов. Он выберет только те ссылки, у которых имеется указанный атрибут title.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4" name="Google Shape;33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00" y="805375"/>
            <a:ext cx="7505699" cy="155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1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341" name="Google Shape;341;p51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Указанный выше код выберет все ссылки, указывающие на http://net.tutsplus.com. Они окрасятся в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зеленый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цвет. Стиль остальных ссылок останется без изменений.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2" name="Google Shape;34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575" y="928900"/>
            <a:ext cx="7409063" cy="15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Глобальные стили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 При использовании глобальных стилей свойства CSS описываются в самом документе и располагаются в заголовке веб-страницы. По своей гибкости и возможностям этот способ добавления стиля уступает предыдущему, но также позволяет хранить стили в одном месте, в данном случае прямо на той же странице с помощью контейнера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&lt;style&gt;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0" l="0" r="31805" t="0"/>
          <a:stretch/>
        </p:blipFill>
        <p:spPr>
          <a:xfrm>
            <a:off x="2813400" y="2120275"/>
            <a:ext cx="4390901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2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349" name="Google Shape;349;p52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Данный псевдокласс выберет только отмеченные элементы пользовательского интерфейса: радиокнопки или чекбоксы. Вот так просто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Псевдоклассы before и after сейчас очень популярны. Каждый день разработчики находят новые оригинальные способы их использования. Эти псевдоклассы позволяют нам сгенерировать контент вокруг указанного элемента.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0" name="Google Shape;35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175" y="829900"/>
            <a:ext cx="7075118" cy="145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038" y="2983225"/>
            <a:ext cx="7099400" cy="7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3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358" name="Google Shape;358;p53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Официальное его название псевдокласс пользовательского действия. Звучит немного странно. На практике это означает, что вы сможете изменить стиль элемента в момент наведения на него курсора мыши.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9" name="Google Shape;35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375" y="795150"/>
            <a:ext cx="7203426" cy="14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4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366" name="Google Shape;366;p54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Псевдокласс отрицания бывает очень полезен. Представьте, что вам нужно выбрать все тэги div, кроме одного с id равным container. Код выше сделает именно это. Или, например, если я хочу выбрать каждый элемент на странице (не делайте так), кроме тэгов p.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7" name="Google Shape;36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25" y="791025"/>
            <a:ext cx="7171035" cy="14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125" y="3520100"/>
            <a:ext cx="7022724" cy="7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5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375" name="Google Shape;375;p55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Помните деньки, когда у нас не было возможности выбрать конкретный элемент в стеке? Псевдокласс nth-child решает эту проблему!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Помните, что nth-child принимает в качестве параметра число, но отсчёт ведётся не от нуля. Если вам нужен второй по счёту элемент, используйте li:nth-child(2).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мы можем использовать этот псевдокласс для выбора нескольких элементов. Например, li:nth-child(4n) позволит нам выбрать каждый четвертый элемент списка.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6" name="Google Shape;37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00" y="781375"/>
            <a:ext cx="7088612" cy="15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6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383" name="Google Shape;383;p56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Представьте, что у вас есть огромный список ul, а вам нужно выбрать только третий элемент с конца? Вместо того, чтобы делать li:nth-child(397), вы можете использовать псевдокласс nth-last-child.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Этот метод работает аналогично nth-child, Отличие в том, что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отсчет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элементов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ведется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с конца.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4" name="Google Shape;38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50" y="753125"/>
            <a:ext cx="7159775" cy="14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7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391" name="Google Shape;391;p57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Бывает, что вместо наследников child вам нужно выбрать элементы по их типу.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Представьте, что у вас на странице есть пять списков. И вам нужно стилизовать только третий список. И у него нет уникального id. Тут вам и пригодится псевдокласс nth-of-type(n). В примере выше только у третьего списка будет рамка.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2" name="Google Shape;39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25" y="797875"/>
            <a:ext cx="7145570" cy="15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8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399" name="Google Shape;399;p58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Да, как в предыдущих примерах, мы можем использовать nth-last-of-type для отсчёта элементов с конца.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0" name="Google Shape;40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200" y="869775"/>
            <a:ext cx="6973750" cy="14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9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407" name="Google Shape;407;p59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Этот псевдокласс позволит нам выбрать только первый дочерний элемент. Чаще всего он используется для устранения рамок вокруг первого и последнего элемента списка.  Например, у вас есть какое-то количество строк, каждая из которых имеет border-top и border-bottom. В этом случае первая и последняя строка будут выглядеть не очень красиво.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Многие дизайнеры используют классы first и last для устранения дублирующихся рамок. Но лучше использовать эти псевдоклассы.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8" name="Google Shape;40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75" y="772425"/>
            <a:ext cx="7243501" cy="14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60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415" name="Google Shape;415;p60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отличие от first-child, last-child выберет последний дочерний элемент.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6" name="Google Shape;41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00" y="826325"/>
            <a:ext cx="7340036" cy="15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61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423" name="Google Shape;423;p61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Честно говоря, вряд ли вы будете использовать псеводкласс only-child очень часто. Но он существует, и знание о нём вам точно не повредит.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Он позволяет выбрать элемент, являющийся единственным наследником своего родителя. В примере выше абзац, являющийся единственным наследником элемента div, получит красный цвет шрифта.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4" name="Google Shape;42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725" y="832200"/>
            <a:ext cx="7505700" cy="1534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Внутренние стили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- Внутренний или встроенный стиль является по существу расширением для одиночного тега используемого на текущей веб-странице. Для определения стиля используется атрибут style, а его значением выступает набор стилевых правил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https://html5book.ru/osnovy-css/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https://caniuse.com/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1625" y="1958425"/>
            <a:ext cx="649605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62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431" name="Google Shape;431;p62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Этот псевдокласс можно использовать довольно оригинальными способами. Он выберет дочерний элемент, только если он единственный у родителя. Например, давайте выберем все списки ul, имеющие только один элемент списка.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мы можем решить эту задачу? Можно использовать ul li, но тогда мы выберем все элементы списка. Единственным решением будет использовать only-of-type.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2" name="Google Shape;43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50" y="815025"/>
            <a:ext cx="6742644" cy="14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63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439" name="Google Shape;439;p63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Псевдокласс first-of-type выбирает первого наследника указанного типа.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0" name="Google Shape;44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75" y="813425"/>
            <a:ext cx="7439801" cy="7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Селекторы представляют структуру веб-страницы. С их помощью создаются правила для форматирования элементов веб-страницы. Селекторами могут быть элементы, их классы и идентификаторы, а также псевдоклассы и псевдоэлементы.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Универсальный селектор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Соответствует любому HTML-элементу. Например,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* {margin: 0;}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обнулит внешние отступы для всех элементов сайта. Также селектор может использоваться в комбинации с псевдоклассом или псевдоэлементом: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*:after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{CSS-стили},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*:checked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{CSS-стили}.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Селектор элемента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Селекторы элементов позволяют форматировать все элементы данного типа на всех страницах сайта. Например,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h1 {font-family: Lobster, cursive;}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задаст общий стиль форматирования всех заголовков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h1.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Селектор класса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Селекторы класса позволяют задавать стили для одного и более элементов с одинаковым именем класса, размещенных в разных местах страницы или на разных страницах сайта. Например, для создания заголовка с классом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headline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необходимо добавить атрибут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со значением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headline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в открывающий тег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&lt;h1&gt;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и задать стиль для указанного класса. Стили, созданные с помощью класса, можно применять к другим элементам, не обязательно данного типа.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&lt;h1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class="headline"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&gt;Инструкция пользования персональным компьютером&lt;/h1&gt;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.headline {  text-transform: uppercase; color: lightblue;}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Если элемент имеет несколько атрибутов класса, их значения объединяются с пробелами.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&lt;h1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class="headline post-title"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&gt;Инструкция пользования персональным компьютером&lt;/h1&gt;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Селектор идентификатора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Селектор идентификатора позволяет форматировать один конкретный элемент. Значение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должно быть уникальным, на одной странице может встречаться только один раз и должно содержать хотя бы один символ. Значение не должно содержать пробелов.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Нет никаких других ограничений на то, какую форму может принимать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в частности, идентификаторы могут состоять только из цифр, начинаться с цифры, начинаться с подчеркивания, состоять только из знаков препинания и т. д.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Уникальный идентификатор элемента может использоваться для различных целей, в частности, как способ ссылки на конкретные части документа с использованием идентификаторов фрагментов, как способ нацеливания на элемент при создании сценариев и как способ стилизации конкретного элемента из CSS.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Основы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&lt;div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id="sidebar"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&gt;&lt;/div&gt;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#sidebar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{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width: 300px;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float: left;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