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Montserrat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c40e6bc61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8c40e6bc61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8c40e6bc61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8c40e6bc61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8c40e6bc61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8c40e6bc61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8c40e6bc6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8c40e6bc6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8c40e6bc61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8c40e6bc61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8c40e6bc61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8c40e6bc61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8c40e6bc61_2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8c40e6bc61_2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8c40e6bc61_2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8c40e6bc61_2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aca5c540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aca5c540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c40e6bc6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8c40e6bc6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c40e6bc6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c40e6bc6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c40e6bc6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c40e6bc6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8c40e6bc61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8c40e6bc61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8c40e6bc61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8c40e6bc61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8c40e6bc61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8c40e6bc61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8c40e6bc61_2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8c40e6bc61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Relationship Id="rId4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CSS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Оформление текста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2"/>
          <p:cNvSpPr txBox="1"/>
          <p:nvPr>
            <p:ph type="title"/>
          </p:nvPr>
        </p:nvSpPr>
        <p:spPr>
          <a:xfrm>
            <a:off x="42935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CSS Оформление текста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429350" y="705850"/>
            <a:ext cx="8520600" cy="43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Тень текста в CSS</a:t>
            </a:r>
            <a:endParaRPr b="1"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CSS свойство </a:t>
            </a: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text-shadow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позволяет задать тексту тень. Данное свойство содержит в себе целый перечень эффектов: цвет, смещение вправо, смещение вниз, радиус пятна тени.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В том случае, если цвет тени не задан, используется цвет текста.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51125" y="2885575"/>
            <a:ext cx="6677025" cy="116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3"/>
          <p:cNvSpPr txBox="1"/>
          <p:nvPr>
            <p:ph type="title"/>
          </p:nvPr>
        </p:nvSpPr>
        <p:spPr>
          <a:xfrm>
            <a:off x="42935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CSS Оформление текста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429350" y="705850"/>
            <a:ext cx="8520600" cy="43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https://codepen.io/fist_of_zeus/pen/piwDF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6" name="Google Shape;13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3500" y="1268725"/>
            <a:ext cx="6477000" cy="307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4"/>
          <p:cNvSpPr txBox="1"/>
          <p:nvPr>
            <p:ph type="title"/>
          </p:nvPr>
        </p:nvSpPr>
        <p:spPr>
          <a:xfrm>
            <a:off x="42935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CSS Оформление текста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429350" y="705850"/>
            <a:ext cx="8520600" cy="43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Выравнивание текста в CSS</a:t>
            </a:r>
            <a:endParaRPr b="1"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Выравнивание текста по горизонтали 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задается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свойством </a:t>
            </a: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text-align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, которое может принимать следующие значения: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left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— выравнивание по левому краю;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right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— выравнивание по правому краю;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center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— выравнивание по центру;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justify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— выравнивание по всей ширине.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5"/>
          <p:cNvSpPr txBox="1"/>
          <p:nvPr>
            <p:ph type="title"/>
          </p:nvPr>
        </p:nvSpPr>
        <p:spPr>
          <a:xfrm>
            <a:off x="42935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CSS Оформление текста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5"/>
          <p:cNvSpPr txBox="1"/>
          <p:nvPr>
            <p:ph idx="1" type="body"/>
          </p:nvPr>
        </p:nvSpPr>
        <p:spPr>
          <a:xfrm>
            <a:off x="429350" y="705850"/>
            <a:ext cx="8520600" cy="43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С помощью свойства </a:t>
            </a: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vertical-align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выполняется выравнивание текста по вертикали.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Данное свойство может принимать следующие значения: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baseline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— выравнивание линии элемента по базовой линии родительского элемента;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middle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— выравнивание средней элементной точки по базовой линии родительского элемента;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text-top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— выравнивание верхней части элемента по верху шрифта родительского элемента;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top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— выравнивание верха элемента по верхней части самого высокого элемента строки;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sub, super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— отображение элемента в виде нижнего и верхнего индексов соответственно.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6"/>
          <p:cNvSpPr txBox="1"/>
          <p:nvPr>
            <p:ph type="title"/>
          </p:nvPr>
        </p:nvSpPr>
        <p:spPr>
          <a:xfrm>
            <a:off x="42935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CSS Оформление текста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6"/>
          <p:cNvSpPr txBox="1"/>
          <p:nvPr>
            <p:ph idx="1" type="body"/>
          </p:nvPr>
        </p:nvSpPr>
        <p:spPr>
          <a:xfrm>
            <a:off x="429350" y="705850"/>
            <a:ext cx="8520600" cy="43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Таким образом, возможности CSS позволяют произвести практически любые манипуляции с оформлением текста на веб-сайте для улучшения его восприятия пользователями.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8" name="Google Shape;15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7500" y="1009650"/>
            <a:ext cx="6705600" cy="156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7"/>
          <p:cNvSpPr txBox="1"/>
          <p:nvPr>
            <p:ph type="title"/>
          </p:nvPr>
        </p:nvSpPr>
        <p:spPr>
          <a:xfrm>
            <a:off x="42935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CSS Оформление текста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7"/>
          <p:cNvSpPr txBox="1"/>
          <p:nvPr>
            <p:ph idx="1" type="body"/>
          </p:nvPr>
        </p:nvSpPr>
        <p:spPr>
          <a:xfrm>
            <a:off x="429350" y="705850"/>
            <a:ext cx="8520600" cy="43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Расстояние между словами word-spacing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Устанавливает интервалы между словами. Можно использовать положительные и отрицательные значения. При отрицательном значении слова могут накладываться друг на друга.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На значение word-spacing оказывает влияние значение свойства text-align в случае выравнивания текста по ширине. Наследуется.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6" name="Google Shape;16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75713" y="2712924"/>
            <a:ext cx="6227875" cy="240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8"/>
          <p:cNvSpPr txBox="1"/>
          <p:nvPr>
            <p:ph type="title"/>
          </p:nvPr>
        </p:nvSpPr>
        <p:spPr>
          <a:xfrm>
            <a:off x="42935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CSS Оформление текста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8"/>
          <p:cNvSpPr txBox="1"/>
          <p:nvPr>
            <p:ph idx="1" type="body"/>
          </p:nvPr>
        </p:nvSpPr>
        <p:spPr>
          <a:xfrm>
            <a:off x="429350" y="705850"/>
            <a:ext cx="8520600" cy="43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Расстояние между буквами letter-spacing</a:t>
            </a:r>
            <a:endParaRPr b="1"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Свойство устанавливает расстояние между буквами (величину трекинга) и символами. Может принимать положительные и отрицательные значения. Целесообразно применять для повышения выразительности и читаемости заголовков, определений и пр. Наследуется.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4" name="Google Shape;17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94975" y="2381725"/>
            <a:ext cx="6829425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9"/>
          <p:cNvSpPr txBox="1"/>
          <p:nvPr>
            <p:ph type="title"/>
          </p:nvPr>
        </p:nvSpPr>
        <p:spPr>
          <a:xfrm>
            <a:off x="42935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CSS Оформление текста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9"/>
          <p:cNvSpPr txBox="1"/>
          <p:nvPr>
            <p:ph idx="1" type="body"/>
          </p:nvPr>
        </p:nvSpPr>
        <p:spPr>
          <a:xfrm>
            <a:off x="429350" y="705850"/>
            <a:ext cx="8520600" cy="43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Обработка пробелов white-space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Свойство обрабатывает пробелы между словами и переносы строк внутри элемента. Не наследуется.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2" name="Google Shape;18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97950" y="1836550"/>
            <a:ext cx="5583399" cy="321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>
            <p:ph type="title"/>
          </p:nvPr>
        </p:nvSpPr>
        <p:spPr>
          <a:xfrm>
            <a:off x="42935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CSS Оформление текста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429350" y="705850"/>
            <a:ext cx="8520600" cy="43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В CSS оформление текста осуществляется с помощью параметра </a:t>
            </a: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text-decoration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, который может принимать следующие значения: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blink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— мерцающий текст;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none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— значение по умолчанию, оформление отсутствует;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overline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— линия расположена над текстом;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underline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— подчеркнутый линией текст;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line-through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— текст, зачеркнутый линией;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inherit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— в данном случае text-decoration наследует значение родительского элемента.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2900" y="3936525"/>
            <a:ext cx="664845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>
            <p:ph type="title"/>
          </p:nvPr>
        </p:nvSpPr>
        <p:spPr>
          <a:xfrm>
            <a:off x="42935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CSS Оформление текста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429350" y="705850"/>
            <a:ext cx="8520600" cy="43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Цвет текста в CSS</a:t>
            </a:r>
            <a:endParaRPr b="1"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Изменить цвет текста, расположенного внутри HTML элементов можно с помощью CSS свойства </a:t>
            </a: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color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При помощи названия цвета (например, red, green, blue, white);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При помощи значения RGB (например, rgb(221,102,212));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При помощи шестнадцатеричного цветового значения (например, #ff00aa).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5650" y="3205438"/>
            <a:ext cx="6648450" cy="155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/>
          <p:nvPr>
            <p:ph type="title"/>
          </p:nvPr>
        </p:nvSpPr>
        <p:spPr>
          <a:xfrm>
            <a:off x="42935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CSS Оформление текста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429350" y="705850"/>
            <a:ext cx="8520600" cy="43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Размер текста в CSS</a:t>
            </a:r>
            <a:endParaRPr b="1"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CSS свойство </a:t>
            </a: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font-size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позволяет задать размер текста.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Единицами измерения могут быть: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Пиксели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(например, </a:t>
            </a: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14px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);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Пункты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(например, </a:t>
            </a: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20pt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);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Проценты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(например,</a:t>
            </a: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50%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);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Ключевые слова </a:t>
            </a: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small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large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и т.п.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8313" y="3582663"/>
            <a:ext cx="6734175" cy="126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 txBox="1"/>
          <p:nvPr>
            <p:ph type="title"/>
          </p:nvPr>
        </p:nvSpPr>
        <p:spPr>
          <a:xfrm>
            <a:off x="42935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CSS Оформление текста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429350" y="705850"/>
            <a:ext cx="8520600" cy="43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Отступ текста в CSS</a:t>
            </a:r>
            <a:endParaRPr b="1"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Изначальная концепция HTML не предполагала отступы, выделяя абзацы лишь вертикальным расстоянием, а множество пробелов перед строкой браузер преобразует в один.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Однако в CSS данная проблема решается с помощью свойства </a:t>
            </a: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text-indent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9400" y="2827438"/>
            <a:ext cx="6724650" cy="120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8"/>
          <p:cNvSpPr txBox="1"/>
          <p:nvPr>
            <p:ph type="title"/>
          </p:nvPr>
        </p:nvSpPr>
        <p:spPr>
          <a:xfrm>
            <a:off x="42935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CSS Оформление текста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429350" y="705850"/>
            <a:ext cx="8520600" cy="43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Жирный и наклонный текст в CSS</a:t>
            </a:r>
            <a:endParaRPr b="1"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С помощью атрибута CSS </a:t>
            </a: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font-weight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определяется жирность шрифта.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Данный атрибут может принимать следующие значения: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normal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— обычный;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lighter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— более светлый;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bold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— жирный;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от 100 до 900, где 100 — самый тонкий шрифт, а 900 — самый толстый.</a:t>
            </a:r>
            <a:endParaRPr b="1"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9200" y="3512513"/>
            <a:ext cx="6705600" cy="155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9"/>
          <p:cNvSpPr txBox="1"/>
          <p:nvPr>
            <p:ph type="title"/>
          </p:nvPr>
        </p:nvSpPr>
        <p:spPr>
          <a:xfrm>
            <a:off x="42935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CSS Оформление текста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429350" y="705850"/>
            <a:ext cx="8520600" cy="43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Высота строки line-height 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Свойство 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задает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расстояние между базовыми линиями строк текста, определяя величину, на которую увеличивается или уменьшается высота блока каждого элемента. Управляет межстрочным интервалом — дополнительным расстоянием между строками над и под текстом. Чтобы определить межстрочный интервал, нужно найти разность line-height и font-size, разницу поделить на два, а каждую половину прибавить к области содержимого сверху и снизу. Принимает только положительные значения. Стандартный межстрочный интервал эквивалентен 120%. При равных значениях line-height и height выравнивает текст по высоте. Наследуется.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9975" y="3430038"/>
            <a:ext cx="6505575" cy="132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0"/>
          <p:cNvSpPr txBox="1"/>
          <p:nvPr>
            <p:ph type="title"/>
          </p:nvPr>
        </p:nvSpPr>
        <p:spPr>
          <a:xfrm>
            <a:off x="42935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CSS Оформление текста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429350" y="705850"/>
            <a:ext cx="8520600" cy="43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Направление написания текста direction </a:t>
            </a:r>
            <a:endParaRPr b="1"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Свойство 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задает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направление написания текста, направление размещения столбца таблицы, направление, в котором блок заполняет содержимое по горизонтали и положение последней строки выровненного по ширине элемента. Рекомендуется использовать вместе со свойством unicode-bidi. Наследуется.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7763" y="2410975"/>
            <a:ext cx="6848475" cy="234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1"/>
          <p:cNvSpPr txBox="1"/>
          <p:nvPr>
            <p:ph type="title"/>
          </p:nvPr>
        </p:nvSpPr>
        <p:spPr>
          <a:xfrm>
            <a:off x="42935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CSS Оформление текста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429350" y="705850"/>
            <a:ext cx="8520600" cy="43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Форматирование первой буквы и первой строки абзаца</a:t>
            </a:r>
            <a:endParaRPr b="1"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CSS даёт возможность форматирование абзаца с использованием псевдоэлементов </a:t>
            </a: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:first-letter и :first-line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. Например, можно выделить первый символ каждого абзаца, имитируя буквицу или придать особое форматирование первому предложению абзаца. В качестве фона для </a:t>
            </a: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:first-letter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также можно устанавливать 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градиентную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заливку.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14925" y="2412525"/>
            <a:ext cx="2772100" cy="265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