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3eb7be7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3eb7be7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aca5c540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aca5c540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c3eb7be7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c3eb7be7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c3eb7be7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c3eb7be7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c3eb7be7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c3eb7be7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c3eb7be7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c3eb7be7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c3eb7be7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c3eb7be7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c3eb7be7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c3eb7be7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c3eb7be7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c3eb7be7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Цвета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Цвета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HSLA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HSL, но с прозрачностью.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background: hsla( 0, 90%, 65%, .7 );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3613" y="960863"/>
            <a:ext cx="239077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</a:t>
            </a:r>
            <a:r>
              <a:rPr lang="ru"/>
              <a:t> </a:t>
            </a:r>
            <a:r>
              <a:rPr lang="ru"/>
              <a:t>Цвета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Именованные цвета.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Преимущество: через некоторое время использования всегда знаешь как называется нужный цвет или наоборот — как выглядит на странице цвет, имя которого видишь в коде.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Очень удобно для экспериментов с CSS.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Недостаток: их всего 147, и не всегда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можно подобрать нужный набор оттенков.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8763" y="1909450"/>
            <a:ext cx="456247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Цвета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Название	     HEX		RGB	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black	   #000000	0,0,0	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silver		   #C0C0C0	192,192,192	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gray		   #808080	128,128,128	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white	   #FFFFFF	255,255,255	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red		   #FF0000	255,0,0	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purple	   #800080	128,0,128	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green	  #008000	0,128,0	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lime	            #00FF00	0,255,0	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yellow	   #FFFF00	255,255,0	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Цвета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RGB( Red, Green, Blue)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Цвета модели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RGB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Формат значения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RGB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в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шестнадцатеричном формате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это знак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#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за которым сразу следуют три или шесть шестнадцатеричных символов. Трехзначная запись RGB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#rgb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преобразуется в шестизначную форму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#rrggbb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путем копирования цифр, а не путем добавления нулей. Например, #fb0 расширяется до #ffbb00. Это гарантирует, что белый #ffffff может быть указан в короткой записи #fff, и удаляет любые зависимости от глубины цвета дисплея.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Формат значения RGB в функциональной нотации — rgb(, за которым следует разделенный запятыми список из трех числовых значений (либо трех целочисленных значений, либо трех процентных значений), за которыми следует символ ). Целочисленное значение 255 соответствует 100% и F или FF в шестнадцатеричной записи: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rgb (255,255,255) = rgb (100%, 100%, 100%) = #FFF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Цвета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Все цвета RGB указываются в цветовом пространстве sRGB. Пользовательские агенты могут различаться в точности, с которой они представляют эти цвета, но использование sRGB дает однозначное и объективно измеримое определение того, каким должен быть цвет.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Значения за пределами диапазона устройства должны быть обрезаны или отображены в известном диапазоне: значения красного, зеленого и синего необходимо изменить, чтобы они попадали в диапазон, поддерживаемый устройством. Некоторые устройства, например принтеры, имеют диапазоны, отличные от sRGB, поэтому некоторые цвета за пределами диапазона 0..255 sRGB будут представимы (внутри диапазона устройства) и будут отображаться.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Преимущество: значения цвета можно брать из фотошопа.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Недостаток: неудобно подбирать значения руками, а также нельзя задавать значения числами с плавающей точкой. Например, если захочется задать какой-нибудь цвет через 25%, в цифрах это будет 63.75 — строка с таким значением работать не будет.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Цвета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Цвета модели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RGBA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Цветовая модель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RGB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расширена в этой спецификации, чтобы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включить alpha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которая управляющая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непрозрачностью цвета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В отличие от значений RGB, для значения RGBA нет шестнадцатеричной записи.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Формат значения RGBA в функциональной нотации — rgba( за которым следует разделенный запятыми список из трех числовых значений (либо трех целочисленных значений, либо трех процентных значений), за которыми следует значение непрозрачности, а затем ). Целочисленное значение 255 соответствует 100%, rgba (255,255,255,0.8) = rgba (100%,100%,100%,0.8). Символы пробела допускаются вокруг числовых значений.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Параметр непрозрачности применяется ко всему объекту. Любые значения за пределами диапазона от 0.0 (полностью прозрачный) до 1.0 (полностью непрозрачный) будут ограничены этим диапазоном.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Недостатки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те же, что и для rgb.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Также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не поддерживается в IE8 и ниже.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Цвета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Ключевое слово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transparent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Это ключевое слово можно считать сокращением для прозрачного черного цвета rgba (0,0,0,0), которое является его вычисленным значением.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color: transparent;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Цвета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HEX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Это тот же RGB, но записанный в шестнадцатеричной системе счисления. Каждая пара знаков означает в той же последовательности красный, зеленый и синий цвета в диапазоне от 00 до FF.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Если в парах оба знака одинаковые, можно использовать короткую запись. Например: #FFFFFF → #FFF.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Преимущество: значения удобно брать из фотошопа.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Недостаток: неудобно подбирать значения руками, хотя распространенные сочетания легко запоминаются, например #F00 или #DDD или #F90 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Цвета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HSL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Цвета RGB не интуитивно понятны. CSS3 добавляет числовые цвета hue-saturation-lightness (HSL) в дополнение к числовым цветам RGB. HSL-цвета симметричны свету и темноте, и преобразование HSL в RGB максимально просто.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Цвета HSL кодируются как тройка (оттенок, насыщенность, яркость). Оттенок представлен как угол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цветового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круга (то есть радуга, представленная в круге). Этот угол обычно измеряется в градусах, так что эта единица измерения неявна в CSS; синтаксически дается только число. По определению красный = 0 = 360, а остальные цвета распределены по кругу, поэтому зеленый = 120, синий = 240 и т.д. Насыщенность и яркость представлены в процентах. 100% — это полное насыщение, а 0% — это оттенок серого. Яркость 0% — черная, 100% — белая, а 50% — нормальная.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Преимущество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можно написать нужный цвет не пользуясь колорпикерами, легко подобрать несколько сочетающихся оттенков.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Недостатки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не поддерживается в IE8 и ниже.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