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6E6F72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8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0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9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0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8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9D03-14FD-4BAD-9E14-44C29ED0E3A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52C6-2A56-41DA-B92B-DA62617BA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TALLER MARKETING FARMACEUTICO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088"/>
            <a:ext cx="10515600" cy="3959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Buscar regulaciones en Colombia sobre la publicidad de medicamentos y demás productos farmacéuticos.</a:t>
            </a:r>
          </a:p>
          <a:p>
            <a:pPr marL="0" indent="0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Consultar en </a:t>
            </a:r>
            <a:r>
              <a:rPr lang="es-CO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afidro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, </a:t>
            </a:r>
            <a:r>
              <a:rPr lang="es-CO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invima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y en los decretos que hablen sobre el tema.</a:t>
            </a:r>
            <a:endParaRPr lang="es-CO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 txBox="1">
            <a:spLocks/>
          </p:cNvSpPr>
          <p:nvPr/>
        </p:nvSpPr>
        <p:spPr>
          <a:xfrm>
            <a:off x="838200" y="55908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TALLER SERVICIO POSTVENTA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838200" y="1582088"/>
            <a:ext cx="10515600" cy="39597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Investiga en alguna empresa colombiana, que estrategias de servicio postventa ofrecen y el éxito que eso le representa a esta compañía. </a:t>
            </a:r>
          </a:p>
          <a:p>
            <a:pPr marL="342900" indent="-342900" algn="just">
              <a:buAutoNum type="arabicPeriod"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Realiza el planteamiento de tres estrategias postventa, que podrían realizar a la empresa creada en el proyecto innovador. 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57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tilla de escuela de salud y bienestar" id="{1F353DED-6E83-4CAF-9209-A06AF86D05F0}" vid="{73275824-5BEC-4400-BFBC-6353B05DA8D9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tilla de escuela de salud y bienestar" id="{1F353DED-6E83-4CAF-9209-A06AF86D05F0}" vid="{5D91EB9D-29C4-4451-8EBA-EC0115193C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de escuela de salud y bienestar</Template>
  <TotalTime>2</TotalTime>
  <Words>78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Montserrat BOLD</vt:lpstr>
      <vt:lpstr>Montserrat Medium</vt:lpstr>
      <vt:lpstr>Tema de Office</vt:lpstr>
      <vt:lpstr>Diseño personalizado</vt:lpstr>
      <vt:lpstr>TALLER MARKETING FARMACEUTICO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MARKETING FARMACEUTICO</dc:title>
  <dc:creator>Claudia Patricia Tobón Gómez</dc:creator>
  <cp:lastModifiedBy>Claudia Patricia Tobón Gómez</cp:lastModifiedBy>
  <cp:revision>1</cp:revision>
  <dcterms:created xsi:type="dcterms:W3CDTF">2021-03-31T22:02:35Z</dcterms:created>
  <dcterms:modified xsi:type="dcterms:W3CDTF">2021-03-31T22:04:48Z</dcterms:modified>
</cp:coreProperties>
</file>