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147"/>
    <a:srgbClr val="3A266C"/>
    <a:srgbClr val="39A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C7F8-0043-B93A-9EA8-2B0A23338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F490D-3022-7422-3E92-43F75E07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2565A-4DFE-1E13-49E0-D0B0A45E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55A17-C5D0-24E5-9D8B-0318B071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368BB-734E-0352-FEF8-95B5CDBB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8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F6F1-D508-3DE5-8840-AD65266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B92F36-F101-9E25-9493-88A4B47B5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7091F-4E82-D9B4-FF38-B272FC40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98753-BDD0-0DA8-1CF3-923B5248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A56F2-994E-1DFB-59E9-E6C81226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5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D3BCCF-D01F-A984-753F-AE74556EA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4C3AB1-2F94-1068-1D5A-19027257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C1EE1-9A1F-F751-35BE-82BDB81F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37A32-161F-FF3F-8539-198E888C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3BE72-4E97-61B2-0C8D-26B0FD4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7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B41F0-3302-390F-51BF-BA308928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3921B-6DF1-50B5-7BC7-46E73C27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343AD-EFF2-2AEF-020A-75CB6A8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AE1C1-C89A-4E33-E0DB-CECEE885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3D68F-2532-1AAE-C7D3-470253B2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36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D4C0-F412-7E41-F835-61EA8C87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BD48EA-E40A-3D19-2A11-A2D85345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4166A-2BF2-53FC-88F2-72BA9B94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20434-0BB3-BBB0-6B4D-4798CC0D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58FD8-9FE9-B228-A751-3EC889C0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3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7230-EF11-1C9F-8AB7-A62ADD4A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7E1C2-8B48-9856-9959-56F48699F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A197B4-2B0A-DB80-63DC-8166B895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3C160-84D7-B6DF-5DDA-1F363F70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F2E39E-72FA-BE8B-9C9A-75AE867E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DEFD6-BD94-E4F7-2EE4-FE98D24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8E780-A6AC-A5EF-E819-F01BA24B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2329C3-2FAF-8C7B-BA8F-0E743F27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8134D9-51D6-B872-2854-96A2761B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4D7419-3C91-288B-2CDA-39AB7E2ED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803ECA-52E6-A453-2352-3EE76B165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CF6E8D-1205-BE54-E7D6-7F1810A4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BF948-B9C3-EB1B-CF5D-26595D5C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497476-604A-2341-2871-6098F4D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7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49A41-30D3-21DB-2BCA-EFE93167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7CAED4-FB5D-F974-8650-3475BEA4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A12D1F-989F-B41C-8172-8CF42F4F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B41B8D-DA14-079E-4DCC-7814EFD3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2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DF2CC7-D1AA-FF42-C352-F6EB4E14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9633CC-895F-88BB-C3B3-C843D51E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A34827-33F5-FA4F-142C-653B097F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95C77-780B-5CB2-EB54-8CF38C0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5DF70-919F-0452-C18F-B6182806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04B07C-7544-D800-88DC-1A9AD5CC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B589E0-0AAE-7545-00A1-BDF38D02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DEDE0-4300-6063-790F-6995F053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804035-4857-5090-5B3C-F6EF1B91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D3F0-85C5-0FD2-9762-F1166155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D845ED-63E1-8459-3C16-FC90AF30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5C1902-9841-8E91-0158-313EAE41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3358F-7DDB-0A96-9D4D-8CB6501D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BDD9F1-8B1C-21E7-218C-83DA493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87F497-E8C8-C0EC-4C7F-FF3B5EF4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6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45F12F-44CA-376F-A191-54CB99D3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8B7CE-D8E6-A869-9F9B-CBC72A2F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7E269-F600-5E7E-57E7-DCEBDAAC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FF16-02E8-4DA8-AC2A-0DD282E7616E}" type="datetimeFigureOut">
              <a:rPr lang="pt-BR" smtClean="0"/>
              <a:t>03/11/2022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91BAE-4A93-64A7-E71E-A199E9D85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E99F8-5FCE-7220-3699-A6FA4DE4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35FE-F0D3-441C-ADF8-691C58810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369FAFF3-3144-56E5-ACC0-E76DC4A05175}"/>
              </a:ext>
            </a:extLst>
          </p:cNvPr>
          <p:cNvSpPr/>
          <p:nvPr/>
        </p:nvSpPr>
        <p:spPr>
          <a:xfrm>
            <a:off x="8305060" y="770063"/>
            <a:ext cx="2801264" cy="1903176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4612506" y="350585"/>
            <a:ext cx="2703449" cy="258507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EA06E3-EBAC-ED5A-43C2-15D37A3C56E3}"/>
              </a:ext>
            </a:extLst>
          </p:cNvPr>
          <p:cNvSpPr/>
          <p:nvPr/>
        </p:nvSpPr>
        <p:spPr>
          <a:xfrm>
            <a:off x="4946668" y="1619175"/>
            <a:ext cx="1988191" cy="8482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8C8E2-75C7-46E6-F678-1310C723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947" y="1596501"/>
            <a:ext cx="1895912" cy="991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É um padrão de arquitetura de Software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2606739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87475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62" y="664201"/>
            <a:ext cx="2561439" cy="991663"/>
          </a:xfrm>
        </p:spPr>
        <p:txBody>
          <a:bodyPr/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MVC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DEBDF1-AF5C-A356-4217-8C5CB36FA033}"/>
              </a:ext>
            </a:extLst>
          </p:cNvPr>
          <p:cNvSpPr/>
          <p:nvPr/>
        </p:nvSpPr>
        <p:spPr>
          <a:xfrm>
            <a:off x="8519721" y="3849523"/>
            <a:ext cx="2636939" cy="2438227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8A2859-DA3A-7FD4-C2AE-0D5A9F1A3928}"/>
              </a:ext>
            </a:extLst>
          </p:cNvPr>
          <p:cNvSpPr/>
          <p:nvPr/>
        </p:nvSpPr>
        <p:spPr>
          <a:xfrm>
            <a:off x="8844094" y="4947060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56C196A-D6D1-FE0B-4C32-C8483024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99" y="5946300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6CDA7F-5A1B-95E9-850C-BE465272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67" y="3901783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FEFE9C23-3E87-6400-0630-D8FB0B18ECDB}"/>
              </a:ext>
            </a:extLst>
          </p:cNvPr>
          <p:cNvSpPr txBox="1">
            <a:spLocks/>
          </p:cNvSpPr>
          <p:nvPr/>
        </p:nvSpPr>
        <p:spPr>
          <a:xfrm>
            <a:off x="8519720" y="4341543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79FDE275-69B1-73AE-D3B1-DF77F85F4586}"/>
              </a:ext>
            </a:extLst>
          </p:cNvPr>
          <p:cNvSpPr txBox="1">
            <a:spLocks/>
          </p:cNvSpPr>
          <p:nvPr/>
        </p:nvSpPr>
        <p:spPr>
          <a:xfrm>
            <a:off x="8828373" y="1776999"/>
            <a:ext cx="1069412" cy="83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78964722-D75E-92D8-19FF-D0D683D92C93}"/>
              </a:ext>
            </a:extLst>
          </p:cNvPr>
          <p:cNvSpPr txBox="1">
            <a:spLocks/>
          </p:cNvSpPr>
          <p:nvPr/>
        </p:nvSpPr>
        <p:spPr>
          <a:xfrm>
            <a:off x="8506985" y="1051538"/>
            <a:ext cx="2561439" cy="1101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Divide a aplicação</a:t>
            </a:r>
            <a:b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</a:br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em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977FD034-531E-463D-3388-78A391986FB6}"/>
              </a:ext>
            </a:extLst>
          </p:cNvPr>
          <p:cNvSpPr txBox="1">
            <a:spLocks/>
          </p:cNvSpPr>
          <p:nvPr/>
        </p:nvSpPr>
        <p:spPr>
          <a:xfrm>
            <a:off x="9590190" y="1784548"/>
            <a:ext cx="1478234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camadas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3019709-5722-ACED-D66C-A112B6554575}"/>
              </a:ext>
            </a:extLst>
          </p:cNvPr>
          <p:cNvSpPr/>
          <p:nvPr/>
        </p:nvSpPr>
        <p:spPr>
          <a:xfrm>
            <a:off x="8844093" y="5377596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9167976-BDBA-2DEE-161A-08ADF7DE73DC}"/>
              </a:ext>
            </a:extLst>
          </p:cNvPr>
          <p:cNvSpPr txBox="1">
            <a:spLocks/>
          </p:cNvSpPr>
          <p:nvPr/>
        </p:nvSpPr>
        <p:spPr>
          <a:xfrm>
            <a:off x="8844092" y="4923597"/>
            <a:ext cx="1982116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Camada da Interface</a:t>
            </a:r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990964CB-23B4-3522-4DAA-BEC9F67CEECB}"/>
              </a:ext>
            </a:extLst>
          </p:cNvPr>
          <p:cNvSpPr txBox="1">
            <a:spLocks/>
          </p:cNvSpPr>
          <p:nvPr/>
        </p:nvSpPr>
        <p:spPr>
          <a:xfrm>
            <a:off x="8896740" y="5323946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do usuário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D35CF2-6631-3E4C-15D0-7B5E9FB3634C}"/>
              </a:ext>
            </a:extLst>
          </p:cNvPr>
          <p:cNvSpPr/>
          <p:nvPr/>
        </p:nvSpPr>
        <p:spPr>
          <a:xfrm>
            <a:off x="772485" y="3793930"/>
            <a:ext cx="2636939" cy="249382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437A24F-4568-5795-55D4-6E6EE229D75B}"/>
              </a:ext>
            </a:extLst>
          </p:cNvPr>
          <p:cNvSpPr/>
          <p:nvPr/>
        </p:nvSpPr>
        <p:spPr>
          <a:xfrm>
            <a:off x="1096858" y="4737679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D2A8A39-0E30-3C2C-A1B8-4E6FFA9D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19" y="5950680"/>
            <a:ext cx="695325" cy="2857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2C72981-6ECE-0135-23B6-0AC4046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3846190"/>
            <a:ext cx="695325" cy="28575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B9A1E989-56F2-571B-CA6F-E0BE62CF765F}"/>
              </a:ext>
            </a:extLst>
          </p:cNvPr>
          <p:cNvSpPr txBox="1">
            <a:spLocks/>
          </p:cNvSpPr>
          <p:nvPr/>
        </p:nvSpPr>
        <p:spPr>
          <a:xfrm>
            <a:off x="772484" y="4132162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E17E853-4DD8-61AC-7403-C7B775FC7E50}"/>
              </a:ext>
            </a:extLst>
          </p:cNvPr>
          <p:cNvSpPr/>
          <p:nvPr/>
        </p:nvSpPr>
        <p:spPr>
          <a:xfrm>
            <a:off x="1096857" y="5168215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Subtítulo 2">
            <a:extLst>
              <a:ext uri="{FF2B5EF4-FFF2-40B4-BE49-F238E27FC236}">
                <a16:creationId xmlns:a16="http://schemas.microsoft.com/office/drawing/2014/main" id="{86782AA8-339F-3712-D4CC-5D6BC198AD6F}"/>
              </a:ext>
            </a:extLst>
          </p:cNvPr>
          <p:cNvSpPr txBox="1">
            <a:spLocks/>
          </p:cNvSpPr>
          <p:nvPr/>
        </p:nvSpPr>
        <p:spPr>
          <a:xfrm>
            <a:off x="1165848" y="4689049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Camada dos</a:t>
            </a: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E98DD5E7-4250-9637-0062-0B6EDBAA022B}"/>
              </a:ext>
            </a:extLst>
          </p:cNvPr>
          <p:cNvSpPr txBox="1">
            <a:spLocks/>
          </p:cNvSpPr>
          <p:nvPr/>
        </p:nvSpPr>
        <p:spPr>
          <a:xfrm>
            <a:off x="1183060" y="5114565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Dados e regras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8B62373-CAF5-8414-1137-4BD7A944B57F}"/>
              </a:ext>
            </a:extLst>
          </p:cNvPr>
          <p:cNvSpPr/>
          <p:nvPr/>
        </p:nvSpPr>
        <p:spPr>
          <a:xfrm>
            <a:off x="4646104" y="4036008"/>
            <a:ext cx="2636939" cy="22351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8D3655C-F25D-C3C0-BE77-C1B550F4110B}"/>
              </a:ext>
            </a:extLst>
          </p:cNvPr>
          <p:cNvSpPr/>
          <p:nvPr/>
        </p:nvSpPr>
        <p:spPr>
          <a:xfrm>
            <a:off x="4970477" y="5080687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4335B4D2-D273-9029-096C-8355BE68E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38" y="5929293"/>
            <a:ext cx="695325" cy="28575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DE328896-0170-80A6-AB14-7E062F7B5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61" y="4189198"/>
            <a:ext cx="695325" cy="285750"/>
          </a:xfrm>
          <a:prstGeom prst="rect">
            <a:avLst/>
          </a:prstGeom>
        </p:spPr>
      </p:pic>
      <p:sp>
        <p:nvSpPr>
          <p:cNvPr id="44" name="Título 1">
            <a:extLst>
              <a:ext uri="{FF2B5EF4-FFF2-40B4-BE49-F238E27FC236}">
                <a16:creationId xmlns:a16="http://schemas.microsoft.com/office/drawing/2014/main" id="{B766B62A-EA74-4E45-3388-3CC334B38B6E}"/>
              </a:ext>
            </a:extLst>
          </p:cNvPr>
          <p:cNvSpPr txBox="1">
            <a:spLocks/>
          </p:cNvSpPr>
          <p:nvPr/>
        </p:nvSpPr>
        <p:spPr>
          <a:xfrm>
            <a:off x="4646103" y="4475170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Controller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BF5DCBB-2D37-BC8A-2F86-70732ED0C070}"/>
              </a:ext>
            </a:extLst>
          </p:cNvPr>
          <p:cNvSpPr/>
          <p:nvPr/>
        </p:nvSpPr>
        <p:spPr>
          <a:xfrm>
            <a:off x="4970476" y="5511223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Subtítulo 2">
            <a:extLst>
              <a:ext uri="{FF2B5EF4-FFF2-40B4-BE49-F238E27FC236}">
                <a16:creationId xmlns:a16="http://schemas.microsoft.com/office/drawing/2014/main" id="{CBB802CA-D388-5448-9096-165DDEF9BCE5}"/>
              </a:ext>
            </a:extLst>
          </p:cNvPr>
          <p:cNvSpPr txBox="1">
            <a:spLocks/>
          </p:cNvSpPr>
          <p:nvPr/>
        </p:nvSpPr>
        <p:spPr>
          <a:xfrm>
            <a:off x="5039467" y="5032057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Conecta o model 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D5E17100-7DC7-C92B-D635-B419BDF3A20C}"/>
              </a:ext>
            </a:extLst>
          </p:cNvPr>
          <p:cNvSpPr txBox="1">
            <a:spLocks/>
          </p:cNvSpPr>
          <p:nvPr/>
        </p:nvSpPr>
        <p:spPr>
          <a:xfrm>
            <a:off x="5056679" y="5457573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à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pt-B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809FB07-CD2B-C78A-FD25-F84D63E683A6}"/>
              </a:ext>
            </a:extLst>
          </p:cNvPr>
          <p:cNvSpPr/>
          <p:nvPr/>
        </p:nvSpPr>
        <p:spPr>
          <a:xfrm>
            <a:off x="1103850" y="5573794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77C83743-D191-2CB1-B35A-C8B7E8197FF6}"/>
              </a:ext>
            </a:extLst>
          </p:cNvPr>
          <p:cNvSpPr txBox="1">
            <a:spLocks/>
          </p:cNvSpPr>
          <p:nvPr/>
        </p:nvSpPr>
        <p:spPr>
          <a:xfrm>
            <a:off x="1172840" y="5525164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 negócios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73DC975-DEF3-D888-BAFF-4185297D0C92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422160" y="5153558"/>
            <a:ext cx="1223944" cy="332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829CE0C-2FE7-7BD1-ADD8-5BB8853DD882}"/>
              </a:ext>
            </a:extLst>
          </p:cNvPr>
          <p:cNvCxnSpPr>
            <a:cxnSpLocks/>
          </p:cNvCxnSpPr>
          <p:nvPr/>
        </p:nvCxnSpPr>
        <p:spPr>
          <a:xfrm flipV="1">
            <a:off x="7270305" y="5008581"/>
            <a:ext cx="1236680" cy="21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355C7D6F-C68C-1DF1-EE88-F1B53F0E3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32" y="2365394"/>
            <a:ext cx="695325" cy="28575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DEA2278D-2C3A-B287-0B5F-DC1AA5B6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6" y="830996"/>
            <a:ext cx="695325" cy="285750"/>
          </a:xfrm>
          <a:prstGeom prst="rect">
            <a:avLst/>
          </a:prstGeom>
        </p:spPr>
      </p:pic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107663D-89F6-B084-4E5A-7BB03C052D04}"/>
              </a:ext>
            </a:extLst>
          </p:cNvPr>
          <p:cNvCxnSpPr>
            <a:cxnSpLocks/>
          </p:cNvCxnSpPr>
          <p:nvPr/>
        </p:nvCxnSpPr>
        <p:spPr>
          <a:xfrm>
            <a:off x="1621859" y="3325673"/>
            <a:ext cx="8213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2DC3207-C33C-7F99-8B1E-AE29C927AD71}"/>
              </a:ext>
            </a:extLst>
          </p:cNvPr>
          <p:cNvCxnSpPr>
            <a:cxnSpLocks/>
          </p:cNvCxnSpPr>
          <p:nvPr/>
        </p:nvCxnSpPr>
        <p:spPr>
          <a:xfrm>
            <a:off x="9812871" y="2651144"/>
            <a:ext cx="0" cy="6745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EE7FA06-9C08-19D8-66FC-F6C2561808A4}"/>
              </a:ext>
            </a:extLst>
          </p:cNvPr>
          <p:cNvCxnSpPr>
            <a:cxnSpLocks/>
          </p:cNvCxnSpPr>
          <p:nvPr/>
        </p:nvCxnSpPr>
        <p:spPr>
          <a:xfrm>
            <a:off x="1621859" y="3302612"/>
            <a:ext cx="0" cy="4913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8F3387E-5E55-C1D8-7568-9617B9793A0C}"/>
              </a:ext>
            </a:extLst>
          </p:cNvPr>
          <p:cNvCxnSpPr>
            <a:cxnSpLocks/>
          </p:cNvCxnSpPr>
          <p:nvPr/>
        </p:nvCxnSpPr>
        <p:spPr>
          <a:xfrm>
            <a:off x="7327744" y="1763517"/>
            <a:ext cx="9773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ítulo 1">
            <a:extLst>
              <a:ext uri="{FF2B5EF4-FFF2-40B4-BE49-F238E27FC236}">
                <a16:creationId xmlns:a16="http://schemas.microsoft.com/office/drawing/2014/main" id="{382172ED-F255-E26C-0D6E-58A0E59CB267}"/>
              </a:ext>
            </a:extLst>
          </p:cNvPr>
          <p:cNvSpPr txBox="1">
            <a:spLocks/>
          </p:cNvSpPr>
          <p:nvPr/>
        </p:nvSpPr>
        <p:spPr>
          <a:xfrm>
            <a:off x="5201646" y="3612874"/>
            <a:ext cx="1478234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Mediador</a:t>
            </a:r>
          </a:p>
        </p:txBody>
      </p:sp>
    </p:spTree>
    <p:extLst>
      <p:ext uri="{BB962C8B-B14F-4D97-AF65-F5344CB8AC3E}">
        <p14:creationId xmlns:p14="http://schemas.microsoft.com/office/powerpoint/2010/main" val="142786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DEBDF1-AF5C-A356-4217-8C5CB36FA033}"/>
              </a:ext>
            </a:extLst>
          </p:cNvPr>
          <p:cNvSpPr/>
          <p:nvPr/>
        </p:nvSpPr>
        <p:spPr>
          <a:xfrm>
            <a:off x="357233" y="2875671"/>
            <a:ext cx="2636939" cy="311406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8A2859-DA3A-7FD4-C2AE-0D5A9F1A3928}"/>
              </a:ext>
            </a:extLst>
          </p:cNvPr>
          <p:cNvSpPr/>
          <p:nvPr/>
        </p:nvSpPr>
        <p:spPr>
          <a:xfrm>
            <a:off x="681607" y="3771872"/>
            <a:ext cx="1988191" cy="16725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56C196A-D6D1-FE0B-4C32-C8483024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12" y="5559825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6CDA7F-5A1B-95E9-850C-BE465272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0" y="2927931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FEFE9C23-3E87-6400-0630-D8FB0B18ECDB}"/>
              </a:ext>
            </a:extLst>
          </p:cNvPr>
          <p:cNvSpPr txBox="1">
            <a:spLocks/>
          </p:cNvSpPr>
          <p:nvPr/>
        </p:nvSpPr>
        <p:spPr>
          <a:xfrm>
            <a:off x="357233" y="316635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9167976-BDBA-2DEE-161A-08ADF7DE73DC}"/>
              </a:ext>
            </a:extLst>
          </p:cNvPr>
          <p:cNvSpPr txBox="1">
            <a:spLocks/>
          </p:cNvSpPr>
          <p:nvPr/>
        </p:nvSpPr>
        <p:spPr>
          <a:xfrm>
            <a:off x="681605" y="3748409"/>
            <a:ext cx="1982116" cy="177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Transfere a entrada do usuário para a camada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0AB9A-5CB7-8722-7BFD-5C2BF33483CB}"/>
              </a:ext>
            </a:extLst>
          </p:cNvPr>
          <p:cNvSpPr/>
          <p:nvPr/>
        </p:nvSpPr>
        <p:spPr>
          <a:xfrm>
            <a:off x="4612506" y="358975"/>
            <a:ext cx="2703449" cy="135538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4AA8A3-9A09-DFBD-CE9B-D87261910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08" y="1436163"/>
            <a:ext cx="695325" cy="2857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254F19-065D-51D7-6BD8-4CBE34B6A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87475"/>
            <a:ext cx="695325" cy="285750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3DDB7E1-3418-3189-4D20-5819585F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230" y="583800"/>
            <a:ext cx="2561439" cy="991663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AD147"/>
                </a:solidFill>
                <a:latin typeface="Arial Black" panose="020B0A04020102020204" pitchFamily="34" charset="0"/>
              </a:rPr>
              <a:t>VIPER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24A17D3F-C34C-D1E9-8CE7-5179803793D5}"/>
              </a:ext>
            </a:extLst>
          </p:cNvPr>
          <p:cNvSpPr txBox="1">
            <a:spLocks/>
          </p:cNvSpPr>
          <p:nvPr/>
        </p:nvSpPr>
        <p:spPr>
          <a:xfrm>
            <a:off x="4612506" y="583236"/>
            <a:ext cx="2703449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Divisão do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83F5433-EEB3-9DFF-2270-8E8A07FDADF7}"/>
              </a:ext>
            </a:extLst>
          </p:cNvPr>
          <p:cNvSpPr/>
          <p:nvPr/>
        </p:nvSpPr>
        <p:spPr>
          <a:xfrm>
            <a:off x="3318543" y="2092807"/>
            <a:ext cx="2636939" cy="208187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F6B34B0-54D0-0FBB-5BF1-F1CBD320788D}"/>
              </a:ext>
            </a:extLst>
          </p:cNvPr>
          <p:cNvSpPr/>
          <p:nvPr/>
        </p:nvSpPr>
        <p:spPr>
          <a:xfrm>
            <a:off x="3642917" y="2989008"/>
            <a:ext cx="1988191" cy="77496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0D25D76-9ED5-5260-5E0B-0397A415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22" y="3842222"/>
            <a:ext cx="695325" cy="28575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3519A51-DB9B-F657-B789-F8F6B4E1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0" y="2145067"/>
            <a:ext cx="695325" cy="285750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875D2DF6-B529-AE55-08F1-45A416754B6F}"/>
              </a:ext>
            </a:extLst>
          </p:cNvPr>
          <p:cNvSpPr txBox="1">
            <a:spLocks/>
          </p:cNvSpPr>
          <p:nvPr/>
        </p:nvSpPr>
        <p:spPr>
          <a:xfrm>
            <a:off x="3318543" y="2383491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Interactor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EBC9950F-9E31-EF9B-A6EF-3766A727C96F}"/>
              </a:ext>
            </a:extLst>
          </p:cNvPr>
          <p:cNvSpPr txBox="1">
            <a:spLocks/>
          </p:cNvSpPr>
          <p:nvPr/>
        </p:nvSpPr>
        <p:spPr>
          <a:xfrm>
            <a:off x="3642915" y="2965545"/>
            <a:ext cx="1982116" cy="177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Mantém a lógica de negócio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BAE71-8308-757A-E104-CF96C72DC1A9}"/>
              </a:ext>
            </a:extLst>
          </p:cNvPr>
          <p:cNvSpPr/>
          <p:nvPr/>
        </p:nvSpPr>
        <p:spPr>
          <a:xfrm>
            <a:off x="3310815" y="4362700"/>
            <a:ext cx="2636939" cy="2249641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798D326-7B4C-E597-0C18-9416A867234F}"/>
              </a:ext>
            </a:extLst>
          </p:cNvPr>
          <p:cNvSpPr/>
          <p:nvPr/>
        </p:nvSpPr>
        <p:spPr>
          <a:xfrm>
            <a:off x="3635189" y="5241762"/>
            <a:ext cx="1988191" cy="9491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DAD1B948-9A46-E19B-2E37-FF241FD83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94" y="6279534"/>
            <a:ext cx="695325" cy="28575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719AB70F-CCF5-8BF7-2EF0-F7F62F61B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62" y="4422988"/>
            <a:ext cx="695325" cy="285750"/>
          </a:xfrm>
          <a:prstGeom prst="rect">
            <a:avLst/>
          </a:pr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1264C96F-F536-82FE-6157-DBEA4DB39F0B}"/>
              </a:ext>
            </a:extLst>
          </p:cNvPr>
          <p:cNvSpPr txBox="1">
            <a:spLocks/>
          </p:cNvSpPr>
          <p:nvPr/>
        </p:nvSpPr>
        <p:spPr>
          <a:xfrm>
            <a:off x="3310815" y="4644634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Router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D6BEF716-53D2-AF43-4967-C8BD1F137311}"/>
              </a:ext>
            </a:extLst>
          </p:cNvPr>
          <p:cNvSpPr txBox="1">
            <a:spLocks/>
          </p:cNvSpPr>
          <p:nvPr/>
        </p:nvSpPr>
        <p:spPr>
          <a:xfrm>
            <a:off x="3635187" y="5218299"/>
            <a:ext cx="1982116" cy="177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Responsavel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pela lógica de navegação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FBCF7C4-D7F7-5AD5-410B-107C1CA3549E}"/>
              </a:ext>
            </a:extLst>
          </p:cNvPr>
          <p:cNvSpPr/>
          <p:nvPr/>
        </p:nvSpPr>
        <p:spPr>
          <a:xfrm>
            <a:off x="9022392" y="2875671"/>
            <a:ext cx="2636939" cy="311406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4592BE7-E8F8-5CA0-AB7B-4BBE43A4D1E3}"/>
              </a:ext>
            </a:extLst>
          </p:cNvPr>
          <p:cNvSpPr/>
          <p:nvPr/>
        </p:nvSpPr>
        <p:spPr>
          <a:xfrm>
            <a:off x="9346766" y="3771872"/>
            <a:ext cx="1988191" cy="16725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FF4E684D-BF14-31F5-D383-07D60A9A2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671" y="5559825"/>
            <a:ext cx="695325" cy="28575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01F919C3-0A0E-12F6-73BB-CABB5497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39" y="2927931"/>
            <a:ext cx="695325" cy="285750"/>
          </a:xfrm>
          <a:prstGeom prst="rect">
            <a:avLst/>
          </a:prstGeom>
        </p:spPr>
      </p:pic>
      <p:sp>
        <p:nvSpPr>
          <p:cNvPr id="44" name="Título 1">
            <a:extLst>
              <a:ext uri="{FF2B5EF4-FFF2-40B4-BE49-F238E27FC236}">
                <a16:creationId xmlns:a16="http://schemas.microsoft.com/office/drawing/2014/main" id="{62E035E4-77BB-ED3E-D771-1B93B5AC091D}"/>
              </a:ext>
            </a:extLst>
          </p:cNvPr>
          <p:cNvSpPr txBox="1">
            <a:spLocks/>
          </p:cNvSpPr>
          <p:nvPr/>
        </p:nvSpPr>
        <p:spPr>
          <a:xfrm>
            <a:off x="9022392" y="316635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Presenter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30D0EB92-8666-4CA9-D674-8200AB9459CF}"/>
              </a:ext>
            </a:extLst>
          </p:cNvPr>
          <p:cNvSpPr txBox="1">
            <a:spLocks/>
          </p:cNvSpPr>
          <p:nvPr/>
        </p:nvSpPr>
        <p:spPr>
          <a:xfrm>
            <a:off x="9346764" y="3748409"/>
            <a:ext cx="1982116" cy="177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Mantém a lógica da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 prepara o conteúdo para exibição.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D8F090D-2DB4-8836-24AB-ADF2ABD654B2}"/>
              </a:ext>
            </a:extLst>
          </p:cNvPr>
          <p:cNvSpPr/>
          <p:nvPr/>
        </p:nvSpPr>
        <p:spPr>
          <a:xfrm>
            <a:off x="6144967" y="3009895"/>
            <a:ext cx="2636939" cy="286239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732AB1E-5B50-BAD6-DC3A-E2D38C4F68E5}"/>
              </a:ext>
            </a:extLst>
          </p:cNvPr>
          <p:cNvSpPr/>
          <p:nvPr/>
        </p:nvSpPr>
        <p:spPr>
          <a:xfrm>
            <a:off x="6469341" y="3906096"/>
            <a:ext cx="1988191" cy="146989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E60BC8A4-E839-19D6-79BB-522B9C006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46" y="5508937"/>
            <a:ext cx="695325" cy="28575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33C23CB4-74DD-15CD-6700-9D7AE8FF6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14" y="3062155"/>
            <a:ext cx="695325" cy="285750"/>
          </a:xfrm>
          <a:prstGeom prst="rect">
            <a:avLst/>
          </a:prstGeom>
        </p:spPr>
      </p:pic>
      <p:sp>
        <p:nvSpPr>
          <p:cNvPr id="61" name="Título 1">
            <a:extLst>
              <a:ext uri="{FF2B5EF4-FFF2-40B4-BE49-F238E27FC236}">
                <a16:creationId xmlns:a16="http://schemas.microsoft.com/office/drawing/2014/main" id="{2E1999EA-8074-5EA0-8258-3D16E517CE3F}"/>
              </a:ext>
            </a:extLst>
          </p:cNvPr>
          <p:cNvSpPr txBox="1">
            <a:spLocks/>
          </p:cNvSpPr>
          <p:nvPr/>
        </p:nvSpPr>
        <p:spPr>
          <a:xfrm>
            <a:off x="6144967" y="3300579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Entity</a:t>
            </a:r>
          </a:p>
        </p:txBody>
      </p:sp>
      <p:sp>
        <p:nvSpPr>
          <p:cNvPr id="62" name="Subtítulo 2">
            <a:extLst>
              <a:ext uri="{FF2B5EF4-FFF2-40B4-BE49-F238E27FC236}">
                <a16:creationId xmlns:a16="http://schemas.microsoft.com/office/drawing/2014/main" id="{77C23802-C104-EFE5-FC5E-27D633BF012C}"/>
              </a:ext>
            </a:extLst>
          </p:cNvPr>
          <p:cNvSpPr txBox="1">
            <a:spLocks/>
          </p:cNvSpPr>
          <p:nvPr/>
        </p:nvSpPr>
        <p:spPr>
          <a:xfrm>
            <a:off x="6469339" y="3882633"/>
            <a:ext cx="1982116" cy="177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Contém objetos de modelo que são usados pelo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Interactor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5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4612506" y="266695"/>
            <a:ext cx="2703449" cy="154581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1486497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295196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62" y="680979"/>
            <a:ext cx="2561439" cy="99166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VIPER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D35CF2-6631-3E4C-15D0-7B5E9FB3634C}"/>
              </a:ext>
            </a:extLst>
          </p:cNvPr>
          <p:cNvSpPr/>
          <p:nvPr/>
        </p:nvSpPr>
        <p:spPr>
          <a:xfrm>
            <a:off x="233584" y="3914077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D2A8A39-0E30-3C2C-A1B8-4E6FFA9D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18" y="4788614"/>
            <a:ext cx="695325" cy="2857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2C72981-6ECE-0135-23B6-0AC4046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1" y="3966337"/>
            <a:ext cx="695325" cy="28575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B9A1E989-56F2-571B-CA6F-E0BE62CF765F}"/>
              </a:ext>
            </a:extLst>
          </p:cNvPr>
          <p:cNvSpPr txBox="1">
            <a:spLocks/>
          </p:cNvSpPr>
          <p:nvPr/>
        </p:nvSpPr>
        <p:spPr>
          <a:xfrm>
            <a:off x="233583" y="4252309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FCFC4F-1A36-A657-454A-7F6F1D192F58}"/>
              </a:ext>
            </a:extLst>
          </p:cNvPr>
          <p:cNvSpPr/>
          <p:nvPr/>
        </p:nvSpPr>
        <p:spPr>
          <a:xfrm>
            <a:off x="233582" y="5635437"/>
            <a:ext cx="2636939" cy="105759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820487E-BFAD-F6A0-B293-3E05BB19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18" y="6409305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3CB5C1F-2C79-06C2-2198-4D9FAC2B6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9" y="5687696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AE91D722-FA5D-6FA5-6677-A229CE979138}"/>
              </a:ext>
            </a:extLst>
          </p:cNvPr>
          <p:cNvSpPr txBox="1">
            <a:spLocks/>
          </p:cNvSpPr>
          <p:nvPr/>
        </p:nvSpPr>
        <p:spPr>
          <a:xfrm>
            <a:off x="233581" y="591494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Input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06ECF94-7875-20ED-6A7B-80D88EB33EA8}"/>
              </a:ext>
            </a:extLst>
          </p:cNvPr>
          <p:cNvCxnSpPr>
            <a:cxnSpLocks/>
          </p:cNvCxnSpPr>
          <p:nvPr/>
        </p:nvCxnSpPr>
        <p:spPr>
          <a:xfrm flipV="1">
            <a:off x="1543574" y="5192785"/>
            <a:ext cx="0" cy="3755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7B47E028-2378-2A91-E643-A9318D3580BA}"/>
              </a:ext>
            </a:extLst>
          </p:cNvPr>
          <p:cNvSpPr txBox="1">
            <a:spLocks/>
          </p:cNvSpPr>
          <p:nvPr/>
        </p:nvSpPr>
        <p:spPr>
          <a:xfrm>
            <a:off x="4986327" y="490957"/>
            <a:ext cx="1867477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Como funciona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FC14F5-D2F0-D25C-F24F-550A4BD94852}"/>
              </a:ext>
            </a:extLst>
          </p:cNvPr>
          <p:cNvSpPr/>
          <p:nvPr/>
        </p:nvSpPr>
        <p:spPr>
          <a:xfrm>
            <a:off x="3472563" y="2176871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AE6C6FC-6636-A8ED-F8AD-2D22B4149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97" y="3051408"/>
            <a:ext cx="695325" cy="2857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8C5F7F1-9A99-E1AB-AE1F-66FC03D9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0" y="2229131"/>
            <a:ext cx="695325" cy="28575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920DA0C4-A1B0-4AE6-9DAC-4DA7DD775352}"/>
              </a:ext>
            </a:extLst>
          </p:cNvPr>
          <p:cNvSpPr txBox="1">
            <a:spLocks/>
          </p:cNvSpPr>
          <p:nvPr/>
        </p:nvSpPr>
        <p:spPr>
          <a:xfrm>
            <a:off x="3472562" y="2515103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Router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7740D0C-A128-2A11-2B04-CF4A78AAD4CB}"/>
              </a:ext>
            </a:extLst>
          </p:cNvPr>
          <p:cNvSpPr/>
          <p:nvPr/>
        </p:nvSpPr>
        <p:spPr>
          <a:xfrm>
            <a:off x="3455783" y="3914077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DEF2A1A-B761-D6ED-657E-F2A68CCE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17" y="4788614"/>
            <a:ext cx="695325" cy="28575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B7E9F11-BF20-4405-D0CE-36226412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40" y="3966337"/>
            <a:ext cx="695325" cy="285750"/>
          </a:xfrm>
          <a:prstGeom prst="rect">
            <a:avLst/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24D7FA6B-FC7B-C369-138A-F4D99C0295A5}"/>
              </a:ext>
            </a:extLst>
          </p:cNvPr>
          <p:cNvSpPr txBox="1">
            <a:spLocks/>
          </p:cNvSpPr>
          <p:nvPr/>
        </p:nvSpPr>
        <p:spPr>
          <a:xfrm>
            <a:off x="3455782" y="4252309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Presenter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AA22281-4EF4-BB80-D360-49BB4146E3AD}"/>
              </a:ext>
            </a:extLst>
          </p:cNvPr>
          <p:cNvSpPr/>
          <p:nvPr/>
        </p:nvSpPr>
        <p:spPr>
          <a:xfrm>
            <a:off x="6561108" y="3912946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AF6BFB16-F8F9-DF50-6D0B-7E1063431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42" y="4787483"/>
            <a:ext cx="695325" cy="2857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58B0DB6-DF1E-12A0-F265-E384E0537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65" y="3965206"/>
            <a:ext cx="695325" cy="285750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A790099A-B16F-C3EE-59ED-8B03B81C769E}"/>
              </a:ext>
            </a:extLst>
          </p:cNvPr>
          <p:cNvSpPr txBox="1">
            <a:spLocks/>
          </p:cNvSpPr>
          <p:nvPr/>
        </p:nvSpPr>
        <p:spPr>
          <a:xfrm>
            <a:off x="6561107" y="4251178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Interactor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33548DC-12C9-9A66-C592-E57A250EE1A5}"/>
              </a:ext>
            </a:extLst>
          </p:cNvPr>
          <p:cNvSpPr/>
          <p:nvPr/>
        </p:nvSpPr>
        <p:spPr>
          <a:xfrm>
            <a:off x="9790871" y="2229313"/>
            <a:ext cx="200404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E320A822-B2AD-D1C4-34CC-4616491B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07" y="3103850"/>
            <a:ext cx="695325" cy="28575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C72A4157-E5B3-1D76-7CEB-9E092217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28" y="2281573"/>
            <a:ext cx="695325" cy="285750"/>
          </a:xfrm>
          <a:prstGeom prst="rect">
            <a:avLst/>
          </a:prstGeom>
        </p:spPr>
      </p:pic>
      <p:sp>
        <p:nvSpPr>
          <p:cNvPr id="44" name="Título 1">
            <a:extLst>
              <a:ext uri="{FF2B5EF4-FFF2-40B4-BE49-F238E27FC236}">
                <a16:creationId xmlns:a16="http://schemas.microsoft.com/office/drawing/2014/main" id="{9A8B9D48-5A66-4902-228E-947E1A70C641}"/>
              </a:ext>
            </a:extLst>
          </p:cNvPr>
          <p:cNvSpPr txBox="1">
            <a:spLocks/>
          </p:cNvSpPr>
          <p:nvPr/>
        </p:nvSpPr>
        <p:spPr>
          <a:xfrm>
            <a:off x="9790870" y="2567545"/>
            <a:ext cx="1924835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Entity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2E5D659A-E385-94B9-0542-7D833E53CD0A}"/>
              </a:ext>
            </a:extLst>
          </p:cNvPr>
          <p:cNvSpPr/>
          <p:nvPr/>
        </p:nvSpPr>
        <p:spPr>
          <a:xfrm>
            <a:off x="9824428" y="3774097"/>
            <a:ext cx="200404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0B2127CF-0183-F2BB-4D41-0A992AF4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864" y="4648634"/>
            <a:ext cx="695325" cy="28575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50F4BA3-C3E5-1DE4-53F1-1980D550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85" y="3826357"/>
            <a:ext cx="695325" cy="285750"/>
          </a:xfrm>
          <a:prstGeom prst="rect">
            <a:avLst/>
          </a:prstGeom>
        </p:spPr>
      </p:pic>
      <p:sp>
        <p:nvSpPr>
          <p:cNvPr id="48" name="Título 1">
            <a:extLst>
              <a:ext uri="{FF2B5EF4-FFF2-40B4-BE49-F238E27FC236}">
                <a16:creationId xmlns:a16="http://schemas.microsoft.com/office/drawing/2014/main" id="{CC898477-0AB3-2367-34F5-541E2BED36E6}"/>
              </a:ext>
            </a:extLst>
          </p:cNvPr>
          <p:cNvSpPr txBox="1">
            <a:spLocks/>
          </p:cNvSpPr>
          <p:nvPr/>
        </p:nvSpPr>
        <p:spPr>
          <a:xfrm>
            <a:off x="9824427" y="4112329"/>
            <a:ext cx="1924835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Entity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F45E439-31BD-6EBB-2994-39B817C54ED7}"/>
              </a:ext>
            </a:extLst>
          </p:cNvPr>
          <p:cNvSpPr/>
          <p:nvPr/>
        </p:nvSpPr>
        <p:spPr>
          <a:xfrm>
            <a:off x="9836531" y="5305696"/>
            <a:ext cx="200404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C694B38-C187-8AC1-F519-D92E3AC04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7" y="6180233"/>
            <a:ext cx="695325" cy="28575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9A9DF5D1-045E-9C7C-7954-0C6214455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88" y="5357956"/>
            <a:ext cx="695325" cy="285750"/>
          </a:xfrm>
          <a:prstGeom prst="rect">
            <a:avLst/>
          </a:prstGeom>
        </p:spPr>
      </p:pic>
      <p:sp>
        <p:nvSpPr>
          <p:cNvPr id="52" name="Título 1">
            <a:extLst>
              <a:ext uri="{FF2B5EF4-FFF2-40B4-BE49-F238E27FC236}">
                <a16:creationId xmlns:a16="http://schemas.microsoft.com/office/drawing/2014/main" id="{D8E0FD5D-56F9-6B51-FBBF-7EE5CF7AC9A1}"/>
              </a:ext>
            </a:extLst>
          </p:cNvPr>
          <p:cNvSpPr txBox="1">
            <a:spLocks/>
          </p:cNvSpPr>
          <p:nvPr/>
        </p:nvSpPr>
        <p:spPr>
          <a:xfrm>
            <a:off x="9836530" y="5643928"/>
            <a:ext cx="1924835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Entity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F099CBC-CA3A-D6B6-76BF-B7916A5450EF}"/>
              </a:ext>
            </a:extLst>
          </p:cNvPr>
          <p:cNvCxnSpPr>
            <a:cxnSpLocks/>
          </p:cNvCxnSpPr>
          <p:nvPr/>
        </p:nvCxnSpPr>
        <p:spPr>
          <a:xfrm flipV="1">
            <a:off x="4757956" y="3461905"/>
            <a:ext cx="0" cy="3755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B7A8AF8-20BD-FD6F-2131-68810F66F35F}"/>
              </a:ext>
            </a:extLst>
          </p:cNvPr>
          <p:cNvCxnSpPr>
            <a:cxnSpLocks/>
          </p:cNvCxnSpPr>
          <p:nvPr/>
        </p:nvCxnSpPr>
        <p:spPr>
          <a:xfrm>
            <a:off x="2996268" y="4560980"/>
            <a:ext cx="3257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0771227-EB0B-965B-B0E4-AD679CEAC3A3}"/>
              </a:ext>
            </a:extLst>
          </p:cNvPr>
          <p:cNvCxnSpPr>
            <a:cxnSpLocks/>
          </p:cNvCxnSpPr>
          <p:nvPr/>
        </p:nvCxnSpPr>
        <p:spPr>
          <a:xfrm>
            <a:off x="6159834" y="4560980"/>
            <a:ext cx="3257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DF580DB1-8D92-3163-DC20-D8F72B9E0DA7}"/>
              </a:ext>
            </a:extLst>
          </p:cNvPr>
          <p:cNvCxnSpPr>
            <a:cxnSpLocks/>
          </p:cNvCxnSpPr>
          <p:nvPr/>
        </p:nvCxnSpPr>
        <p:spPr>
          <a:xfrm>
            <a:off x="9315493" y="4478488"/>
            <a:ext cx="3257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71B5737-DDCD-5670-59B6-A6FD9F93C513}"/>
              </a:ext>
            </a:extLst>
          </p:cNvPr>
          <p:cNvCxnSpPr>
            <a:cxnSpLocks/>
          </p:cNvCxnSpPr>
          <p:nvPr/>
        </p:nvCxnSpPr>
        <p:spPr>
          <a:xfrm flipV="1">
            <a:off x="9315493" y="3103850"/>
            <a:ext cx="325772" cy="11471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56A73A1-28AD-943E-D6A2-D7C8D3FBB87D}"/>
              </a:ext>
            </a:extLst>
          </p:cNvPr>
          <p:cNvCxnSpPr>
            <a:cxnSpLocks/>
          </p:cNvCxnSpPr>
          <p:nvPr/>
        </p:nvCxnSpPr>
        <p:spPr>
          <a:xfrm>
            <a:off x="9333890" y="4772207"/>
            <a:ext cx="411322" cy="8714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4612506" y="358974"/>
            <a:ext cx="2703449" cy="154581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1578776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87475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62" y="773258"/>
            <a:ext cx="2561439" cy="991663"/>
          </a:xfrm>
        </p:spPr>
        <p:txBody>
          <a:bodyPr/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MVC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D35CF2-6631-3E4C-15D0-7B5E9FB3634C}"/>
              </a:ext>
            </a:extLst>
          </p:cNvPr>
          <p:cNvSpPr/>
          <p:nvPr/>
        </p:nvSpPr>
        <p:spPr>
          <a:xfrm>
            <a:off x="1225491" y="2499889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D2A8A39-0E30-3C2C-A1B8-4E6FFA9D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3374426"/>
            <a:ext cx="695325" cy="2857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2C72981-6ECE-0135-23B6-0AC4046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8" y="2552149"/>
            <a:ext cx="695325" cy="28575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B9A1E989-56F2-571B-CA6F-E0BE62CF765F}"/>
              </a:ext>
            </a:extLst>
          </p:cNvPr>
          <p:cNvSpPr txBox="1">
            <a:spLocks/>
          </p:cNvSpPr>
          <p:nvPr/>
        </p:nvSpPr>
        <p:spPr>
          <a:xfrm>
            <a:off x="1225490" y="2838121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ECABD3-2F15-1A49-255D-433995F2BEEE}"/>
              </a:ext>
            </a:extLst>
          </p:cNvPr>
          <p:cNvSpPr/>
          <p:nvPr/>
        </p:nvSpPr>
        <p:spPr>
          <a:xfrm>
            <a:off x="7996367" y="4505043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2E83F6-9A35-29F5-0093-2155A26D5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01" y="5379580"/>
            <a:ext cx="695325" cy="285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366AFF-23C5-A732-2B6D-396E42677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4" y="4557303"/>
            <a:ext cx="695325" cy="2857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B970D1A-7091-1592-29BC-7539F8B81AA0}"/>
              </a:ext>
            </a:extLst>
          </p:cNvPr>
          <p:cNvSpPr txBox="1">
            <a:spLocks/>
          </p:cNvSpPr>
          <p:nvPr/>
        </p:nvSpPr>
        <p:spPr>
          <a:xfrm>
            <a:off x="7996366" y="484327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Controller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16B9C11-01D3-A9CE-8EE1-3AF8FDF51A0A}"/>
              </a:ext>
            </a:extLst>
          </p:cNvPr>
          <p:cNvSpPr/>
          <p:nvPr/>
        </p:nvSpPr>
        <p:spPr>
          <a:xfrm>
            <a:off x="1225489" y="4845155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3A7B70-7A5B-6AA3-2320-BAA31D18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3" y="5719692"/>
            <a:ext cx="695325" cy="285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889EAF-847E-56B1-26A2-F81516F3E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6" y="4897415"/>
            <a:ext cx="695325" cy="2857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CF749F-FAFF-77AF-BEF0-520A0B0BC21D}"/>
              </a:ext>
            </a:extLst>
          </p:cNvPr>
          <p:cNvSpPr txBox="1">
            <a:spLocks/>
          </p:cNvSpPr>
          <p:nvPr/>
        </p:nvSpPr>
        <p:spPr>
          <a:xfrm>
            <a:off x="1225488" y="5183387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FCFC4F-1A36-A657-454A-7F6F1D192F58}"/>
              </a:ext>
            </a:extLst>
          </p:cNvPr>
          <p:cNvSpPr/>
          <p:nvPr/>
        </p:nvSpPr>
        <p:spPr>
          <a:xfrm>
            <a:off x="7996365" y="2649484"/>
            <a:ext cx="2636939" cy="105759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820487E-BFAD-F6A0-B293-3E05BB19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199" y="3423352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3CB5C1F-2C79-06C2-2198-4D9FAC2B6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2" y="2701743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AE91D722-FA5D-6FA5-6677-A229CE979138}"/>
              </a:ext>
            </a:extLst>
          </p:cNvPr>
          <p:cNvSpPr txBox="1">
            <a:spLocks/>
          </p:cNvSpPr>
          <p:nvPr/>
        </p:nvSpPr>
        <p:spPr>
          <a:xfrm>
            <a:off x="7996364" y="2928992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Input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06ECF94-7875-20ED-6A7B-80D88EB33EA8}"/>
              </a:ext>
            </a:extLst>
          </p:cNvPr>
          <p:cNvCxnSpPr/>
          <p:nvPr/>
        </p:nvCxnSpPr>
        <p:spPr>
          <a:xfrm>
            <a:off x="9311780" y="3808602"/>
            <a:ext cx="0" cy="528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180EB-E1D9-A10F-13F4-BF858FB3BB66}"/>
              </a:ext>
            </a:extLst>
          </p:cNvPr>
          <p:cNvCxnSpPr>
            <a:cxnSpLocks/>
          </p:cNvCxnSpPr>
          <p:nvPr/>
        </p:nvCxnSpPr>
        <p:spPr>
          <a:xfrm flipH="1">
            <a:off x="4085439" y="5142372"/>
            <a:ext cx="3776444" cy="4279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974FB-E0EF-E0F6-5F09-0A156BBA7BD3}"/>
              </a:ext>
            </a:extLst>
          </p:cNvPr>
          <p:cNvCxnSpPr>
            <a:cxnSpLocks/>
          </p:cNvCxnSpPr>
          <p:nvPr/>
        </p:nvCxnSpPr>
        <p:spPr>
          <a:xfrm flipH="1" flipV="1">
            <a:off x="4041173" y="3168218"/>
            <a:ext cx="3752200" cy="17291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7AEF4BC-F43E-6C7D-52E4-2A95698908B3}"/>
              </a:ext>
            </a:extLst>
          </p:cNvPr>
          <p:cNvCxnSpPr>
            <a:cxnSpLocks/>
          </p:cNvCxnSpPr>
          <p:nvPr/>
        </p:nvCxnSpPr>
        <p:spPr>
          <a:xfrm>
            <a:off x="2516698" y="3808602"/>
            <a:ext cx="0" cy="94795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7B47E028-2378-2A91-E643-A9318D3580BA}"/>
              </a:ext>
            </a:extLst>
          </p:cNvPr>
          <p:cNvSpPr txBox="1">
            <a:spLocks/>
          </p:cNvSpPr>
          <p:nvPr/>
        </p:nvSpPr>
        <p:spPr>
          <a:xfrm>
            <a:off x="4986327" y="583236"/>
            <a:ext cx="1867477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Como funciona</a:t>
            </a:r>
          </a:p>
        </p:txBody>
      </p:sp>
    </p:spTree>
    <p:extLst>
      <p:ext uri="{BB962C8B-B14F-4D97-AF65-F5344CB8AC3E}">
        <p14:creationId xmlns:p14="http://schemas.microsoft.com/office/powerpoint/2010/main" val="176762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369FAFF3-3144-56E5-ACC0-E76DC4A05175}"/>
              </a:ext>
            </a:extLst>
          </p:cNvPr>
          <p:cNvSpPr/>
          <p:nvPr/>
        </p:nvSpPr>
        <p:spPr>
          <a:xfrm>
            <a:off x="8305060" y="350585"/>
            <a:ext cx="2801264" cy="258507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4612506" y="350585"/>
            <a:ext cx="2703449" cy="258507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EA06E3-EBAC-ED5A-43C2-15D37A3C56E3}"/>
              </a:ext>
            </a:extLst>
          </p:cNvPr>
          <p:cNvSpPr/>
          <p:nvPr/>
        </p:nvSpPr>
        <p:spPr>
          <a:xfrm>
            <a:off x="4946668" y="1619175"/>
            <a:ext cx="1988191" cy="8482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8C8E2-75C7-46E6-F678-1310C723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947" y="1596501"/>
            <a:ext cx="1895912" cy="991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É um padrão de arquitetura de Software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2606739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87475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62" y="664201"/>
            <a:ext cx="2561439" cy="991663"/>
          </a:xfrm>
        </p:spPr>
        <p:txBody>
          <a:bodyPr/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MVP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DEBDF1-AF5C-A356-4217-8C5CB36FA033}"/>
              </a:ext>
            </a:extLst>
          </p:cNvPr>
          <p:cNvSpPr/>
          <p:nvPr/>
        </p:nvSpPr>
        <p:spPr>
          <a:xfrm>
            <a:off x="8519721" y="3849523"/>
            <a:ext cx="2636939" cy="2438227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8A2859-DA3A-7FD4-C2AE-0D5A9F1A3928}"/>
              </a:ext>
            </a:extLst>
          </p:cNvPr>
          <p:cNvSpPr/>
          <p:nvPr/>
        </p:nvSpPr>
        <p:spPr>
          <a:xfrm>
            <a:off x="8844094" y="4711382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56C196A-D6D1-FE0B-4C32-C8483024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99" y="5946300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6CDA7F-5A1B-95E9-850C-BE465272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67" y="3901783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FEFE9C23-3E87-6400-0630-D8FB0B18ECDB}"/>
              </a:ext>
            </a:extLst>
          </p:cNvPr>
          <p:cNvSpPr txBox="1">
            <a:spLocks/>
          </p:cNvSpPr>
          <p:nvPr/>
        </p:nvSpPr>
        <p:spPr>
          <a:xfrm>
            <a:off x="8519720" y="4140174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78964722-D75E-92D8-19FF-D0D683D92C93}"/>
              </a:ext>
            </a:extLst>
          </p:cNvPr>
          <p:cNvSpPr txBox="1">
            <a:spLocks/>
          </p:cNvSpPr>
          <p:nvPr/>
        </p:nvSpPr>
        <p:spPr>
          <a:xfrm>
            <a:off x="8414706" y="602791"/>
            <a:ext cx="2666451" cy="67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Tem finalidade de separar as camadas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3019709-5722-ACED-D66C-A112B6554575}"/>
              </a:ext>
            </a:extLst>
          </p:cNvPr>
          <p:cNvSpPr/>
          <p:nvPr/>
        </p:nvSpPr>
        <p:spPr>
          <a:xfrm>
            <a:off x="8833078" y="5159179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9167976-BDBA-2DEE-161A-08ADF7DE73DC}"/>
              </a:ext>
            </a:extLst>
          </p:cNvPr>
          <p:cNvSpPr txBox="1">
            <a:spLocks/>
          </p:cNvSpPr>
          <p:nvPr/>
        </p:nvSpPr>
        <p:spPr>
          <a:xfrm>
            <a:off x="8844092" y="4687919"/>
            <a:ext cx="1982116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Expõe campos e</a:t>
            </a:r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990964CB-23B4-3522-4DAA-BEC9F67CEECB}"/>
              </a:ext>
            </a:extLst>
          </p:cNvPr>
          <p:cNvSpPr txBox="1">
            <a:spLocks/>
          </p:cNvSpPr>
          <p:nvPr/>
        </p:nvSpPr>
        <p:spPr>
          <a:xfrm>
            <a:off x="8885725" y="5105529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Eventos que 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D35CF2-6631-3E4C-15D0-7B5E9FB3634C}"/>
              </a:ext>
            </a:extLst>
          </p:cNvPr>
          <p:cNvSpPr/>
          <p:nvPr/>
        </p:nvSpPr>
        <p:spPr>
          <a:xfrm>
            <a:off x="772485" y="3793930"/>
            <a:ext cx="2636939" cy="249382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437A24F-4568-5795-55D4-6E6EE229D75B}"/>
              </a:ext>
            </a:extLst>
          </p:cNvPr>
          <p:cNvSpPr/>
          <p:nvPr/>
        </p:nvSpPr>
        <p:spPr>
          <a:xfrm>
            <a:off x="1096858" y="4536343"/>
            <a:ext cx="1988191" cy="49320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D2A8A39-0E30-3C2C-A1B8-4E6FFA9D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19" y="5950680"/>
            <a:ext cx="695325" cy="2857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2C72981-6ECE-0135-23B6-0AC4046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3846190"/>
            <a:ext cx="695325" cy="28575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B9A1E989-56F2-571B-CA6F-E0BE62CF765F}"/>
              </a:ext>
            </a:extLst>
          </p:cNvPr>
          <p:cNvSpPr txBox="1">
            <a:spLocks/>
          </p:cNvSpPr>
          <p:nvPr/>
        </p:nvSpPr>
        <p:spPr>
          <a:xfrm>
            <a:off x="772484" y="3997938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38" name="Subtítulo 2">
            <a:extLst>
              <a:ext uri="{FF2B5EF4-FFF2-40B4-BE49-F238E27FC236}">
                <a16:creationId xmlns:a16="http://schemas.microsoft.com/office/drawing/2014/main" id="{86782AA8-339F-3712-D4CC-5D6BC198AD6F}"/>
              </a:ext>
            </a:extLst>
          </p:cNvPr>
          <p:cNvSpPr txBox="1">
            <a:spLocks/>
          </p:cNvSpPr>
          <p:nvPr/>
        </p:nvSpPr>
        <p:spPr>
          <a:xfrm>
            <a:off x="1165848" y="4487713"/>
            <a:ext cx="1895912" cy="563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Objetos que serão manipulados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8B62373-CAF5-8414-1137-4BD7A944B57F}"/>
              </a:ext>
            </a:extLst>
          </p:cNvPr>
          <p:cNvSpPr/>
          <p:nvPr/>
        </p:nvSpPr>
        <p:spPr>
          <a:xfrm>
            <a:off x="4646104" y="4036007"/>
            <a:ext cx="2636939" cy="26248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4335B4D2-D273-9029-096C-8355BE68E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38" y="6325042"/>
            <a:ext cx="695325" cy="28575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DE328896-0170-80A6-AB14-7E062F7B5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61" y="4189198"/>
            <a:ext cx="695325" cy="285750"/>
          </a:xfrm>
          <a:prstGeom prst="rect">
            <a:avLst/>
          </a:prstGeom>
        </p:spPr>
      </p:pic>
      <p:sp>
        <p:nvSpPr>
          <p:cNvPr id="44" name="Título 1">
            <a:extLst>
              <a:ext uri="{FF2B5EF4-FFF2-40B4-BE49-F238E27FC236}">
                <a16:creationId xmlns:a16="http://schemas.microsoft.com/office/drawing/2014/main" id="{B766B62A-EA74-4E45-3388-3CC334B38B6E}"/>
              </a:ext>
            </a:extLst>
          </p:cNvPr>
          <p:cNvSpPr txBox="1">
            <a:spLocks/>
          </p:cNvSpPr>
          <p:nvPr/>
        </p:nvSpPr>
        <p:spPr>
          <a:xfrm>
            <a:off x="4646103" y="443322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Presenter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BF5DCBB-2D37-BC8A-2F86-70732ED0C070}"/>
              </a:ext>
            </a:extLst>
          </p:cNvPr>
          <p:cNvSpPr/>
          <p:nvPr/>
        </p:nvSpPr>
        <p:spPr>
          <a:xfrm>
            <a:off x="4868188" y="4961469"/>
            <a:ext cx="2191290" cy="12742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Subtítulo 2">
            <a:extLst>
              <a:ext uri="{FF2B5EF4-FFF2-40B4-BE49-F238E27FC236}">
                <a16:creationId xmlns:a16="http://schemas.microsoft.com/office/drawing/2014/main" id="{CBB802CA-D388-5448-9096-165DDEF9BCE5}"/>
              </a:ext>
            </a:extLst>
          </p:cNvPr>
          <p:cNvSpPr txBox="1">
            <a:spLocks/>
          </p:cNvSpPr>
          <p:nvPr/>
        </p:nvSpPr>
        <p:spPr>
          <a:xfrm>
            <a:off x="4798762" y="4961691"/>
            <a:ext cx="2345705" cy="1321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Encarregado de atualizar e sincronizar o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quando o Model é alterado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D5E17100-7DC7-C92B-D635-B419BDF3A20C}"/>
              </a:ext>
            </a:extLst>
          </p:cNvPr>
          <p:cNvSpPr txBox="1">
            <a:spLocks/>
          </p:cNvSpPr>
          <p:nvPr/>
        </p:nvSpPr>
        <p:spPr>
          <a:xfrm>
            <a:off x="5056679" y="5457573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B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809FB07-CD2B-C78A-FD25-F84D63E683A6}"/>
              </a:ext>
            </a:extLst>
          </p:cNvPr>
          <p:cNvSpPr/>
          <p:nvPr/>
        </p:nvSpPr>
        <p:spPr>
          <a:xfrm>
            <a:off x="1035341" y="5105529"/>
            <a:ext cx="2177200" cy="7938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id="{77C83743-D191-2CB1-B35A-C8B7E8197FF6}"/>
              </a:ext>
            </a:extLst>
          </p:cNvPr>
          <p:cNvSpPr txBox="1">
            <a:spLocks/>
          </p:cNvSpPr>
          <p:nvPr/>
        </p:nvSpPr>
        <p:spPr>
          <a:xfrm>
            <a:off x="972209" y="5134012"/>
            <a:ext cx="2265499" cy="821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Expõe campos que o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irá atualizar quando sofrerem alteração na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pt-B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73DC975-DEF3-D888-BAFF-4185297D0C9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09422" y="5348432"/>
            <a:ext cx="12366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829CE0C-2FE7-7BD1-ADD8-5BB8853DD882}"/>
              </a:ext>
            </a:extLst>
          </p:cNvPr>
          <p:cNvCxnSpPr>
            <a:cxnSpLocks/>
          </p:cNvCxnSpPr>
          <p:nvPr/>
        </p:nvCxnSpPr>
        <p:spPr>
          <a:xfrm flipV="1">
            <a:off x="7276896" y="5302440"/>
            <a:ext cx="1236680" cy="21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355C7D6F-C68C-1DF1-EE88-F1B53F0E3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32" y="2643214"/>
            <a:ext cx="695325" cy="28575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DEA2278D-2C3A-B287-0B5F-DC1AA5B6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16" y="427375"/>
            <a:ext cx="695325" cy="285750"/>
          </a:xfrm>
          <a:prstGeom prst="rect">
            <a:avLst/>
          </a:prstGeom>
        </p:spPr>
      </p:pic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E107663D-89F6-B084-4E5A-7BB03C052D04}"/>
              </a:ext>
            </a:extLst>
          </p:cNvPr>
          <p:cNvCxnSpPr>
            <a:cxnSpLocks/>
          </p:cNvCxnSpPr>
          <p:nvPr/>
        </p:nvCxnSpPr>
        <p:spPr>
          <a:xfrm>
            <a:off x="1621859" y="3325673"/>
            <a:ext cx="8213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EE7FA06-9C08-19D8-66FC-F6C2561808A4}"/>
              </a:ext>
            </a:extLst>
          </p:cNvPr>
          <p:cNvCxnSpPr>
            <a:cxnSpLocks/>
          </p:cNvCxnSpPr>
          <p:nvPr/>
        </p:nvCxnSpPr>
        <p:spPr>
          <a:xfrm>
            <a:off x="1621859" y="3302612"/>
            <a:ext cx="0" cy="4913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8F3387E-5E55-C1D8-7568-9617B9793A0C}"/>
              </a:ext>
            </a:extLst>
          </p:cNvPr>
          <p:cNvCxnSpPr>
            <a:cxnSpLocks/>
          </p:cNvCxnSpPr>
          <p:nvPr/>
        </p:nvCxnSpPr>
        <p:spPr>
          <a:xfrm>
            <a:off x="7327744" y="1763517"/>
            <a:ext cx="9773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ítulo 1">
            <a:extLst>
              <a:ext uri="{FF2B5EF4-FFF2-40B4-BE49-F238E27FC236}">
                <a16:creationId xmlns:a16="http://schemas.microsoft.com/office/drawing/2014/main" id="{382172ED-F255-E26C-0D6E-58A0E59CB267}"/>
              </a:ext>
            </a:extLst>
          </p:cNvPr>
          <p:cNvSpPr txBox="1">
            <a:spLocks/>
          </p:cNvSpPr>
          <p:nvPr/>
        </p:nvSpPr>
        <p:spPr>
          <a:xfrm>
            <a:off x="5201646" y="3612874"/>
            <a:ext cx="1478234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Mediador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8AD3A4-4190-0A1F-E12F-AB3B241082CA}"/>
              </a:ext>
            </a:extLst>
          </p:cNvPr>
          <p:cNvSpPr/>
          <p:nvPr/>
        </p:nvSpPr>
        <p:spPr>
          <a:xfrm>
            <a:off x="8519720" y="1332529"/>
            <a:ext cx="2437402" cy="43545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43C65C-FA03-368A-F17C-7EA8EC3887D6}"/>
              </a:ext>
            </a:extLst>
          </p:cNvPr>
          <p:cNvSpPr/>
          <p:nvPr/>
        </p:nvSpPr>
        <p:spPr>
          <a:xfrm>
            <a:off x="8519720" y="1974013"/>
            <a:ext cx="2455854" cy="5974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7FF6A9E-2B77-FF04-68DE-EF8075D8667B}"/>
              </a:ext>
            </a:extLst>
          </p:cNvPr>
          <p:cNvSpPr txBox="1">
            <a:spLocks/>
          </p:cNvSpPr>
          <p:nvPr/>
        </p:nvSpPr>
        <p:spPr>
          <a:xfrm>
            <a:off x="8513576" y="1351243"/>
            <a:ext cx="2437402" cy="368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Camada de apresentação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7B7DF4C2-A8DE-CA12-D2D8-183A7024D123}"/>
              </a:ext>
            </a:extLst>
          </p:cNvPr>
          <p:cNvSpPr txBox="1">
            <a:spLocks/>
          </p:cNvSpPr>
          <p:nvPr/>
        </p:nvSpPr>
        <p:spPr>
          <a:xfrm>
            <a:off x="8576364" y="1935919"/>
            <a:ext cx="2341869" cy="43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 de dados 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04915F-D71B-F634-4080-9A62E4CF15F3}"/>
              </a:ext>
            </a:extLst>
          </p:cNvPr>
          <p:cNvSpPr txBox="1"/>
          <p:nvPr/>
        </p:nvSpPr>
        <p:spPr>
          <a:xfrm>
            <a:off x="8668130" y="2189350"/>
            <a:ext cx="2288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regras de Negócios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B489246-6124-DF1F-C582-B2298002F19A}"/>
              </a:ext>
            </a:extLst>
          </p:cNvPr>
          <p:cNvCxnSpPr>
            <a:cxnSpLocks/>
          </p:cNvCxnSpPr>
          <p:nvPr/>
        </p:nvCxnSpPr>
        <p:spPr>
          <a:xfrm>
            <a:off x="9835150" y="2935659"/>
            <a:ext cx="0" cy="4062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D39B8F3-687C-64C2-3BF9-35FA7135D50F}"/>
              </a:ext>
            </a:extLst>
          </p:cNvPr>
          <p:cNvSpPr/>
          <p:nvPr/>
        </p:nvSpPr>
        <p:spPr>
          <a:xfrm>
            <a:off x="8850600" y="5576789"/>
            <a:ext cx="1988191" cy="2857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218E67BD-96E0-C115-AECA-359E074BA1E6}"/>
              </a:ext>
            </a:extLst>
          </p:cNvPr>
          <p:cNvSpPr txBox="1">
            <a:spLocks/>
          </p:cNvSpPr>
          <p:nvPr/>
        </p:nvSpPr>
        <p:spPr>
          <a:xfrm>
            <a:off x="8950756" y="5519226"/>
            <a:ext cx="1895912" cy="36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precisa</a:t>
            </a:r>
          </a:p>
        </p:txBody>
      </p:sp>
    </p:spTree>
    <p:extLst>
      <p:ext uri="{BB962C8B-B14F-4D97-AF65-F5344CB8AC3E}">
        <p14:creationId xmlns:p14="http://schemas.microsoft.com/office/powerpoint/2010/main" val="81455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4612506" y="358974"/>
            <a:ext cx="2703449" cy="154581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1578776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87475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62" y="773258"/>
            <a:ext cx="2561439" cy="991663"/>
          </a:xfrm>
        </p:spPr>
        <p:txBody>
          <a:bodyPr/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MVP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D35CF2-6631-3E4C-15D0-7B5E9FB3634C}"/>
              </a:ext>
            </a:extLst>
          </p:cNvPr>
          <p:cNvSpPr/>
          <p:nvPr/>
        </p:nvSpPr>
        <p:spPr>
          <a:xfrm>
            <a:off x="1225491" y="2499889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D2A8A39-0E30-3C2C-A1B8-4E6FFA9D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3374426"/>
            <a:ext cx="695325" cy="2857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2C72981-6ECE-0135-23B6-0AC4046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8" y="2552149"/>
            <a:ext cx="695325" cy="28575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B9A1E989-56F2-571B-CA6F-E0BE62CF765F}"/>
              </a:ext>
            </a:extLst>
          </p:cNvPr>
          <p:cNvSpPr txBox="1">
            <a:spLocks/>
          </p:cNvSpPr>
          <p:nvPr/>
        </p:nvSpPr>
        <p:spPr>
          <a:xfrm>
            <a:off x="1225490" y="2838121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ECABD3-2F15-1A49-255D-433995F2BEEE}"/>
              </a:ext>
            </a:extLst>
          </p:cNvPr>
          <p:cNvSpPr/>
          <p:nvPr/>
        </p:nvSpPr>
        <p:spPr>
          <a:xfrm>
            <a:off x="7996367" y="4505043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2E83F6-9A35-29F5-0093-2155A26D5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01" y="5379580"/>
            <a:ext cx="695325" cy="285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366AFF-23C5-A732-2B6D-396E42677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4" y="4557303"/>
            <a:ext cx="695325" cy="2857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B970D1A-7091-1592-29BC-7539F8B81AA0}"/>
              </a:ext>
            </a:extLst>
          </p:cNvPr>
          <p:cNvSpPr txBox="1">
            <a:spLocks/>
          </p:cNvSpPr>
          <p:nvPr/>
        </p:nvSpPr>
        <p:spPr>
          <a:xfrm>
            <a:off x="7996366" y="484327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Presenter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16B9C11-01D3-A9CE-8EE1-3AF8FDF51A0A}"/>
              </a:ext>
            </a:extLst>
          </p:cNvPr>
          <p:cNvSpPr/>
          <p:nvPr/>
        </p:nvSpPr>
        <p:spPr>
          <a:xfrm>
            <a:off x="1225489" y="4845155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3A7B70-7A5B-6AA3-2320-BAA31D18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3" y="5719692"/>
            <a:ext cx="695325" cy="285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889EAF-847E-56B1-26A2-F81516F3E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6" y="4897415"/>
            <a:ext cx="695325" cy="2857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CF749F-FAFF-77AF-BEF0-520A0B0BC21D}"/>
              </a:ext>
            </a:extLst>
          </p:cNvPr>
          <p:cNvSpPr txBox="1">
            <a:spLocks/>
          </p:cNvSpPr>
          <p:nvPr/>
        </p:nvSpPr>
        <p:spPr>
          <a:xfrm>
            <a:off x="1225488" y="5183387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FCFC4F-1A36-A657-454A-7F6F1D192F58}"/>
              </a:ext>
            </a:extLst>
          </p:cNvPr>
          <p:cNvSpPr/>
          <p:nvPr/>
        </p:nvSpPr>
        <p:spPr>
          <a:xfrm>
            <a:off x="7996365" y="2649484"/>
            <a:ext cx="2636939" cy="105759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820487E-BFAD-F6A0-B293-3E05BB19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199" y="3423352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3CB5C1F-2C79-06C2-2198-4D9FAC2B6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2" y="2701743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AE91D722-FA5D-6FA5-6677-A229CE979138}"/>
              </a:ext>
            </a:extLst>
          </p:cNvPr>
          <p:cNvSpPr txBox="1">
            <a:spLocks/>
          </p:cNvSpPr>
          <p:nvPr/>
        </p:nvSpPr>
        <p:spPr>
          <a:xfrm>
            <a:off x="7996364" y="2928992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Input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06ECF94-7875-20ED-6A7B-80D88EB33EA8}"/>
              </a:ext>
            </a:extLst>
          </p:cNvPr>
          <p:cNvCxnSpPr>
            <a:cxnSpLocks/>
          </p:cNvCxnSpPr>
          <p:nvPr/>
        </p:nvCxnSpPr>
        <p:spPr>
          <a:xfrm flipH="1" flipV="1">
            <a:off x="4085439" y="2987493"/>
            <a:ext cx="3607266" cy="247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180EB-E1D9-A10F-13F4-BF858FB3BB66}"/>
              </a:ext>
            </a:extLst>
          </p:cNvPr>
          <p:cNvCxnSpPr>
            <a:cxnSpLocks/>
          </p:cNvCxnSpPr>
          <p:nvPr/>
        </p:nvCxnSpPr>
        <p:spPr>
          <a:xfrm flipH="1">
            <a:off x="4085439" y="5142372"/>
            <a:ext cx="3776444" cy="4279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974FB-E0EF-E0F6-5F09-0A156BBA7BD3}"/>
              </a:ext>
            </a:extLst>
          </p:cNvPr>
          <p:cNvCxnSpPr>
            <a:cxnSpLocks/>
          </p:cNvCxnSpPr>
          <p:nvPr/>
        </p:nvCxnSpPr>
        <p:spPr>
          <a:xfrm flipH="1" flipV="1">
            <a:off x="4085439" y="3254928"/>
            <a:ext cx="3707934" cy="16424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7B47E028-2378-2A91-E643-A9318D3580BA}"/>
              </a:ext>
            </a:extLst>
          </p:cNvPr>
          <p:cNvSpPr txBox="1">
            <a:spLocks/>
          </p:cNvSpPr>
          <p:nvPr/>
        </p:nvSpPr>
        <p:spPr>
          <a:xfrm>
            <a:off x="4986327" y="583236"/>
            <a:ext cx="1867477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Como funciona</a:t>
            </a:r>
          </a:p>
        </p:txBody>
      </p:sp>
    </p:spTree>
    <p:extLst>
      <p:ext uri="{BB962C8B-B14F-4D97-AF65-F5344CB8AC3E}">
        <p14:creationId xmlns:p14="http://schemas.microsoft.com/office/powerpoint/2010/main" val="348983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379" y="628785"/>
            <a:ext cx="2561439" cy="991663"/>
          </a:xfrm>
        </p:spPr>
        <p:txBody>
          <a:bodyPr/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MVC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16B9C11-01D3-A9CE-8EE1-3AF8FDF51A0A}"/>
              </a:ext>
            </a:extLst>
          </p:cNvPr>
          <p:cNvSpPr/>
          <p:nvPr/>
        </p:nvSpPr>
        <p:spPr>
          <a:xfrm>
            <a:off x="1400961" y="2094418"/>
            <a:ext cx="3825380" cy="442382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3A7B70-7A5B-6AA3-2320-BAA31D18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13" y="6103118"/>
            <a:ext cx="695325" cy="285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889EAF-847E-56B1-26A2-F81516F3E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1" y="2205401"/>
            <a:ext cx="695325" cy="28575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8C474262-8A6A-4C57-3F2B-1FA1A144A11B}"/>
              </a:ext>
            </a:extLst>
          </p:cNvPr>
          <p:cNvSpPr txBox="1">
            <a:spLocks/>
          </p:cNvSpPr>
          <p:nvPr/>
        </p:nvSpPr>
        <p:spPr>
          <a:xfrm>
            <a:off x="6555772" y="628785"/>
            <a:ext cx="2561439" cy="991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MVP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88CB1A1-81C4-97B0-27EF-7ADE63F88CF7}"/>
              </a:ext>
            </a:extLst>
          </p:cNvPr>
          <p:cNvSpPr txBox="1">
            <a:spLocks/>
          </p:cNvSpPr>
          <p:nvPr/>
        </p:nvSpPr>
        <p:spPr>
          <a:xfrm>
            <a:off x="5116604" y="485311"/>
            <a:ext cx="1019003" cy="78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V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CF9C2BE2-90E8-FEBD-523C-9D479B7947FA}"/>
              </a:ext>
            </a:extLst>
          </p:cNvPr>
          <p:cNvSpPr txBox="1">
            <a:spLocks/>
          </p:cNvSpPr>
          <p:nvPr/>
        </p:nvSpPr>
        <p:spPr>
          <a:xfrm>
            <a:off x="5418383" y="834747"/>
            <a:ext cx="1019003" cy="78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237F639-4948-C454-A8AA-645CCB467B30}"/>
              </a:ext>
            </a:extLst>
          </p:cNvPr>
          <p:cNvSpPr/>
          <p:nvPr/>
        </p:nvSpPr>
        <p:spPr>
          <a:xfrm>
            <a:off x="1610687" y="2717540"/>
            <a:ext cx="3386132" cy="78061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8FE9B60D-B112-9647-1575-40392F494709}"/>
              </a:ext>
            </a:extLst>
          </p:cNvPr>
          <p:cNvSpPr txBox="1">
            <a:spLocks/>
          </p:cNvSpPr>
          <p:nvPr/>
        </p:nvSpPr>
        <p:spPr>
          <a:xfrm>
            <a:off x="1761688" y="2765929"/>
            <a:ext cx="3036815" cy="664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baseado em comportamentos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B8B18D-5BD6-7A92-5EB7-225086E82327}"/>
              </a:ext>
            </a:extLst>
          </p:cNvPr>
          <p:cNvSpPr/>
          <p:nvPr/>
        </p:nvSpPr>
        <p:spPr>
          <a:xfrm>
            <a:off x="1610687" y="3800740"/>
            <a:ext cx="3386132" cy="9508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A74B6101-89C1-F1BF-3B37-2893C3E6D0A7}"/>
              </a:ext>
            </a:extLst>
          </p:cNvPr>
          <p:cNvSpPr txBox="1">
            <a:spLocks/>
          </p:cNvSpPr>
          <p:nvPr/>
        </p:nvSpPr>
        <p:spPr>
          <a:xfrm>
            <a:off x="1761688" y="3849130"/>
            <a:ext cx="3036815" cy="838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Esses comportamentos podem ser compartilhados em múltiplas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endParaRPr lang="pt-B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D45671-2E0D-647B-8D56-308AC368061A}"/>
              </a:ext>
            </a:extLst>
          </p:cNvPr>
          <p:cNvSpPr/>
          <p:nvPr/>
        </p:nvSpPr>
        <p:spPr>
          <a:xfrm>
            <a:off x="1610687" y="5018528"/>
            <a:ext cx="3386132" cy="8126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7D093358-0B86-7C21-43D8-F3C3CB19B86B}"/>
              </a:ext>
            </a:extLst>
          </p:cNvPr>
          <p:cNvSpPr txBox="1">
            <a:spLocks/>
          </p:cNvSpPr>
          <p:nvPr/>
        </p:nvSpPr>
        <p:spPr>
          <a:xfrm>
            <a:off x="1761688" y="5066917"/>
            <a:ext cx="3036815" cy="90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Tendo menor burocracia e rápido reaproveitamento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6FB0F6B-DBDE-5BFE-A925-F406ED2E2012}"/>
              </a:ext>
            </a:extLst>
          </p:cNvPr>
          <p:cNvSpPr/>
          <p:nvPr/>
        </p:nvSpPr>
        <p:spPr>
          <a:xfrm>
            <a:off x="6663655" y="2094418"/>
            <a:ext cx="3825380" cy="442382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F6129A8C-4846-57D1-4626-E21E48311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07" y="6103118"/>
            <a:ext cx="695325" cy="28575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FBB9480E-3E20-4ECA-673A-02C8851D3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75" y="2205401"/>
            <a:ext cx="695325" cy="285750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0284627B-9FBA-3C9B-F484-5ACB5BE97009}"/>
              </a:ext>
            </a:extLst>
          </p:cNvPr>
          <p:cNvSpPr/>
          <p:nvPr/>
        </p:nvSpPr>
        <p:spPr>
          <a:xfrm>
            <a:off x="6873381" y="2742707"/>
            <a:ext cx="3386132" cy="78061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Subtítulo 2">
            <a:extLst>
              <a:ext uri="{FF2B5EF4-FFF2-40B4-BE49-F238E27FC236}">
                <a16:creationId xmlns:a16="http://schemas.microsoft.com/office/drawing/2014/main" id="{ACDE590F-7E96-5986-699A-0C0B800DCC30}"/>
              </a:ext>
            </a:extLst>
          </p:cNvPr>
          <p:cNvSpPr txBox="1">
            <a:spLocks/>
          </p:cNvSpPr>
          <p:nvPr/>
        </p:nvSpPr>
        <p:spPr>
          <a:xfrm>
            <a:off x="7024382" y="2791096"/>
            <a:ext cx="3036815" cy="81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Pela separação entre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e o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garente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testes +fáceis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FB86776-777C-376D-8FBF-D9633576AE0D}"/>
              </a:ext>
            </a:extLst>
          </p:cNvPr>
          <p:cNvSpPr/>
          <p:nvPr/>
        </p:nvSpPr>
        <p:spPr>
          <a:xfrm>
            <a:off x="6873381" y="3864163"/>
            <a:ext cx="3386132" cy="78061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Subtítulo 2">
            <a:extLst>
              <a:ext uri="{FF2B5EF4-FFF2-40B4-BE49-F238E27FC236}">
                <a16:creationId xmlns:a16="http://schemas.microsoft.com/office/drawing/2014/main" id="{21CB6B6D-B304-2C37-18D4-16D2D99E97C5}"/>
              </a:ext>
            </a:extLst>
          </p:cNvPr>
          <p:cNvSpPr txBox="1">
            <a:spLocks/>
          </p:cNvSpPr>
          <p:nvPr/>
        </p:nvSpPr>
        <p:spPr>
          <a:xfrm>
            <a:off x="7024382" y="3912553"/>
            <a:ext cx="3036815" cy="83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Interfaces são criados com relacionamento 1:1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809227-CBFB-53A7-4DB6-91B05DC66522}"/>
              </a:ext>
            </a:extLst>
          </p:cNvPr>
          <p:cNvSpPr/>
          <p:nvPr/>
        </p:nvSpPr>
        <p:spPr>
          <a:xfrm>
            <a:off x="6873381" y="5007175"/>
            <a:ext cx="3386132" cy="8126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AD888726-197C-0A8F-4F1E-6AFB5714F2F4}"/>
              </a:ext>
            </a:extLst>
          </p:cNvPr>
          <p:cNvSpPr txBox="1">
            <a:spLocks/>
          </p:cNvSpPr>
          <p:nvPr/>
        </p:nvSpPr>
        <p:spPr>
          <a:xfrm>
            <a:off x="7024382" y="5055564"/>
            <a:ext cx="3036815" cy="90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 seja, para cada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existirá um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84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1208714" y="409307"/>
            <a:ext cx="2703449" cy="594849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7" y="5989440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3" y="446198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93" y="823592"/>
            <a:ext cx="2561439" cy="99166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MVVM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DEBDF1-AF5C-A356-4217-8C5CB36FA033}"/>
              </a:ext>
            </a:extLst>
          </p:cNvPr>
          <p:cNvSpPr/>
          <p:nvPr/>
        </p:nvSpPr>
        <p:spPr>
          <a:xfrm>
            <a:off x="8268051" y="409308"/>
            <a:ext cx="2636939" cy="3212923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8A2859-DA3A-7FD4-C2AE-0D5A9F1A3928}"/>
              </a:ext>
            </a:extLst>
          </p:cNvPr>
          <p:cNvSpPr/>
          <p:nvPr/>
        </p:nvSpPr>
        <p:spPr>
          <a:xfrm>
            <a:off x="8592425" y="1305508"/>
            <a:ext cx="1988191" cy="17724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56C196A-D6D1-FE0B-4C32-C8483024C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30" y="3219297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56CDA7F-5A1B-95E9-850C-BE465272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98" y="461568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FEFE9C23-3E87-6400-0630-D8FB0B18ECDB}"/>
              </a:ext>
            </a:extLst>
          </p:cNvPr>
          <p:cNvSpPr txBox="1">
            <a:spLocks/>
          </p:cNvSpPr>
          <p:nvPr/>
        </p:nvSpPr>
        <p:spPr>
          <a:xfrm>
            <a:off x="8268051" y="699992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9167976-BDBA-2DEE-161A-08ADF7DE73DC}"/>
              </a:ext>
            </a:extLst>
          </p:cNvPr>
          <p:cNvSpPr txBox="1">
            <a:spLocks/>
          </p:cNvSpPr>
          <p:nvPr/>
        </p:nvSpPr>
        <p:spPr>
          <a:xfrm>
            <a:off x="8592423" y="1282046"/>
            <a:ext cx="1982116" cy="177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É a lógica de negócios que impulsiona a aplicação e quaisquer objetos de negócios.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8A976C0-C403-759F-E200-EC8A7D5E88F8}"/>
              </a:ext>
            </a:extLst>
          </p:cNvPr>
          <p:cNvSpPr txBox="1">
            <a:spLocks/>
          </p:cNvSpPr>
          <p:nvPr/>
        </p:nvSpPr>
        <p:spPr>
          <a:xfrm>
            <a:off x="1970809" y="710421"/>
            <a:ext cx="1478234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Modelo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059A39-A34A-15FE-DD3B-E06F24677587}"/>
              </a:ext>
            </a:extLst>
          </p:cNvPr>
          <p:cNvSpPr/>
          <p:nvPr/>
        </p:nvSpPr>
        <p:spPr>
          <a:xfrm>
            <a:off x="1426130" y="1813965"/>
            <a:ext cx="2281354" cy="10886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5C86473-B503-F008-5FC0-0E4ADEA0AD99}"/>
              </a:ext>
            </a:extLst>
          </p:cNvPr>
          <p:cNvSpPr txBox="1">
            <a:spLocks/>
          </p:cNvSpPr>
          <p:nvPr/>
        </p:nvSpPr>
        <p:spPr>
          <a:xfrm>
            <a:off x="1426130" y="1790503"/>
            <a:ext cx="2281354" cy="11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Originalmente criado para app. </a:t>
            </a:r>
            <a:r>
              <a:rPr lang="pt-B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Windowns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Presentatios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Foundation(WPF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FEFF65B-3E35-3E39-86DA-D46511775132}"/>
              </a:ext>
            </a:extLst>
          </p:cNvPr>
          <p:cNvSpPr/>
          <p:nvPr/>
        </p:nvSpPr>
        <p:spPr>
          <a:xfrm>
            <a:off x="1438012" y="3221826"/>
            <a:ext cx="2281354" cy="10886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4B704D-F52B-15E8-0C9A-75CE0C4A99C9}"/>
              </a:ext>
            </a:extLst>
          </p:cNvPr>
          <p:cNvSpPr txBox="1">
            <a:spLocks/>
          </p:cNvSpPr>
          <p:nvPr/>
        </p:nvSpPr>
        <p:spPr>
          <a:xfrm>
            <a:off x="1438012" y="3198364"/>
            <a:ext cx="2281354" cy="11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Usando XAML para separar a interface do usuário(UI) da lógica de negócios.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F6B0991-86FF-3875-5605-0781AB20365A}"/>
              </a:ext>
            </a:extLst>
          </p:cNvPr>
          <p:cNvSpPr/>
          <p:nvPr/>
        </p:nvSpPr>
        <p:spPr>
          <a:xfrm>
            <a:off x="1426130" y="4672487"/>
            <a:ext cx="2281354" cy="10886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5181AF7A-6FF4-859D-DF7F-CE03E27A973E}"/>
              </a:ext>
            </a:extLst>
          </p:cNvPr>
          <p:cNvSpPr txBox="1">
            <a:spLocks/>
          </p:cNvSpPr>
          <p:nvPr/>
        </p:nvSpPr>
        <p:spPr>
          <a:xfrm>
            <a:off x="1426130" y="4649025"/>
            <a:ext cx="2281354" cy="11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Aproveitando ao máximo o data </a:t>
            </a:r>
            <a:r>
              <a:rPr lang="pt-BR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(vinculação de dados).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51BE4C8-3552-306A-7085-547DFCEBC17F}"/>
              </a:ext>
            </a:extLst>
          </p:cNvPr>
          <p:cNvSpPr txBox="1">
            <a:spLocks/>
          </p:cNvSpPr>
          <p:nvPr/>
        </p:nvSpPr>
        <p:spPr>
          <a:xfrm>
            <a:off x="4447266" y="2621950"/>
            <a:ext cx="3490334" cy="1073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Composto por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B32387E-7084-7FCE-91C2-BDA4136915CB}"/>
              </a:ext>
            </a:extLst>
          </p:cNvPr>
          <p:cNvSpPr/>
          <p:nvPr/>
        </p:nvSpPr>
        <p:spPr>
          <a:xfrm>
            <a:off x="8268051" y="3912915"/>
            <a:ext cx="2636939" cy="244488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547AB2D-FB53-4417-9E71-3887DC0672AF}"/>
              </a:ext>
            </a:extLst>
          </p:cNvPr>
          <p:cNvSpPr/>
          <p:nvPr/>
        </p:nvSpPr>
        <p:spPr>
          <a:xfrm>
            <a:off x="8592425" y="4817503"/>
            <a:ext cx="1988191" cy="9950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0E7F7BBF-943C-EA71-F2FD-6C48083F3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30" y="5983713"/>
            <a:ext cx="695325" cy="28575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D58B3EF-3D5C-19A8-3DC3-747DCD64A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98" y="3965174"/>
            <a:ext cx="695325" cy="285750"/>
          </a:xfrm>
          <a:prstGeom prst="rect">
            <a:avLst/>
          </a:prstGeom>
        </p:spPr>
      </p:pic>
      <p:sp>
        <p:nvSpPr>
          <p:cNvPr id="53" name="Título 1">
            <a:extLst>
              <a:ext uri="{FF2B5EF4-FFF2-40B4-BE49-F238E27FC236}">
                <a16:creationId xmlns:a16="http://schemas.microsoft.com/office/drawing/2014/main" id="{1C53C81C-13FF-CF09-8C1E-8AD6ED817543}"/>
              </a:ext>
            </a:extLst>
          </p:cNvPr>
          <p:cNvSpPr txBox="1">
            <a:spLocks/>
          </p:cNvSpPr>
          <p:nvPr/>
        </p:nvSpPr>
        <p:spPr>
          <a:xfrm>
            <a:off x="8268051" y="4203598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Subtítulo 2">
            <a:extLst>
              <a:ext uri="{FF2B5EF4-FFF2-40B4-BE49-F238E27FC236}">
                <a16:creationId xmlns:a16="http://schemas.microsoft.com/office/drawing/2014/main" id="{D9D4EB2F-73ED-4FCF-B97B-39388CBC6AC2}"/>
              </a:ext>
            </a:extLst>
          </p:cNvPr>
          <p:cNvSpPr txBox="1">
            <a:spLocks/>
          </p:cNvSpPr>
          <p:nvPr/>
        </p:nvSpPr>
        <p:spPr>
          <a:xfrm>
            <a:off x="8592423" y="4794041"/>
            <a:ext cx="1982116" cy="101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Esta é a camada da Interface do usuário.</a:t>
            </a:r>
          </a:p>
        </p:txBody>
      </p:sp>
    </p:spTree>
    <p:extLst>
      <p:ext uri="{BB962C8B-B14F-4D97-AF65-F5344CB8AC3E}">
        <p14:creationId xmlns:p14="http://schemas.microsoft.com/office/powerpoint/2010/main" val="14228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2348918" y="2196299"/>
            <a:ext cx="6937696" cy="44310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76" y="6333164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23" y="2233189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9465" y="2431049"/>
            <a:ext cx="4296602" cy="649336"/>
          </a:xfrm>
        </p:spPr>
        <p:txBody>
          <a:bodyPr>
            <a:noAutofit/>
          </a:bodyPr>
          <a:lstStyle/>
          <a:p>
            <a:r>
              <a:rPr lang="pt-BR" sz="40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r>
              <a:rPr lang="pt-BR" sz="4000" dirty="0">
                <a:solidFill>
                  <a:srgbClr val="FAD147"/>
                </a:solidFill>
                <a:latin typeface="Arial Black" panose="020B0A04020102020204" pitchFamily="34" charset="0"/>
              </a:rPr>
              <a:t>-Model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059A39-A34A-15FE-DD3B-E06F24677587}"/>
              </a:ext>
            </a:extLst>
          </p:cNvPr>
          <p:cNvSpPr/>
          <p:nvPr/>
        </p:nvSpPr>
        <p:spPr>
          <a:xfrm>
            <a:off x="2848229" y="3198284"/>
            <a:ext cx="5901487" cy="4173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5C86473-B503-F008-5FC0-0E4ADEA0AD99}"/>
              </a:ext>
            </a:extLst>
          </p:cNvPr>
          <p:cNvSpPr txBox="1">
            <a:spLocks/>
          </p:cNvSpPr>
          <p:nvPr/>
        </p:nvSpPr>
        <p:spPr>
          <a:xfrm>
            <a:off x="2848229" y="3174822"/>
            <a:ext cx="5901487" cy="111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Esta camada age como a cola das aplicações.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BCA1B2-1898-193C-AAFF-DDB397E6928A}"/>
              </a:ext>
            </a:extLst>
          </p:cNvPr>
          <p:cNvSpPr/>
          <p:nvPr/>
        </p:nvSpPr>
        <p:spPr>
          <a:xfrm>
            <a:off x="4612506" y="291862"/>
            <a:ext cx="2703449" cy="154581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9A3A38-F13E-9A3C-C6EB-3B597A1EA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1511664"/>
            <a:ext cx="695325" cy="285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B063F7-D177-22DF-9875-48737B4DD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20363"/>
            <a:ext cx="695325" cy="28575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3034158C-762A-ED3F-23E8-676847D58F3F}"/>
              </a:ext>
            </a:extLst>
          </p:cNvPr>
          <p:cNvSpPr txBox="1">
            <a:spLocks/>
          </p:cNvSpPr>
          <p:nvPr/>
        </p:nvSpPr>
        <p:spPr>
          <a:xfrm>
            <a:off x="4646062" y="561755"/>
            <a:ext cx="2561439" cy="808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MVVM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BDAA4A22-3C4E-A2B2-5DD9-5EE3ADA278A4}"/>
              </a:ext>
            </a:extLst>
          </p:cNvPr>
          <p:cNvSpPr txBox="1">
            <a:spLocks/>
          </p:cNvSpPr>
          <p:nvPr/>
        </p:nvSpPr>
        <p:spPr>
          <a:xfrm>
            <a:off x="5025915" y="1159070"/>
            <a:ext cx="1867477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Composto por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7C3EF0-8892-2E1B-8DBD-E3F83911CD98}"/>
              </a:ext>
            </a:extLst>
          </p:cNvPr>
          <p:cNvSpPr/>
          <p:nvPr/>
        </p:nvSpPr>
        <p:spPr>
          <a:xfrm>
            <a:off x="2848229" y="3767942"/>
            <a:ext cx="5901487" cy="417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42DECAB3-4F9B-BE42-515F-46028229B107}"/>
              </a:ext>
            </a:extLst>
          </p:cNvPr>
          <p:cNvSpPr txBox="1">
            <a:spLocks/>
          </p:cNvSpPr>
          <p:nvPr/>
        </p:nvSpPr>
        <p:spPr>
          <a:xfrm>
            <a:off x="2848229" y="3744479"/>
            <a:ext cx="5901487" cy="41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Coordenam as operações entre a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e as camadas model.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93126A-C2E5-033C-FA9A-40BFD12C6AA5}"/>
              </a:ext>
            </a:extLst>
          </p:cNvPr>
          <p:cNvSpPr/>
          <p:nvPr/>
        </p:nvSpPr>
        <p:spPr>
          <a:xfrm>
            <a:off x="2848229" y="4348830"/>
            <a:ext cx="5901487" cy="417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217FC0C3-5443-A594-DF3A-291B50A8403C}"/>
              </a:ext>
            </a:extLst>
          </p:cNvPr>
          <p:cNvSpPr txBox="1">
            <a:spLocks/>
          </p:cNvSpPr>
          <p:nvPr/>
        </p:nvSpPr>
        <p:spPr>
          <a:xfrm>
            <a:off x="2848229" y="4325367"/>
            <a:ext cx="5901487" cy="41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Contém propriedades que a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vai obter ou definir.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2F8583-2791-EC30-59E3-1427CA076D6E}"/>
              </a:ext>
            </a:extLst>
          </p:cNvPr>
          <p:cNvSpPr/>
          <p:nvPr/>
        </p:nvSpPr>
        <p:spPr>
          <a:xfrm>
            <a:off x="2848229" y="4909190"/>
            <a:ext cx="5901487" cy="659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ACAFF0D3-0777-2FEB-EB18-B9B6DEFEBD25}"/>
              </a:ext>
            </a:extLst>
          </p:cNvPr>
          <p:cNvSpPr txBox="1">
            <a:spLocks/>
          </p:cNvSpPr>
          <p:nvPr/>
        </p:nvSpPr>
        <p:spPr>
          <a:xfrm>
            <a:off x="2848229" y="4885727"/>
            <a:ext cx="5901487" cy="6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Funções para cada operação que pode ser feita pelo Usuário em cada </a:t>
            </a:r>
            <a:r>
              <a:rPr lang="pt-B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B5114F0-4314-D4C9-0994-2FD848B77D74}"/>
              </a:ext>
            </a:extLst>
          </p:cNvPr>
          <p:cNvSpPr/>
          <p:nvPr/>
        </p:nvSpPr>
        <p:spPr>
          <a:xfrm>
            <a:off x="2848229" y="5689054"/>
            <a:ext cx="5901487" cy="4935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id="{3B85DE42-B0AB-8396-C75C-48ACB6256B24}"/>
              </a:ext>
            </a:extLst>
          </p:cNvPr>
          <p:cNvSpPr txBox="1">
            <a:spLocks/>
          </p:cNvSpPr>
          <p:nvPr/>
        </p:nvSpPr>
        <p:spPr>
          <a:xfrm>
            <a:off x="2848229" y="5707536"/>
            <a:ext cx="5901487" cy="493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Se necessário evocará operações sobre a camada Model.</a:t>
            </a:r>
          </a:p>
        </p:txBody>
      </p:sp>
    </p:spTree>
    <p:extLst>
      <p:ext uri="{BB962C8B-B14F-4D97-AF65-F5344CB8AC3E}">
        <p14:creationId xmlns:p14="http://schemas.microsoft.com/office/powerpoint/2010/main" val="267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4612506" y="358974"/>
            <a:ext cx="2703449" cy="1545815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19" y="1578776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85" y="387475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062" y="773258"/>
            <a:ext cx="2561439" cy="99166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AD147"/>
                </a:solidFill>
                <a:latin typeface="Arial Black" panose="020B0A04020102020204" pitchFamily="34" charset="0"/>
              </a:rPr>
              <a:t>MVVM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9D35CF2-6631-3E4C-15D0-7B5E9FB3634C}"/>
              </a:ext>
            </a:extLst>
          </p:cNvPr>
          <p:cNvSpPr/>
          <p:nvPr/>
        </p:nvSpPr>
        <p:spPr>
          <a:xfrm>
            <a:off x="1225491" y="2499889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6D2A8A39-0E30-3C2C-A1B8-4E6FFA9D1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5" y="3374426"/>
            <a:ext cx="695325" cy="28575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2C72981-6ECE-0135-23B6-0AC4046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8" y="2552149"/>
            <a:ext cx="695325" cy="28575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B9A1E989-56F2-571B-CA6F-E0BE62CF765F}"/>
              </a:ext>
            </a:extLst>
          </p:cNvPr>
          <p:cNvSpPr txBox="1">
            <a:spLocks/>
          </p:cNvSpPr>
          <p:nvPr/>
        </p:nvSpPr>
        <p:spPr>
          <a:xfrm>
            <a:off x="1225490" y="2838121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endParaRPr lang="pt-BR" sz="3200" dirty="0">
              <a:solidFill>
                <a:srgbClr val="FAD147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ECABD3-2F15-1A49-255D-433995F2BEEE}"/>
              </a:ext>
            </a:extLst>
          </p:cNvPr>
          <p:cNvSpPr/>
          <p:nvPr/>
        </p:nvSpPr>
        <p:spPr>
          <a:xfrm>
            <a:off x="7996367" y="4505043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2E83F6-9A35-29F5-0093-2155A26D5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01" y="5379580"/>
            <a:ext cx="695325" cy="285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366AFF-23C5-A732-2B6D-396E42677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4" y="4557303"/>
            <a:ext cx="695325" cy="2857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B970D1A-7091-1592-29BC-7539F8B81AA0}"/>
              </a:ext>
            </a:extLst>
          </p:cNvPr>
          <p:cNvSpPr txBox="1">
            <a:spLocks/>
          </p:cNvSpPr>
          <p:nvPr/>
        </p:nvSpPr>
        <p:spPr>
          <a:xfrm>
            <a:off x="7996366" y="4843275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>
                <a:solidFill>
                  <a:srgbClr val="FAD147"/>
                </a:solidFill>
                <a:latin typeface="Arial Black" panose="020B0A04020102020204" pitchFamily="34" charset="0"/>
              </a:rPr>
              <a:t>View</a:t>
            </a:r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-Model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16B9C11-01D3-A9CE-8EE1-3AF8FDF51A0A}"/>
              </a:ext>
            </a:extLst>
          </p:cNvPr>
          <p:cNvSpPr/>
          <p:nvPr/>
        </p:nvSpPr>
        <p:spPr>
          <a:xfrm>
            <a:off x="1225489" y="4845155"/>
            <a:ext cx="2636939" cy="1214649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3A7B70-7A5B-6AA3-2320-BAA31D18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3" y="5719692"/>
            <a:ext cx="695325" cy="285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889EAF-847E-56B1-26A2-F81516F3E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46" y="4897415"/>
            <a:ext cx="695325" cy="2857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3CF749F-FAFF-77AF-BEF0-520A0B0BC21D}"/>
              </a:ext>
            </a:extLst>
          </p:cNvPr>
          <p:cNvSpPr txBox="1">
            <a:spLocks/>
          </p:cNvSpPr>
          <p:nvPr/>
        </p:nvSpPr>
        <p:spPr>
          <a:xfrm>
            <a:off x="1225488" y="5183387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FFCFC4F-1A36-A657-454A-7F6F1D192F58}"/>
              </a:ext>
            </a:extLst>
          </p:cNvPr>
          <p:cNvSpPr/>
          <p:nvPr/>
        </p:nvSpPr>
        <p:spPr>
          <a:xfrm>
            <a:off x="7996365" y="2649484"/>
            <a:ext cx="2636939" cy="1057598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820487E-BFAD-F6A0-B293-3E05BB19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199" y="3423352"/>
            <a:ext cx="695325" cy="2857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3CB5C1F-2C79-06C2-2198-4D9FAC2B6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2" y="2701743"/>
            <a:ext cx="695325" cy="28575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AE91D722-FA5D-6FA5-6677-A229CE979138}"/>
              </a:ext>
            </a:extLst>
          </p:cNvPr>
          <p:cNvSpPr txBox="1">
            <a:spLocks/>
          </p:cNvSpPr>
          <p:nvPr/>
        </p:nvSpPr>
        <p:spPr>
          <a:xfrm>
            <a:off x="7996364" y="2928992"/>
            <a:ext cx="2636938" cy="563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FAD147"/>
                </a:solidFill>
                <a:latin typeface="Arial Black" panose="020B0A04020102020204" pitchFamily="34" charset="0"/>
              </a:rPr>
              <a:t>Input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06ECF94-7875-20ED-6A7B-80D88EB33EA8}"/>
              </a:ext>
            </a:extLst>
          </p:cNvPr>
          <p:cNvCxnSpPr>
            <a:cxnSpLocks/>
          </p:cNvCxnSpPr>
          <p:nvPr/>
        </p:nvCxnSpPr>
        <p:spPr>
          <a:xfrm flipH="1" flipV="1">
            <a:off x="4085439" y="2987493"/>
            <a:ext cx="3607266" cy="247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F9180EB-E1D9-A10F-13F4-BF858FB3BB66}"/>
              </a:ext>
            </a:extLst>
          </p:cNvPr>
          <p:cNvCxnSpPr>
            <a:cxnSpLocks/>
          </p:cNvCxnSpPr>
          <p:nvPr/>
        </p:nvCxnSpPr>
        <p:spPr>
          <a:xfrm flipH="1">
            <a:off x="4085439" y="5142372"/>
            <a:ext cx="3776444" cy="4279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974FB-E0EF-E0F6-5F09-0A156BBA7BD3}"/>
              </a:ext>
            </a:extLst>
          </p:cNvPr>
          <p:cNvCxnSpPr>
            <a:cxnSpLocks/>
          </p:cNvCxnSpPr>
          <p:nvPr/>
        </p:nvCxnSpPr>
        <p:spPr>
          <a:xfrm flipH="1" flipV="1">
            <a:off x="4085439" y="3254928"/>
            <a:ext cx="3707934" cy="16424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>
            <a:extLst>
              <a:ext uri="{FF2B5EF4-FFF2-40B4-BE49-F238E27FC236}">
                <a16:creationId xmlns:a16="http://schemas.microsoft.com/office/drawing/2014/main" id="{7B47E028-2378-2A91-E643-A9318D3580BA}"/>
              </a:ext>
            </a:extLst>
          </p:cNvPr>
          <p:cNvSpPr txBox="1">
            <a:spLocks/>
          </p:cNvSpPr>
          <p:nvPr/>
        </p:nvSpPr>
        <p:spPr>
          <a:xfrm>
            <a:off x="4986327" y="583236"/>
            <a:ext cx="1867477" cy="372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rgbClr val="FAD147"/>
                </a:solidFill>
                <a:latin typeface="Arial Black" panose="020B0A04020102020204" pitchFamily="34" charset="0"/>
              </a:rPr>
              <a:t>Como funciona</a:t>
            </a:r>
          </a:p>
        </p:txBody>
      </p:sp>
    </p:spTree>
    <p:extLst>
      <p:ext uri="{BB962C8B-B14F-4D97-AF65-F5344CB8AC3E}">
        <p14:creationId xmlns:p14="http://schemas.microsoft.com/office/powerpoint/2010/main" val="20609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EA9A07-B108-9586-10A5-706401013E21}"/>
              </a:ext>
            </a:extLst>
          </p:cNvPr>
          <p:cNvSpPr/>
          <p:nvPr/>
        </p:nvSpPr>
        <p:spPr>
          <a:xfrm>
            <a:off x="2348918" y="1349011"/>
            <a:ext cx="6937696" cy="401155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7998F0-529E-6AF7-FD3B-E781EA44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76" y="4964905"/>
            <a:ext cx="695325" cy="285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49123C-B148-F907-3426-DF9E1C45B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23" y="1385901"/>
            <a:ext cx="695325" cy="28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207F4-5182-CA6F-6FBB-4808BDDE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9465" y="1583761"/>
            <a:ext cx="4296602" cy="649336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rgbClr val="FAD147"/>
                </a:solidFill>
                <a:latin typeface="Arial Black" panose="020B0A04020102020204" pitchFamily="34" charset="0"/>
              </a:rPr>
              <a:t>VIPER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5C86473-B503-F008-5FC0-0E4ADEA0AD99}"/>
              </a:ext>
            </a:extLst>
          </p:cNvPr>
          <p:cNvSpPr txBox="1">
            <a:spLocks/>
          </p:cNvSpPr>
          <p:nvPr/>
        </p:nvSpPr>
        <p:spPr>
          <a:xfrm>
            <a:off x="2867022" y="2118191"/>
            <a:ext cx="5901487" cy="46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 err="1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pt-BR" sz="1800" b="1" dirty="0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Interactor</a:t>
            </a:r>
            <a:r>
              <a:rPr lang="pt-BR" sz="1800" b="1" dirty="0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1" dirty="0" err="1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</a:t>
            </a:r>
            <a:r>
              <a:rPr lang="pt-BR" sz="1800" b="1" dirty="0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Entity </a:t>
            </a:r>
            <a:r>
              <a:rPr lang="pt-BR" sz="1800" b="1" dirty="0" err="1">
                <a:solidFill>
                  <a:srgbClr val="FAD1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  <a:endParaRPr lang="pt-BR" sz="1800" b="1" dirty="0">
              <a:solidFill>
                <a:srgbClr val="FAD1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7C3EF0-8892-2E1B-8DBD-E3F83911CD98}"/>
              </a:ext>
            </a:extLst>
          </p:cNvPr>
          <p:cNvSpPr/>
          <p:nvPr/>
        </p:nvSpPr>
        <p:spPr>
          <a:xfrm>
            <a:off x="2848229" y="2920654"/>
            <a:ext cx="5901487" cy="417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42DECAB3-4F9B-BE42-515F-46028229B107}"/>
              </a:ext>
            </a:extLst>
          </p:cNvPr>
          <p:cNvSpPr txBox="1">
            <a:spLocks/>
          </p:cNvSpPr>
          <p:nvPr/>
        </p:nvSpPr>
        <p:spPr>
          <a:xfrm>
            <a:off x="2848229" y="2897191"/>
            <a:ext cx="5901487" cy="41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Começou sendo usado principalmente em sistemas iOS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93126A-C2E5-033C-FA9A-40BFD12C6AA5}"/>
              </a:ext>
            </a:extLst>
          </p:cNvPr>
          <p:cNvSpPr/>
          <p:nvPr/>
        </p:nvSpPr>
        <p:spPr>
          <a:xfrm>
            <a:off x="2848229" y="3501542"/>
            <a:ext cx="5901487" cy="4173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217FC0C3-5443-A594-DF3A-291B50A8403C}"/>
              </a:ext>
            </a:extLst>
          </p:cNvPr>
          <p:cNvSpPr txBox="1">
            <a:spLocks/>
          </p:cNvSpPr>
          <p:nvPr/>
        </p:nvSpPr>
        <p:spPr>
          <a:xfrm>
            <a:off x="2848229" y="3478079"/>
            <a:ext cx="5901487" cy="41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Hoje é uma opção recorrente dos dev. Android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2F8583-2791-EC30-59E3-1427CA076D6E}"/>
              </a:ext>
            </a:extLst>
          </p:cNvPr>
          <p:cNvSpPr/>
          <p:nvPr/>
        </p:nvSpPr>
        <p:spPr>
          <a:xfrm>
            <a:off x="2848229" y="4061902"/>
            <a:ext cx="5901487" cy="6593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ACAFF0D3-0777-2FEB-EB18-B9B6DEFEBD25}"/>
              </a:ext>
            </a:extLst>
          </p:cNvPr>
          <p:cNvSpPr txBox="1">
            <a:spLocks/>
          </p:cNvSpPr>
          <p:nvPr/>
        </p:nvSpPr>
        <p:spPr>
          <a:xfrm>
            <a:off x="2848229" y="4038439"/>
            <a:ext cx="5901487" cy="6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Esse padrão destina a manter o Código Organizado e dividido em Módulos</a:t>
            </a:r>
          </a:p>
        </p:txBody>
      </p:sp>
    </p:spTree>
    <p:extLst>
      <p:ext uri="{BB962C8B-B14F-4D97-AF65-F5344CB8AC3E}">
        <p14:creationId xmlns:p14="http://schemas.microsoft.com/office/powerpoint/2010/main" val="3959543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390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MVC</vt:lpstr>
      <vt:lpstr>MVC</vt:lpstr>
      <vt:lpstr>MVP</vt:lpstr>
      <vt:lpstr>MVP</vt:lpstr>
      <vt:lpstr>MVC</vt:lpstr>
      <vt:lpstr>MVVM</vt:lpstr>
      <vt:lpstr>View-Model</vt:lpstr>
      <vt:lpstr>MVVM</vt:lpstr>
      <vt:lpstr>VIPER</vt:lpstr>
      <vt:lpstr>VIPER</vt:lpstr>
      <vt:lpstr>VIPER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Larissa Sousa</dc:creator>
  <cp:lastModifiedBy>Larissa Sousa</cp:lastModifiedBy>
  <cp:revision>4</cp:revision>
  <dcterms:created xsi:type="dcterms:W3CDTF">2022-11-03T22:51:44Z</dcterms:created>
  <dcterms:modified xsi:type="dcterms:W3CDTF">2022-11-04T02:28:01Z</dcterms:modified>
</cp:coreProperties>
</file>