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9144000" cy="6858000"/>
  <p:defaultTextStyle>
    <a:defPPr>
      <a:defRPr lang="pt-BR"/>
    </a:defPPr>
    <a:lvl1pPr marL="0" algn="l" defTabSz="768076" rtl="0" eaLnBrk="1" latinLnBrk="0" hangingPunct="1">
      <a:defRPr sz="1513" kern="1200">
        <a:solidFill>
          <a:schemeClr val="tx1"/>
        </a:solidFill>
        <a:latin typeface="+mn-lt"/>
        <a:ea typeface="+mn-ea"/>
        <a:cs typeface="+mn-cs"/>
      </a:defRPr>
    </a:lvl1pPr>
    <a:lvl2pPr marL="384038" algn="l" defTabSz="768076" rtl="0" eaLnBrk="1" latinLnBrk="0" hangingPunct="1">
      <a:defRPr sz="1513" kern="1200">
        <a:solidFill>
          <a:schemeClr val="tx1"/>
        </a:solidFill>
        <a:latin typeface="+mn-lt"/>
        <a:ea typeface="+mn-ea"/>
        <a:cs typeface="+mn-cs"/>
      </a:defRPr>
    </a:lvl2pPr>
    <a:lvl3pPr marL="768076" algn="l" defTabSz="768076" rtl="0" eaLnBrk="1" latinLnBrk="0" hangingPunct="1">
      <a:defRPr sz="1513" kern="1200">
        <a:solidFill>
          <a:schemeClr val="tx1"/>
        </a:solidFill>
        <a:latin typeface="+mn-lt"/>
        <a:ea typeface="+mn-ea"/>
        <a:cs typeface="+mn-cs"/>
      </a:defRPr>
    </a:lvl3pPr>
    <a:lvl4pPr marL="1152114" algn="l" defTabSz="768076" rtl="0" eaLnBrk="1" latinLnBrk="0" hangingPunct="1">
      <a:defRPr sz="1513" kern="1200">
        <a:solidFill>
          <a:schemeClr val="tx1"/>
        </a:solidFill>
        <a:latin typeface="+mn-lt"/>
        <a:ea typeface="+mn-ea"/>
        <a:cs typeface="+mn-cs"/>
      </a:defRPr>
    </a:lvl4pPr>
    <a:lvl5pPr marL="1536151" algn="l" defTabSz="768076" rtl="0" eaLnBrk="1" latinLnBrk="0" hangingPunct="1">
      <a:defRPr sz="1513" kern="1200">
        <a:solidFill>
          <a:schemeClr val="tx1"/>
        </a:solidFill>
        <a:latin typeface="+mn-lt"/>
        <a:ea typeface="+mn-ea"/>
        <a:cs typeface="+mn-cs"/>
      </a:defRPr>
    </a:lvl5pPr>
    <a:lvl6pPr marL="1920189" algn="l" defTabSz="768076" rtl="0" eaLnBrk="1" latinLnBrk="0" hangingPunct="1">
      <a:defRPr sz="1513" kern="1200">
        <a:solidFill>
          <a:schemeClr val="tx1"/>
        </a:solidFill>
        <a:latin typeface="+mn-lt"/>
        <a:ea typeface="+mn-ea"/>
        <a:cs typeface="+mn-cs"/>
      </a:defRPr>
    </a:lvl6pPr>
    <a:lvl7pPr marL="2304227" algn="l" defTabSz="768076" rtl="0" eaLnBrk="1" latinLnBrk="0" hangingPunct="1">
      <a:defRPr sz="1513" kern="1200">
        <a:solidFill>
          <a:schemeClr val="tx1"/>
        </a:solidFill>
        <a:latin typeface="+mn-lt"/>
        <a:ea typeface="+mn-ea"/>
        <a:cs typeface="+mn-cs"/>
      </a:defRPr>
    </a:lvl7pPr>
    <a:lvl8pPr marL="2688266" algn="l" defTabSz="768076" rtl="0" eaLnBrk="1" latinLnBrk="0" hangingPunct="1">
      <a:defRPr sz="1513" kern="1200">
        <a:solidFill>
          <a:schemeClr val="tx1"/>
        </a:solidFill>
        <a:latin typeface="+mn-lt"/>
        <a:ea typeface="+mn-ea"/>
        <a:cs typeface="+mn-cs"/>
      </a:defRPr>
    </a:lvl8pPr>
    <a:lvl9pPr marL="3072304" algn="l" defTabSz="768076" rtl="0" eaLnBrk="1" latinLnBrk="0" hangingPunct="1">
      <a:defRPr sz="151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FF"/>
    <a:srgbClr val="FFFFFF"/>
    <a:srgbClr val="FFCCFF"/>
    <a:srgbClr val="FECDFF"/>
    <a:srgbClr val="FF9999"/>
    <a:srgbClr val="CC99FF"/>
    <a:srgbClr val="FF7C80"/>
    <a:srgbClr val="FF66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50CD-107C-46B5-A2F0-6E5CFB9626ED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75BC-B603-45FC-B390-A7E0EFF7B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57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50CD-107C-46B5-A2F0-6E5CFB9626ED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75BC-B603-45FC-B390-A7E0EFF7B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51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50CD-107C-46B5-A2F0-6E5CFB9626ED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75BC-B603-45FC-B390-A7E0EFF7B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56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50CD-107C-46B5-A2F0-6E5CFB9626ED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75BC-B603-45FC-B390-A7E0EFF7B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36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50CD-107C-46B5-A2F0-6E5CFB9626ED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75BC-B603-45FC-B390-A7E0EFF7B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72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50CD-107C-46B5-A2F0-6E5CFB9626ED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75BC-B603-45FC-B390-A7E0EFF7B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50CD-107C-46B5-A2F0-6E5CFB9626ED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75BC-B603-45FC-B390-A7E0EFF7B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63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50CD-107C-46B5-A2F0-6E5CFB9626ED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75BC-B603-45FC-B390-A7E0EFF7B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5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50CD-107C-46B5-A2F0-6E5CFB9626ED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75BC-B603-45FC-B390-A7E0EFF7B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03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50CD-107C-46B5-A2F0-6E5CFB9626ED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75BC-B603-45FC-B390-A7E0EFF7B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83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50CD-107C-46B5-A2F0-6E5CFB9626ED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75BC-B603-45FC-B390-A7E0EFF7B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18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550CD-107C-46B5-A2F0-6E5CFB9626ED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075BC-B603-45FC-B390-A7E0EFF7B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55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DF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1227" y="698551"/>
            <a:ext cx="8727674" cy="948615"/>
          </a:xfrm>
        </p:spPr>
        <p:txBody>
          <a:bodyPr>
            <a:noAutofit/>
          </a:bodyPr>
          <a:lstStyle/>
          <a:p>
            <a:pPr algn="l"/>
            <a:r>
              <a:rPr lang="en-US" sz="5669" dirty="0">
                <a:solidFill>
                  <a:schemeClr val="accent4">
                    <a:lumMod val="75000"/>
                  </a:schemeClr>
                </a:solidFill>
                <a:latin typeface="Baskerville Old Face" panose="02020602080505020303" pitchFamily="18" charset="0"/>
              </a:rPr>
              <a:t>FELIZ ANIVERSÁRIO VÓ!</a:t>
            </a:r>
            <a:endParaRPr lang="pt-BR" sz="5669" dirty="0">
              <a:solidFill>
                <a:schemeClr val="accent4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6340" y="2115810"/>
            <a:ext cx="5695084" cy="2557808"/>
          </a:xfrm>
        </p:spPr>
        <p:txBody>
          <a:bodyPr>
            <a:normAutofit/>
          </a:bodyPr>
          <a:lstStyle/>
          <a:p>
            <a:pPr algn="l"/>
            <a:r>
              <a:rPr lang="pt-BR" sz="2100" dirty="0">
                <a:solidFill>
                  <a:srgbClr val="FF7C80"/>
                </a:solidFill>
                <a:latin typeface="Baskerville Old Face" panose="02020602080505020303" pitchFamily="18" charset="0"/>
              </a:rPr>
              <a:t>Que alegria ter você conosco.</a:t>
            </a:r>
          </a:p>
          <a:p>
            <a:pPr algn="l"/>
            <a:endParaRPr lang="pt-BR" sz="2100" dirty="0">
              <a:solidFill>
                <a:srgbClr val="FF7C80"/>
              </a:solidFill>
              <a:latin typeface="Baskerville Old Face" panose="02020602080505020303" pitchFamily="18" charset="0"/>
            </a:endParaRPr>
          </a:p>
          <a:p>
            <a:pPr algn="l"/>
            <a:r>
              <a:rPr lang="pt-BR" sz="2100" dirty="0">
                <a:solidFill>
                  <a:srgbClr val="FF7C80"/>
                </a:solidFill>
                <a:latin typeface="Baskerville Old Face" panose="02020602080505020303" pitchFamily="18" charset="0"/>
              </a:rPr>
              <a:t>Seus filhos, netos e bisnetos agradecem a Deus por sua vida e por sua saúde, por isso estamos organizando uma festa bem bonita para comemorar essa data tão especial!</a:t>
            </a:r>
          </a:p>
          <a:p>
            <a:pPr algn="l"/>
            <a:endParaRPr lang="pt-BR" sz="2100" dirty="0">
              <a:solidFill>
                <a:srgbClr val="FF7C80"/>
              </a:solidFill>
              <a:latin typeface="Baskerville Old Face" panose="02020602080505020303" pitchFamily="18" charset="0"/>
            </a:endParaRPr>
          </a:p>
          <a:p>
            <a:pPr algn="l"/>
            <a:endParaRPr lang="pt-BR" sz="2100" dirty="0">
              <a:solidFill>
                <a:srgbClr val="FF7C8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424" y="2115810"/>
            <a:ext cx="3116596" cy="358066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86340" y="4943121"/>
            <a:ext cx="5652988" cy="639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56" dirty="0">
                <a:solidFill>
                  <a:schemeClr val="accent4">
                    <a:lumMod val="75000"/>
                  </a:schemeClr>
                </a:solidFill>
                <a:latin typeface="Baskerville Old Face" panose="02020602080505020303" pitchFamily="18" charset="0"/>
              </a:rPr>
              <a:t>Parabéns pelos seus 97 anos!!</a:t>
            </a:r>
          </a:p>
        </p:txBody>
      </p:sp>
    </p:spTree>
    <p:extLst>
      <p:ext uri="{BB962C8B-B14F-4D97-AF65-F5344CB8AC3E}">
        <p14:creationId xmlns:p14="http://schemas.microsoft.com/office/powerpoint/2010/main" val="252937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F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29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48</Words>
  <Application>Microsoft Office PowerPoint</Application>
  <PresentationFormat>Apresentação na tela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Baskerville Old Face</vt:lpstr>
      <vt:lpstr>Calibri</vt:lpstr>
      <vt:lpstr>Calibri Light</vt:lpstr>
      <vt:lpstr>Tema do Office</vt:lpstr>
      <vt:lpstr>FELIZ ANIVERSÁRIO VÓ!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FELIZ ANIVERSÁRIO VÓ!</dc:title>
  <dc:creator>lab02aluno</dc:creator>
  <cp:lastModifiedBy>lab02aluno</cp:lastModifiedBy>
  <cp:revision>8</cp:revision>
  <dcterms:created xsi:type="dcterms:W3CDTF">2022-09-15T16:40:20Z</dcterms:created>
  <dcterms:modified xsi:type="dcterms:W3CDTF">2022-09-15T17:55:15Z</dcterms:modified>
</cp:coreProperties>
</file>