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410D2-8C8C-429D-BD21-822A711F56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946354F-3514-4252-BFDD-4A22FA9AA3A4}">
      <dgm:prSet phldrT="[Texto]"/>
      <dgm:spPr/>
      <dgm:t>
        <a:bodyPr/>
        <a:lstStyle/>
        <a:p>
          <a:r>
            <a:rPr lang="es-ES" dirty="0" smtClean="0"/>
            <a:t>Datos Generales</a:t>
          </a:r>
          <a:endParaRPr lang="es-ES" dirty="0"/>
        </a:p>
      </dgm:t>
    </dgm:pt>
    <dgm:pt modelId="{C47F8436-4661-4DAC-9326-4AD30658B81A}" type="parTrans" cxnId="{8B9C7C90-F5BD-4BDF-899D-4FC9C88DEF4C}">
      <dgm:prSet/>
      <dgm:spPr/>
      <dgm:t>
        <a:bodyPr/>
        <a:lstStyle/>
        <a:p>
          <a:endParaRPr lang="es-ES"/>
        </a:p>
      </dgm:t>
    </dgm:pt>
    <dgm:pt modelId="{31C38506-C188-4DFD-973D-B95D5DF30158}" type="sibTrans" cxnId="{8B9C7C90-F5BD-4BDF-899D-4FC9C88DEF4C}">
      <dgm:prSet/>
      <dgm:spPr/>
      <dgm:t>
        <a:bodyPr/>
        <a:lstStyle/>
        <a:p>
          <a:endParaRPr lang="es-ES"/>
        </a:p>
      </dgm:t>
    </dgm:pt>
    <dgm:pt modelId="{4587FBF8-A894-4B4C-8D08-CD7564BCF213}">
      <dgm:prSet phldrT="[Texto]"/>
      <dgm:spPr/>
      <dgm:t>
        <a:bodyPr/>
        <a:lstStyle/>
        <a:p>
          <a:r>
            <a:rPr lang="es-ES" dirty="0" smtClean="0"/>
            <a:t>Definición de temática</a:t>
          </a:r>
          <a:endParaRPr lang="es-ES" dirty="0"/>
        </a:p>
      </dgm:t>
    </dgm:pt>
    <dgm:pt modelId="{6125057F-64FF-4DE9-BD94-F12F4442FBC1}" type="parTrans" cxnId="{534E6710-CF75-46EB-9399-93848E6BE926}">
      <dgm:prSet/>
      <dgm:spPr/>
      <dgm:t>
        <a:bodyPr/>
        <a:lstStyle/>
        <a:p>
          <a:endParaRPr lang="es-ES"/>
        </a:p>
      </dgm:t>
    </dgm:pt>
    <dgm:pt modelId="{22C9E2DF-547B-413F-8D50-9B4618D6EBD1}" type="sibTrans" cxnId="{534E6710-CF75-46EB-9399-93848E6BE926}">
      <dgm:prSet/>
      <dgm:spPr/>
      <dgm:t>
        <a:bodyPr/>
        <a:lstStyle/>
        <a:p>
          <a:endParaRPr lang="es-ES"/>
        </a:p>
      </dgm:t>
    </dgm:pt>
    <dgm:pt modelId="{6B000CE4-AAAC-4FEC-BB19-0139BBC0A20D}">
      <dgm:prSet phldrT="[Texto]"/>
      <dgm:spPr/>
      <dgm:t>
        <a:bodyPr/>
        <a:lstStyle/>
        <a:p>
          <a:r>
            <a:rPr lang="es-ES" dirty="0" smtClean="0">
              <a:solidFill>
                <a:srgbClr val="00B050"/>
              </a:solidFill>
            </a:rPr>
            <a:t>Hipótesis</a:t>
          </a:r>
          <a:endParaRPr lang="es-ES" dirty="0">
            <a:solidFill>
              <a:srgbClr val="00B050"/>
            </a:solidFill>
          </a:endParaRPr>
        </a:p>
      </dgm:t>
    </dgm:pt>
    <dgm:pt modelId="{E7529F5C-DA02-4346-A2C1-BA7B905B1917}" type="parTrans" cxnId="{721C9BA7-D64B-4907-98E6-9FD0D3E52677}">
      <dgm:prSet/>
      <dgm:spPr/>
      <dgm:t>
        <a:bodyPr/>
        <a:lstStyle/>
        <a:p>
          <a:endParaRPr lang="es-ES"/>
        </a:p>
      </dgm:t>
    </dgm:pt>
    <dgm:pt modelId="{080ACC53-D6A7-441D-930B-5018F47E435A}" type="sibTrans" cxnId="{721C9BA7-D64B-4907-98E6-9FD0D3E52677}">
      <dgm:prSet/>
      <dgm:spPr/>
      <dgm:t>
        <a:bodyPr/>
        <a:lstStyle/>
        <a:p>
          <a:endParaRPr lang="es-ES"/>
        </a:p>
      </dgm:t>
    </dgm:pt>
    <dgm:pt modelId="{978DC014-D50C-44E8-B37A-567DA68A3520}">
      <dgm:prSet phldrT="[Texto]"/>
      <dgm:spPr/>
      <dgm:t>
        <a:bodyPr/>
        <a:lstStyle/>
        <a:p>
          <a:r>
            <a:rPr lang="es-ES" dirty="0" smtClean="0"/>
            <a:t>Elección de </a:t>
          </a:r>
          <a:r>
            <a:rPr lang="es-ES" dirty="0" err="1" smtClean="0"/>
            <a:t>Datasets</a:t>
          </a:r>
          <a:endParaRPr lang="es-ES" dirty="0"/>
        </a:p>
      </dgm:t>
    </dgm:pt>
    <dgm:pt modelId="{F3E9F9A9-2C24-462D-A30A-96E2CE586C8C}" type="parTrans" cxnId="{103534EF-BA8C-4F71-B8DC-A0C8203D38B2}">
      <dgm:prSet/>
      <dgm:spPr/>
      <dgm:t>
        <a:bodyPr/>
        <a:lstStyle/>
        <a:p>
          <a:endParaRPr lang="es-ES"/>
        </a:p>
      </dgm:t>
    </dgm:pt>
    <dgm:pt modelId="{797476E9-246B-47C2-AE20-B238E4459775}" type="sibTrans" cxnId="{103534EF-BA8C-4F71-B8DC-A0C8203D38B2}">
      <dgm:prSet/>
      <dgm:spPr/>
      <dgm:t>
        <a:bodyPr/>
        <a:lstStyle/>
        <a:p>
          <a:endParaRPr lang="es-ES"/>
        </a:p>
      </dgm:t>
    </dgm:pt>
    <dgm:pt modelId="{328E871B-8480-4049-96EB-0C60C6467FED}">
      <dgm:prSet phldrT="[Texto]"/>
      <dgm:spPr/>
      <dgm:t>
        <a:bodyPr/>
        <a:lstStyle/>
        <a:p>
          <a:r>
            <a:rPr lang="es-ES" dirty="0" smtClean="0">
              <a:solidFill>
                <a:srgbClr val="00B050"/>
              </a:solidFill>
            </a:rPr>
            <a:t>Objetivos</a:t>
          </a:r>
          <a:endParaRPr lang="es-ES" dirty="0">
            <a:solidFill>
              <a:srgbClr val="00B050"/>
            </a:solidFill>
          </a:endParaRPr>
        </a:p>
      </dgm:t>
    </dgm:pt>
    <dgm:pt modelId="{1DB5A7E0-C894-4ABC-B754-BAB360185FBB}" type="parTrans" cxnId="{E8FB18AA-BF1E-40F7-A46F-A3F4B4C3E3FA}">
      <dgm:prSet/>
      <dgm:spPr/>
      <dgm:t>
        <a:bodyPr/>
        <a:lstStyle/>
        <a:p>
          <a:endParaRPr lang="es-ES"/>
        </a:p>
      </dgm:t>
    </dgm:pt>
    <dgm:pt modelId="{42C7D68E-211F-4C99-A67F-454A3ADDE7A4}" type="sibTrans" cxnId="{E8FB18AA-BF1E-40F7-A46F-A3F4B4C3E3FA}">
      <dgm:prSet/>
      <dgm:spPr/>
      <dgm:t>
        <a:bodyPr/>
        <a:lstStyle/>
        <a:p>
          <a:endParaRPr lang="es-ES"/>
        </a:p>
      </dgm:t>
    </dgm:pt>
    <dgm:pt modelId="{44D46CCC-1E91-4AE2-9CA6-8728668771F7}">
      <dgm:prSet phldrT="[Texto]"/>
      <dgm:spPr/>
      <dgm:t>
        <a:bodyPr/>
        <a:lstStyle/>
        <a:p>
          <a:r>
            <a:rPr lang="es-ES" dirty="0" smtClean="0">
              <a:solidFill>
                <a:srgbClr val="00B050"/>
              </a:solidFill>
            </a:rPr>
            <a:t>Usuarios Finales</a:t>
          </a:r>
          <a:endParaRPr lang="es-ES" dirty="0">
            <a:solidFill>
              <a:srgbClr val="00B050"/>
            </a:solidFill>
          </a:endParaRPr>
        </a:p>
      </dgm:t>
    </dgm:pt>
    <dgm:pt modelId="{A6A8C128-36F6-490E-876D-FCE8FB6D2F9F}" type="parTrans" cxnId="{3853886A-3B90-4466-905C-391BB57CF27F}">
      <dgm:prSet/>
      <dgm:spPr/>
      <dgm:t>
        <a:bodyPr/>
        <a:lstStyle/>
        <a:p>
          <a:endParaRPr lang="es-ES"/>
        </a:p>
      </dgm:t>
    </dgm:pt>
    <dgm:pt modelId="{EB8191F9-9AE1-4E00-A9F5-F8DA743E2F39}" type="sibTrans" cxnId="{3853886A-3B90-4466-905C-391BB57CF27F}">
      <dgm:prSet/>
      <dgm:spPr/>
      <dgm:t>
        <a:bodyPr/>
        <a:lstStyle/>
        <a:p>
          <a:endParaRPr lang="es-ES"/>
        </a:p>
      </dgm:t>
    </dgm:pt>
    <dgm:pt modelId="{1AC2930D-B2B6-43CB-A65B-1EC7D231C5BD}">
      <dgm:prSet phldrT="[Texto]"/>
      <dgm:spPr/>
      <dgm:t>
        <a:bodyPr/>
        <a:lstStyle/>
        <a:p>
          <a:r>
            <a:rPr lang="es-ES" dirty="0" smtClean="0">
              <a:solidFill>
                <a:srgbClr val="00B050"/>
              </a:solidFill>
            </a:rPr>
            <a:t>Líneas Futuras</a:t>
          </a:r>
          <a:endParaRPr lang="es-ES" dirty="0">
            <a:solidFill>
              <a:srgbClr val="00B050"/>
            </a:solidFill>
          </a:endParaRPr>
        </a:p>
      </dgm:t>
    </dgm:pt>
    <dgm:pt modelId="{FCAF5914-E633-4328-859E-F46F091CAD48}" type="parTrans" cxnId="{57584055-8370-4AA9-9CE2-10BD62222CB1}">
      <dgm:prSet/>
      <dgm:spPr/>
      <dgm:t>
        <a:bodyPr/>
        <a:lstStyle/>
        <a:p>
          <a:endParaRPr lang="es-ES"/>
        </a:p>
      </dgm:t>
    </dgm:pt>
    <dgm:pt modelId="{E6466C5D-84A2-401B-90DC-1B48FEAE6EFE}" type="sibTrans" cxnId="{57584055-8370-4AA9-9CE2-10BD62222CB1}">
      <dgm:prSet/>
      <dgm:spPr/>
      <dgm:t>
        <a:bodyPr/>
        <a:lstStyle/>
        <a:p>
          <a:endParaRPr lang="es-ES"/>
        </a:p>
      </dgm:t>
    </dgm:pt>
    <dgm:pt modelId="{BB58643A-F973-4F1D-BE89-74932BCDE994}">
      <dgm:prSet/>
      <dgm:spPr/>
      <dgm:t>
        <a:bodyPr/>
        <a:lstStyle/>
        <a:p>
          <a:r>
            <a:rPr lang="es-ES" dirty="0" smtClean="0"/>
            <a:t>Análisis Exploratorio</a:t>
          </a:r>
          <a:endParaRPr lang="es-ES" dirty="0"/>
        </a:p>
      </dgm:t>
    </dgm:pt>
    <dgm:pt modelId="{0AF68C09-A66B-4D26-B10C-C2C8A715B8AE}" type="parTrans" cxnId="{E7289786-4F10-452C-B92D-31D4668156F7}">
      <dgm:prSet/>
      <dgm:spPr/>
      <dgm:t>
        <a:bodyPr/>
        <a:lstStyle/>
        <a:p>
          <a:endParaRPr lang="es-ES"/>
        </a:p>
      </dgm:t>
    </dgm:pt>
    <dgm:pt modelId="{E2253161-AF3D-4293-966A-95A90A440D60}" type="sibTrans" cxnId="{E7289786-4F10-452C-B92D-31D4668156F7}">
      <dgm:prSet/>
      <dgm:spPr/>
      <dgm:t>
        <a:bodyPr/>
        <a:lstStyle/>
        <a:p>
          <a:endParaRPr lang="es-ES"/>
        </a:p>
      </dgm:t>
    </dgm:pt>
    <dgm:pt modelId="{E8241861-D537-41A0-A5F8-435DDE68ED6A}">
      <dgm:prSet/>
      <dgm:spPr/>
      <dgm:t>
        <a:bodyPr/>
        <a:lstStyle/>
        <a:p>
          <a:r>
            <a:rPr lang="es-ES" dirty="0" smtClean="0"/>
            <a:t>Análisis de Series de Tiempo</a:t>
          </a:r>
          <a:endParaRPr lang="es-ES" dirty="0"/>
        </a:p>
      </dgm:t>
    </dgm:pt>
    <dgm:pt modelId="{D75834FA-567B-4D04-B1D0-981DFFF79643}" type="parTrans" cxnId="{9B1D5F37-F3C4-4AFE-902D-6436D61891AC}">
      <dgm:prSet/>
      <dgm:spPr/>
      <dgm:t>
        <a:bodyPr/>
        <a:lstStyle/>
        <a:p>
          <a:endParaRPr lang="es-ES"/>
        </a:p>
      </dgm:t>
    </dgm:pt>
    <dgm:pt modelId="{B1D7727A-F3E8-4CA7-A570-5E97A0D455E8}" type="sibTrans" cxnId="{9B1D5F37-F3C4-4AFE-902D-6436D61891AC}">
      <dgm:prSet/>
      <dgm:spPr/>
      <dgm:t>
        <a:bodyPr/>
        <a:lstStyle/>
        <a:p>
          <a:endParaRPr lang="es-ES"/>
        </a:p>
      </dgm:t>
    </dgm:pt>
    <dgm:pt modelId="{90D9E49B-83AB-47BA-A5DA-19A11292B44E}">
      <dgm:prSet/>
      <dgm:spPr/>
      <dgm:t>
        <a:bodyPr/>
        <a:lstStyle/>
        <a:p>
          <a:r>
            <a:rPr lang="es-ES" dirty="0" smtClean="0"/>
            <a:t>Primeras Conclusiones</a:t>
          </a:r>
          <a:endParaRPr lang="es-ES" dirty="0"/>
        </a:p>
      </dgm:t>
    </dgm:pt>
    <dgm:pt modelId="{41A77E31-D418-4E74-B2D5-FEEFD0877B54}" type="parTrans" cxnId="{837657CA-45D1-48D0-8BE2-2CACC82F00E9}">
      <dgm:prSet/>
      <dgm:spPr/>
      <dgm:t>
        <a:bodyPr/>
        <a:lstStyle/>
        <a:p>
          <a:endParaRPr lang="es-ES"/>
        </a:p>
      </dgm:t>
    </dgm:pt>
    <dgm:pt modelId="{D1D6BAFE-8236-4F04-87B8-5F07E3EE9780}" type="sibTrans" cxnId="{837657CA-45D1-48D0-8BE2-2CACC82F00E9}">
      <dgm:prSet/>
      <dgm:spPr/>
      <dgm:t>
        <a:bodyPr/>
        <a:lstStyle/>
        <a:p>
          <a:endParaRPr lang="es-ES"/>
        </a:p>
      </dgm:t>
    </dgm:pt>
    <dgm:pt modelId="{42214312-CEFD-4D2E-B92D-B9ECAA0AF1DA}" type="pres">
      <dgm:prSet presAssocID="{38E410D2-8C8C-429D-BD21-822A711F564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85E35409-71EF-4CAA-8AE2-61420F74315C}" type="pres">
      <dgm:prSet presAssocID="{A946354F-3514-4252-BFDD-4A22FA9AA3A4}" presName="composite" presStyleCnt="0"/>
      <dgm:spPr/>
      <dgm:t>
        <a:bodyPr/>
        <a:lstStyle/>
        <a:p>
          <a:endParaRPr lang="es-ES"/>
        </a:p>
      </dgm:t>
    </dgm:pt>
    <dgm:pt modelId="{B800111E-F428-45A2-8954-143718F81D44}" type="pres">
      <dgm:prSet presAssocID="{A946354F-3514-4252-BFDD-4A22FA9AA3A4}" presName="bentUpArrow1" presStyleLbl="alignImgPlace1" presStyleIdx="0" presStyleCnt="5"/>
      <dgm:spPr/>
      <dgm:t>
        <a:bodyPr/>
        <a:lstStyle/>
        <a:p>
          <a:endParaRPr lang="es-ES"/>
        </a:p>
      </dgm:t>
    </dgm:pt>
    <dgm:pt modelId="{80BCB69A-B3C4-4AD0-8DE3-B524455A5778}" type="pres">
      <dgm:prSet presAssocID="{A946354F-3514-4252-BFDD-4A22FA9AA3A4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446B7D-D547-4E98-A253-1C19CE789574}" type="pres">
      <dgm:prSet presAssocID="{A946354F-3514-4252-BFDD-4A22FA9AA3A4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5BD0E6-C529-4970-BB00-B75D295A9B27}" type="pres">
      <dgm:prSet presAssocID="{31C38506-C188-4DFD-973D-B95D5DF30158}" presName="sibTrans" presStyleCnt="0"/>
      <dgm:spPr/>
      <dgm:t>
        <a:bodyPr/>
        <a:lstStyle/>
        <a:p>
          <a:endParaRPr lang="es-ES"/>
        </a:p>
      </dgm:t>
    </dgm:pt>
    <dgm:pt modelId="{E0B1E231-A3CA-42CF-B17D-0AD92C1AE0CC}" type="pres">
      <dgm:prSet presAssocID="{4587FBF8-A894-4B4C-8D08-CD7564BCF213}" presName="composite" presStyleCnt="0"/>
      <dgm:spPr/>
      <dgm:t>
        <a:bodyPr/>
        <a:lstStyle/>
        <a:p>
          <a:endParaRPr lang="es-ES"/>
        </a:p>
      </dgm:t>
    </dgm:pt>
    <dgm:pt modelId="{07AAD7ED-3AAD-47B0-900F-CDDC2A808A05}" type="pres">
      <dgm:prSet presAssocID="{4587FBF8-A894-4B4C-8D08-CD7564BCF213}" presName="bentUpArrow1" presStyleLbl="alignImgPlace1" presStyleIdx="1" presStyleCnt="5"/>
      <dgm:spPr/>
      <dgm:t>
        <a:bodyPr/>
        <a:lstStyle/>
        <a:p>
          <a:endParaRPr lang="es-ES"/>
        </a:p>
      </dgm:t>
    </dgm:pt>
    <dgm:pt modelId="{0AFB2E74-AFF2-4BF3-8EC1-A1ADB9515352}" type="pres">
      <dgm:prSet presAssocID="{4587FBF8-A894-4B4C-8D08-CD7564BCF213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3E1C9B9-C884-41DC-B79D-D96CA747C2C3}" type="pres">
      <dgm:prSet presAssocID="{4587FBF8-A894-4B4C-8D08-CD7564BCF21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9E194A9-09E9-4C66-B408-314983265CB1}" type="pres">
      <dgm:prSet presAssocID="{22C9E2DF-547B-413F-8D50-9B4618D6EBD1}" presName="sibTrans" presStyleCnt="0"/>
      <dgm:spPr/>
      <dgm:t>
        <a:bodyPr/>
        <a:lstStyle/>
        <a:p>
          <a:endParaRPr lang="es-ES"/>
        </a:p>
      </dgm:t>
    </dgm:pt>
    <dgm:pt modelId="{B06933B4-D3B0-4AE8-BCC6-E9257D1F82E4}" type="pres">
      <dgm:prSet presAssocID="{978DC014-D50C-44E8-B37A-567DA68A3520}" presName="composite" presStyleCnt="0"/>
      <dgm:spPr/>
      <dgm:t>
        <a:bodyPr/>
        <a:lstStyle/>
        <a:p>
          <a:endParaRPr lang="es-ES"/>
        </a:p>
      </dgm:t>
    </dgm:pt>
    <dgm:pt modelId="{EA0E0BD9-EAA6-4589-9226-3318ED373DD4}" type="pres">
      <dgm:prSet presAssocID="{978DC014-D50C-44E8-B37A-567DA68A3520}" presName="bentUpArrow1" presStyleLbl="alignImgPlace1" presStyleIdx="2" presStyleCnt="5"/>
      <dgm:spPr/>
      <dgm:t>
        <a:bodyPr/>
        <a:lstStyle/>
        <a:p>
          <a:endParaRPr lang="es-ES"/>
        </a:p>
      </dgm:t>
    </dgm:pt>
    <dgm:pt modelId="{ADB6EA9A-B971-4D6D-A563-EF9BBAD74754}" type="pres">
      <dgm:prSet presAssocID="{978DC014-D50C-44E8-B37A-567DA68A3520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6F6156-650F-441E-9A11-95E9D1B78486}" type="pres">
      <dgm:prSet presAssocID="{978DC014-D50C-44E8-B37A-567DA68A352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590ED4-4C64-403A-BA07-2C1C379CA840}" type="pres">
      <dgm:prSet presAssocID="{797476E9-246B-47C2-AE20-B238E4459775}" presName="sibTrans" presStyleCnt="0"/>
      <dgm:spPr/>
      <dgm:t>
        <a:bodyPr/>
        <a:lstStyle/>
        <a:p>
          <a:endParaRPr lang="es-ES"/>
        </a:p>
      </dgm:t>
    </dgm:pt>
    <dgm:pt modelId="{0829512C-066F-4675-A4F0-9EC280A5CD1A}" type="pres">
      <dgm:prSet presAssocID="{BB58643A-F973-4F1D-BE89-74932BCDE994}" presName="composite" presStyleCnt="0"/>
      <dgm:spPr/>
      <dgm:t>
        <a:bodyPr/>
        <a:lstStyle/>
        <a:p>
          <a:endParaRPr lang="es-ES"/>
        </a:p>
      </dgm:t>
    </dgm:pt>
    <dgm:pt modelId="{4C56AA1A-F6DC-4E39-803B-176DB9757437}" type="pres">
      <dgm:prSet presAssocID="{BB58643A-F973-4F1D-BE89-74932BCDE994}" presName="bentUpArrow1" presStyleLbl="alignImgPlace1" presStyleIdx="3" presStyleCnt="5"/>
      <dgm:spPr/>
      <dgm:t>
        <a:bodyPr/>
        <a:lstStyle/>
        <a:p>
          <a:endParaRPr lang="es-ES"/>
        </a:p>
      </dgm:t>
    </dgm:pt>
    <dgm:pt modelId="{D3F667AB-B423-485E-B361-42F6DAC88A11}" type="pres">
      <dgm:prSet presAssocID="{BB58643A-F973-4F1D-BE89-74932BCDE994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8AFD46-AC93-4717-89AB-BC8CDCBD071C}" type="pres">
      <dgm:prSet presAssocID="{BB58643A-F973-4F1D-BE89-74932BCDE994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4CDF7A-9F34-49B3-9719-2ACAEC90DAB6}" type="pres">
      <dgm:prSet presAssocID="{E2253161-AF3D-4293-966A-95A90A440D60}" presName="sibTrans" presStyleCnt="0"/>
      <dgm:spPr/>
      <dgm:t>
        <a:bodyPr/>
        <a:lstStyle/>
        <a:p>
          <a:endParaRPr lang="es-ES"/>
        </a:p>
      </dgm:t>
    </dgm:pt>
    <dgm:pt modelId="{ECA377B0-ACFA-4C2F-8A7E-4167364C1BFF}" type="pres">
      <dgm:prSet presAssocID="{E8241861-D537-41A0-A5F8-435DDE68ED6A}" presName="composite" presStyleCnt="0"/>
      <dgm:spPr/>
      <dgm:t>
        <a:bodyPr/>
        <a:lstStyle/>
        <a:p>
          <a:endParaRPr lang="es-ES"/>
        </a:p>
      </dgm:t>
    </dgm:pt>
    <dgm:pt modelId="{FFD417D7-CED0-4B5C-9265-D1F92B515ACE}" type="pres">
      <dgm:prSet presAssocID="{E8241861-D537-41A0-A5F8-435DDE68ED6A}" presName="bentUpArrow1" presStyleLbl="alignImgPlace1" presStyleIdx="4" presStyleCnt="5"/>
      <dgm:spPr/>
      <dgm:t>
        <a:bodyPr/>
        <a:lstStyle/>
        <a:p>
          <a:endParaRPr lang="es-ES"/>
        </a:p>
      </dgm:t>
    </dgm:pt>
    <dgm:pt modelId="{211D86C2-B5A3-4A82-A27C-058D7CE08512}" type="pres">
      <dgm:prSet presAssocID="{E8241861-D537-41A0-A5F8-435DDE68ED6A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B170D3-719D-41D9-B76F-9776A938C2A9}" type="pres">
      <dgm:prSet presAssocID="{E8241861-D537-41A0-A5F8-435DDE68ED6A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9DDA86-09C9-4DA4-B1FE-0F1FB9F950DA}" type="pres">
      <dgm:prSet presAssocID="{B1D7727A-F3E8-4CA7-A570-5E97A0D455E8}" presName="sibTrans" presStyleCnt="0"/>
      <dgm:spPr/>
      <dgm:t>
        <a:bodyPr/>
        <a:lstStyle/>
        <a:p>
          <a:endParaRPr lang="es-ES"/>
        </a:p>
      </dgm:t>
    </dgm:pt>
    <dgm:pt modelId="{68ECE57B-4EFB-41CA-8AD2-8C2CC43F6949}" type="pres">
      <dgm:prSet presAssocID="{90D9E49B-83AB-47BA-A5DA-19A11292B44E}" presName="composite" presStyleCnt="0"/>
      <dgm:spPr/>
      <dgm:t>
        <a:bodyPr/>
        <a:lstStyle/>
        <a:p>
          <a:endParaRPr lang="es-ES"/>
        </a:p>
      </dgm:t>
    </dgm:pt>
    <dgm:pt modelId="{EE96067A-C6C6-47FB-8159-0C51A93D64EE}" type="pres">
      <dgm:prSet presAssocID="{90D9E49B-83AB-47BA-A5DA-19A11292B44E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556725-D0BC-4FAD-84C0-01B27CCA97AC}" type="presOf" srcId="{A946354F-3514-4252-BFDD-4A22FA9AA3A4}" destId="{80BCB69A-B3C4-4AD0-8DE3-B524455A5778}" srcOrd="0" destOrd="0" presId="urn:microsoft.com/office/officeart/2005/8/layout/StepDownProcess"/>
    <dgm:cxn modelId="{E8FB18AA-BF1E-40F7-A46F-A3F4B4C3E3FA}" srcId="{4587FBF8-A894-4B4C-8D08-CD7564BCF213}" destId="{328E871B-8480-4049-96EB-0C60C6467FED}" srcOrd="1" destOrd="0" parTransId="{1DB5A7E0-C894-4ABC-B754-BAB360185FBB}" sibTransId="{42C7D68E-211F-4C99-A67F-454A3ADDE7A4}"/>
    <dgm:cxn modelId="{3853886A-3B90-4466-905C-391BB57CF27F}" srcId="{4587FBF8-A894-4B4C-8D08-CD7564BCF213}" destId="{44D46CCC-1E91-4AE2-9CA6-8728668771F7}" srcOrd="2" destOrd="0" parTransId="{A6A8C128-36F6-490E-876D-FCE8FB6D2F9F}" sibTransId="{EB8191F9-9AE1-4E00-A9F5-F8DA743E2F39}"/>
    <dgm:cxn modelId="{0071C122-58D2-4E05-A645-A1E4D7EAC70F}" type="presOf" srcId="{978DC014-D50C-44E8-B37A-567DA68A3520}" destId="{ADB6EA9A-B971-4D6D-A563-EF9BBAD74754}" srcOrd="0" destOrd="0" presId="urn:microsoft.com/office/officeart/2005/8/layout/StepDownProcess"/>
    <dgm:cxn modelId="{9B1D5F37-F3C4-4AFE-902D-6436D61891AC}" srcId="{38E410D2-8C8C-429D-BD21-822A711F5646}" destId="{E8241861-D537-41A0-A5F8-435DDE68ED6A}" srcOrd="4" destOrd="0" parTransId="{D75834FA-567B-4D04-B1D0-981DFFF79643}" sibTransId="{B1D7727A-F3E8-4CA7-A570-5E97A0D455E8}"/>
    <dgm:cxn modelId="{103534EF-BA8C-4F71-B8DC-A0C8203D38B2}" srcId="{38E410D2-8C8C-429D-BD21-822A711F5646}" destId="{978DC014-D50C-44E8-B37A-567DA68A3520}" srcOrd="2" destOrd="0" parTransId="{F3E9F9A9-2C24-462D-A30A-96E2CE586C8C}" sibTransId="{797476E9-246B-47C2-AE20-B238E4459775}"/>
    <dgm:cxn modelId="{9BA04AD4-929F-47E9-9D7D-3E880AD49C12}" type="presOf" srcId="{44D46CCC-1E91-4AE2-9CA6-8728668771F7}" destId="{33E1C9B9-C884-41DC-B79D-D96CA747C2C3}" srcOrd="0" destOrd="2" presId="urn:microsoft.com/office/officeart/2005/8/layout/StepDownProcess"/>
    <dgm:cxn modelId="{B45F2729-9CB5-4F94-BE42-8FB415DB463C}" type="presOf" srcId="{6B000CE4-AAAC-4FEC-BB19-0139BBC0A20D}" destId="{33E1C9B9-C884-41DC-B79D-D96CA747C2C3}" srcOrd="0" destOrd="0" presId="urn:microsoft.com/office/officeart/2005/8/layout/StepDownProcess"/>
    <dgm:cxn modelId="{8B9C7C90-F5BD-4BDF-899D-4FC9C88DEF4C}" srcId="{38E410D2-8C8C-429D-BD21-822A711F5646}" destId="{A946354F-3514-4252-BFDD-4A22FA9AA3A4}" srcOrd="0" destOrd="0" parTransId="{C47F8436-4661-4DAC-9326-4AD30658B81A}" sibTransId="{31C38506-C188-4DFD-973D-B95D5DF30158}"/>
    <dgm:cxn modelId="{5B90A11B-92D3-4F3E-AB5F-679D4CE77D1F}" type="presOf" srcId="{E8241861-D537-41A0-A5F8-435DDE68ED6A}" destId="{211D86C2-B5A3-4A82-A27C-058D7CE08512}" srcOrd="0" destOrd="0" presId="urn:microsoft.com/office/officeart/2005/8/layout/StepDownProcess"/>
    <dgm:cxn modelId="{721C9BA7-D64B-4907-98E6-9FD0D3E52677}" srcId="{4587FBF8-A894-4B4C-8D08-CD7564BCF213}" destId="{6B000CE4-AAAC-4FEC-BB19-0139BBC0A20D}" srcOrd="0" destOrd="0" parTransId="{E7529F5C-DA02-4346-A2C1-BA7B905B1917}" sibTransId="{080ACC53-D6A7-441D-930B-5018F47E435A}"/>
    <dgm:cxn modelId="{837657CA-45D1-48D0-8BE2-2CACC82F00E9}" srcId="{38E410D2-8C8C-429D-BD21-822A711F5646}" destId="{90D9E49B-83AB-47BA-A5DA-19A11292B44E}" srcOrd="5" destOrd="0" parTransId="{41A77E31-D418-4E74-B2D5-FEEFD0877B54}" sibTransId="{D1D6BAFE-8236-4F04-87B8-5F07E3EE9780}"/>
    <dgm:cxn modelId="{F3A2BC1C-E46A-403A-A4F1-383C1DFFDCEF}" type="presOf" srcId="{1AC2930D-B2B6-43CB-A65B-1EC7D231C5BD}" destId="{33E1C9B9-C884-41DC-B79D-D96CA747C2C3}" srcOrd="0" destOrd="3" presId="urn:microsoft.com/office/officeart/2005/8/layout/StepDownProcess"/>
    <dgm:cxn modelId="{D09A470D-251D-4A98-8C46-7588AF54DD40}" type="presOf" srcId="{328E871B-8480-4049-96EB-0C60C6467FED}" destId="{33E1C9B9-C884-41DC-B79D-D96CA747C2C3}" srcOrd="0" destOrd="1" presId="urn:microsoft.com/office/officeart/2005/8/layout/StepDownProcess"/>
    <dgm:cxn modelId="{A751C0B4-9CEA-4B13-B93E-67B245582224}" type="presOf" srcId="{4587FBF8-A894-4B4C-8D08-CD7564BCF213}" destId="{0AFB2E74-AFF2-4BF3-8EC1-A1ADB9515352}" srcOrd="0" destOrd="0" presId="urn:microsoft.com/office/officeart/2005/8/layout/StepDownProcess"/>
    <dgm:cxn modelId="{CD112CCC-6641-4F59-8C82-0058E323A369}" type="presOf" srcId="{90D9E49B-83AB-47BA-A5DA-19A11292B44E}" destId="{EE96067A-C6C6-47FB-8159-0C51A93D64EE}" srcOrd="0" destOrd="0" presId="urn:microsoft.com/office/officeart/2005/8/layout/StepDownProcess"/>
    <dgm:cxn modelId="{534E6710-CF75-46EB-9399-93848E6BE926}" srcId="{38E410D2-8C8C-429D-BD21-822A711F5646}" destId="{4587FBF8-A894-4B4C-8D08-CD7564BCF213}" srcOrd="1" destOrd="0" parTransId="{6125057F-64FF-4DE9-BD94-F12F4442FBC1}" sibTransId="{22C9E2DF-547B-413F-8D50-9B4618D6EBD1}"/>
    <dgm:cxn modelId="{E7289786-4F10-452C-B92D-31D4668156F7}" srcId="{38E410D2-8C8C-429D-BD21-822A711F5646}" destId="{BB58643A-F973-4F1D-BE89-74932BCDE994}" srcOrd="3" destOrd="0" parTransId="{0AF68C09-A66B-4D26-B10C-C2C8A715B8AE}" sibTransId="{E2253161-AF3D-4293-966A-95A90A440D60}"/>
    <dgm:cxn modelId="{57584055-8370-4AA9-9CE2-10BD62222CB1}" srcId="{4587FBF8-A894-4B4C-8D08-CD7564BCF213}" destId="{1AC2930D-B2B6-43CB-A65B-1EC7D231C5BD}" srcOrd="3" destOrd="0" parTransId="{FCAF5914-E633-4328-859E-F46F091CAD48}" sibTransId="{E6466C5D-84A2-401B-90DC-1B48FEAE6EFE}"/>
    <dgm:cxn modelId="{D2BA3829-B028-47B0-B5A2-1F3F668C2409}" type="presOf" srcId="{BB58643A-F973-4F1D-BE89-74932BCDE994}" destId="{D3F667AB-B423-485E-B361-42F6DAC88A11}" srcOrd="0" destOrd="0" presId="urn:microsoft.com/office/officeart/2005/8/layout/StepDownProcess"/>
    <dgm:cxn modelId="{8BF61B2E-D7DD-4A64-98EB-3B27B8AD2709}" type="presOf" srcId="{38E410D2-8C8C-429D-BD21-822A711F5646}" destId="{42214312-CEFD-4D2E-B92D-B9ECAA0AF1DA}" srcOrd="0" destOrd="0" presId="urn:microsoft.com/office/officeart/2005/8/layout/StepDownProcess"/>
    <dgm:cxn modelId="{BE9EB4DB-1407-4E2A-80F4-0D064A715ED7}" type="presParOf" srcId="{42214312-CEFD-4D2E-B92D-B9ECAA0AF1DA}" destId="{85E35409-71EF-4CAA-8AE2-61420F74315C}" srcOrd="0" destOrd="0" presId="urn:microsoft.com/office/officeart/2005/8/layout/StepDownProcess"/>
    <dgm:cxn modelId="{D17799E2-BB52-4F8B-94B3-C9972E015DED}" type="presParOf" srcId="{85E35409-71EF-4CAA-8AE2-61420F74315C}" destId="{B800111E-F428-45A2-8954-143718F81D44}" srcOrd="0" destOrd="0" presId="urn:microsoft.com/office/officeart/2005/8/layout/StepDownProcess"/>
    <dgm:cxn modelId="{0C7933D0-29D1-48D0-8BB4-FDB44FB3246B}" type="presParOf" srcId="{85E35409-71EF-4CAA-8AE2-61420F74315C}" destId="{80BCB69A-B3C4-4AD0-8DE3-B524455A5778}" srcOrd="1" destOrd="0" presId="urn:microsoft.com/office/officeart/2005/8/layout/StepDownProcess"/>
    <dgm:cxn modelId="{61B31F34-443D-428E-8EF8-112AE03ED404}" type="presParOf" srcId="{85E35409-71EF-4CAA-8AE2-61420F74315C}" destId="{8B446B7D-D547-4E98-A253-1C19CE789574}" srcOrd="2" destOrd="0" presId="urn:microsoft.com/office/officeart/2005/8/layout/StepDownProcess"/>
    <dgm:cxn modelId="{092FCC7C-6CAA-440B-9054-278B6687A19E}" type="presParOf" srcId="{42214312-CEFD-4D2E-B92D-B9ECAA0AF1DA}" destId="{785BD0E6-C529-4970-BB00-B75D295A9B27}" srcOrd="1" destOrd="0" presId="urn:microsoft.com/office/officeart/2005/8/layout/StepDownProcess"/>
    <dgm:cxn modelId="{ECBAF96C-A1FB-444A-8EDD-C22B910C20C9}" type="presParOf" srcId="{42214312-CEFD-4D2E-B92D-B9ECAA0AF1DA}" destId="{E0B1E231-A3CA-42CF-B17D-0AD92C1AE0CC}" srcOrd="2" destOrd="0" presId="urn:microsoft.com/office/officeart/2005/8/layout/StepDownProcess"/>
    <dgm:cxn modelId="{80A1E237-7DF5-4335-9636-18481D63C3FC}" type="presParOf" srcId="{E0B1E231-A3CA-42CF-B17D-0AD92C1AE0CC}" destId="{07AAD7ED-3AAD-47B0-900F-CDDC2A808A05}" srcOrd="0" destOrd="0" presId="urn:microsoft.com/office/officeart/2005/8/layout/StepDownProcess"/>
    <dgm:cxn modelId="{943F0EB3-AB97-43B7-8C81-1696318099F8}" type="presParOf" srcId="{E0B1E231-A3CA-42CF-B17D-0AD92C1AE0CC}" destId="{0AFB2E74-AFF2-4BF3-8EC1-A1ADB9515352}" srcOrd="1" destOrd="0" presId="urn:microsoft.com/office/officeart/2005/8/layout/StepDownProcess"/>
    <dgm:cxn modelId="{30F992C0-98E6-47BA-9F9F-A3E94F0EFC01}" type="presParOf" srcId="{E0B1E231-A3CA-42CF-B17D-0AD92C1AE0CC}" destId="{33E1C9B9-C884-41DC-B79D-D96CA747C2C3}" srcOrd="2" destOrd="0" presId="urn:microsoft.com/office/officeart/2005/8/layout/StepDownProcess"/>
    <dgm:cxn modelId="{93FA9426-C9C9-4161-A734-45915F4CD3A5}" type="presParOf" srcId="{42214312-CEFD-4D2E-B92D-B9ECAA0AF1DA}" destId="{29E194A9-09E9-4C66-B408-314983265CB1}" srcOrd="3" destOrd="0" presId="urn:microsoft.com/office/officeart/2005/8/layout/StepDownProcess"/>
    <dgm:cxn modelId="{CB3DC759-CFCE-4740-85ED-B8ECB02F09A4}" type="presParOf" srcId="{42214312-CEFD-4D2E-B92D-B9ECAA0AF1DA}" destId="{B06933B4-D3B0-4AE8-BCC6-E9257D1F82E4}" srcOrd="4" destOrd="0" presId="urn:microsoft.com/office/officeart/2005/8/layout/StepDownProcess"/>
    <dgm:cxn modelId="{9915BEFB-CC0F-4D65-9F11-E5C80B25F6D6}" type="presParOf" srcId="{B06933B4-D3B0-4AE8-BCC6-E9257D1F82E4}" destId="{EA0E0BD9-EAA6-4589-9226-3318ED373DD4}" srcOrd="0" destOrd="0" presId="urn:microsoft.com/office/officeart/2005/8/layout/StepDownProcess"/>
    <dgm:cxn modelId="{FC9ED5C0-F02E-4F18-8744-5124791D2C41}" type="presParOf" srcId="{B06933B4-D3B0-4AE8-BCC6-E9257D1F82E4}" destId="{ADB6EA9A-B971-4D6D-A563-EF9BBAD74754}" srcOrd="1" destOrd="0" presId="urn:microsoft.com/office/officeart/2005/8/layout/StepDownProcess"/>
    <dgm:cxn modelId="{382373AB-9124-442C-8B37-69F3F90DB4DC}" type="presParOf" srcId="{B06933B4-D3B0-4AE8-BCC6-E9257D1F82E4}" destId="{446F6156-650F-441E-9A11-95E9D1B78486}" srcOrd="2" destOrd="0" presId="urn:microsoft.com/office/officeart/2005/8/layout/StepDownProcess"/>
    <dgm:cxn modelId="{44CA3227-2903-4BAA-A549-BA60A5E49CA2}" type="presParOf" srcId="{42214312-CEFD-4D2E-B92D-B9ECAA0AF1DA}" destId="{EA590ED4-4C64-403A-BA07-2C1C379CA840}" srcOrd="5" destOrd="0" presId="urn:microsoft.com/office/officeart/2005/8/layout/StepDownProcess"/>
    <dgm:cxn modelId="{A56BAC13-D562-46C8-BCA8-577E12E23D11}" type="presParOf" srcId="{42214312-CEFD-4D2E-B92D-B9ECAA0AF1DA}" destId="{0829512C-066F-4675-A4F0-9EC280A5CD1A}" srcOrd="6" destOrd="0" presId="urn:microsoft.com/office/officeart/2005/8/layout/StepDownProcess"/>
    <dgm:cxn modelId="{BFD267C2-2FDF-4A32-B6CD-655F18B738F8}" type="presParOf" srcId="{0829512C-066F-4675-A4F0-9EC280A5CD1A}" destId="{4C56AA1A-F6DC-4E39-803B-176DB9757437}" srcOrd="0" destOrd="0" presId="urn:microsoft.com/office/officeart/2005/8/layout/StepDownProcess"/>
    <dgm:cxn modelId="{2D3F232F-9ADE-426E-8BBC-D08E7EB2745D}" type="presParOf" srcId="{0829512C-066F-4675-A4F0-9EC280A5CD1A}" destId="{D3F667AB-B423-485E-B361-42F6DAC88A11}" srcOrd="1" destOrd="0" presId="urn:microsoft.com/office/officeart/2005/8/layout/StepDownProcess"/>
    <dgm:cxn modelId="{D3E6498F-491E-4043-8968-5FF4B3F87A36}" type="presParOf" srcId="{0829512C-066F-4675-A4F0-9EC280A5CD1A}" destId="{EF8AFD46-AC93-4717-89AB-BC8CDCBD071C}" srcOrd="2" destOrd="0" presId="urn:microsoft.com/office/officeart/2005/8/layout/StepDownProcess"/>
    <dgm:cxn modelId="{22343344-6492-4249-9C9C-828424C60F20}" type="presParOf" srcId="{42214312-CEFD-4D2E-B92D-B9ECAA0AF1DA}" destId="{DB4CDF7A-9F34-49B3-9719-2ACAEC90DAB6}" srcOrd="7" destOrd="0" presId="urn:microsoft.com/office/officeart/2005/8/layout/StepDownProcess"/>
    <dgm:cxn modelId="{5B130484-9772-449F-81F0-EAB84AFA7ACF}" type="presParOf" srcId="{42214312-CEFD-4D2E-B92D-B9ECAA0AF1DA}" destId="{ECA377B0-ACFA-4C2F-8A7E-4167364C1BFF}" srcOrd="8" destOrd="0" presId="urn:microsoft.com/office/officeart/2005/8/layout/StepDownProcess"/>
    <dgm:cxn modelId="{14903E38-232D-423F-83E7-5C1F7D458617}" type="presParOf" srcId="{ECA377B0-ACFA-4C2F-8A7E-4167364C1BFF}" destId="{FFD417D7-CED0-4B5C-9265-D1F92B515ACE}" srcOrd="0" destOrd="0" presId="urn:microsoft.com/office/officeart/2005/8/layout/StepDownProcess"/>
    <dgm:cxn modelId="{1B8BA6E0-4AC5-4F82-960D-5186D74101DB}" type="presParOf" srcId="{ECA377B0-ACFA-4C2F-8A7E-4167364C1BFF}" destId="{211D86C2-B5A3-4A82-A27C-058D7CE08512}" srcOrd="1" destOrd="0" presId="urn:microsoft.com/office/officeart/2005/8/layout/StepDownProcess"/>
    <dgm:cxn modelId="{9408AFC7-D605-43F1-B8FE-5EE3A9664443}" type="presParOf" srcId="{ECA377B0-ACFA-4C2F-8A7E-4167364C1BFF}" destId="{02B170D3-719D-41D9-B76F-9776A938C2A9}" srcOrd="2" destOrd="0" presId="urn:microsoft.com/office/officeart/2005/8/layout/StepDownProcess"/>
    <dgm:cxn modelId="{7D34DCF8-BECF-47B4-BF20-9C2805CA86C2}" type="presParOf" srcId="{42214312-CEFD-4D2E-B92D-B9ECAA0AF1DA}" destId="{4E9DDA86-09C9-4DA4-B1FE-0F1FB9F950DA}" srcOrd="9" destOrd="0" presId="urn:microsoft.com/office/officeart/2005/8/layout/StepDownProcess"/>
    <dgm:cxn modelId="{00F47C79-0D92-427A-9EA9-A28E2087FE17}" type="presParOf" srcId="{42214312-CEFD-4D2E-B92D-B9ECAA0AF1DA}" destId="{68ECE57B-4EFB-41CA-8AD2-8C2CC43F6949}" srcOrd="10" destOrd="0" presId="urn:microsoft.com/office/officeart/2005/8/layout/StepDownProcess"/>
    <dgm:cxn modelId="{481D6549-A588-4B92-8888-8221004D3DBB}" type="presParOf" srcId="{68ECE57B-4EFB-41CA-8AD2-8C2CC43F6949}" destId="{EE96067A-C6C6-47FB-8159-0C51A93D64E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A1BEF-8F99-4D2C-81B0-95FADD779B16}" type="doc">
      <dgm:prSet loTypeId="urn:microsoft.com/office/officeart/2005/8/layout/lProcess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64C703B3-F980-4DC1-B537-CD6B10ACF5F2}">
      <dgm:prSet phldrT="[Texto]" custT="1"/>
      <dgm:spPr/>
      <dgm:t>
        <a:bodyPr/>
        <a:lstStyle/>
        <a:p>
          <a:r>
            <a:rPr lang="es-AR" sz="2000" b="1" i="1" dirty="0" smtClean="0"/>
            <a:t>Hipótesis</a:t>
          </a:r>
          <a:endParaRPr lang="es-ES" sz="2000" dirty="0"/>
        </a:p>
      </dgm:t>
    </dgm:pt>
    <dgm:pt modelId="{5FBAEBDE-BC1D-4F27-BFB0-F3843E99BDEB}" type="parTrans" cxnId="{1C22475F-A5D4-479E-9F5C-C17A6448EFDA}">
      <dgm:prSet/>
      <dgm:spPr/>
      <dgm:t>
        <a:bodyPr/>
        <a:lstStyle/>
        <a:p>
          <a:endParaRPr lang="es-ES"/>
        </a:p>
      </dgm:t>
    </dgm:pt>
    <dgm:pt modelId="{31052F9B-6B57-4B1E-AA20-E41E06B3C0D8}" type="sibTrans" cxnId="{1C22475F-A5D4-479E-9F5C-C17A6448EFDA}">
      <dgm:prSet/>
      <dgm:spPr/>
      <dgm:t>
        <a:bodyPr/>
        <a:lstStyle/>
        <a:p>
          <a:endParaRPr lang="es-ES"/>
        </a:p>
      </dgm:t>
    </dgm:pt>
    <dgm:pt modelId="{4C8AA717-BA91-406A-912E-4A648870621D}">
      <dgm:prSet phldrT="[Texto]" custT="1"/>
      <dgm:spPr/>
      <dgm:t>
        <a:bodyPr/>
        <a:lstStyle/>
        <a:p>
          <a:pPr algn="just"/>
          <a:r>
            <a:rPr lang="es-ES" sz="1000" b="0" i="0" dirty="0" smtClean="0"/>
            <a:t>La empresa posee rendimientos por la comercialización por tipo de producto y por canal de distribución.</a:t>
          </a:r>
          <a:endParaRPr lang="es-ES" sz="1000" dirty="0"/>
        </a:p>
      </dgm:t>
    </dgm:pt>
    <dgm:pt modelId="{E2C9A584-D351-4AA9-88E9-9DFCCBE04F32}" type="parTrans" cxnId="{E076E263-9D75-4B70-ACEA-CF1A3EA76018}">
      <dgm:prSet/>
      <dgm:spPr/>
      <dgm:t>
        <a:bodyPr/>
        <a:lstStyle/>
        <a:p>
          <a:endParaRPr lang="es-ES"/>
        </a:p>
      </dgm:t>
    </dgm:pt>
    <dgm:pt modelId="{3BE6AA0B-96F4-4E2C-98C0-21D27957B5C2}" type="sibTrans" cxnId="{E076E263-9D75-4B70-ACEA-CF1A3EA76018}">
      <dgm:prSet/>
      <dgm:spPr/>
      <dgm:t>
        <a:bodyPr/>
        <a:lstStyle/>
        <a:p>
          <a:endParaRPr lang="es-ES"/>
        </a:p>
      </dgm:t>
    </dgm:pt>
    <dgm:pt modelId="{6DECBB77-6CB2-4ABE-97CD-D9BA9903DB4B}">
      <dgm:prSet phldrT="[Texto]"/>
      <dgm:spPr/>
      <dgm:t>
        <a:bodyPr/>
        <a:lstStyle/>
        <a:p>
          <a:r>
            <a:rPr lang="es-AR" b="1" i="1" dirty="0" smtClean="0"/>
            <a:t>Objetivos Principales</a:t>
          </a:r>
          <a:endParaRPr lang="es-ES" dirty="0"/>
        </a:p>
      </dgm:t>
    </dgm:pt>
    <dgm:pt modelId="{D2A799A0-58F7-4867-9380-ED9C5C77C445}" type="parTrans" cxnId="{B105D02D-3F27-423E-8D1C-0CB23F3B7570}">
      <dgm:prSet/>
      <dgm:spPr/>
      <dgm:t>
        <a:bodyPr/>
        <a:lstStyle/>
        <a:p>
          <a:endParaRPr lang="es-ES"/>
        </a:p>
      </dgm:t>
    </dgm:pt>
    <dgm:pt modelId="{307F05E3-2C07-4A45-9F7D-FDA66F805BC4}" type="sibTrans" cxnId="{B105D02D-3F27-423E-8D1C-0CB23F3B7570}">
      <dgm:prSet/>
      <dgm:spPr/>
      <dgm:t>
        <a:bodyPr/>
        <a:lstStyle/>
        <a:p>
          <a:endParaRPr lang="es-ES"/>
        </a:p>
      </dgm:t>
    </dgm:pt>
    <dgm:pt modelId="{DB6B506F-23AA-423B-994F-A5D62BFE6A65}">
      <dgm:prSet phldrT="[Texto]" custT="1"/>
      <dgm:spPr/>
      <dgm:t>
        <a:bodyPr/>
        <a:lstStyle/>
        <a:p>
          <a:pPr algn="just"/>
          <a:r>
            <a:rPr lang="es-ES" sz="1000" b="0" dirty="0" smtClean="0"/>
            <a:t>Predecir que productos comercializados darán mayor beneficio a la empresa.</a:t>
          </a:r>
          <a:endParaRPr lang="es-ES" sz="1000" dirty="0"/>
        </a:p>
      </dgm:t>
    </dgm:pt>
    <dgm:pt modelId="{919BA2FA-2D8D-4624-AEB0-722130335F5F}" type="parTrans" cxnId="{8914C358-E0B5-4280-B121-75ACF18F2878}">
      <dgm:prSet/>
      <dgm:spPr/>
      <dgm:t>
        <a:bodyPr/>
        <a:lstStyle/>
        <a:p>
          <a:endParaRPr lang="es-ES"/>
        </a:p>
      </dgm:t>
    </dgm:pt>
    <dgm:pt modelId="{AECB2FB2-40D0-4F28-A45E-5EF872B2595C}" type="sibTrans" cxnId="{8914C358-E0B5-4280-B121-75ACF18F2878}">
      <dgm:prSet/>
      <dgm:spPr/>
      <dgm:t>
        <a:bodyPr/>
        <a:lstStyle/>
        <a:p>
          <a:endParaRPr lang="es-ES"/>
        </a:p>
      </dgm:t>
    </dgm:pt>
    <dgm:pt modelId="{74088584-A9B8-4FD3-A4FD-39E8CE8143CB}">
      <dgm:prSet phldrT="[Texto]"/>
      <dgm:spPr/>
      <dgm:t>
        <a:bodyPr/>
        <a:lstStyle/>
        <a:p>
          <a:r>
            <a:rPr lang="es-AR" b="1" i="1" smtClean="0"/>
            <a:t>Objetivos Secundarios</a:t>
          </a:r>
          <a:endParaRPr lang="es-ES" dirty="0"/>
        </a:p>
      </dgm:t>
    </dgm:pt>
    <dgm:pt modelId="{6C4E3FC9-642D-4481-8B95-3FE76911FF57}" type="parTrans" cxnId="{0ECD1572-14C8-4093-B1AA-86149B657F77}">
      <dgm:prSet/>
      <dgm:spPr/>
      <dgm:t>
        <a:bodyPr/>
        <a:lstStyle/>
        <a:p>
          <a:endParaRPr lang="es-ES"/>
        </a:p>
      </dgm:t>
    </dgm:pt>
    <dgm:pt modelId="{FC6D23B7-227C-47D8-AEDD-4163ACC32139}" type="sibTrans" cxnId="{0ECD1572-14C8-4093-B1AA-86149B657F77}">
      <dgm:prSet/>
      <dgm:spPr/>
      <dgm:t>
        <a:bodyPr/>
        <a:lstStyle/>
        <a:p>
          <a:endParaRPr lang="es-ES"/>
        </a:p>
      </dgm:t>
    </dgm:pt>
    <dgm:pt modelId="{B2CED3E3-CE26-4C49-8E9F-A0064498CDC9}">
      <dgm:prSet phldrT="[Texto]"/>
      <dgm:spPr/>
      <dgm:t>
        <a:bodyPr/>
        <a:lstStyle/>
        <a:p>
          <a:pPr algn="just"/>
          <a:r>
            <a:rPr lang="es-ES" b="0" i="0" dirty="0" smtClean="0"/>
            <a:t>Analizar posibles relaciones futuras entre las líneas de productos y los canales de distribución, </a:t>
          </a:r>
          <a:endParaRPr lang="es-ES" dirty="0"/>
        </a:p>
      </dgm:t>
    </dgm:pt>
    <dgm:pt modelId="{1163A934-0295-40E6-98B4-51BC8FAAC166}" type="parTrans" cxnId="{2F6CBF7F-8650-4B05-9B77-329902A6C580}">
      <dgm:prSet/>
      <dgm:spPr/>
      <dgm:t>
        <a:bodyPr/>
        <a:lstStyle/>
        <a:p>
          <a:endParaRPr lang="es-ES"/>
        </a:p>
      </dgm:t>
    </dgm:pt>
    <dgm:pt modelId="{1B8E124A-9B34-4797-8A7F-EBE011C17C49}" type="sibTrans" cxnId="{2F6CBF7F-8650-4B05-9B77-329902A6C580}">
      <dgm:prSet/>
      <dgm:spPr/>
      <dgm:t>
        <a:bodyPr/>
        <a:lstStyle/>
        <a:p>
          <a:endParaRPr lang="es-ES"/>
        </a:p>
      </dgm:t>
    </dgm:pt>
    <dgm:pt modelId="{A7279A59-F0E8-466D-828A-53E0148946AB}">
      <dgm:prSet custT="1"/>
      <dgm:spPr/>
      <dgm:t>
        <a:bodyPr/>
        <a:lstStyle/>
        <a:p>
          <a:pPr algn="just"/>
          <a:r>
            <a:rPr lang="es-ES" sz="1000" b="0" i="0" dirty="0" smtClean="0"/>
            <a:t>La empresa tenderá a especializarse en la venta de productos cuyos beneficios son altos.</a:t>
          </a:r>
          <a:endParaRPr lang="es-ES" sz="1000" b="0" i="0" dirty="0"/>
        </a:p>
      </dgm:t>
    </dgm:pt>
    <dgm:pt modelId="{BC9F412A-7F0A-4D4B-8643-F06AD54D6B96}" type="parTrans" cxnId="{C012DEAA-F112-472B-85E5-A5C1465B0113}">
      <dgm:prSet/>
      <dgm:spPr/>
      <dgm:t>
        <a:bodyPr/>
        <a:lstStyle/>
        <a:p>
          <a:endParaRPr lang="es-ES"/>
        </a:p>
      </dgm:t>
    </dgm:pt>
    <dgm:pt modelId="{E5CBA4AD-9F0E-4D95-8000-ADB0918C34E5}" type="sibTrans" cxnId="{C012DEAA-F112-472B-85E5-A5C1465B0113}">
      <dgm:prSet/>
      <dgm:spPr/>
      <dgm:t>
        <a:bodyPr/>
        <a:lstStyle/>
        <a:p>
          <a:endParaRPr lang="es-ES"/>
        </a:p>
      </dgm:t>
    </dgm:pt>
    <dgm:pt modelId="{B5303383-C6D9-4E07-94D8-184CBE84EA33}">
      <dgm:prSet custT="1"/>
      <dgm:spPr/>
      <dgm:t>
        <a:bodyPr/>
        <a:lstStyle/>
        <a:p>
          <a:pPr algn="just"/>
          <a:r>
            <a:rPr lang="es-ES" sz="1000" b="0" i="0" smtClean="0"/>
            <a:t>La empresa desestimará los canales y productos cuyo rendimiento sea menor al 2%.</a:t>
          </a:r>
          <a:endParaRPr lang="es-ES" sz="1000" b="0" i="0"/>
        </a:p>
      </dgm:t>
    </dgm:pt>
    <dgm:pt modelId="{457CA37C-BA07-441B-AB4A-2812E62AA1E9}" type="parTrans" cxnId="{0752657E-9F66-4EE3-8D65-D0506D2EFA1F}">
      <dgm:prSet/>
      <dgm:spPr/>
      <dgm:t>
        <a:bodyPr/>
        <a:lstStyle/>
        <a:p>
          <a:endParaRPr lang="es-ES"/>
        </a:p>
      </dgm:t>
    </dgm:pt>
    <dgm:pt modelId="{54BECABD-F2D3-4FB6-85E4-D317CDCCBECF}" type="sibTrans" cxnId="{0752657E-9F66-4EE3-8D65-D0506D2EFA1F}">
      <dgm:prSet/>
      <dgm:spPr/>
      <dgm:t>
        <a:bodyPr/>
        <a:lstStyle/>
        <a:p>
          <a:endParaRPr lang="es-ES"/>
        </a:p>
      </dgm:t>
    </dgm:pt>
    <dgm:pt modelId="{DAB0869C-61E0-44DB-895C-F198D2FED333}">
      <dgm:prSet custT="1"/>
      <dgm:spPr/>
      <dgm:t>
        <a:bodyPr/>
        <a:lstStyle/>
        <a:p>
          <a:pPr algn="just"/>
          <a:r>
            <a:rPr lang="es-ES" sz="1000" b="0" dirty="0" smtClean="0"/>
            <a:t>Predecir que canal de distribución hay que fortalecer para el crecimiento de ventas.</a:t>
          </a:r>
          <a:endParaRPr lang="es-ES" sz="1000" b="0" dirty="0"/>
        </a:p>
      </dgm:t>
    </dgm:pt>
    <dgm:pt modelId="{1598C6B1-83CE-471D-A970-EA4397F81258}" type="parTrans" cxnId="{591119B7-7390-44DE-BD41-8591DDDF8883}">
      <dgm:prSet/>
      <dgm:spPr/>
      <dgm:t>
        <a:bodyPr/>
        <a:lstStyle/>
        <a:p>
          <a:endParaRPr lang="es-ES"/>
        </a:p>
      </dgm:t>
    </dgm:pt>
    <dgm:pt modelId="{9E75BA71-CFE1-40BD-9ABC-9C10A94C284B}" type="sibTrans" cxnId="{591119B7-7390-44DE-BD41-8591DDDF8883}">
      <dgm:prSet/>
      <dgm:spPr/>
      <dgm:t>
        <a:bodyPr/>
        <a:lstStyle/>
        <a:p>
          <a:endParaRPr lang="es-ES"/>
        </a:p>
      </dgm:t>
    </dgm:pt>
    <dgm:pt modelId="{8A4913F7-061D-47FE-BA3E-8CFBB4128F7F}">
      <dgm:prSet custT="1"/>
      <dgm:spPr/>
      <dgm:t>
        <a:bodyPr/>
        <a:lstStyle/>
        <a:p>
          <a:pPr algn="just"/>
          <a:r>
            <a:rPr lang="es-ES" sz="1000" b="0" dirty="0" smtClean="0"/>
            <a:t>Predecir que productos serán desestimados en el tiempo por sus beneficios decrecientes.</a:t>
          </a:r>
          <a:endParaRPr lang="es-ES" sz="1000" b="0" dirty="0"/>
        </a:p>
      </dgm:t>
    </dgm:pt>
    <dgm:pt modelId="{D6E1E747-27BA-40C8-9B0D-FA4FB1ACDDAA}" type="parTrans" cxnId="{434CAEBB-11FD-4814-AD84-BC9486366EC3}">
      <dgm:prSet/>
      <dgm:spPr/>
      <dgm:t>
        <a:bodyPr/>
        <a:lstStyle/>
        <a:p>
          <a:endParaRPr lang="es-ES"/>
        </a:p>
      </dgm:t>
    </dgm:pt>
    <dgm:pt modelId="{4E60E317-0F3A-4885-AC73-07B2090B2A68}" type="sibTrans" cxnId="{434CAEBB-11FD-4814-AD84-BC9486366EC3}">
      <dgm:prSet/>
      <dgm:spPr/>
      <dgm:t>
        <a:bodyPr/>
        <a:lstStyle/>
        <a:p>
          <a:endParaRPr lang="es-ES"/>
        </a:p>
      </dgm:t>
    </dgm:pt>
    <dgm:pt modelId="{1BC56DBE-64EC-437B-943A-468F479ACE63}">
      <dgm:prSet phldrT="[Texto]"/>
      <dgm:spPr/>
      <dgm:t>
        <a:bodyPr/>
        <a:lstStyle/>
        <a:p>
          <a:pPr algn="just"/>
          <a:r>
            <a:rPr lang="es-ES" b="0" i="0" dirty="0" smtClean="0"/>
            <a:t>Calcular rentabilidad por línea, rentabilidad por cadena de distribución, </a:t>
          </a:r>
          <a:endParaRPr lang="es-ES" dirty="0"/>
        </a:p>
      </dgm:t>
    </dgm:pt>
    <dgm:pt modelId="{6068A3BF-DA74-4B0D-B013-6A93FE7A64F4}" type="parTrans" cxnId="{7DFD5637-69B9-4EBF-B4E9-ACED6890EA72}">
      <dgm:prSet/>
      <dgm:spPr/>
      <dgm:t>
        <a:bodyPr/>
        <a:lstStyle/>
        <a:p>
          <a:endParaRPr lang="es-ES"/>
        </a:p>
      </dgm:t>
    </dgm:pt>
    <dgm:pt modelId="{94B561E9-64A5-4714-B770-91503F02D2B9}" type="sibTrans" cxnId="{7DFD5637-69B9-4EBF-B4E9-ACED6890EA72}">
      <dgm:prSet/>
      <dgm:spPr/>
      <dgm:t>
        <a:bodyPr/>
        <a:lstStyle/>
        <a:p>
          <a:endParaRPr lang="es-ES"/>
        </a:p>
      </dgm:t>
    </dgm:pt>
    <dgm:pt modelId="{E6B23631-A0E8-4224-8CFE-7C2FA8D6ED2F}">
      <dgm:prSet phldrT="[Texto]"/>
      <dgm:spPr/>
      <dgm:t>
        <a:bodyPr/>
        <a:lstStyle/>
        <a:p>
          <a:pPr algn="just"/>
          <a:r>
            <a:rPr lang="es-ES" b="0" i="0" smtClean="0"/>
            <a:t>Determinar </a:t>
          </a:r>
          <a:r>
            <a:rPr lang="es-ES" b="0" i="0" dirty="0" smtClean="0"/>
            <a:t>períodos de mayor facturación y la incidencia de cada canal.</a:t>
          </a:r>
          <a:endParaRPr lang="es-ES" dirty="0"/>
        </a:p>
      </dgm:t>
    </dgm:pt>
    <dgm:pt modelId="{F753655D-8DEC-42EB-BB9E-44CF63C3E19E}" type="parTrans" cxnId="{B501AE56-8039-454D-AB1C-B6CDB05ACEAA}">
      <dgm:prSet/>
      <dgm:spPr/>
      <dgm:t>
        <a:bodyPr/>
        <a:lstStyle/>
        <a:p>
          <a:endParaRPr lang="es-ES"/>
        </a:p>
      </dgm:t>
    </dgm:pt>
    <dgm:pt modelId="{C3E42BBB-9D6B-4559-A7CF-27C590D147B4}" type="sibTrans" cxnId="{B501AE56-8039-454D-AB1C-B6CDB05ACEAA}">
      <dgm:prSet/>
      <dgm:spPr/>
      <dgm:t>
        <a:bodyPr/>
        <a:lstStyle/>
        <a:p>
          <a:endParaRPr lang="es-ES"/>
        </a:p>
      </dgm:t>
    </dgm:pt>
    <dgm:pt modelId="{26FA0441-11B2-4A98-8624-71420C7E93A3}">
      <dgm:prSet/>
      <dgm:spPr/>
      <dgm:t>
        <a:bodyPr/>
        <a:lstStyle/>
        <a:p>
          <a:r>
            <a:rPr lang="es-AR" b="1" i="1" dirty="0" smtClean="0"/>
            <a:t>Usuarios finales</a:t>
          </a:r>
          <a:endParaRPr lang="es-ES" dirty="0"/>
        </a:p>
      </dgm:t>
    </dgm:pt>
    <dgm:pt modelId="{88D61FDE-FF35-4B57-AB10-400CC6B5117C}" type="parTrans" cxnId="{688F06E0-E025-4C61-BB35-12C99B538DC0}">
      <dgm:prSet/>
      <dgm:spPr/>
      <dgm:t>
        <a:bodyPr/>
        <a:lstStyle/>
        <a:p>
          <a:endParaRPr lang="es-ES"/>
        </a:p>
      </dgm:t>
    </dgm:pt>
    <dgm:pt modelId="{EFCCBA5A-EAF6-445F-B59D-194C99704952}" type="sibTrans" cxnId="{688F06E0-E025-4C61-BB35-12C99B538DC0}">
      <dgm:prSet/>
      <dgm:spPr/>
      <dgm:t>
        <a:bodyPr/>
        <a:lstStyle/>
        <a:p>
          <a:endParaRPr lang="es-ES"/>
        </a:p>
      </dgm:t>
    </dgm:pt>
    <dgm:pt modelId="{BEE3D577-68CA-4A4F-83C9-7CB962F756C3}">
      <dgm:prSet/>
      <dgm:spPr/>
      <dgm:t>
        <a:bodyPr/>
        <a:lstStyle/>
        <a:p>
          <a:r>
            <a:rPr lang="es-AR" b="1" i="1" dirty="0" smtClean="0"/>
            <a:t>Línea futura</a:t>
          </a:r>
          <a:endParaRPr lang="es-ES" dirty="0"/>
        </a:p>
      </dgm:t>
    </dgm:pt>
    <dgm:pt modelId="{848D02CD-61EF-42FD-ABA2-15F1DD56CBD7}" type="parTrans" cxnId="{5704CDCA-0F90-47B1-AF94-42284C0EF420}">
      <dgm:prSet/>
      <dgm:spPr/>
      <dgm:t>
        <a:bodyPr/>
        <a:lstStyle/>
        <a:p>
          <a:endParaRPr lang="es-ES"/>
        </a:p>
      </dgm:t>
    </dgm:pt>
    <dgm:pt modelId="{5E4E0CE8-575C-4A0A-B221-476D04C338DE}" type="sibTrans" cxnId="{5704CDCA-0F90-47B1-AF94-42284C0EF420}">
      <dgm:prSet/>
      <dgm:spPr/>
      <dgm:t>
        <a:bodyPr/>
        <a:lstStyle/>
        <a:p>
          <a:endParaRPr lang="es-ES"/>
        </a:p>
      </dgm:t>
    </dgm:pt>
    <dgm:pt modelId="{CCE93869-14F2-4816-BE11-CC518AE979CD}">
      <dgm:prSet custT="1"/>
      <dgm:spPr/>
      <dgm:t>
        <a:bodyPr/>
        <a:lstStyle/>
        <a:p>
          <a:pPr algn="just"/>
          <a:r>
            <a:rPr lang="es-ES" sz="1000" b="0" i="0" dirty="0" smtClean="0"/>
            <a:t>El alcance del presente es solamente en el ámbito del directorio y gerencias de la empresa, poniendo al alcance de la mano una herramienta diseñada específicamente para la toma futura de decisiones.</a:t>
          </a:r>
          <a:endParaRPr lang="es-ES" sz="1000" dirty="0"/>
        </a:p>
      </dgm:t>
    </dgm:pt>
    <dgm:pt modelId="{1ED6FBB8-E7DD-4AEF-A99E-CABF90C9F20C}" type="parTrans" cxnId="{4357CA9E-7044-4468-ADDB-0AE1DC60C3B2}">
      <dgm:prSet/>
      <dgm:spPr/>
      <dgm:t>
        <a:bodyPr/>
        <a:lstStyle/>
        <a:p>
          <a:endParaRPr lang="es-ES"/>
        </a:p>
      </dgm:t>
    </dgm:pt>
    <dgm:pt modelId="{0B1753B6-E061-451F-8B91-267700DC7479}" type="sibTrans" cxnId="{4357CA9E-7044-4468-ADDB-0AE1DC60C3B2}">
      <dgm:prSet/>
      <dgm:spPr/>
      <dgm:t>
        <a:bodyPr/>
        <a:lstStyle/>
        <a:p>
          <a:endParaRPr lang="es-ES"/>
        </a:p>
      </dgm:t>
    </dgm:pt>
    <dgm:pt modelId="{5D2484AB-4918-4679-B8CA-7FB6B9B06FBB}">
      <dgm:prSet custT="1"/>
      <dgm:spPr/>
      <dgm:t>
        <a:bodyPr/>
        <a:lstStyle/>
        <a:p>
          <a:pPr algn="just"/>
          <a:r>
            <a:rPr lang="es-ES" sz="1000" b="0" i="0" smtClean="0"/>
            <a:t>Este informe se puede ampliar con nuevos criterios de medida, se debe actualizar con nuevos datos y ampliar el espectro hacia otros rubros económicos desarrollados por la empresa para así tener un panorama más amplio de la actividad desarrollada.</a:t>
          </a:r>
          <a:endParaRPr lang="es-ES" sz="1000"/>
        </a:p>
      </dgm:t>
    </dgm:pt>
    <dgm:pt modelId="{674218B4-3728-4809-A666-EA62E6003B1B}" type="parTrans" cxnId="{E177D978-5F39-4D9A-8823-DB02B40ABCA0}">
      <dgm:prSet/>
      <dgm:spPr/>
      <dgm:t>
        <a:bodyPr/>
        <a:lstStyle/>
        <a:p>
          <a:endParaRPr lang="es-ES"/>
        </a:p>
      </dgm:t>
    </dgm:pt>
    <dgm:pt modelId="{16F4AC04-74CA-46F9-A003-4789482A5706}" type="sibTrans" cxnId="{E177D978-5F39-4D9A-8823-DB02B40ABCA0}">
      <dgm:prSet/>
      <dgm:spPr/>
      <dgm:t>
        <a:bodyPr/>
        <a:lstStyle/>
        <a:p>
          <a:endParaRPr lang="es-ES"/>
        </a:p>
      </dgm:t>
    </dgm:pt>
    <dgm:pt modelId="{110FB5E3-4339-43B7-9D2B-67D1313297CA}" type="pres">
      <dgm:prSet presAssocID="{D5BA1BEF-8F99-4D2C-81B0-95FADD779B1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B208485-53DF-4C11-B5DB-772CB6578047}" type="pres">
      <dgm:prSet presAssocID="{64C703B3-F980-4DC1-B537-CD6B10ACF5F2}" presName="compNode" presStyleCnt="0"/>
      <dgm:spPr/>
      <dgm:t>
        <a:bodyPr/>
        <a:lstStyle/>
        <a:p>
          <a:endParaRPr lang="es-ES"/>
        </a:p>
      </dgm:t>
    </dgm:pt>
    <dgm:pt modelId="{23E52D7E-B6B5-4A63-A9D4-518208FBF03C}" type="pres">
      <dgm:prSet presAssocID="{64C703B3-F980-4DC1-B537-CD6B10ACF5F2}" presName="aNode" presStyleLbl="bgShp" presStyleIdx="0" presStyleCnt="5"/>
      <dgm:spPr/>
      <dgm:t>
        <a:bodyPr/>
        <a:lstStyle/>
        <a:p>
          <a:endParaRPr lang="es-ES"/>
        </a:p>
      </dgm:t>
    </dgm:pt>
    <dgm:pt modelId="{8577F0A0-3C1F-4D9F-BB57-0828F805D64A}" type="pres">
      <dgm:prSet presAssocID="{64C703B3-F980-4DC1-B537-CD6B10ACF5F2}" presName="textNode" presStyleLbl="bgShp" presStyleIdx="0" presStyleCnt="5"/>
      <dgm:spPr/>
      <dgm:t>
        <a:bodyPr/>
        <a:lstStyle/>
        <a:p>
          <a:endParaRPr lang="es-ES"/>
        </a:p>
      </dgm:t>
    </dgm:pt>
    <dgm:pt modelId="{5576263B-3266-41CE-8527-EF0261C85771}" type="pres">
      <dgm:prSet presAssocID="{64C703B3-F980-4DC1-B537-CD6B10ACF5F2}" presName="compChildNode" presStyleCnt="0"/>
      <dgm:spPr/>
      <dgm:t>
        <a:bodyPr/>
        <a:lstStyle/>
        <a:p>
          <a:endParaRPr lang="es-ES"/>
        </a:p>
      </dgm:t>
    </dgm:pt>
    <dgm:pt modelId="{0BF0571A-711B-436C-B367-85BC9A8E6B3A}" type="pres">
      <dgm:prSet presAssocID="{64C703B3-F980-4DC1-B537-CD6B10ACF5F2}" presName="theInnerList" presStyleCnt="0"/>
      <dgm:spPr/>
      <dgm:t>
        <a:bodyPr/>
        <a:lstStyle/>
        <a:p>
          <a:endParaRPr lang="es-ES"/>
        </a:p>
      </dgm:t>
    </dgm:pt>
    <dgm:pt modelId="{41020157-D289-45F0-8E2B-0284FCFE840E}" type="pres">
      <dgm:prSet presAssocID="{4C8AA717-BA91-406A-912E-4A648870621D}" presName="child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DB40DA-24B0-4D03-BBD4-3CA713607DE8}" type="pres">
      <dgm:prSet presAssocID="{4C8AA717-BA91-406A-912E-4A648870621D}" presName="aSpace2" presStyleCnt="0"/>
      <dgm:spPr/>
      <dgm:t>
        <a:bodyPr/>
        <a:lstStyle/>
        <a:p>
          <a:endParaRPr lang="es-ES"/>
        </a:p>
      </dgm:t>
    </dgm:pt>
    <dgm:pt modelId="{3D6F9A52-4FBB-4D97-9748-11C716DFEA08}" type="pres">
      <dgm:prSet presAssocID="{A7279A59-F0E8-466D-828A-53E0148946AB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CE2356-2EDB-422D-93FF-CF306FDBF921}" type="pres">
      <dgm:prSet presAssocID="{A7279A59-F0E8-466D-828A-53E0148946AB}" presName="aSpace2" presStyleCnt="0"/>
      <dgm:spPr/>
      <dgm:t>
        <a:bodyPr/>
        <a:lstStyle/>
        <a:p>
          <a:endParaRPr lang="es-ES"/>
        </a:p>
      </dgm:t>
    </dgm:pt>
    <dgm:pt modelId="{7ECC2CA3-A5B3-46DD-ABB0-E21A683FA4E8}" type="pres">
      <dgm:prSet presAssocID="{B5303383-C6D9-4E07-94D8-184CBE84EA33}" presName="child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BEC80B-29C6-4E5C-8532-D4FDEF7AFD03}" type="pres">
      <dgm:prSet presAssocID="{64C703B3-F980-4DC1-B537-CD6B10ACF5F2}" presName="aSpace" presStyleCnt="0"/>
      <dgm:spPr/>
      <dgm:t>
        <a:bodyPr/>
        <a:lstStyle/>
        <a:p>
          <a:endParaRPr lang="es-ES"/>
        </a:p>
      </dgm:t>
    </dgm:pt>
    <dgm:pt modelId="{B17A412B-A7D5-4330-A358-1B398873C29F}" type="pres">
      <dgm:prSet presAssocID="{6DECBB77-6CB2-4ABE-97CD-D9BA9903DB4B}" presName="compNode" presStyleCnt="0"/>
      <dgm:spPr/>
      <dgm:t>
        <a:bodyPr/>
        <a:lstStyle/>
        <a:p>
          <a:endParaRPr lang="es-ES"/>
        </a:p>
      </dgm:t>
    </dgm:pt>
    <dgm:pt modelId="{2E8A0144-EDD6-4A76-8939-CBB4C07622E6}" type="pres">
      <dgm:prSet presAssocID="{6DECBB77-6CB2-4ABE-97CD-D9BA9903DB4B}" presName="aNode" presStyleLbl="bgShp" presStyleIdx="1" presStyleCnt="5"/>
      <dgm:spPr/>
      <dgm:t>
        <a:bodyPr/>
        <a:lstStyle/>
        <a:p>
          <a:endParaRPr lang="es-ES"/>
        </a:p>
      </dgm:t>
    </dgm:pt>
    <dgm:pt modelId="{D958FBEA-FF16-4E69-86CD-E3E9F831CF79}" type="pres">
      <dgm:prSet presAssocID="{6DECBB77-6CB2-4ABE-97CD-D9BA9903DB4B}" presName="textNode" presStyleLbl="bgShp" presStyleIdx="1" presStyleCnt="5"/>
      <dgm:spPr/>
      <dgm:t>
        <a:bodyPr/>
        <a:lstStyle/>
        <a:p>
          <a:endParaRPr lang="es-ES"/>
        </a:p>
      </dgm:t>
    </dgm:pt>
    <dgm:pt modelId="{BF00FBD7-1331-4C75-99F9-4B3BAEC09E9B}" type="pres">
      <dgm:prSet presAssocID="{6DECBB77-6CB2-4ABE-97CD-D9BA9903DB4B}" presName="compChildNode" presStyleCnt="0"/>
      <dgm:spPr/>
      <dgm:t>
        <a:bodyPr/>
        <a:lstStyle/>
        <a:p>
          <a:endParaRPr lang="es-ES"/>
        </a:p>
      </dgm:t>
    </dgm:pt>
    <dgm:pt modelId="{5B2CEA62-1221-4C74-BBBE-003A603583FD}" type="pres">
      <dgm:prSet presAssocID="{6DECBB77-6CB2-4ABE-97CD-D9BA9903DB4B}" presName="theInnerList" presStyleCnt="0"/>
      <dgm:spPr/>
      <dgm:t>
        <a:bodyPr/>
        <a:lstStyle/>
        <a:p>
          <a:endParaRPr lang="es-ES"/>
        </a:p>
      </dgm:t>
    </dgm:pt>
    <dgm:pt modelId="{299F4FF3-40EC-4BC1-B902-3DADA15FE24E}" type="pres">
      <dgm:prSet presAssocID="{DB6B506F-23AA-423B-994F-A5D62BFE6A65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BCF0F5-0AF0-40FC-A0F3-3C075B591971}" type="pres">
      <dgm:prSet presAssocID="{DB6B506F-23AA-423B-994F-A5D62BFE6A65}" presName="aSpace2" presStyleCnt="0"/>
      <dgm:spPr/>
      <dgm:t>
        <a:bodyPr/>
        <a:lstStyle/>
        <a:p>
          <a:endParaRPr lang="es-ES"/>
        </a:p>
      </dgm:t>
    </dgm:pt>
    <dgm:pt modelId="{3CBBDD9C-5BB7-49FF-9D4E-A0819CD8A126}" type="pres">
      <dgm:prSet presAssocID="{DAB0869C-61E0-44DB-895C-F198D2FED333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46CC04-81F7-4185-9FB7-2106B52CE8B1}" type="pres">
      <dgm:prSet presAssocID="{DAB0869C-61E0-44DB-895C-F198D2FED333}" presName="aSpace2" presStyleCnt="0"/>
      <dgm:spPr/>
      <dgm:t>
        <a:bodyPr/>
        <a:lstStyle/>
        <a:p>
          <a:endParaRPr lang="es-ES"/>
        </a:p>
      </dgm:t>
    </dgm:pt>
    <dgm:pt modelId="{025FB7E4-4A92-4B86-BB9D-F4FEEB6497C7}" type="pres">
      <dgm:prSet presAssocID="{8A4913F7-061D-47FE-BA3E-8CFBB4128F7F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756384-FB94-4EDC-BFC6-919B490E1B35}" type="pres">
      <dgm:prSet presAssocID="{6DECBB77-6CB2-4ABE-97CD-D9BA9903DB4B}" presName="aSpace" presStyleCnt="0"/>
      <dgm:spPr/>
      <dgm:t>
        <a:bodyPr/>
        <a:lstStyle/>
        <a:p>
          <a:endParaRPr lang="es-ES"/>
        </a:p>
      </dgm:t>
    </dgm:pt>
    <dgm:pt modelId="{42D9BE92-C626-46EF-BBC2-EB1B8F7C8A99}" type="pres">
      <dgm:prSet presAssocID="{74088584-A9B8-4FD3-A4FD-39E8CE8143CB}" presName="compNode" presStyleCnt="0"/>
      <dgm:spPr/>
      <dgm:t>
        <a:bodyPr/>
        <a:lstStyle/>
        <a:p>
          <a:endParaRPr lang="es-ES"/>
        </a:p>
      </dgm:t>
    </dgm:pt>
    <dgm:pt modelId="{99A0CD97-9FD8-4B01-94D7-4DF39F62D966}" type="pres">
      <dgm:prSet presAssocID="{74088584-A9B8-4FD3-A4FD-39E8CE8143CB}" presName="aNode" presStyleLbl="bgShp" presStyleIdx="2" presStyleCnt="5"/>
      <dgm:spPr/>
      <dgm:t>
        <a:bodyPr/>
        <a:lstStyle/>
        <a:p>
          <a:endParaRPr lang="es-ES"/>
        </a:p>
      </dgm:t>
    </dgm:pt>
    <dgm:pt modelId="{D26AFBC6-91EF-4725-983F-508B947572E7}" type="pres">
      <dgm:prSet presAssocID="{74088584-A9B8-4FD3-A4FD-39E8CE8143CB}" presName="textNode" presStyleLbl="bgShp" presStyleIdx="2" presStyleCnt="5"/>
      <dgm:spPr/>
      <dgm:t>
        <a:bodyPr/>
        <a:lstStyle/>
        <a:p>
          <a:endParaRPr lang="es-ES"/>
        </a:p>
      </dgm:t>
    </dgm:pt>
    <dgm:pt modelId="{92DF9C61-ACC1-4746-8A33-BC6613F797DE}" type="pres">
      <dgm:prSet presAssocID="{74088584-A9B8-4FD3-A4FD-39E8CE8143CB}" presName="compChildNode" presStyleCnt="0"/>
      <dgm:spPr/>
      <dgm:t>
        <a:bodyPr/>
        <a:lstStyle/>
        <a:p>
          <a:endParaRPr lang="es-ES"/>
        </a:p>
      </dgm:t>
    </dgm:pt>
    <dgm:pt modelId="{B07012B4-C894-41B8-8CA2-5B73D13ED8E3}" type="pres">
      <dgm:prSet presAssocID="{74088584-A9B8-4FD3-A4FD-39E8CE8143CB}" presName="theInnerList" presStyleCnt="0"/>
      <dgm:spPr/>
      <dgm:t>
        <a:bodyPr/>
        <a:lstStyle/>
        <a:p>
          <a:endParaRPr lang="es-ES"/>
        </a:p>
      </dgm:t>
    </dgm:pt>
    <dgm:pt modelId="{EB9A00DF-CEC7-4AE5-8FDF-17D9A8EBAEAE}" type="pres">
      <dgm:prSet presAssocID="{B2CED3E3-CE26-4C49-8E9F-A0064498CDC9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28A21DC-2493-4091-BDAC-2CC4BE056A2F}" type="pres">
      <dgm:prSet presAssocID="{B2CED3E3-CE26-4C49-8E9F-A0064498CDC9}" presName="aSpace2" presStyleCnt="0"/>
      <dgm:spPr/>
      <dgm:t>
        <a:bodyPr/>
        <a:lstStyle/>
        <a:p>
          <a:endParaRPr lang="es-ES"/>
        </a:p>
      </dgm:t>
    </dgm:pt>
    <dgm:pt modelId="{797B2EDF-942E-4546-AB37-67E18C6BEAF0}" type="pres">
      <dgm:prSet presAssocID="{1BC56DBE-64EC-437B-943A-468F479ACE63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2C6565-2E63-42F7-A8B0-4AFC6EC8D9B4}" type="pres">
      <dgm:prSet presAssocID="{1BC56DBE-64EC-437B-943A-468F479ACE63}" presName="aSpace2" presStyleCnt="0"/>
      <dgm:spPr/>
      <dgm:t>
        <a:bodyPr/>
        <a:lstStyle/>
        <a:p>
          <a:endParaRPr lang="es-ES"/>
        </a:p>
      </dgm:t>
    </dgm:pt>
    <dgm:pt modelId="{C387ED3F-96D8-4D6C-A579-F927A1BADD1F}" type="pres">
      <dgm:prSet presAssocID="{E6B23631-A0E8-4224-8CFE-7C2FA8D6ED2F}" presName="child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A8C53D-F435-4B09-BAD8-17157F44EE08}" type="pres">
      <dgm:prSet presAssocID="{74088584-A9B8-4FD3-A4FD-39E8CE8143CB}" presName="aSpace" presStyleCnt="0"/>
      <dgm:spPr/>
      <dgm:t>
        <a:bodyPr/>
        <a:lstStyle/>
        <a:p>
          <a:endParaRPr lang="es-ES"/>
        </a:p>
      </dgm:t>
    </dgm:pt>
    <dgm:pt modelId="{4D35866F-27DF-46D9-829E-C36D9C1D55B2}" type="pres">
      <dgm:prSet presAssocID="{26FA0441-11B2-4A98-8624-71420C7E93A3}" presName="compNode" presStyleCnt="0"/>
      <dgm:spPr/>
      <dgm:t>
        <a:bodyPr/>
        <a:lstStyle/>
        <a:p>
          <a:endParaRPr lang="es-ES"/>
        </a:p>
      </dgm:t>
    </dgm:pt>
    <dgm:pt modelId="{61E831B9-9F07-4A08-B45A-71AB1D281DCF}" type="pres">
      <dgm:prSet presAssocID="{26FA0441-11B2-4A98-8624-71420C7E93A3}" presName="aNode" presStyleLbl="bgShp" presStyleIdx="3" presStyleCnt="5"/>
      <dgm:spPr/>
      <dgm:t>
        <a:bodyPr/>
        <a:lstStyle/>
        <a:p>
          <a:endParaRPr lang="es-ES"/>
        </a:p>
      </dgm:t>
    </dgm:pt>
    <dgm:pt modelId="{71625E42-3ED3-47DE-B81B-A1BBE355C29A}" type="pres">
      <dgm:prSet presAssocID="{26FA0441-11B2-4A98-8624-71420C7E93A3}" presName="textNode" presStyleLbl="bgShp" presStyleIdx="3" presStyleCnt="5"/>
      <dgm:spPr/>
      <dgm:t>
        <a:bodyPr/>
        <a:lstStyle/>
        <a:p>
          <a:endParaRPr lang="es-ES"/>
        </a:p>
      </dgm:t>
    </dgm:pt>
    <dgm:pt modelId="{87F8B41D-1845-43DB-A597-8F5C9F7A41B7}" type="pres">
      <dgm:prSet presAssocID="{26FA0441-11B2-4A98-8624-71420C7E93A3}" presName="compChildNode" presStyleCnt="0"/>
      <dgm:spPr/>
      <dgm:t>
        <a:bodyPr/>
        <a:lstStyle/>
        <a:p>
          <a:endParaRPr lang="es-ES"/>
        </a:p>
      </dgm:t>
    </dgm:pt>
    <dgm:pt modelId="{AE12C59B-0464-4C0A-BFF2-534CA309CFA0}" type="pres">
      <dgm:prSet presAssocID="{26FA0441-11B2-4A98-8624-71420C7E93A3}" presName="theInnerList" presStyleCnt="0"/>
      <dgm:spPr/>
      <dgm:t>
        <a:bodyPr/>
        <a:lstStyle/>
        <a:p>
          <a:endParaRPr lang="es-ES"/>
        </a:p>
      </dgm:t>
    </dgm:pt>
    <dgm:pt modelId="{8B960706-FD85-48D5-BF9C-2A4E05BC03BA}" type="pres">
      <dgm:prSet presAssocID="{CCE93869-14F2-4816-BE11-CC518AE979CD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ABC55ED-427D-4AAB-A92B-36DC154DD322}" type="pres">
      <dgm:prSet presAssocID="{26FA0441-11B2-4A98-8624-71420C7E93A3}" presName="aSpace" presStyleCnt="0"/>
      <dgm:spPr/>
      <dgm:t>
        <a:bodyPr/>
        <a:lstStyle/>
        <a:p>
          <a:endParaRPr lang="es-ES"/>
        </a:p>
      </dgm:t>
    </dgm:pt>
    <dgm:pt modelId="{0B0AB64B-44D8-480A-A28F-61256F733F33}" type="pres">
      <dgm:prSet presAssocID="{BEE3D577-68CA-4A4F-83C9-7CB962F756C3}" presName="compNode" presStyleCnt="0"/>
      <dgm:spPr/>
      <dgm:t>
        <a:bodyPr/>
        <a:lstStyle/>
        <a:p>
          <a:endParaRPr lang="es-ES"/>
        </a:p>
      </dgm:t>
    </dgm:pt>
    <dgm:pt modelId="{E2E734BA-CAA6-4BF6-9EB5-3ABB24C156A0}" type="pres">
      <dgm:prSet presAssocID="{BEE3D577-68CA-4A4F-83C9-7CB962F756C3}" presName="aNode" presStyleLbl="bgShp" presStyleIdx="4" presStyleCnt="5"/>
      <dgm:spPr/>
      <dgm:t>
        <a:bodyPr/>
        <a:lstStyle/>
        <a:p>
          <a:endParaRPr lang="es-ES"/>
        </a:p>
      </dgm:t>
    </dgm:pt>
    <dgm:pt modelId="{6D02E243-A8B6-417C-9D91-239DA34ACE27}" type="pres">
      <dgm:prSet presAssocID="{BEE3D577-68CA-4A4F-83C9-7CB962F756C3}" presName="textNode" presStyleLbl="bgShp" presStyleIdx="4" presStyleCnt="5"/>
      <dgm:spPr/>
      <dgm:t>
        <a:bodyPr/>
        <a:lstStyle/>
        <a:p>
          <a:endParaRPr lang="es-ES"/>
        </a:p>
      </dgm:t>
    </dgm:pt>
    <dgm:pt modelId="{4618FDE3-F827-40E9-9197-23C50A5BEFC1}" type="pres">
      <dgm:prSet presAssocID="{BEE3D577-68CA-4A4F-83C9-7CB962F756C3}" presName="compChildNode" presStyleCnt="0"/>
      <dgm:spPr/>
      <dgm:t>
        <a:bodyPr/>
        <a:lstStyle/>
        <a:p>
          <a:endParaRPr lang="es-ES"/>
        </a:p>
      </dgm:t>
    </dgm:pt>
    <dgm:pt modelId="{60268DB5-1C50-44E2-8E9F-AD7A83A3C14A}" type="pres">
      <dgm:prSet presAssocID="{BEE3D577-68CA-4A4F-83C9-7CB962F756C3}" presName="theInnerList" presStyleCnt="0"/>
      <dgm:spPr/>
      <dgm:t>
        <a:bodyPr/>
        <a:lstStyle/>
        <a:p>
          <a:endParaRPr lang="es-ES"/>
        </a:p>
      </dgm:t>
    </dgm:pt>
    <dgm:pt modelId="{B21B723F-88A4-40AD-B1A2-879CEEE9B826}" type="pres">
      <dgm:prSet presAssocID="{5D2484AB-4918-4679-B8CA-7FB6B9B06FBB}" presName="child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9CDC286-52DA-435C-B479-C3BF76E805EF}" type="presOf" srcId="{64C703B3-F980-4DC1-B537-CD6B10ACF5F2}" destId="{8577F0A0-3C1F-4D9F-BB57-0828F805D64A}" srcOrd="1" destOrd="0" presId="urn:microsoft.com/office/officeart/2005/8/layout/lProcess2"/>
    <dgm:cxn modelId="{434CAEBB-11FD-4814-AD84-BC9486366EC3}" srcId="{6DECBB77-6CB2-4ABE-97CD-D9BA9903DB4B}" destId="{8A4913F7-061D-47FE-BA3E-8CFBB4128F7F}" srcOrd="2" destOrd="0" parTransId="{D6E1E747-27BA-40C8-9B0D-FA4FB1ACDDAA}" sibTransId="{4E60E317-0F3A-4885-AC73-07B2090B2A68}"/>
    <dgm:cxn modelId="{688F06E0-E025-4C61-BB35-12C99B538DC0}" srcId="{D5BA1BEF-8F99-4D2C-81B0-95FADD779B16}" destId="{26FA0441-11B2-4A98-8624-71420C7E93A3}" srcOrd="3" destOrd="0" parTransId="{88D61FDE-FF35-4B57-AB10-400CC6B5117C}" sibTransId="{EFCCBA5A-EAF6-445F-B59D-194C99704952}"/>
    <dgm:cxn modelId="{2F6CBF7F-8650-4B05-9B77-329902A6C580}" srcId="{74088584-A9B8-4FD3-A4FD-39E8CE8143CB}" destId="{B2CED3E3-CE26-4C49-8E9F-A0064498CDC9}" srcOrd="0" destOrd="0" parTransId="{1163A934-0295-40E6-98B4-51BC8FAAC166}" sibTransId="{1B8E124A-9B34-4797-8A7F-EBE011C17C49}"/>
    <dgm:cxn modelId="{C75B314A-B823-44FC-96AE-4D226CF581C6}" type="presOf" srcId="{B2CED3E3-CE26-4C49-8E9F-A0064498CDC9}" destId="{EB9A00DF-CEC7-4AE5-8FDF-17D9A8EBAEAE}" srcOrd="0" destOrd="0" presId="urn:microsoft.com/office/officeart/2005/8/layout/lProcess2"/>
    <dgm:cxn modelId="{9BF099B5-1033-4EC3-95D4-127A3915F2F3}" type="presOf" srcId="{D5BA1BEF-8F99-4D2C-81B0-95FADD779B16}" destId="{110FB5E3-4339-43B7-9D2B-67D1313297CA}" srcOrd="0" destOrd="0" presId="urn:microsoft.com/office/officeart/2005/8/layout/lProcess2"/>
    <dgm:cxn modelId="{591119B7-7390-44DE-BD41-8591DDDF8883}" srcId="{6DECBB77-6CB2-4ABE-97CD-D9BA9903DB4B}" destId="{DAB0869C-61E0-44DB-895C-F198D2FED333}" srcOrd="1" destOrd="0" parTransId="{1598C6B1-83CE-471D-A970-EA4397F81258}" sibTransId="{9E75BA71-CFE1-40BD-9ABC-9C10A94C284B}"/>
    <dgm:cxn modelId="{35AA31A4-BD24-45BA-883C-14271202277B}" type="presOf" srcId="{64C703B3-F980-4DC1-B537-CD6B10ACF5F2}" destId="{23E52D7E-B6B5-4A63-A9D4-518208FBF03C}" srcOrd="0" destOrd="0" presId="urn:microsoft.com/office/officeart/2005/8/layout/lProcess2"/>
    <dgm:cxn modelId="{3888AA23-2FF9-4E2E-8323-A36C7B4741FB}" type="presOf" srcId="{26FA0441-11B2-4A98-8624-71420C7E93A3}" destId="{71625E42-3ED3-47DE-B81B-A1BBE355C29A}" srcOrd="1" destOrd="0" presId="urn:microsoft.com/office/officeart/2005/8/layout/lProcess2"/>
    <dgm:cxn modelId="{2C4E875C-7ED8-45DC-BEBB-FB9E3F26BFBE}" type="presOf" srcId="{74088584-A9B8-4FD3-A4FD-39E8CE8143CB}" destId="{99A0CD97-9FD8-4B01-94D7-4DF39F62D966}" srcOrd="0" destOrd="0" presId="urn:microsoft.com/office/officeart/2005/8/layout/lProcess2"/>
    <dgm:cxn modelId="{BB15694E-6340-480A-A127-C9D2B6EA8E40}" type="presOf" srcId="{DAB0869C-61E0-44DB-895C-F198D2FED333}" destId="{3CBBDD9C-5BB7-49FF-9D4E-A0819CD8A126}" srcOrd="0" destOrd="0" presId="urn:microsoft.com/office/officeart/2005/8/layout/lProcess2"/>
    <dgm:cxn modelId="{ECD7BB5D-514B-4A30-B8DA-775344F1A655}" type="presOf" srcId="{26FA0441-11B2-4A98-8624-71420C7E93A3}" destId="{61E831B9-9F07-4A08-B45A-71AB1D281DCF}" srcOrd="0" destOrd="0" presId="urn:microsoft.com/office/officeart/2005/8/layout/lProcess2"/>
    <dgm:cxn modelId="{C1B41024-1406-4986-9ED9-0A529E0B443E}" type="presOf" srcId="{B5303383-C6D9-4E07-94D8-184CBE84EA33}" destId="{7ECC2CA3-A5B3-46DD-ABB0-E21A683FA4E8}" srcOrd="0" destOrd="0" presId="urn:microsoft.com/office/officeart/2005/8/layout/lProcess2"/>
    <dgm:cxn modelId="{8914C358-E0B5-4280-B121-75ACF18F2878}" srcId="{6DECBB77-6CB2-4ABE-97CD-D9BA9903DB4B}" destId="{DB6B506F-23AA-423B-994F-A5D62BFE6A65}" srcOrd="0" destOrd="0" parTransId="{919BA2FA-2D8D-4624-AEB0-722130335F5F}" sibTransId="{AECB2FB2-40D0-4F28-A45E-5EF872B2595C}"/>
    <dgm:cxn modelId="{55926CF0-0BD1-4242-9D4A-8E8917EC3842}" type="presOf" srcId="{6DECBB77-6CB2-4ABE-97CD-D9BA9903DB4B}" destId="{2E8A0144-EDD6-4A76-8939-CBB4C07622E6}" srcOrd="0" destOrd="0" presId="urn:microsoft.com/office/officeart/2005/8/layout/lProcess2"/>
    <dgm:cxn modelId="{F326AB2A-7D1D-4031-A960-76FF417F5F74}" type="presOf" srcId="{74088584-A9B8-4FD3-A4FD-39E8CE8143CB}" destId="{D26AFBC6-91EF-4725-983F-508B947572E7}" srcOrd="1" destOrd="0" presId="urn:microsoft.com/office/officeart/2005/8/layout/lProcess2"/>
    <dgm:cxn modelId="{1A5DB3CC-05E2-4588-888C-24070F944B70}" type="presOf" srcId="{1BC56DBE-64EC-437B-943A-468F479ACE63}" destId="{797B2EDF-942E-4546-AB37-67E18C6BEAF0}" srcOrd="0" destOrd="0" presId="urn:microsoft.com/office/officeart/2005/8/layout/lProcess2"/>
    <dgm:cxn modelId="{0ECD1572-14C8-4093-B1AA-86149B657F77}" srcId="{D5BA1BEF-8F99-4D2C-81B0-95FADD779B16}" destId="{74088584-A9B8-4FD3-A4FD-39E8CE8143CB}" srcOrd="2" destOrd="0" parTransId="{6C4E3FC9-642D-4481-8B95-3FE76911FF57}" sibTransId="{FC6D23B7-227C-47D8-AEDD-4163ACC32139}"/>
    <dgm:cxn modelId="{B105D02D-3F27-423E-8D1C-0CB23F3B7570}" srcId="{D5BA1BEF-8F99-4D2C-81B0-95FADD779B16}" destId="{6DECBB77-6CB2-4ABE-97CD-D9BA9903DB4B}" srcOrd="1" destOrd="0" parTransId="{D2A799A0-58F7-4867-9380-ED9C5C77C445}" sibTransId="{307F05E3-2C07-4A45-9F7D-FDA66F805BC4}"/>
    <dgm:cxn modelId="{E177D978-5F39-4D9A-8823-DB02B40ABCA0}" srcId="{BEE3D577-68CA-4A4F-83C9-7CB962F756C3}" destId="{5D2484AB-4918-4679-B8CA-7FB6B9B06FBB}" srcOrd="0" destOrd="0" parTransId="{674218B4-3728-4809-A666-EA62E6003B1B}" sibTransId="{16F4AC04-74CA-46F9-A003-4789482A5706}"/>
    <dgm:cxn modelId="{0752657E-9F66-4EE3-8D65-D0506D2EFA1F}" srcId="{64C703B3-F980-4DC1-B537-CD6B10ACF5F2}" destId="{B5303383-C6D9-4E07-94D8-184CBE84EA33}" srcOrd="2" destOrd="0" parTransId="{457CA37C-BA07-441B-AB4A-2812E62AA1E9}" sibTransId="{54BECABD-F2D3-4FB6-85E4-D317CDCCBECF}"/>
    <dgm:cxn modelId="{8A249A3C-03A4-43CB-AC53-42EA361E1D9C}" type="presOf" srcId="{BEE3D577-68CA-4A4F-83C9-7CB962F756C3}" destId="{E2E734BA-CAA6-4BF6-9EB5-3ABB24C156A0}" srcOrd="0" destOrd="0" presId="urn:microsoft.com/office/officeart/2005/8/layout/lProcess2"/>
    <dgm:cxn modelId="{7DFD5637-69B9-4EBF-B4E9-ACED6890EA72}" srcId="{74088584-A9B8-4FD3-A4FD-39E8CE8143CB}" destId="{1BC56DBE-64EC-437B-943A-468F479ACE63}" srcOrd="1" destOrd="0" parTransId="{6068A3BF-DA74-4B0D-B013-6A93FE7A64F4}" sibTransId="{94B561E9-64A5-4714-B770-91503F02D2B9}"/>
    <dgm:cxn modelId="{5704CDCA-0F90-47B1-AF94-42284C0EF420}" srcId="{D5BA1BEF-8F99-4D2C-81B0-95FADD779B16}" destId="{BEE3D577-68CA-4A4F-83C9-7CB962F756C3}" srcOrd="4" destOrd="0" parTransId="{848D02CD-61EF-42FD-ABA2-15F1DD56CBD7}" sibTransId="{5E4E0CE8-575C-4A0A-B221-476D04C338DE}"/>
    <dgm:cxn modelId="{B501AE56-8039-454D-AB1C-B6CDB05ACEAA}" srcId="{74088584-A9B8-4FD3-A4FD-39E8CE8143CB}" destId="{E6B23631-A0E8-4224-8CFE-7C2FA8D6ED2F}" srcOrd="2" destOrd="0" parTransId="{F753655D-8DEC-42EB-BB9E-44CF63C3E19E}" sibTransId="{C3E42BBB-9D6B-4559-A7CF-27C590D147B4}"/>
    <dgm:cxn modelId="{33E2CEF9-1085-482A-89DE-FF7512697326}" type="presOf" srcId="{DB6B506F-23AA-423B-994F-A5D62BFE6A65}" destId="{299F4FF3-40EC-4BC1-B902-3DADA15FE24E}" srcOrd="0" destOrd="0" presId="urn:microsoft.com/office/officeart/2005/8/layout/lProcess2"/>
    <dgm:cxn modelId="{BA4CADE5-4EDD-4286-916F-84272DD3CFA7}" type="presOf" srcId="{5D2484AB-4918-4679-B8CA-7FB6B9B06FBB}" destId="{B21B723F-88A4-40AD-B1A2-879CEEE9B826}" srcOrd="0" destOrd="0" presId="urn:microsoft.com/office/officeart/2005/8/layout/lProcess2"/>
    <dgm:cxn modelId="{1C22475F-A5D4-479E-9F5C-C17A6448EFDA}" srcId="{D5BA1BEF-8F99-4D2C-81B0-95FADD779B16}" destId="{64C703B3-F980-4DC1-B537-CD6B10ACF5F2}" srcOrd="0" destOrd="0" parTransId="{5FBAEBDE-BC1D-4F27-BFB0-F3843E99BDEB}" sibTransId="{31052F9B-6B57-4B1E-AA20-E41E06B3C0D8}"/>
    <dgm:cxn modelId="{417AAB50-FEE9-4D83-8197-8AB832EEE856}" type="presOf" srcId="{A7279A59-F0E8-466D-828A-53E0148946AB}" destId="{3D6F9A52-4FBB-4D97-9748-11C716DFEA08}" srcOrd="0" destOrd="0" presId="urn:microsoft.com/office/officeart/2005/8/layout/lProcess2"/>
    <dgm:cxn modelId="{4357CA9E-7044-4468-ADDB-0AE1DC60C3B2}" srcId="{26FA0441-11B2-4A98-8624-71420C7E93A3}" destId="{CCE93869-14F2-4816-BE11-CC518AE979CD}" srcOrd="0" destOrd="0" parTransId="{1ED6FBB8-E7DD-4AEF-A99E-CABF90C9F20C}" sibTransId="{0B1753B6-E061-451F-8B91-267700DC7479}"/>
    <dgm:cxn modelId="{E076E263-9D75-4B70-ACEA-CF1A3EA76018}" srcId="{64C703B3-F980-4DC1-B537-CD6B10ACF5F2}" destId="{4C8AA717-BA91-406A-912E-4A648870621D}" srcOrd="0" destOrd="0" parTransId="{E2C9A584-D351-4AA9-88E9-9DFCCBE04F32}" sibTransId="{3BE6AA0B-96F4-4E2C-98C0-21D27957B5C2}"/>
    <dgm:cxn modelId="{AA6FAA84-2DB9-4A65-A299-5EF2A070B1A3}" type="presOf" srcId="{BEE3D577-68CA-4A4F-83C9-7CB962F756C3}" destId="{6D02E243-A8B6-417C-9D91-239DA34ACE27}" srcOrd="1" destOrd="0" presId="urn:microsoft.com/office/officeart/2005/8/layout/lProcess2"/>
    <dgm:cxn modelId="{52D5418C-1245-4FB7-B6A5-80A2A6499F8E}" type="presOf" srcId="{E6B23631-A0E8-4224-8CFE-7C2FA8D6ED2F}" destId="{C387ED3F-96D8-4D6C-A579-F927A1BADD1F}" srcOrd="0" destOrd="0" presId="urn:microsoft.com/office/officeart/2005/8/layout/lProcess2"/>
    <dgm:cxn modelId="{69355BED-5C08-4B07-9116-F4F5680A9B8A}" type="presOf" srcId="{8A4913F7-061D-47FE-BA3E-8CFBB4128F7F}" destId="{025FB7E4-4A92-4B86-BB9D-F4FEEB6497C7}" srcOrd="0" destOrd="0" presId="urn:microsoft.com/office/officeart/2005/8/layout/lProcess2"/>
    <dgm:cxn modelId="{75A50CCB-C1C4-409C-B8C9-90072DD995F2}" type="presOf" srcId="{4C8AA717-BA91-406A-912E-4A648870621D}" destId="{41020157-D289-45F0-8E2B-0284FCFE840E}" srcOrd="0" destOrd="0" presId="urn:microsoft.com/office/officeart/2005/8/layout/lProcess2"/>
    <dgm:cxn modelId="{C012DEAA-F112-472B-85E5-A5C1465B0113}" srcId="{64C703B3-F980-4DC1-B537-CD6B10ACF5F2}" destId="{A7279A59-F0E8-466D-828A-53E0148946AB}" srcOrd="1" destOrd="0" parTransId="{BC9F412A-7F0A-4D4B-8643-F06AD54D6B96}" sibTransId="{E5CBA4AD-9F0E-4D95-8000-ADB0918C34E5}"/>
    <dgm:cxn modelId="{F5484C36-FBEE-4EC3-8D6C-27E3F5926660}" type="presOf" srcId="{6DECBB77-6CB2-4ABE-97CD-D9BA9903DB4B}" destId="{D958FBEA-FF16-4E69-86CD-E3E9F831CF79}" srcOrd="1" destOrd="0" presId="urn:microsoft.com/office/officeart/2005/8/layout/lProcess2"/>
    <dgm:cxn modelId="{616D8458-8238-4527-977D-DF33FAA3DAF8}" type="presOf" srcId="{CCE93869-14F2-4816-BE11-CC518AE979CD}" destId="{8B960706-FD85-48D5-BF9C-2A4E05BC03BA}" srcOrd="0" destOrd="0" presId="urn:microsoft.com/office/officeart/2005/8/layout/lProcess2"/>
    <dgm:cxn modelId="{4DFC0F0F-85FC-4D4E-A0AD-AB49C7CCB28D}" type="presParOf" srcId="{110FB5E3-4339-43B7-9D2B-67D1313297CA}" destId="{7B208485-53DF-4C11-B5DB-772CB6578047}" srcOrd="0" destOrd="0" presId="urn:microsoft.com/office/officeart/2005/8/layout/lProcess2"/>
    <dgm:cxn modelId="{89A3A8FF-C1CF-4AE9-9538-A83B1DC98061}" type="presParOf" srcId="{7B208485-53DF-4C11-B5DB-772CB6578047}" destId="{23E52D7E-B6B5-4A63-A9D4-518208FBF03C}" srcOrd="0" destOrd="0" presId="urn:microsoft.com/office/officeart/2005/8/layout/lProcess2"/>
    <dgm:cxn modelId="{FFECFE1F-D8C4-4449-88D5-A647BE981B5B}" type="presParOf" srcId="{7B208485-53DF-4C11-B5DB-772CB6578047}" destId="{8577F0A0-3C1F-4D9F-BB57-0828F805D64A}" srcOrd="1" destOrd="0" presId="urn:microsoft.com/office/officeart/2005/8/layout/lProcess2"/>
    <dgm:cxn modelId="{AF407F50-03BD-4473-9DD5-072E2004F516}" type="presParOf" srcId="{7B208485-53DF-4C11-B5DB-772CB6578047}" destId="{5576263B-3266-41CE-8527-EF0261C85771}" srcOrd="2" destOrd="0" presId="urn:microsoft.com/office/officeart/2005/8/layout/lProcess2"/>
    <dgm:cxn modelId="{98264E7A-A305-4B89-A386-B2C7619F1A84}" type="presParOf" srcId="{5576263B-3266-41CE-8527-EF0261C85771}" destId="{0BF0571A-711B-436C-B367-85BC9A8E6B3A}" srcOrd="0" destOrd="0" presId="urn:microsoft.com/office/officeart/2005/8/layout/lProcess2"/>
    <dgm:cxn modelId="{7FD2EBB8-74F2-4737-A9EE-FD637E3F4261}" type="presParOf" srcId="{0BF0571A-711B-436C-B367-85BC9A8E6B3A}" destId="{41020157-D289-45F0-8E2B-0284FCFE840E}" srcOrd="0" destOrd="0" presId="urn:microsoft.com/office/officeart/2005/8/layout/lProcess2"/>
    <dgm:cxn modelId="{1E272C64-5F38-463A-8F70-CDEA181F7172}" type="presParOf" srcId="{0BF0571A-711B-436C-B367-85BC9A8E6B3A}" destId="{2EDB40DA-24B0-4D03-BBD4-3CA713607DE8}" srcOrd="1" destOrd="0" presId="urn:microsoft.com/office/officeart/2005/8/layout/lProcess2"/>
    <dgm:cxn modelId="{E0F08F8F-95DF-4163-85C5-DEAA0ECF9345}" type="presParOf" srcId="{0BF0571A-711B-436C-B367-85BC9A8E6B3A}" destId="{3D6F9A52-4FBB-4D97-9748-11C716DFEA08}" srcOrd="2" destOrd="0" presId="urn:microsoft.com/office/officeart/2005/8/layout/lProcess2"/>
    <dgm:cxn modelId="{706C185D-A9A9-452B-9864-7EE9EED82D08}" type="presParOf" srcId="{0BF0571A-711B-436C-B367-85BC9A8E6B3A}" destId="{1CCE2356-2EDB-422D-93FF-CF306FDBF921}" srcOrd="3" destOrd="0" presId="urn:microsoft.com/office/officeart/2005/8/layout/lProcess2"/>
    <dgm:cxn modelId="{A5920094-BC76-43FE-A48B-AF7EFBC3FBA0}" type="presParOf" srcId="{0BF0571A-711B-436C-B367-85BC9A8E6B3A}" destId="{7ECC2CA3-A5B3-46DD-ABB0-E21A683FA4E8}" srcOrd="4" destOrd="0" presId="urn:microsoft.com/office/officeart/2005/8/layout/lProcess2"/>
    <dgm:cxn modelId="{6E9CA177-2120-454E-B783-B3B94415D6FC}" type="presParOf" srcId="{110FB5E3-4339-43B7-9D2B-67D1313297CA}" destId="{1BBEC80B-29C6-4E5C-8532-D4FDEF7AFD03}" srcOrd="1" destOrd="0" presId="urn:microsoft.com/office/officeart/2005/8/layout/lProcess2"/>
    <dgm:cxn modelId="{7F78CB5D-BF22-4FBE-9E55-BEF4D4CCD185}" type="presParOf" srcId="{110FB5E3-4339-43B7-9D2B-67D1313297CA}" destId="{B17A412B-A7D5-4330-A358-1B398873C29F}" srcOrd="2" destOrd="0" presId="urn:microsoft.com/office/officeart/2005/8/layout/lProcess2"/>
    <dgm:cxn modelId="{3ACF86EE-9458-4D43-9E94-1CA660E70969}" type="presParOf" srcId="{B17A412B-A7D5-4330-A358-1B398873C29F}" destId="{2E8A0144-EDD6-4A76-8939-CBB4C07622E6}" srcOrd="0" destOrd="0" presId="urn:microsoft.com/office/officeart/2005/8/layout/lProcess2"/>
    <dgm:cxn modelId="{29D2AE6C-57A7-4334-AAE6-0F5B824845C9}" type="presParOf" srcId="{B17A412B-A7D5-4330-A358-1B398873C29F}" destId="{D958FBEA-FF16-4E69-86CD-E3E9F831CF79}" srcOrd="1" destOrd="0" presId="urn:microsoft.com/office/officeart/2005/8/layout/lProcess2"/>
    <dgm:cxn modelId="{D59A20DE-7D8C-4E4A-B8B6-9949A8CF3327}" type="presParOf" srcId="{B17A412B-A7D5-4330-A358-1B398873C29F}" destId="{BF00FBD7-1331-4C75-99F9-4B3BAEC09E9B}" srcOrd="2" destOrd="0" presId="urn:microsoft.com/office/officeart/2005/8/layout/lProcess2"/>
    <dgm:cxn modelId="{95538DCA-54E8-4C9E-AF13-F7B07B48845B}" type="presParOf" srcId="{BF00FBD7-1331-4C75-99F9-4B3BAEC09E9B}" destId="{5B2CEA62-1221-4C74-BBBE-003A603583FD}" srcOrd="0" destOrd="0" presId="urn:microsoft.com/office/officeart/2005/8/layout/lProcess2"/>
    <dgm:cxn modelId="{0CA42C7F-6DE7-41F7-9485-E37DB1C1733A}" type="presParOf" srcId="{5B2CEA62-1221-4C74-BBBE-003A603583FD}" destId="{299F4FF3-40EC-4BC1-B902-3DADA15FE24E}" srcOrd="0" destOrd="0" presId="urn:microsoft.com/office/officeart/2005/8/layout/lProcess2"/>
    <dgm:cxn modelId="{DBAEBF66-E254-403B-80E3-0D358CDCF0B2}" type="presParOf" srcId="{5B2CEA62-1221-4C74-BBBE-003A603583FD}" destId="{5ABCF0F5-0AF0-40FC-A0F3-3C075B591971}" srcOrd="1" destOrd="0" presId="urn:microsoft.com/office/officeart/2005/8/layout/lProcess2"/>
    <dgm:cxn modelId="{F39E7FE5-14AC-41C1-B708-AC9C45C5A4A8}" type="presParOf" srcId="{5B2CEA62-1221-4C74-BBBE-003A603583FD}" destId="{3CBBDD9C-5BB7-49FF-9D4E-A0819CD8A126}" srcOrd="2" destOrd="0" presId="urn:microsoft.com/office/officeart/2005/8/layout/lProcess2"/>
    <dgm:cxn modelId="{02C4620A-6AB5-48CD-8678-56100DD09F73}" type="presParOf" srcId="{5B2CEA62-1221-4C74-BBBE-003A603583FD}" destId="{8D46CC04-81F7-4185-9FB7-2106B52CE8B1}" srcOrd="3" destOrd="0" presId="urn:microsoft.com/office/officeart/2005/8/layout/lProcess2"/>
    <dgm:cxn modelId="{29BB5542-A810-4C4D-94F1-B0128590E24D}" type="presParOf" srcId="{5B2CEA62-1221-4C74-BBBE-003A603583FD}" destId="{025FB7E4-4A92-4B86-BB9D-F4FEEB6497C7}" srcOrd="4" destOrd="0" presId="urn:microsoft.com/office/officeart/2005/8/layout/lProcess2"/>
    <dgm:cxn modelId="{9C1CBDA4-5900-4E78-8D71-8E7565D13845}" type="presParOf" srcId="{110FB5E3-4339-43B7-9D2B-67D1313297CA}" destId="{B2756384-FB94-4EDC-BFC6-919B490E1B35}" srcOrd="3" destOrd="0" presId="urn:microsoft.com/office/officeart/2005/8/layout/lProcess2"/>
    <dgm:cxn modelId="{063E3E8F-8152-4177-96B4-6496E78E01AB}" type="presParOf" srcId="{110FB5E3-4339-43B7-9D2B-67D1313297CA}" destId="{42D9BE92-C626-46EF-BBC2-EB1B8F7C8A99}" srcOrd="4" destOrd="0" presId="urn:microsoft.com/office/officeart/2005/8/layout/lProcess2"/>
    <dgm:cxn modelId="{15AC04E2-A757-436E-A33B-7AA8BBEA9863}" type="presParOf" srcId="{42D9BE92-C626-46EF-BBC2-EB1B8F7C8A99}" destId="{99A0CD97-9FD8-4B01-94D7-4DF39F62D966}" srcOrd="0" destOrd="0" presId="urn:microsoft.com/office/officeart/2005/8/layout/lProcess2"/>
    <dgm:cxn modelId="{E0F72FF1-38A8-4364-90F2-1F9FCBD0087C}" type="presParOf" srcId="{42D9BE92-C626-46EF-BBC2-EB1B8F7C8A99}" destId="{D26AFBC6-91EF-4725-983F-508B947572E7}" srcOrd="1" destOrd="0" presId="urn:microsoft.com/office/officeart/2005/8/layout/lProcess2"/>
    <dgm:cxn modelId="{D9BD5F2F-E3B0-4884-90FB-725F8CCBAEEC}" type="presParOf" srcId="{42D9BE92-C626-46EF-BBC2-EB1B8F7C8A99}" destId="{92DF9C61-ACC1-4746-8A33-BC6613F797DE}" srcOrd="2" destOrd="0" presId="urn:microsoft.com/office/officeart/2005/8/layout/lProcess2"/>
    <dgm:cxn modelId="{D68AB316-41D4-4B30-8DD6-DCE2ED96D137}" type="presParOf" srcId="{92DF9C61-ACC1-4746-8A33-BC6613F797DE}" destId="{B07012B4-C894-41B8-8CA2-5B73D13ED8E3}" srcOrd="0" destOrd="0" presId="urn:microsoft.com/office/officeart/2005/8/layout/lProcess2"/>
    <dgm:cxn modelId="{BF08919F-761D-41E2-99F5-9B94E3E19181}" type="presParOf" srcId="{B07012B4-C894-41B8-8CA2-5B73D13ED8E3}" destId="{EB9A00DF-CEC7-4AE5-8FDF-17D9A8EBAEAE}" srcOrd="0" destOrd="0" presId="urn:microsoft.com/office/officeart/2005/8/layout/lProcess2"/>
    <dgm:cxn modelId="{3CED7CC4-802F-456A-AA05-7E105457403F}" type="presParOf" srcId="{B07012B4-C894-41B8-8CA2-5B73D13ED8E3}" destId="{E28A21DC-2493-4091-BDAC-2CC4BE056A2F}" srcOrd="1" destOrd="0" presId="urn:microsoft.com/office/officeart/2005/8/layout/lProcess2"/>
    <dgm:cxn modelId="{62C1C95B-C3E3-49C7-87C2-B494C666D832}" type="presParOf" srcId="{B07012B4-C894-41B8-8CA2-5B73D13ED8E3}" destId="{797B2EDF-942E-4546-AB37-67E18C6BEAF0}" srcOrd="2" destOrd="0" presId="urn:microsoft.com/office/officeart/2005/8/layout/lProcess2"/>
    <dgm:cxn modelId="{42534CBF-7038-4B4A-A1E2-670B12B97D11}" type="presParOf" srcId="{B07012B4-C894-41B8-8CA2-5B73D13ED8E3}" destId="{612C6565-2E63-42F7-A8B0-4AFC6EC8D9B4}" srcOrd="3" destOrd="0" presId="urn:microsoft.com/office/officeart/2005/8/layout/lProcess2"/>
    <dgm:cxn modelId="{F9A26EEC-B080-45C0-87F8-1E6A3E8E6AB6}" type="presParOf" srcId="{B07012B4-C894-41B8-8CA2-5B73D13ED8E3}" destId="{C387ED3F-96D8-4D6C-A579-F927A1BADD1F}" srcOrd="4" destOrd="0" presId="urn:microsoft.com/office/officeart/2005/8/layout/lProcess2"/>
    <dgm:cxn modelId="{3B89A2DC-AFCE-4160-81A0-3553245AC23B}" type="presParOf" srcId="{110FB5E3-4339-43B7-9D2B-67D1313297CA}" destId="{8EA8C53D-F435-4B09-BAD8-17157F44EE08}" srcOrd="5" destOrd="0" presId="urn:microsoft.com/office/officeart/2005/8/layout/lProcess2"/>
    <dgm:cxn modelId="{5857F239-DBEF-40C9-B4DD-6498A7A8795A}" type="presParOf" srcId="{110FB5E3-4339-43B7-9D2B-67D1313297CA}" destId="{4D35866F-27DF-46D9-829E-C36D9C1D55B2}" srcOrd="6" destOrd="0" presId="urn:microsoft.com/office/officeart/2005/8/layout/lProcess2"/>
    <dgm:cxn modelId="{253B5B2C-77F9-4694-97B5-6B0321BA3AA9}" type="presParOf" srcId="{4D35866F-27DF-46D9-829E-C36D9C1D55B2}" destId="{61E831B9-9F07-4A08-B45A-71AB1D281DCF}" srcOrd="0" destOrd="0" presId="urn:microsoft.com/office/officeart/2005/8/layout/lProcess2"/>
    <dgm:cxn modelId="{6FF19396-DE7A-4C3A-B1DB-CC448A70AC57}" type="presParOf" srcId="{4D35866F-27DF-46D9-829E-C36D9C1D55B2}" destId="{71625E42-3ED3-47DE-B81B-A1BBE355C29A}" srcOrd="1" destOrd="0" presId="urn:microsoft.com/office/officeart/2005/8/layout/lProcess2"/>
    <dgm:cxn modelId="{290A23F5-FAC4-47D7-B22C-FEF56248B66F}" type="presParOf" srcId="{4D35866F-27DF-46D9-829E-C36D9C1D55B2}" destId="{87F8B41D-1845-43DB-A597-8F5C9F7A41B7}" srcOrd="2" destOrd="0" presId="urn:microsoft.com/office/officeart/2005/8/layout/lProcess2"/>
    <dgm:cxn modelId="{B9B5BBFA-7729-433A-8B41-A24DD36E38B0}" type="presParOf" srcId="{87F8B41D-1845-43DB-A597-8F5C9F7A41B7}" destId="{AE12C59B-0464-4C0A-BFF2-534CA309CFA0}" srcOrd="0" destOrd="0" presId="urn:microsoft.com/office/officeart/2005/8/layout/lProcess2"/>
    <dgm:cxn modelId="{380052B9-9CB6-45FA-B944-AE2F58DD4670}" type="presParOf" srcId="{AE12C59B-0464-4C0A-BFF2-534CA309CFA0}" destId="{8B960706-FD85-48D5-BF9C-2A4E05BC03BA}" srcOrd="0" destOrd="0" presId="urn:microsoft.com/office/officeart/2005/8/layout/lProcess2"/>
    <dgm:cxn modelId="{3E2870FF-B07F-4053-95FF-FFA89F993677}" type="presParOf" srcId="{110FB5E3-4339-43B7-9D2B-67D1313297CA}" destId="{1ABC55ED-427D-4AAB-A92B-36DC154DD322}" srcOrd="7" destOrd="0" presId="urn:microsoft.com/office/officeart/2005/8/layout/lProcess2"/>
    <dgm:cxn modelId="{B36232AE-6E5D-40A3-925B-C37B622EA78C}" type="presParOf" srcId="{110FB5E3-4339-43B7-9D2B-67D1313297CA}" destId="{0B0AB64B-44D8-480A-A28F-61256F733F33}" srcOrd="8" destOrd="0" presId="urn:microsoft.com/office/officeart/2005/8/layout/lProcess2"/>
    <dgm:cxn modelId="{D83282FF-B124-4233-B080-15CA3E0152E9}" type="presParOf" srcId="{0B0AB64B-44D8-480A-A28F-61256F733F33}" destId="{E2E734BA-CAA6-4BF6-9EB5-3ABB24C156A0}" srcOrd="0" destOrd="0" presId="urn:microsoft.com/office/officeart/2005/8/layout/lProcess2"/>
    <dgm:cxn modelId="{EC2F1E48-C009-4D83-B88B-7304239EB718}" type="presParOf" srcId="{0B0AB64B-44D8-480A-A28F-61256F733F33}" destId="{6D02E243-A8B6-417C-9D91-239DA34ACE27}" srcOrd="1" destOrd="0" presId="urn:microsoft.com/office/officeart/2005/8/layout/lProcess2"/>
    <dgm:cxn modelId="{748D98D9-A89C-45FA-A471-3D9D6DA34DBD}" type="presParOf" srcId="{0B0AB64B-44D8-480A-A28F-61256F733F33}" destId="{4618FDE3-F827-40E9-9197-23C50A5BEFC1}" srcOrd="2" destOrd="0" presId="urn:microsoft.com/office/officeart/2005/8/layout/lProcess2"/>
    <dgm:cxn modelId="{AF07F96A-94CF-4AB4-B868-A8C71A4A547F}" type="presParOf" srcId="{4618FDE3-F827-40E9-9197-23C50A5BEFC1}" destId="{60268DB5-1C50-44E2-8E9F-AD7A83A3C14A}" srcOrd="0" destOrd="0" presId="urn:microsoft.com/office/officeart/2005/8/layout/lProcess2"/>
    <dgm:cxn modelId="{05B62B7E-AF41-4853-9D1C-4BEB06A52A73}" type="presParOf" srcId="{60268DB5-1C50-44E2-8E9F-AD7A83A3C14A}" destId="{B21B723F-88A4-40AD-B1A2-879CEEE9B82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0111E-F428-45A2-8954-143718F81D44}">
      <dsp:nvSpPr>
        <dsp:cNvPr id="0" name=""/>
        <dsp:cNvSpPr/>
      </dsp:nvSpPr>
      <dsp:spPr>
        <a:xfrm rot="5400000">
          <a:off x="2917744" y="758974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CB69A-B3C4-4AD0-8DE3-B524455A5778}">
      <dsp:nvSpPr>
        <dsp:cNvPr id="0" name=""/>
        <dsp:cNvSpPr/>
      </dsp:nvSpPr>
      <dsp:spPr>
        <a:xfrm>
          <a:off x="2744657" y="34770"/>
          <a:ext cx="1099784" cy="76981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Datos Generales</a:t>
          </a:r>
          <a:endParaRPr lang="es-ES" sz="1300" kern="1200" dirty="0"/>
        </a:p>
      </dsp:txBody>
      <dsp:txXfrm>
        <a:off x="2782243" y="72356"/>
        <a:ext cx="1024612" cy="694641"/>
      </dsp:txXfrm>
    </dsp:sp>
    <dsp:sp modelId="{8B446B7D-D547-4E98-A253-1C19CE789574}">
      <dsp:nvSpPr>
        <dsp:cNvPr id="0" name=""/>
        <dsp:cNvSpPr/>
      </dsp:nvSpPr>
      <dsp:spPr>
        <a:xfrm>
          <a:off x="3844442" y="108189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AD7ED-3AAD-47B0-900F-CDDC2A808A05}">
      <dsp:nvSpPr>
        <dsp:cNvPr id="0" name=""/>
        <dsp:cNvSpPr/>
      </dsp:nvSpPr>
      <dsp:spPr>
        <a:xfrm rot="5400000">
          <a:off x="3829582" y="1623728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B2E74-AFF2-4BF3-8EC1-A1ADB9515352}">
      <dsp:nvSpPr>
        <dsp:cNvPr id="0" name=""/>
        <dsp:cNvSpPr/>
      </dsp:nvSpPr>
      <dsp:spPr>
        <a:xfrm>
          <a:off x="3656496" y="899525"/>
          <a:ext cx="1099784" cy="76981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Definición de temática</a:t>
          </a:r>
          <a:endParaRPr lang="es-ES" sz="1300" kern="1200" dirty="0"/>
        </a:p>
      </dsp:txBody>
      <dsp:txXfrm>
        <a:off x="3694082" y="937111"/>
        <a:ext cx="1024612" cy="694641"/>
      </dsp:txXfrm>
    </dsp:sp>
    <dsp:sp modelId="{33E1C9B9-C884-41DC-B79D-D96CA747C2C3}">
      <dsp:nvSpPr>
        <dsp:cNvPr id="0" name=""/>
        <dsp:cNvSpPr/>
      </dsp:nvSpPr>
      <dsp:spPr>
        <a:xfrm>
          <a:off x="4756280" y="972944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 smtClean="0">
              <a:solidFill>
                <a:srgbClr val="00B050"/>
              </a:solidFill>
            </a:rPr>
            <a:t>Hipótesis</a:t>
          </a:r>
          <a:endParaRPr lang="es-ES" sz="700" kern="1200" dirty="0">
            <a:solidFill>
              <a:srgbClr val="00B050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 smtClean="0">
              <a:solidFill>
                <a:srgbClr val="00B050"/>
              </a:solidFill>
            </a:rPr>
            <a:t>Objetivos</a:t>
          </a:r>
          <a:endParaRPr lang="es-ES" sz="700" kern="1200" dirty="0">
            <a:solidFill>
              <a:srgbClr val="00B050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 smtClean="0">
              <a:solidFill>
                <a:srgbClr val="00B050"/>
              </a:solidFill>
            </a:rPr>
            <a:t>Usuarios Finales</a:t>
          </a:r>
          <a:endParaRPr lang="es-ES" sz="700" kern="1200" dirty="0">
            <a:solidFill>
              <a:srgbClr val="00B050"/>
            </a:solidFill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700" kern="1200" dirty="0" smtClean="0">
              <a:solidFill>
                <a:srgbClr val="00B050"/>
              </a:solidFill>
            </a:rPr>
            <a:t>Líneas Futuras</a:t>
          </a:r>
          <a:endParaRPr lang="es-ES" sz="700" kern="1200" dirty="0">
            <a:solidFill>
              <a:srgbClr val="00B050"/>
            </a:solidFill>
          </a:endParaRPr>
        </a:p>
      </dsp:txBody>
      <dsp:txXfrm>
        <a:off x="4756280" y="972944"/>
        <a:ext cx="799878" cy="622197"/>
      </dsp:txXfrm>
    </dsp:sp>
    <dsp:sp modelId="{EA0E0BD9-EAA6-4589-9226-3318ED373DD4}">
      <dsp:nvSpPr>
        <dsp:cNvPr id="0" name=""/>
        <dsp:cNvSpPr/>
      </dsp:nvSpPr>
      <dsp:spPr>
        <a:xfrm rot="5400000">
          <a:off x="4741420" y="2488483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6EA9A-B971-4D6D-A563-EF9BBAD74754}">
      <dsp:nvSpPr>
        <dsp:cNvPr id="0" name=""/>
        <dsp:cNvSpPr/>
      </dsp:nvSpPr>
      <dsp:spPr>
        <a:xfrm>
          <a:off x="4568334" y="1764279"/>
          <a:ext cx="1099784" cy="76981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Elección de </a:t>
          </a:r>
          <a:r>
            <a:rPr lang="es-ES" sz="1300" kern="1200" dirty="0" err="1" smtClean="0"/>
            <a:t>Datasets</a:t>
          </a:r>
          <a:endParaRPr lang="es-ES" sz="1300" kern="1200" dirty="0"/>
        </a:p>
      </dsp:txBody>
      <dsp:txXfrm>
        <a:off x="4605920" y="1801865"/>
        <a:ext cx="1024612" cy="694641"/>
      </dsp:txXfrm>
    </dsp:sp>
    <dsp:sp modelId="{446F6156-650F-441E-9A11-95E9D1B78486}">
      <dsp:nvSpPr>
        <dsp:cNvPr id="0" name=""/>
        <dsp:cNvSpPr/>
      </dsp:nvSpPr>
      <dsp:spPr>
        <a:xfrm>
          <a:off x="5668118" y="1837698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6AA1A-F6DC-4E39-803B-176DB9757437}">
      <dsp:nvSpPr>
        <dsp:cNvPr id="0" name=""/>
        <dsp:cNvSpPr/>
      </dsp:nvSpPr>
      <dsp:spPr>
        <a:xfrm rot="5400000">
          <a:off x="5653259" y="3353237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667AB-B423-485E-B361-42F6DAC88A11}">
      <dsp:nvSpPr>
        <dsp:cNvPr id="0" name=""/>
        <dsp:cNvSpPr/>
      </dsp:nvSpPr>
      <dsp:spPr>
        <a:xfrm>
          <a:off x="5480172" y="2629034"/>
          <a:ext cx="1099784" cy="76981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Análisis Exploratorio</a:t>
          </a:r>
          <a:endParaRPr lang="es-ES" sz="1300" kern="1200" dirty="0"/>
        </a:p>
      </dsp:txBody>
      <dsp:txXfrm>
        <a:off x="5517758" y="2666620"/>
        <a:ext cx="1024612" cy="694641"/>
      </dsp:txXfrm>
    </dsp:sp>
    <dsp:sp modelId="{EF8AFD46-AC93-4717-89AB-BC8CDCBD071C}">
      <dsp:nvSpPr>
        <dsp:cNvPr id="0" name=""/>
        <dsp:cNvSpPr/>
      </dsp:nvSpPr>
      <dsp:spPr>
        <a:xfrm>
          <a:off x="6579956" y="2702453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417D7-CED0-4B5C-9265-D1F92B515ACE}">
      <dsp:nvSpPr>
        <dsp:cNvPr id="0" name=""/>
        <dsp:cNvSpPr/>
      </dsp:nvSpPr>
      <dsp:spPr>
        <a:xfrm rot="5400000">
          <a:off x="6565097" y="4217992"/>
          <a:ext cx="653306" cy="7437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D86C2-B5A3-4A82-A27C-058D7CE08512}">
      <dsp:nvSpPr>
        <dsp:cNvPr id="0" name=""/>
        <dsp:cNvSpPr/>
      </dsp:nvSpPr>
      <dsp:spPr>
        <a:xfrm>
          <a:off x="6392010" y="3493788"/>
          <a:ext cx="1099784" cy="76981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Análisis de Series de Tiempo</a:t>
          </a:r>
          <a:endParaRPr lang="es-ES" sz="1300" kern="1200" dirty="0"/>
        </a:p>
      </dsp:txBody>
      <dsp:txXfrm>
        <a:off x="6429596" y="3531374"/>
        <a:ext cx="1024612" cy="694641"/>
      </dsp:txXfrm>
    </dsp:sp>
    <dsp:sp modelId="{02B170D3-719D-41D9-B76F-9776A938C2A9}">
      <dsp:nvSpPr>
        <dsp:cNvPr id="0" name=""/>
        <dsp:cNvSpPr/>
      </dsp:nvSpPr>
      <dsp:spPr>
        <a:xfrm>
          <a:off x="7491794" y="3567207"/>
          <a:ext cx="799878" cy="622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6067A-C6C6-47FB-8159-0C51A93D64EE}">
      <dsp:nvSpPr>
        <dsp:cNvPr id="0" name=""/>
        <dsp:cNvSpPr/>
      </dsp:nvSpPr>
      <dsp:spPr>
        <a:xfrm>
          <a:off x="7303848" y="4358542"/>
          <a:ext cx="1099784" cy="76981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Primeras Conclusiones</a:t>
          </a:r>
          <a:endParaRPr lang="es-ES" sz="1300" kern="1200" dirty="0"/>
        </a:p>
      </dsp:txBody>
      <dsp:txXfrm>
        <a:off x="7341434" y="4396128"/>
        <a:ext cx="1024612" cy="694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52D7E-B6B5-4A63-A9D4-518208FBF03C}">
      <dsp:nvSpPr>
        <dsp:cNvPr id="0" name=""/>
        <dsp:cNvSpPr/>
      </dsp:nvSpPr>
      <dsp:spPr>
        <a:xfrm>
          <a:off x="5260" y="0"/>
          <a:ext cx="1845793" cy="478231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000" b="1" i="1" kern="1200" dirty="0" smtClean="0"/>
            <a:t>Hipótesis</a:t>
          </a:r>
          <a:endParaRPr lang="es-ES" sz="2000" kern="1200" dirty="0"/>
        </a:p>
      </dsp:txBody>
      <dsp:txXfrm>
        <a:off x="5260" y="0"/>
        <a:ext cx="1845793" cy="1434693"/>
      </dsp:txXfrm>
    </dsp:sp>
    <dsp:sp modelId="{41020157-D289-45F0-8E2B-0284FCFE840E}">
      <dsp:nvSpPr>
        <dsp:cNvPr id="0" name=""/>
        <dsp:cNvSpPr/>
      </dsp:nvSpPr>
      <dsp:spPr>
        <a:xfrm>
          <a:off x="189839" y="1435102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i="0" kern="1200" dirty="0" smtClean="0"/>
            <a:t>La empresa posee rendimientos por la comercialización por tipo de producto y por canal de distribución.</a:t>
          </a:r>
          <a:endParaRPr lang="es-ES" sz="1000" kern="1200" dirty="0"/>
        </a:p>
      </dsp:txBody>
      <dsp:txXfrm>
        <a:off x="217357" y="1462620"/>
        <a:ext cx="1421598" cy="884496"/>
      </dsp:txXfrm>
    </dsp:sp>
    <dsp:sp modelId="{3D6F9A52-4FBB-4D97-9748-11C716DFEA08}">
      <dsp:nvSpPr>
        <dsp:cNvPr id="0" name=""/>
        <dsp:cNvSpPr/>
      </dsp:nvSpPr>
      <dsp:spPr>
        <a:xfrm>
          <a:off x="189839" y="2519178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i="0" kern="1200" dirty="0" smtClean="0"/>
            <a:t>La empresa tenderá a especializarse en la venta de productos cuyos beneficios son altos.</a:t>
          </a:r>
          <a:endParaRPr lang="es-ES" sz="1000" b="0" i="0" kern="1200" dirty="0"/>
        </a:p>
      </dsp:txBody>
      <dsp:txXfrm>
        <a:off x="217357" y="2546696"/>
        <a:ext cx="1421598" cy="884496"/>
      </dsp:txXfrm>
    </dsp:sp>
    <dsp:sp modelId="{7ECC2CA3-A5B3-46DD-ABB0-E21A683FA4E8}">
      <dsp:nvSpPr>
        <dsp:cNvPr id="0" name=""/>
        <dsp:cNvSpPr/>
      </dsp:nvSpPr>
      <dsp:spPr>
        <a:xfrm>
          <a:off x="189839" y="3603254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i="0" kern="1200" smtClean="0"/>
            <a:t>La empresa desestimará los canales y productos cuyo rendimiento sea menor al 2%.</a:t>
          </a:r>
          <a:endParaRPr lang="es-ES" sz="1000" b="0" i="0" kern="1200"/>
        </a:p>
      </dsp:txBody>
      <dsp:txXfrm>
        <a:off x="217357" y="3630772"/>
        <a:ext cx="1421598" cy="884496"/>
      </dsp:txXfrm>
    </dsp:sp>
    <dsp:sp modelId="{2E8A0144-EDD6-4A76-8939-CBB4C07622E6}">
      <dsp:nvSpPr>
        <dsp:cNvPr id="0" name=""/>
        <dsp:cNvSpPr/>
      </dsp:nvSpPr>
      <dsp:spPr>
        <a:xfrm>
          <a:off x="1989487" y="0"/>
          <a:ext cx="1845793" cy="478231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1" kern="1200" dirty="0" smtClean="0"/>
            <a:t>Objetivos Principales</a:t>
          </a:r>
          <a:endParaRPr lang="es-ES" sz="2500" kern="1200" dirty="0"/>
        </a:p>
      </dsp:txBody>
      <dsp:txXfrm>
        <a:off x="1989487" y="0"/>
        <a:ext cx="1845793" cy="1434693"/>
      </dsp:txXfrm>
    </dsp:sp>
    <dsp:sp modelId="{299F4FF3-40EC-4BC1-B902-3DADA15FE24E}">
      <dsp:nvSpPr>
        <dsp:cNvPr id="0" name=""/>
        <dsp:cNvSpPr/>
      </dsp:nvSpPr>
      <dsp:spPr>
        <a:xfrm>
          <a:off x="2174066" y="1435102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Predecir que productos comercializados darán mayor beneficio a la empresa.</a:t>
          </a:r>
          <a:endParaRPr lang="es-ES" sz="1000" kern="1200" dirty="0"/>
        </a:p>
      </dsp:txBody>
      <dsp:txXfrm>
        <a:off x="2201584" y="1462620"/>
        <a:ext cx="1421598" cy="884496"/>
      </dsp:txXfrm>
    </dsp:sp>
    <dsp:sp modelId="{3CBBDD9C-5BB7-49FF-9D4E-A0819CD8A126}">
      <dsp:nvSpPr>
        <dsp:cNvPr id="0" name=""/>
        <dsp:cNvSpPr/>
      </dsp:nvSpPr>
      <dsp:spPr>
        <a:xfrm>
          <a:off x="2174066" y="2519178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Predecir que canal de distribución hay que fortalecer para el crecimiento de ventas.</a:t>
          </a:r>
          <a:endParaRPr lang="es-ES" sz="1000" b="0" kern="1200" dirty="0"/>
        </a:p>
      </dsp:txBody>
      <dsp:txXfrm>
        <a:off x="2201584" y="2546696"/>
        <a:ext cx="1421598" cy="884496"/>
      </dsp:txXfrm>
    </dsp:sp>
    <dsp:sp modelId="{025FB7E4-4A92-4B86-BB9D-F4FEEB6497C7}">
      <dsp:nvSpPr>
        <dsp:cNvPr id="0" name=""/>
        <dsp:cNvSpPr/>
      </dsp:nvSpPr>
      <dsp:spPr>
        <a:xfrm>
          <a:off x="2174066" y="3603254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Predecir que productos serán desestimados en el tiempo por sus beneficios decrecientes.</a:t>
          </a:r>
          <a:endParaRPr lang="es-ES" sz="1000" b="0" kern="1200" dirty="0"/>
        </a:p>
      </dsp:txBody>
      <dsp:txXfrm>
        <a:off x="2201584" y="3630772"/>
        <a:ext cx="1421598" cy="884496"/>
      </dsp:txXfrm>
    </dsp:sp>
    <dsp:sp modelId="{99A0CD97-9FD8-4B01-94D7-4DF39F62D966}">
      <dsp:nvSpPr>
        <dsp:cNvPr id="0" name=""/>
        <dsp:cNvSpPr/>
      </dsp:nvSpPr>
      <dsp:spPr>
        <a:xfrm>
          <a:off x="3973714" y="0"/>
          <a:ext cx="1845793" cy="478231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1" kern="1200" smtClean="0"/>
            <a:t>Objetivos Secundarios</a:t>
          </a:r>
          <a:endParaRPr lang="es-ES" sz="2500" kern="1200" dirty="0"/>
        </a:p>
      </dsp:txBody>
      <dsp:txXfrm>
        <a:off x="3973714" y="0"/>
        <a:ext cx="1845793" cy="1434693"/>
      </dsp:txXfrm>
    </dsp:sp>
    <dsp:sp modelId="{EB9A00DF-CEC7-4AE5-8FDF-17D9A8EBAEAE}">
      <dsp:nvSpPr>
        <dsp:cNvPr id="0" name=""/>
        <dsp:cNvSpPr/>
      </dsp:nvSpPr>
      <dsp:spPr>
        <a:xfrm>
          <a:off x="4158294" y="1435102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smtClean="0"/>
            <a:t>Analizar posibles relaciones futuras entre las líneas de productos y los canales de distribución, </a:t>
          </a:r>
          <a:endParaRPr lang="es-ES" sz="1100" kern="1200" dirty="0"/>
        </a:p>
      </dsp:txBody>
      <dsp:txXfrm>
        <a:off x="4185812" y="1462620"/>
        <a:ext cx="1421598" cy="884496"/>
      </dsp:txXfrm>
    </dsp:sp>
    <dsp:sp modelId="{797B2EDF-942E-4546-AB37-67E18C6BEAF0}">
      <dsp:nvSpPr>
        <dsp:cNvPr id="0" name=""/>
        <dsp:cNvSpPr/>
      </dsp:nvSpPr>
      <dsp:spPr>
        <a:xfrm>
          <a:off x="4158294" y="2519178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dirty="0" smtClean="0"/>
            <a:t>Calcular rentabilidad por línea, rentabilidad por cadena de distribución, </a:t>
          </a:r>
          <a:endParaRPr lang="es-ES" sz="1100" kern="1200" dirty="0"/>
        </a:p>
      </dsp:txBody>
      <dsp:txXfrm>
        <a:off x="4185812" y="2546696"/>
        <a:ext cx="1421598" cy="884496"/>
      </dsp:txXfrm>
    </dsp:sp>
    <dsp:sp modelId="{C387ED3F-96D8-4D6C-A579-F927A1BADD1F}">
      <dsp:nvSpPr>
        <dsp:cNvPr id="0" name=""/>
        <dsp:cNvSpPr/>
      </dsp:nvSpPr>
      <dsp:spPr>
        <a:xfrm>
          <a:off x="4158294" y="3603254"/>
          <a:ext cx="1476634" cy="9395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0" i="0" kern="1200" smtClean="0"/>
            <a:t>Determinar </a:t>
          </a:r>
          <a:r>
            <a:rPr lang="es-ES" sz="1100" b="0" i="0" kern="1200" dirty="0" smtClean="0"/>
            <a:t>períodos de mayor facturación y la incidencia de cada canal.</a:t>
          </a:r>
          <a:endParaRPr lang="es-ES" sz="1100" kern="1200" dirty="0"/>
        </a:p>
      </dsp:txBody>
      <dsp:txXfrm>
        <a:off x="4185812" y="3630772"/>
        <a:ext cx="1421598" cy="884496"/>
      </dsp:txXfrm>
    </dsp:sp>
    <dsp:sp modelId="{61E831B9-9F07-4A08-B45A-71AB1D281DCF}">
      <dsp:nvSpPr>
        <dsp:cNvPr id="0" name=""/>
        <dsp:cNvSpPr/>
      </dsp:nvSpPr>
      <dsp:spPr>
        <a:xfrm>
          <a:off x="5957942" y="0"/>
          <a:ext cx="1845793" cy="478231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1" kern="1200" dirty="0" smtClean="0"/>
            <a:t>Usuarios finales</a:t>
          </a:r>
          <a:endParaRPr lang="es-ES" sz="2500" kern="1200" dirty="0"/>
        </a:p>
      </dsp:txBody>
      <dsp:txXfrm>
        <a:off x="5957942" y="0"/>
        <a:ext cx="1845793" cy="1434693"/>
      </dsp:txXfrm>
    </dsp:sp>
    <dsp:sp modelId="{8B960706-FD85-48D5-BF9C-2A4E05BC03BA}">
      <dsp:nvSpPr>
        <dsp:cNvPr id="0" name=""/>
        <dsp:cNvSpPr/>
      </dsp:nvSpPr>
      <dsp:spPr>
        <a:xfrm>
          <a:off x="6142521" y="1434693"/>
          <a:ext cx="1476634" cy="31085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i="0" kern="1200" dirty="0" smtClean="0"/>
            <a:t>El alcance del presente es solamente en el ámbito del directorio y gerencias de la empresa, poniendo al alcance de la mano una herramienta diseñada específicamente para la toma futura de decisiones.</a:t>
          </a:r>
          <a:endParaRPr lang="es-ES" sz="1000" kern="1200" dirty="0"/>
        </a:p>
      </dsp:txBody>
      <dsp:txXfrm>
        <a:off x="6185770" y="1477942"/>
        <a:ext cx="1390136" cy="3022004"/>
      </dsp:txXfrm>
    </dsp:sp>
    <dsp:sp modelId="{E2E734BA-CAA6-4BF6-9EB5-3ABB24C156A0}">
      <dsp:nvSpPr>
        <dsp:cNvPr id="0" name=""/>
        <dsp:cNvSpPr/>
      </dsp:nvSpPr>
      <dsp:spPr>
        <a:xfrm>
          <a:off x="7942169" y="0"/>
          <a:ext cx="1845793" cy="478231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1" kern="1200" dirty="0" smtClean="0"/>
            <a:t>Línea futura</a:t>
          </a:r>
          <a:endParaRPr lang="es-ES" sz="2500" kern="1200" dirty="0"/>
        </a:p>
      </dsp:txBody>
      <dsp:txXfrm>
        <a:off x="7942169" y="0"/>
        <a:ext cx="1845793" cy="1434693"/>
      </dsp:txXfrm>
    </dsp:sp>
    <dsp:sp modelId="{B21B723F-88A4-40AD-B1A2-879CEEE9B826}">
      <dsp:nvSpPr>
        <dsp:cNvPr id="0" name=""/>
        <dsp:cNvSpPr/>
      </dsp:nvSpPr>
      <dsp:spPr>
        <a:xfrm>
          <a:off x="8126749" y="1434693"/>
          <a:ext cx="1476634" cy="31085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i="0" kern="1200" smtClean="0"/>
            <a:t>Este informe se puede ampliar con nuevos criterios de medida, se debe actualizar con nuevos datos y ampliar el espectro hacia otros rubros económicos desarrollados por la empresa para así tener un panorama más amplio de la actividad desarrollada.</a:t>
          </a:r>
          <a:endParaRPr lang="es-ES" sz="1000" kern="1200"/>
        </a:p>
      </dsp:txBody>
      <dsp:txXfrm>
        <a:off x="8169998" y="1477942"/>
        <a:ext cx="1390136" cy="3022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E10F-734E-4660-BF26-69CB2794BD9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7170-701F-421D-A0A0-B3986B20F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colab.research.google.com/drive/1ewiIY103naXdG70MUef6TsnMVuBHJyYq#scrollTo=TfikpBee8jcY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6">
                    <a:lumMod val="75000"/>
                  </a:schemeClr>
                </a:solidFill>
              </a:rPr>
              <a:t>¿Qué haríamos sin ellos en el presente y futuro?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24297" y="3811229"/>
            <a:ext cx="8778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"Evolución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de Infusiones y otros productos en el mercado interno argentino"</a:t>
            </a:r>
            <a:endParaRPr lang="es-A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897091" y="4999171"/>
            <a:ext cx="4294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i="1" dirty="0" smtClean="0"/>
              <a:t>Data </a:t>
            </a:r>
            <a:r>
              <a:rPr lang="es-AR" b="1" i="1" dirty="0" err="1" smtClean="0"/>
              <a:t>Science</a:t>
            </a:r>
            <a:endParaRPr lang="es-AR" b="1" i="1" dirty="0" smtClean="0"/>
          </a:p>
          <a:p>
            <a:pPr algn="just"/>
            <a:r>
              <a:rPr lang="es-AR" b="1" i="1" dirty="0" smtClean="0"/>
              <a:t>Comisión</a:t>
            </a:r>
            <a:r>
              <a:rPr lang="es-AR" dirty="0" smtClean="0"/>
              <a:t> 29795</a:t>
            </a:r>
          </a:p>
          <a:p>
            <a:pPr algn="just"/>
            <a:r>
              <a:rPr lang="es-AR" b="1" i="1" dirty="0" smtClean="0"/>
              <a:t>Profesor:</a:t>
            </a:r>
            <a:r>
              <a:rPr lang="es-AR" dirty="0" smtClean="0"/>
              <a:t> Marcos Rojo</a:t>
            </a:r>
          </a:p>
          <a:p>
            <a:pPr algn="just"/>
            <a:r>
              <a:rPr lang="es-AR" b="1" i="1" dirty="0" smtClean="0"/>
              <a:t>Tutor: </a:t>
            </a:r>
            <a:r>
              <a:rPr lang="es-AR" dirty="0" smtClean="0"/>
              <a:t>Fernando Pareja</a:t>
            </a:r>
          </a:p>
          <a:p>
            <a:pPr algn="just"/>
            <a:r>
              <a:rPr lang="es-AR" b="1" i="1" dirty="0" smtClean="0"/>
              <a:t>Equipo: </a:t>
            </a:r>
            <a:r>
              <a:rPr lang="es-AR" dirty="0" smtClean="0"/>
              <a:t>Silvana Tomsig</a:t>
            </a:r>
          </a:p>
          <a:p>
            <a:pPr algn="just"/>
            <a:r>
              <a:rPr lang="es-AR" dirty="0" smtClean="0"/>
              <a:t>              Sebastián </a:t>
            </a:r>
            <a:r>
              <a:rPr lang="es-AR" dirty="0"/>
              <a:t>de </a:t>
            </a:r>
            <a:r>
              <a:rPr lang="es-AR" dirty="0" smtClean="0"/>
              <a:t>León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997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16"/>
            <a:ext cx="12192000" cy="691331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Índice de Contenidos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563643"/>
              </p:ext>
            </p:extLst>
          </p:nvPr>
        </p:nvGraphicFramePr>
        <p:xfrm>
          <a:off x="757382" y="1440873"/>
          <a:ext cx="11148291" cy="516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071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" y="-2458"/>
            <a:ext cx="12185599" cy="68604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Datos Generales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57125" y="1361587"/>
            <a:ext cx="2436184" cy="19800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14982" y="1597891"/>
            <a:ext cx="73798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rgbClr val="002060"/>
                </a:solidFill>
              </a:rPr>
              <a:t>Todo comenzó con una propiedad ganadera llamada Vuelta del Ombú, Departamento de Santo Tomé - Corrientes. La familia y sus descendientes </a:t>
            </a:r>
            <a:r>
              <a:rPr lang="es-ES" sz="1400" b="1" dirty="0" smtClean="0">
                <a:solidFill>
                  <a:srgbClr val="002060"/>
                </a:solidFill>
              </a:rPr>
              <a:t>realizaron </a:t>
            </a:r>
            <a:r>
              <a:rPr lang="es-ES" sz="1400" b="1" dirty="0">
                <a:solidFill>
                  <a:srgbClr val="002060"/>
                </a:solidFill>
              </a:rPr>
              <a:t>las primeras plantaciones de yerba mate. Posteriormente, se avanzó con la industrialización del producto elaborado </a:t>
            </a:r>
            <a:r>
              <a:rPr lang="es-ES" sz="1400" b="1" dirty="0" smtClean="0">
                <a:solidFill>
                  <a:srgbClr val="002060"/>
                </a:solidFill>
              </a:rPr>
              <a:t>En </a:t>
            </a:r>
            <a:r>
              <a:rPr lang="es-ES" sz="1400" b="1" dirty="0">
                <a:solidFill>
                  <a:srgbClr val="002060"/>
                </a:solidFill>
              </a:rPr>
              <a:t>el siglo XXI la empresa realiza convenios con varias empresas internacionales para comenzar a ser distribuidora nacional de sus productos, con lo cual además de productos nacionales de primera necesidad comienza la comercialización de otros productos. </a:t>
            </a:r>
            <a:endParaRPr lang="es-AR" sz="1400" b="1" dirty="0">
              <a:solidFill>
                <a:srgbClr val="00206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48" y="3905009"/>
            <a:ext cx="1863922" cy="23641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04" y="3810000"/>
            <a:ext cx="2563426" cy="245918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414982" y="4023927"/>
            <a:ext cx="24513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i="1" dirty="0">
                <a:solidFill>
                  <a:srgbClr val="002060"/>
                </a:solidFill>
              </a:rPr>
              <a:t> ¿Qué es la Yerba Mate?</a:t>
            </a:r>
            <a:r>
              <a:rPr lang="es-ES" sz="1400" b="1" dirty="0">
                <a:solidFill>
                  <a:srgbClr val="002060"/>
                </a:solidFill>
              </a:rPr>
              <a:t> La yerba mate, </a:t>
            </a:r>
            <a:r>
              <a:rPr lang="es-ES" sz="1400" b="1" dirty="0" smtClean="0">
                <a:solidFill>
                  <a:srgbClr val="002060"/>
                </a:solidFill>
              </a:rPr>
              <a:t>es </a:t>
            </a:r>
            <a:r>
              <a:rPr lang="es-ES" sz="1400" b="1" dirty="0">
                <a:solidFill>
                  <a:srgbClr val="002060"/>
                </a:solidFill>
              </a:rPr>
              <a:t>una especie arbórea </a:t>
            </a:r>
            <a:r>
              <a:rPr lang="es-ES" sz="1400" b="1" dirty="0" err="1" smtClean="0">
                <a:solidFill>
                  <a:srgbClr val="002060"/>
                </a:solidFill>
              </a:rPr>
              <a:t>neotropical</a:t>
            </a:r>
            <a:r>
              <a:rPr lang="es-ES" sz="1400" b="1" dirty="0">
                <a:solidFill>
                  <a:srgbClr val="002060"/>
                </a:solidFill>
              </a:rPr>
              <a:t> </a:t>
            </a:r>
            <a:r>
              <a:rPr lang="es-ES" sz="1400" b="1" dirty="0" smtClean="0">
                <a:solidFill>
                  <a:srgbClr val="002060"/>
                </a:solidFill>
              </a:rPr>
              <a:t>(</a:t>
            </a:r>
            <a:r>
              <a:rPr lang="es-AR" sz="1400" b="1" dirty="0" err="1">
                <a:solidFill>
                  <a:srgbClr val="002060"/>
                </a:solidFill>
              </a:rPr>
              <a:t>Ilex</a:t>
            </a:r>
            <a:r>
              <a:rPr lang="es-AR" sz="1400" b="1" dirty="0">
                <a:solidFill>
                  <a:srgbClr val="002060"/>
                </a:solidFill>
              </a:rPr>
              <a:t> </a:t>
            </a:r>
            <a:r>
              <a:rPr lang="es-AR" sz="1400" b="1" dirty="0" err="1">
                <a:solidFill>
                  <a:srgbClr val="002060"/>
                </a:solidFill>
              </a:rPr>
              <a:t>paraguariensis</a:t>
            </a:r>
            <a:r>
              <a:rPr lang="es-AR" sz="1400" b="1" dirty="0">
                <a:solidFill>
                  <a:srgbClr val="002060"/>
                </a:solidFill>
              </a:rPr>
              <a:t>)</a:t>
            </a:r>
            <a:r>
              <a:rPr lang="es-ES" sz="1400" b="1" dirty="0">
                <a:solidFill>
                  <a:srgbClr val="002060"/>
                </a:solidFill>
              </a:rPr>
              <a:t> originaria de América del </a:t>
            </a:r>
            <a:r>
              <a:rPr lang="es-ES" sz="1400" b="1" dirty="0" smtClean="0">
                <a:solidFill>
                  <a:srgbClr val="002060"/>
                </a:solidFill>
              </a:rPr>
              <a:t>Sur. De </a:t>
            </a:r>
            <a:r>
              <a:rPr lang="es-ES" sz="1400" b="1" dirty="0">
                <a:solidFill>
                  <a:srgbClr val="002060"/>
                </a:solidFill>
              </a:rPr>
              <a:t>las hojas y ramas, secas y molidas se prepara el mate, una infusión originaria de su </a:t>
            </a:r>
            <a:r>
              <a:rPr lang="es-ES" sz="1400" b="1" dirty="0" smtClean="0">
                <a:solidFill>
                  <a:srgbClr val="002060"/>
                </a:solidFill>
              </a:rPr>
              <a:t>zona</a:t>
            </a:r>
            <a:endParaRPr lang="es-AR" sz="1400" b="1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283701" y="3905009"/>
            <a:ext cx="26691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>
                <a:solidFill>
                  <a:srgbClr val="002060"/>
                </a:solidFill>
              </a:rPr>
              <a:t>¿Qué es el té? El té es la infusión de las hojas y brotes de la planta del té (</a:t>
            </a:r>
            <a:r>
              <a:rPr lang="es-ES" sz="1400" b="1" dirty="0" err="1">
                <a:solidFill>
                  <a:srgbClr val="002060"/>
                </a:solidFill>
              </a:rPr>
              <a:t>Camellia</a:t>
            </a:r>
            <a:r>
              <a:rPr lang="es-ES" sz="1400" b="1" dirty="0">
                <a:solidFill>
                  <a:srgbClr val="002060"/>
                </a:solidFill>
              </a:rPr>
              <a:t> </a:t>
            </a:r>
            <a:r>
              <a:rPr lang="es-ES" sz="1400" b="1" dirty="0" err="1">
                <a:solidFill>
                  <a:srgbClr val="002060"/>
                </a:solidFill>
              </a:rPr>
              <a:t>sinensis</a:t>
            </a:r>
            <a:r>
              <a:rPr lang="es-ES" sz="1400" b="1" dirty="0">
                <a:solidFill>
                  <a:srgbClr val="002060"/>
                </a:solidFill>
              </a:rPr>
              <a:t>). </a:t>
            </a:r>
            <a:r>
              <a:rPr lang="es-ES" sz="1400" b="1" dirty="0" smtClean="0">
                <a:solidFill>
                  <a:srgbClr val="002060"/>
                </a:solidFill>
              </a:rPr>
              <a:t>Su </a:t>
            </a:r>
            <a:r>
              <a:rPr lang="es-ES" sz="1400" b="1" dirty="0">
                <a:solidFill>
                  <a:srgbClr val="002060"/>
                </a:solidFill>
              </a:rPr>
              <a:t>sabor es fresco, ligeramente amargo y </a:t>
            </a:r>
            <a:r>
              <a:rPr lang="es-ES" sz="1400" b="1" dirty="0" smtClean="0">
                <a:solidFill>
                  <a:srgbClr val="002060"/>
                </a:solidFill>
              </a:rPr>
              <a:t>astringente. Las </a:t>
            </a:r>
            <a:r>
              <a:rPr lang="es-ES" sz="1400" b="1" dirty="0">
                <a:solidFill>
                  <a:srgbClr val="002060"/>
                </a:solidFill>
              </a:rPr>
              <a:t>hojas del </a:t>
            </a:r>
            <a:r>
              <a:rPr lang="es-ES" sz="1400" b="1" dirty="0" smtClean="0">
                <a:solidFill>
                  <a:srgbClr val="002060"/>
                </a:solidFill>
              </a:rPr>
              <a:t>arbusto, </a:t>
            </a:r>
            <a:r>
              <a:rPr lang="es-ES" sz="1400" b="1" dirty="0">
                <a:solidFill>
                  <a:srgbClr val="002060"/>
                </a:solidFill>
              </a:rPr>
              <a:t>si no son secadas apenas se recolectan, comienzan a oxidarse. Para prevenir este proceso de oxidación, se calientan con el objetivo de quitarles la humedad.</a:t>
            </a:r>
            <a:endParaRPr lang="es-AR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16"/>
            <a:ext cx="12192000" cy="691331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Definición de temática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795995"/>
              </p:ext>
            </p:extLst>
          </p:nvPr>
        </p:nvGraphicFramePr>
        <p:xfrm>
          <a:off x="1965960" y="1746504"/>
          <a:ext cx="9793223" cy="478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66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16"/>
            <a:ext cx="12192000" cy="691331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Análisis Exploratorio de Datos (EDA)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122868" y="1433608"/>
            <a:ext cx="8915400" cy="117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1" smtClean="0">
                <a:solidFill>
                  <a:schemeClr val="accent6">
                    <a:lumMod val="75000"/>
                  </a:schemeClr>
                </a:solidFill>
              </a:rPr>
              <a:t>“Es preferible una respuesta aproximada a la pregunta correcta, que frecuentemente es formulada de manera imprecisa, que una respuesta exacta a la pregunta incorrecta, que siempre puede ser formulada de manera precisa.” — John Tukey</a:t>
            </a:r>
            <a:endParaRPr lang="es-A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80" y="2604992"/>
            <a:ext cx="3429000" cy="335089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68880" y="5883989"/>
            <a:ext cx="35570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b="1" dirty="0"/>
              <a:t>A partir de la agrupación de las variables por cadena de distribución, se </a:t>
            </a:r>
            <a:r>
              <a:rPr lang="es-ES" sz="1000" b="1" dirty="0" smtClean="0"/>
              <a:t>evalúa </a:t>
            </a:r>
            <a:r>
              <a:rPr lang="es-ES" sz="1000" b="1" dirty="0"/>
              <a:t>la relación que poseen las variables que nos </a:t>
            </a:r>
            <a:r>
              <a:rPr lang="es-ES" sz="1000" b="1" dirty="0" smtClean="0"/>
              <a:t>brindarán </a:t>
            </a:r>
            <a:r>
              <a:rPr lang="es-ES" sz="1000" b="1" dirty="0"/>
              <a:t>información sobre rentabilidad. Las variables de facturación y de costos poseen una relación directamente proporcional.</a:t>
            </a:r>
            <a:endParaRPr lang="es-AR" sz="1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289" y="2604992"/>
            <a:ext cx="3726988" cy="315572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602960" y="5859521"/>
            <a:ext cx="34993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/>
              <a:t>Para este caso las variables de estudio muestran una relación directamente proporcional.</a:t>
            </a:r>
          </a:p>
          <a:p>
            <a:pPr algn="just"/>
            <a:r>
              <a:rPr lang="es-ES" sz="1000" dirty="0"/>
              <a:t>Visualmente se registra que entre ambas variables existe una diferencia, que puede deberse a diferentes razones (por ejemplo: merma o pérdidas).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819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16"/>
            <a:ext cx="12192000" cy="691331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Análisis de Series Temporales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414" y="1862328"/>
            <a:ext cx="3422370" cy="241706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22970" y="1492996"/>
            <a:ext cx="382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hlinkClick r:id="rId5"/>
              </a:rPr>
              <a:t>Evolución de la Facturación</a:t>
            </a:r>
            <a:endParaRPr lang="es-AR" sz="16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971" y="1883664"/>
            <a:ext cx="4374293" cy="27066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430088" y="1535668"/>
            <a:ext cx="404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hlinkClick r:id="rId5"/>
              </a:rPr>
              <a:t>Relación</a:t>
            </a:r>
            <a:r>
              <a:rPr lang="es-AR" sz="1600" dirty="0"/>
              <a:t> con variables numéricas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822970" y="4508468"/>
            <a:ext cx="382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dirty="0"/>
              <a:t>Relación con variables categóricas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707414" y="5027988"/>
            <a:ext cx="3357507" cy="1845401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193971" y="4768119"/>
            <a:ext cx="5693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i="1" dirty="0"/>
              <a:t>Resumiendo</a:t>
            </a:r>
            <a:r>
              <a:rPr lang="es-ES" sz="1600" dirty="0"/>
              <a:t>:</a:t>
            </a:r>
          </a:p>
          <a:p>
            <a:r>
              <a:rPr lang="es-ES" sz="1400" dirty="0"/>
              <a:t>a- 'Costo Total </a:t>
            </a:r>
            <a:r>
              <a:rPr lang="es-ES" sz="1400" dirty="0" err="1"/>
              <a:t>Com</a:t>
            </a:r>
            <a:r>
              <a:rPr lang="es-ES" sz="1400" dirty="0"/>
              <a:t>' y '</a:t>
            </a:r>
            <a:r>
              <a:rPr lang="es-ES" sz="1400" dirty="0" err="1"/>
              <a:t>Fac</a:t>
            </a:r>
            <a:r>
              <a:rPr lang="es-ES" sz="1400" dirty="0"/>
              <a:t> Kilos' mantienen una relación lineal positiva con '</a:t>
            </a:r>
            <a:r>
              <a:rPr lang="es-ES" sz="1400" dirty="0" err="1"/>
              <a:t>Fac</a:t>
            </a:r>
            <a:r>
              <a:rPr lang="es-ES" sz="1400" dirty="0"/>
              <a:t> </a:t>
            </a:r>
            <a:r>
              <a:rPr lang="es-ES" sz="1400" dirty="0" err="1"/>
              <a:t>Impo</a:t>
            </a:r>
            <a:r>
              <a:rPr lang="es-ES" sz="1400" dirty="0"/>
              <a:t> Bruto', aumentando en el mismo sentido. En el caso de '</a:t>
            </a:r>
            <a:r>
              <a:rPr lang="es-ES" sz="1400" dirty="0" err="1"/>
              <a:t>Fac</a:t>
            </a:r>
            <a:r>
              <a:rPr lang="es-ES" sz="1400" dirty="0"/>
              <a:t> Kilos', la pendiente de esta relación es muy acentuada.</a:t>
            </a:r>
          </a:p>
          <a:p>
            <a:r>
              <a:rPr lang="es-ES" sz="1400" dirty="0"/>
              <a:t>b- '</a:t>
            </a:r>
            <a:r>
              <a:rPr lang="es-ES" sz="1400" dirty="0" err="1"/>
              <a:t>Anio</a:t>
            </a:r>
            <a:r>
              <a:rPr lang="es-ES" sz="1400" dirty="0"/>
              <a:t>' también parece relacionada con '</a:t>
            </a:r>
            <a:r>
              <a:rPr lang="es-ES" sz="1400" dirty="0" err="1"/>
              <a:t>Fac</a:t>
            </a:r>
            <a:r>
              <a:rPr lang="es-ES" sz="1400" dirty="0"/>
              <a:t> </a:t>
            </a:r>
            <a:r>
              <a:rPr lang="es-ES" sz="1400" dirty="0" err="1"/>
              <a:t>Impo</a:t>
            </a:r>
            <a:r>
              <a:rPr lang="es-ES" sz="1400" dirty="0"/>
              <a:t> Bruto' fuerte, tal y como se puede observar en los diagramas de cajas.</a:t>
            </a:r>
          </a:p>
          <a:p>
            <a:r>
              <a:rPr lang="es-ES" sz="1400" dirty="0"/>
              <a:t>c- 'Rendimiento' es una variable calculada entre '</a:t>
            </a:r>
            <a:r>
              <a:rPr lang="es-ES" sz="1400" dirty="0" err="1"/>
              <a:t>Fac</a:t>
            </a:r>
            <a:r>
              <a:rPr lang="es-ES" sz="1400" dirty="0"/>
              <a:t> </a:t>
            </a:r>
            <a:r>
              <a:rPr lang="es-ES" sz="1400" dirty="0" err="1"/>
              <a:t>Impo</a:t>
            </a:r>
            <a:r>
              <a:rPr lang="es-ES" sz="1400" dirty="0"/>
              <a:t> Bruto' y 'Costo Total </a:t>
            </a:r>
            <a:r>
              <a:rPr lang="es-ES" sz="1400" dirty="0" err="1"/>
              <a:t>Com</a:t>
            </a:r>
            <a:r>
              <a:rPr lang="es-ES" sz="1400" dirty="0"/>
              <a:t>', la misma tiene valores negativos lo que hace que su dispersión </a:t>
            </a:r>
            <a:r>
              <a:rPr lang="es-ES" sz="1400" dirty="0" err="1"/>
              <a:t>varie</a:t>
            </a:r>
            <a:r>
              <a:rPr lang="es-ES" sz="1400" dirty="0"/>
              <a:t> entre -1 a 1.</a:t>
            </a:r>
          </a:p>
        </p:txBody>
      </p:sp>
    </p:spTree>
    <p:extLst>
      <p:ext uri="{BB962C8B-B14F-4D97-AF65-F5344CB8AC3E}">
        <p14:creationId xmlns:p14="http://schemas.microsoft.com/office/powerpoint/2010/main" val="119572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16"/>
            <a:ext cx="12192000" cy="6913316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5400" b="1" dirty="0" smtClean="0">
                <a:solidFill>
                  <a:schemeClr val="accent6">
                    <a:lumMod val="75000"/>
                  </a:schemeClr>
                </a:solidFill>
              </a:rPr>
              <a:t>Primeras Conclusiones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65360" y="1690688"/>
            <a:ext cx="10538959" cy="504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AR" b="1" dirty="0" smtClean="0">
                <a:solidFill>
                  <a:schemeClr val="bg1"/>
                </a:solidFill>
              </a:rPr>
              <a:t>Relación entre variables: Facturación y Kilos Facturados tienen una relación directa, dado que esta segunda variable forma parte de la determinación de la primera.</a:t>
            </a:r>
          </a:p>
          <a:p>
            <a:pPr algn="just"/>
            <a:r>
              <a:rPr lang="es-AR" b="1" dirty="0" smtClean="0">
                <a:solidFill>
                  <a:schemeClr val="bg1"/>
                </a:solidFill>
              </a:rPr>
              <a:t>Series temporales: Poca estacionalidad en las variables. </a:t>
            </a:r>
          </a:p>
          <a:p>
            <a:pPr algn="just"/>
            <a:r>
              <a:rPr lang="es-AR" b="1" dirty="0" smtClean="0">
                <a:solidFill>
                  <a:schemeClr val="bg1"/>
                </a:solidFill>
              </a:rPr>
              <a:t>Económicos: La relación de las variables es directa, además se debe identificar el impacto de inflación en las precios. </a:t>
            </a:r>
          </a:p>
          <a:p>
            <a:pPr algn="just"/>
            <a:r>
              <a:rPr lang="es-AR" b="1" dirty="0" smtClean="0">
                <a:solidFill>
                  <a:schemeClr val="bg1"/>
                </a:solidFill>
              </a:rPr>
              <a:t>El rendimiento de las distintas líneas en ocasiones es negativa por la estacionalidad y el incremento en los costos.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35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657</Words>
  <Application>Microsoft Office PowerPoint</Application>
  <PresentationFormat>Panorámica</PresentationFormat>
  <Paragraphs>58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¿Qué haríamos sin ellos en el presente y futuro?</vt:lpstr>
      <vt:lpstr>Índice de Contenidos</vt:lpstr>
      <vt:lpstr>Datos Generales</vt:lpstr>
      <vt:lpstr>Definición de temática</vt:lpstr>
      <vt:lpstr>Análisis Exploratorio de Datos (EDA)</vt:lpstr>
      <vt:lpstr>Análisis de Series Temporales</vt:lpstr>
      <vt:lpstr>Primeras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haríamos sin ellos en el presente y futuro?</dc:title>
  <dc:creator>SdL</dc:creator>
  <cp:lastModifiedBy>SdL</cp:lastModifiedBy>
  <cp:revision>4</cp:revision>
  <dcterms:created xsi:type="dcterms:W3CDTF">2022-10-10T14:18:26Z</dcterms:created>
  <dcterms:modified xsi:type="dcterms:W3CDTF">2022-10-10T14:53:25Z</dcterms:modified>
</cp:coreProperties>
</file>