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0" r:id="rId9"/>
    <p:sldId id="257" r:id="rId10"/>
    <p:sldId id="262" r:id="rId11"/>
    <p:sldId id="268" r:id="rId12"/>
    <p:sldId id="27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DDBD7-B5F5-4B83-B4A2-0A6A874C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66355" y="321909"/>
            <a:ext cx="10729195" cy="2950435"/>
          </a:xfrm>
        </p:spPr>
        <p:txBody>
          <a:bodyPr anchor="t">
            <a:normAutofit fontScale="90000"/>
          </a:bodyPr>
          <a:lstStyle/>
          <a:p>
            <a:r>
              <a:rPr lang="pt-BR" sz="7000" dirty="0"/>
              <a:t>Projeto pandemia</a:t>
            </a:r>
            <a:br>
              <a:rPr lang="pt-BR" sz="7000" dirty="0"/>
            </a:br>
            <a:r>
              <a:rPr lang="pt-BR" sz="7000" dirty="0"/>
              <a:t>P.O.O - 2020</a:t>
            </a:r>
            <a:br>
              <a:rPr lang="pt-BR" sz="7000" dirty="0"/>
            </a:br>
            <a:r>
              <a:rPr lang="pt-BR" sz="7000" dirty="0"/>
              <a:t>Prof. Me. Marcos R. Moraes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0799F9B-AD07-41AC-95D3-C6FF78593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70789" y="3215146"/>
            <a:ext cx="9755187" cy="1019403"/>
          </a:xfrm>
        </p:spPr>
        <p:txBody>
          <a:bodyPr/>
          <a:lstStyle/>
          <a:p>
            <a:r>
              <a:rPr lang="pt-BR" dirty="0"/>
              <a:t>Alunos: DENIS DE ANDRADE LEOPOLDINO RODRIGUES</a:t>
            </a:r>
          </a:p>
          <a:p>
            <a:r>
              <a:rPr lang="pt-BR" dirty="0"/>
              <a:t>Silvano Miguel dos Santos </a:t>
            </a:r>
          </a:p>
        </p:txBody>
      </p:sp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3590C588-0030-4C1C-8DF8-57502C6F0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5606">
            <a:off x="-104323" y="424838"/>
            <a:ext cx="1918325" cy="8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9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38390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Produto.java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adastro de Produtos » NEX">
            <a:extLst>
              <a:ext uri="{FF2B5EF4-FFF2-40B4-BE49-F238E27FC236}">
                <a16:creationId xmlns:a16="http://schemas.microsoft.com/office/drawing/2014/main" id="{7691269E-677D-427D-8AC2-D2391E5EE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7" y="714372"/>
            <a:ext cx="2775945" cy="20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5A6D7D-04A4-4218-81B4-B1088B8D4F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2136" y="951292"/>
            <a:ext cx="10723316" cy="4830529"/>
          </a:xfrm>
        </p:spPr>
        <p:txBody>
          <a:bodyPr anchor="t">
            <a:normAutofit fontScale="40000" lnSpcReduction="20000"/>
          </a:bodyPr>
          <a:lstStyle/>
          <a:p>
            <a:pPr marL="0" indent="0">
              <a:buNone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Fornecedor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fornecedor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LocalDate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dataCompra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LocalDate.</a:t>
            </a:r>
            <a:r>
              <a:rPr kumimoji="0" lang="pt-BR" altLang="pt-BR" sz="30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now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Cesta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cesta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codigo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(String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descricao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precoUnit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Fornecedor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getFornecedor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fornecedor; }</a:t>
            </a: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setFornecedor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(Fornecedor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fornecedor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this.fornecedor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fornecedor; }</a:t>
            </a:r>
          </a:p>
          <a:p>
            <a:pPr marL="0" indent="0">
              <a:buNone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imprimirEtiqueta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validCod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vlTotal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){...}</a:t>
            </a:r>
          </a:p>
          <a:p>
            <a:pPr marL="0" indent="0">
              <a:buNone/>
            </a:pPr>
            <a:endParaRPr kumimoji="0" lang="pt-BR" altLang="pt-BR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altLang="pt-BR" sz="3000" cap="non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0" lang="pt-BR" altLang="pt-BR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3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41639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Fornecedor.java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AF12EF-5790-4C26-A449-2765930C87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150" y="1076479"/>
            <a:ext cx="11212342" cy="4558954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nome;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contato;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email;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idFunc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getNome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nome; }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setNome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(String nome)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this.nome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nome; }</a:t>
            </a:r>
          </a:p>
          <a:p>
            <a:pPr marL="0" indent="0">
              <a:buNone/>
            </a:pP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getContato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contato; }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setContato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(String contato)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this.contato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contato; }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getEmail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email; }</a:t>
            </a: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setEmail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(String email) { </a:t>
            </a:r>
            <a:r>
              <a:rPr kumimoji="0" lang="pt-BR" altLang="pt-BR" sz="5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this.email</a:t>
            </a:r>
            <a:r>
              <a:rPr kumimoji="0" lang="pt-BR" altLang="pt-BR" sz="5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email; 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endParaRPr lang="pt-BR" dirty="0"/>
          </a:p>
          <a:p>
            <a:pPr marL="0" indent="0">
              <a:buNone/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pic>
        <p:nvPicPr>
          <p:cNvPr id="9" name="Picture 3" descr="Usuário Homem Perfil - Gráfico vetorial grátis no Pixabay">
            <a:extLst>
              <a:ext uri="{FF2B5EF4-FFF2-40B4-BE49-F238E27FC236}">
                <a16:creationId xmlns:a16="http://schemas.microsoft.com/office/drawing/2014/main" id="{1E731670-D59E-44BB-97DE-B4A3704F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160" y="730342"/>
            <a:ext cx="1560450" cy="148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9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49" y="138390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Cesta.java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Swiss Vision">
            <a:extLst>
              <a:ext uri="{FF2B5EF4-FFF2-40B4-BE49-F238E27FC236}">
                <a16:creationId xmlns:a16="http://schemas.microsoft.com/office/drawing/2014/main" id="{BD227932-573B-44D4-8C1D-CAA351C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32145" y="777851"/>
            <a:ext cx="1498847" cy="14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DA9ACFE-C8A7-4BFC-A33B-37B1685641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53833"/>
            <a:ext cx="10394707" cy="4020753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Produto itens[] = new Produto[20];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indice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0;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total;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Produto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adicionarItem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(Produto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produto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exibeLista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exibeTotalCompra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(){...}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calcularTotal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(){...}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8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19883-C1C3-4F2A-9825-391085C61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Muito Obrigado por tudo Maromo</a:t>
            </a:r>
          </a:p>
        </p:txBody>
      </p:sp>
    </p:spTree>
    <p:extLst>
      <p:ext uri="{BB962C8B-B14F-4D97-AF65-F5344CB8AC3E}">
        <p14:creationId xmlns:p14="http://schemas.microsoft.com/office/powerpoint/2010/main" val="42227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812902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Projetos Escolhidos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Dentre os projetos apresentados pelo Professor Mestre Marcos Roberto Moraes no dia 16/06/2020, optamos por fazer os seguintes:</a:t>
            </a:r>
          </a:p>
          <a:p>
            <a:pPr lvl="1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Caso 2 - Projeto Carrinho de Supermercado</a:t>
            </a:r>
          </a:p>
          <a:p>
            <a:pPr lvl="1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Caso 3 - Projeto Conta Bancária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0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812902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Projeto Conta Bancária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 marL="0" indent="0" algn="just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Crie um programa que permita gravar as informações de um cliente e de várias contas que esse possua. Uma vez aberta a conta, faça um programa que simule, operações de depósito, saque, e exibição de saldo para cada conta do cliente. </a:t>
            </a:r>
            <a:endParaRPr lang="pt-BR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01EB28CA-35EC-40C4-A215-DA2E1F09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031" y="4306232"/>
            <a:ext cx="1230952" cy="1230952"/>
          </a:xfrm>
          <a:prstGeom prst="rect">
            <a:avLst/>
          </a:prstGeom>
        </p:spPr>
      </p:pic>
      <p:pic>
        <p:nvPicPr>
          <p:cNvPr id="9" name="Imagem 8" descr="Uma imagem contendo lego&#10;&#10;Descrição gerada automaticamente">
            <a:extLst>
              <a:ext uri="{FF2B5EF4-FFF2-40B4-BE49-F238E27FC236}">
                <a16:creationId xmlns:a16="http://schemas.microsoft.com/office/drawing/2014/main" id="{F32670A8-DF4F-4384-B5B9-008A5809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324" y="3429000"/>
            <a:ext cx="2538989" cy="25389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335407-5713-4ADD-B28B-AB60AF5F7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493" y="4440334"/>
            <a:ext cx="1230953" cy="1230953"/>
          </a:xfrm>
          <a:prstGeom prst="rect">
            <a:avLst/>
          </a:prstGeom>
        </p:spPr>
      </p:pic>
      <p:pic>
        <p:nvPicPr>
          <p:cNvPr id="14" name="Imagem 13" descr="Uma imagem contendo placar, desenho, quarto&#10;&#10;Descrição gerada automaticamente">
            <a:extLst>
              <a:ext uri="{FF2B5EF4-FFF2-40B4-BE49-F238E27FC236}">
                <a16:creationId xmlns:a16="http://schemas.microsoft.com/office/drawing/2014/main" id="{025AC8FB-B78F-4082-9782-E25FD30D2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22" y="4440334"/>
            <a:ext cx="1230953" cy="12309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8DFBE75-BDAE-419E-838A-B00067924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493" y="4440334"/>
            <a:ext cx="1230953" cy="12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20781 -0.18681 C 0.25104 -0.22894 0.31601 -0.25139 0.38424 -0.25139 C 0.46172 -0.25139 0.52382 -0.22894 0.56705 -0.18681 L 0.775 2.96296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20664 -0.18681 C 0.24961 -0.22894 0.31419 -0.25139 0.38203 -0.25139 C 0.45912 -0.25139 0.52083 -0.22894 0.5638 -0.18681 L 0.77044 2.96296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29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20781 -0.18681 C 0.25104 -0.22894 0.31601 -0.25139 0.38424 -0.25139 C 0.46172 -0.25139 0.52382 -0.22894 0.56705 -0.18681 L 0.775 2.96296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250"/>
                            </p:stCondLst>
                            <p:childTnLst>
                              <p:par>
                                <p:cTn id="52" presetID="2" presetClass="exit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812902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GerenciarConta.java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4B59423-DD1C-4CAF-9A49-32DF9B5CF1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858" y="1923381"/>
            <a:ext cx="10394707" cy="343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("MENU");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("1 - Cadastrar Cliente");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("2 - Cadastrar Conta");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("3 - Listar Clientes");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("4 - Listar Contas");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("5 -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Depósitar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Dinheiro");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("6 -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Saquar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Dinheiro");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("7 -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Tranferir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Dinheiro");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("0 - Sair");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("Digite a opção desejada: ");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opcao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Integer.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parseInt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leia.nextLine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812902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Cliente.java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242251"/>
          </a:xfrm>
        </p:spPr>
        <p:txBody>
          <a:bodyPr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static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numeroCliente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 0;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String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(String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nomeCliente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lang="pt-BR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pt-BR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1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pt-BR" sz="1000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Usuário Homem Perfil - Gráfico vetorial grátis no Pixabay">
            <a:extLst>
              <a:ext uri="{FF2B5EF4-FFF2-40B4-BE49-F238E27FC236}">
                <a16:creationId xmlns:a16="http://schemas.microsoft.com/office/drawing/2014/main" id="{004BFA45-B0A4-4D45-982C-0EB4064C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16" y="812902"/>
            <a:ext cx="1824774" cy="173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3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3451" y="604149"/>
            <a:ext cx="10394707" cy="4989095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Cliente(String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nomeCliente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++;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idCliente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this.nomeCliente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nomeCliente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listarClientes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resultado = new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("resultado.txt",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PrintWriter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new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PrintWriter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(resultado);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pw.println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("-------------- Gold Bank --------------");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pw.println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("Número do Cliente: " +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this.idCliente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pw.println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("Nome do Cliente: " +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this.nomeCliente.toUpperCase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pw.println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("---------------------------------------");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pw.close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resultado.close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}catch 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Exception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e){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out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.println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("Algo saiu errado!!! " +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e.getMessage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12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uário Homem Perfil - Gráfico vetorial grátis no Pixabay">
            <a:extLst>
              <a:ext uri="{FF2B5EF4-FFF2-40B4-BE49-F238E27FC236}">
                <a16:creationId xmlns:a16="http://schemas.microsoft.com/office/drawing/2014/main" id="{7984B9C1-502A-4B29-BA50-1656DC08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771" y="714373"/>
            <a:ext cx="1824774" cy="173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6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812902"/>
            <a:ext cx="10396882" cy="1151965"/>
          </a:xfrm>
        </p:spPr>
        <p:txBody>
          <a:bodyPr/>
          <a:lstStyle/>
          <a:p>
            <a:pPr algn="ctr"/>
            <a:r>
              <a:rPr lang="pt-BR" dirty="0"/>
              <a:t>Conta.java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Cliente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saldo;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static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qtdcontas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 0;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numeroConta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Cliente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cliente; 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(Cliente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this.cliente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cliente; 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getSaldo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 {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saldo; }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setSaldo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saldo) {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this.saldo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saldo; 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pt-BR" sz="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placar, desenho, quarto&#10;&#10;Descrição gerada automaticamente">
            <a:extLst>
              <a:ext uri="{FF2B5EF4-FFF2-40B4-BE49-F238E27FC236}">
                <a16:creationId xmlns:a16="http://schemas.microsoft.com/office/drawing/2014/main" id="{B83DC1E5-1B58-4B76-8CFF-11B923DE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494" y="399768"/>
            <a:ext cx="2229131" cy="2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714374"/>
            <a:ext cx="10394707" cy="46602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Conta(Cliente titular){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this.cliente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titular;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qtdcontas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++;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this.numeroConta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qtdcontas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this.saldo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0;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kumimoji="0" lang="pt-BR" altLang="pt-BR" sz="15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boolean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Depositar(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pValor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){...}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pt-BR" altLang="pt-BR" sz="15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boolean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Sacar(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pValor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){...}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pt-BR" altLang="pt-BR" sz="15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Transferir(Conta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pDest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pValor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){...}</a:t>
            </a:r>
          </a:p>
          <a:p>
            <a:pPr marL="0" indent="0">
              <a:lnSpc>
                <a:spcPct val="100000"/>
              </a:lnSpc>
              <a:buNone/>
            </a:pP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listarContas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(){...}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placar, desenho, quarto&#10;&#10;Descrição gerada automaticamente">
            <a:extLst>
              <a:ext uri="{FF2B5EF4-FFF2-40B4-BE49-F238E27FC236}">
                <a16:creationId xmlns:a16="http://schemas.microsoft.com/office/drawing/2014/main" id="{D15EE5D8-6FE0-47BD-BC44-A00C4229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494" y="399768"/>
            <a:ext cx="2229131" cy="2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ao ar livre, edifício, placa, rua&#10;&#10;Descrição gerada automaticamente">
            <a:extLst>
              <a:ext uri="{FF2B5EF4-FFF2-40B4-BE49-F238E27FC236}">
                <a16:creationId xmlns:a16="http://schemas.microsoft.com/office/drawing/2014/main" id="{0F0945AD-9BBF-4A0D-BCAB-6EE64427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61" y="3667413"/>
            <a:ext cx="2638712" cy="19642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08A811-35F8-4CB4-86AF-A68E1996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569844"/>
            <a:ext cx="10906539" cy="139502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Projeto Carrinho de Supermercado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D0AFA-316E-4726-887E-762AADB258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73405"/>
            <a:ext cx="10394707" cy="3311189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Fazer um programa principal que simule a abertura de um carrinho de compras e que nele pode-se adicionar quantos itens forem necessários de produtos, e ao final deve imprimir na tela um resumo da compra feita com o preço total por item e o total da compra (do carrinho). Estes dados devem ser gravado em um arquivo chamado compra.txt.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7BAF4CFB-A118-44C1-B4B3-360E975D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3" y="-98530"/>
            <a:ext cx="1757362" cy="8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Uma imagem contendo carrinho de carga, transporte, recipiente, cesta&#10;&#10;Descrição gerada automaticamente">
            <a:extLst>
              <a:ext uri="{FF2B5EF4-FFF2-40B4-BE49-F238E27FC236}">
                <a16:creationId xmlns:a16="http://schemas.microsoft.com/office/drawing/2014/main" id="{2C74A8ED-9EC8-488C-BDD4-39DD6397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01" y="4816854"/>
            <a:ext cx="911870" cy="911870"/>
          </a:xfrm>
          <a:prstGeom prst="rect">
            <a:avLst/>
          </a:prstGeom>
        </p:spPr>
      </p:pic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EFF08EAA-31F1-42F3-B84D-E9957081F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031" y="4306232"/>
            <a:ext cx="1230952" cy="12309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A89F261-A91E-42A4-9F0D-490E52E09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9359" y="4759030"/>
            <a:ext cx="778154" cy="778154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AA81907-0A9D-4218-A0D4-915BB7F7F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928" y="4855353"/>
            <a:ext cx="681831" cy="6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22E-16 L 0.59974 -0.007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8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16224 -0.12175 C 0.19597 -0.14907 0.24675 -0.16365 0.3 -0.16365 C 0.36055 -0.16365 0.40899 -0.14907 0.44271 -0.12175 L 0.60521 -4.44444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6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6367 -0.12246 C 0.19766 -0.1507 0.24883 -0.16458 0.30248 -0.16458 C 0.36354 -0.16458 0.4125 -0.1507 0.44649 -0.12246 L 0.61029 1.48148E-6 " pathEditMode="relative" rAng="0" ptsTypes="AAA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08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" presetClass="exit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729</TotalTime>
  <Words>1075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Impact</vt:lpstr>
      <vt:lpstr>Segoe UI</vt:lpstr>
      <vt:lpstr>Evento Principal</vt:lpstr>
      <vt:lpstr>Projeto pandemia P.O.O - 2020 Prof. Me. Marcos R. Moraes</vt:lpstr>
      <vt:lpstr>Projetos Escolhidos</vt:lpstr>
      <vt:lpstr>Projeto Conta Bancária</vt:lpstr>
      <vt:lpstr>GerenciarConta.java</vt:lpstr>
      <vt:lpstr>Cliente.java</vt:lpstr>
      <vt:lpstr>Apresentação do PowerPoint</vt:lpstr>
      <vt:lpstr>Conta.java</vt:lpstr>
      <vt:lpstr>Apresentação do PowerPoint</vt:lpstr>
      <vt:lpstr>Projeto Carrinho de Supermercado</vt:lpstr>
      <vt:lpstr>Produto.java</vt:lpstr>
      <vt:lpstr>Fornecedor.java</vt:lpstr>
      <vt:lpstr>Cesta.java</vt:lpstr>
      <vt:lpstr>Muito Obrigado por tudo Maromo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pandemia P.O.O  - 2020 Prof. Me. Marcos R. Moraes</dc:title>
  <dc:creator>Silvano Santos</dc:creator>
  <cp:lastModifiedBy>Silvano Santos</cp:lastModifiedBy>
  <cp:revision>30</cp:revision>
  <dcterms:created xsi:type="dcterms:W3CDTF">2020-07-06T23:20:04Z</dcterms:created>
  <dcterms:modified xsi:type="dcterms:W3CDTF">2020-07-08T02:18:40Z</dcterms:modified>
</cp:coreProperties>
</file>