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C30AF-8362-78AE-63EB-AB6AFE83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487B88-02A2-A582-4489-91199E5C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EB4DF-3518-8E1D-61A5-A5BA1B31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D2E2F-F0CE-97BD-42BD-72315F56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19075-B22A-30EA-6CF2-70D2135C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5A06-D069-C892-99A2-B4164C19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33D438-476A-6181-1B24-1F51774D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BFC29-15CB-E975-BCBA-5BB52538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E1019-C892-7E1B-3D17-71285342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5FC0A-C9A3-2ECB-DB5F-DFA83BF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9EB2FE-B060-1939-4077-05261F5C2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8F5114-90A9-F2C4-89F0-1358D6A4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C9034-A85F-FB21-DA0A-A3797561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33404-2E0C-AEF4-0380-E0535458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A809E-4D88-8171-6186-E0FA8D2A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52B7-2F86-F210-A9B1-FD299BC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34B1-CDD8-527C-3740-F0D3DAD4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D7C24-DD69-2191-0495-4F1359AF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49A3A-7130-04C6-7C06-11030C67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CCDA4-466A-58BE-B5E3-3D4DBBD5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67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3206F-3D77-F51F-6B2D-2C0882CF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3582E-ED49-0436-FCA0-E3064DA2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A4EB8-EF38-7B5A-FA65-207669E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C5ACD6-1EB3-35CA-2B5C-AA3B8A23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823CD-DB88-0FDA-0FB2-365AF472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BABB2-4377-9AFC-61F1-E1DD7305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7B01B-BADF-36C3-07DD-CA564D9D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4986DE-A002-A874-E6B7-E5A7EE19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943E27-E463-87F1-A3D4-2CF982F5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5BDE59-F8CC-6F5A-20B9-6C428998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F35D0C-29BD-F78B-9A6F-A14F5959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2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802CF-CD31-851A-C9FE-2C36C4E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C68B8-747D-E041-FB11-0F5D71CB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79D2E-7DEC-B382-1E26-CF28E84B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7596D1-E126-9434-80A5-3E24F82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B867DB-23FD-CB49-CA66-D19DCC23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9D9C1-0A5D-CE54-2746-A48EB29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AC10F8-5963-771C-0529-A9611270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530D7F-5FD7-2F69-FCA9-89FF886C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FDCE9-2B30-C3DF-2C4D-CC821E1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A4331E-9082-8429-FA5D-8026F609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4E2F99-BD32-1771-5162-7422070E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B2D313-DEB0-A18A-2245-CD61082D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58ABD2-A522-E6B1-F60A-897FC221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52E1D8-6422-AE25-EA6D-4F325E76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476467-EB55-610E-A86C-B527F39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1B33-50ED-77AB-CBE4-99A49885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F8026-172C-68C2-0096-7E32B4E1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9DD734-F39E-E95E-5513-102D3445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19DCF-F11B-9083-7640-815E5EE1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11613-09B2-6908-8688-8D08CD2B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DC096-74E1-ADB5-569F-FF97DE7D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51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2826-14AB-19E9-B8A4-C5336CD3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534D3C-8C0D-D9CF-B197-6D0D8289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C2A02-7F1B-16D9-E7F1-040F7078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9FC1A-E1F1-A739-51EB-3663F722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ED3F0A-2219-F685-11A2-08055F4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B5CF4-8EAD-2CE3-5559-3D0894A9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10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E74ABB-AC1C-5353-F13D-31DBAE22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A8E98-0D54-D647-DED3-0C5FB30E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B4B2B-CFD1-DBEC-DAB3-0C3314975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0D70-BE85-4153-871B-BD88F2930A9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6F4E57-EB24-D867-9B3F-6602CBB5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13602-DFE6-98B3-1982-DB4B0527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D409-E7F2-4929-A995-9356696F8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10708E-3254-F4B9-9978-A29493C0F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2" t="4880" r="34144" b="33924"/>
          <a:stretch/>
        </p:blipFill>
        <p:spPr>
          <a:xfrm>
            <a:off x="2447925" y="247650"/>
            <a:ext cx="5019675" cy="43148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17317CA-58CA-EBD6-4333-89C2FB46308B}"/>
              </a:ext>
            </a:extLst>
          </p:cNvPr>
          <p:cNvSpPr/>
          <p:nvPr/>
        </p:nvSpPr>
        <p:spPr>
          <a:xfrm>
            <a:off x="2447925" y="247650"/>
            <a:ext cx="5019675" cy="5746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82C455-3470-BB18-B30B-795EA644F134}"/>
              </a:ext>
            </a:extLst>
          </p:cNvPr>
          <p:cNvSpPr/>
          <p:nvPr/>
        </p:nvSpPr>
        <p:spPr>
          <a:xfrm>
            <a:off x="2447924" y="822324"/>
            <a:ext cx="5019675" cy="10985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4A7DD2-7D93-C736-4E2D-3E6EB3CE2A3D}"/>
              </a:ext>
            </a:extLst>
          </p:cNvPr>
          <p:cNvSpPr/>
          <p:nvPr/>
        </p:nvSpPr>
        <p:spPr>
          <a:xfrm>
            <a:off x="2447923" y="1920873"/>
            <a:ext cx="2416177" cy="2641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3539AD-AB87-B248-CA1D-E694431FECB9}"/>
              </a:ext>
            </a:extLst>
          </p:cNvPr>
          <p:cNvSpPr/>
          <p:nvPr/>
        </p:nvSpPr>
        <p:spPr>
          <a:xfrm>
            <a:off x="4887911" y="1920874"/>
            <a:ext cx="2579688" cy="83079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D44B7-DB95-DD0F-3AF6-E0ABF44962D0}"/>
              </a:ext>
            </a:extLst>
          </p:cNvPr>
          <p:cNvSpPr txBox="1"/>
          <p:nvPr/>
        </p:nvSpPr>
        <p:spPr>
          <a:xfrm>
            <a:off x="6486684" y="576103"/>
            <a:ext cx="980915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MENU-BAR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E8CA3B-092D-8A30-8BFF-B60CC953E8D8}"/>
              </a:ext>
            </a:extLst>
          </p:cNvPr>
          <p:cNvSpPr txBox="1"/>
          <p:nvPr/>
        </p:nvSpPr>
        <p:spPr>
          <a:xfrm>
            <a:off x="6481603" y="1674652"/>
            <a:ext cx="980915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MENU-TITLE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5240C8-1F0A-91F2-228A-B6DED8F56BC4}"/>
              </a:ext>
            </a:extLst>
          </p:cNvPr>
          <p:cNvSpPr txBox="1"/>
          <p:nvPr/>
        </p:nvSpPr>
        <p:spPr>
          <a:xfrm>
            <a:off x="3883185" y="4316253"/>
            <a:ext cx="980915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BIG-CARD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C2AB8A-A1D1-D617-42B9-21933595F164}"/>
              </a:ext>
            </a:extLst>
          </p:cNvPr>
          <p:cNvSpPr txBox="1"/>
          <p:nvPr/>
        </p:nvSpPr>
        <p:spPr>
          <a:xfrm>
            <a:off x="6481602" y="2495548"/>
            <a:ext cx="980915" cy="2462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SMALL-CARD</a:t>
            </a:r>
          </a:p>
        </p:txBody>
      </p:sp>
    </p:spTree>
    <p:extLst>
      <p:ext uri="{BB962C8B-B14F-4D97-AF65-F5344CB8AC3E}">
        <p14:creationId xmlns:p14="http://schemas.microsoft.com/office/powerpoint/2010/main" val="54031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Silvano R. da Silva RS</dc:creator>
  <cp:lastModifiedBy>Silvano R. da Silva RS</cp:lastModifiedBy>
  <cp:revision>3</cp:revision>
  <dcterms:created xsi:type="dcterms:W3CDTF">2024-02-10T19:38:49Z</dcterms:created>
  <dcterms:modified xsi:type="dcterms:W3CDTF">2024-02-10T19:45:20Z</dcterms:modified>
</cp:coreProperties>
</file>