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o Manuel Costa Silva" initials="BMCS" lastIdx="1" clrIdx="0">
    <p:extLst>
      <p:ext uri="{19B8F6BF-5375-455C-9EA6-DF929625EA0E}">
        <p15:presenceInfo xmlns:p15="http://schemas.microsoft.com/office/powerpoint/2012/main" userId="Bernardo Manuel Costa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EF82-8749-40B3-9FD3-D257494F5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55C8E-9746-4AD8-86F2-4B2D9F128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75C0-72E0-4043-A4D9-46E6F64A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E9E9-397E-4CAC-BE8C-981A3A26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94AA-4AED-483E-AD25-8E4A67DE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25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2476-18A1-46A4-8476-86A72291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9EB91-6F81-404D-B113-B8F02F2BA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59FD-1A33-49BA-812E-86A916A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9C3DF-836D-419E-B662-A57F86F0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2F267-DB32-4CAA-AF29-63460620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2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E2B90-B14A-4DF1-8502-9FAF873ED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CA890-FFE1-4414-8EA4-530D0D28C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8E03-2DD8-4E44-9D88-41D227C3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6DCBB-DBF7-41EE-B652-2F301BEA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299F-567C-4B49-8E85-959FB5DC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0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78B8-5B55-4CDF-BA88-2134A36A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AC44-428C-4F66-8700-F847199E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878E-59D2-40DB-B415-DCCC3E53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E628-5626-4785-A07D-8846A07B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EDAD-A2BF-44CA-9386-4FE9E690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9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B896-51D7-40B7-B700-8E05D68A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D7C9C-9141-4F64-AEE2-F7A8D935B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25C4E-6CA8-40EF-87BF-07AA9D02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3FBC-547D-4669-96A5-C0A41167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282D-663B-46AE-B257-62424140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A970-FFBF-4187-A62F-91E3A9B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28E7-DE69-44CA-B666-58EFD9509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2DA10-DE7E-4841-BF91-6581D330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4FD5-68E3-4B33-899B-25F209B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C034D-BD96-47B6-A9AB-4713ACB3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EB2B-EF41-4220-93B9-6E81862F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27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E26F-9D9F-487E-BFFB-EB83585D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08B74-EA90-4209-B7D2-74B056990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A25FB-A19F-4405-8AD5-7F053636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B5A63-164D-4B70-BE42-97504E914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30E-0861-442C-8F00-092E0D21F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C4BD6-9C8F-4BB7-9E68-6DD8ED78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D4767-C8F0-4869-BD48-31262D26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3C93E-4BEB-48CB-8DA4-FDDC33C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7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2479-E66D-47FA-BDBB-C857D858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08CE5-B4DD-4416-9B56-B6B378F8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34950-A8A5-49AB-911C-4CB40404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C5AE1-C2A0-4607-A193-1D6B4013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B8192-9A1E-4D53-AACC-64FFFEC2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44791-52E8-4C91-A1D5-26E20B8E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8A1E0-5BE3-4BAB-B49F-883FF801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02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CA2D-2AF2-4E7F-B6B2-D16461D7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9A70-E1E9-4CC2-897F-1232361A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480B4-D326-4B9E-BB54-98B9EA84C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2964A-0B64-4B8E-8015-1B4E9E38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5B739-8C6E-4727-B656-AB5D270A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52C53-1021-442A-B844-AD6B1220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0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12BC-31E8-4DE8-8F09-AD30EE0B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61524-3191-4C8F-86C9-D344D5087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3DB3-B0E2-4466-8DBA-073855EA1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D0BB-D898-4A06-9819-AD9EA2B8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3FCD2-8FD5-4508-841E-F8693DB6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8EED-039E-45A9-9AE5-42A0A4AB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8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5AA21-98E8-4EB5-8AA9-AD7B0640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8BBB-E6ED-4CAF-9E1C-31894DFC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7A5C-9CE2-4850-98FE-9AF34DE41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E31C-2395-498E-AB6B-86BFDB404625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C8A1-8E7A-4468-9766-463BDB2BC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067E-8BFE-4102-9055-5D62080D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F948-7C63-428A-8DE0-66FA33908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41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fi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5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irt&#10;&#10;Description automatically generated">
            <a:extLst>
              <a:ext uri="{FF2B5EF4-FFF2-40B4-BE49-F238E27FC236}">
                <a16:creationId xmlns:a16="http://schemas.microsoft.com/office/drawing/2014/main" id="{4F4693AD-3CB9-4C80-BBAD-B13716BD3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23" r="5335"/>
          <a:stretch/>
        </p:blipFill>
        <p:spPr>
          <a:xfrm rot="5400000">
            <a:off x="4920157" y="2357219"/>
            <a:ext cx="2143562" cy="6858000"/>
          </a:xfrm>
          <a:prstGeom prst="rect">
            <a:avLst/>
          </a:prstGeom>
        </p:spPr>
      </p:pic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57B8BD1F-5A31-458D-A255-61A7487A7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74" y="1074420"/>
            <a:ext cx="4946252" cy="5166360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D4E7C16B-D381-4200-AAB3-EEDF61DA6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"/>
          <a:stretch/>
        </p:blipFill>
        <p:spPr>
          <a:xfrm>
            <a:off x="2562938" y="-1"/>
            <a:ext cx="6565821" cy="6776977"/>
          </a:xfrm>
          <a:prstGeom prst="rect">
            <a:avLst/>
          </a:prstGeom>
        </p:spPr>
      </p:pic>
      <p:pic>
        <p:nvPicPr>
          <p:cNvPr id="6" name="Picture 5" descr="A picture containing shirt&#10;&#10;Description automatically generated">
            <a:extLst>
              <a:ext uri="{FF2B5EF4-FFF2-40B4-BE49-F238E27FC236}">
                <a16:creationId xmlns:a16="http://schemas.microsoft.com/office/drawing/2014/main" id="{DBB4B978-DDD3-408B-AF5E-C320880C8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23"/>
          <a:stretch/>
        </p:blipFill>
        <p:spPr>
          <a:xfrm>
            <a:off x="8974018" y="0"/>
            <a:ext cx="3217982" cy="6858000"/>
          </a:xfrm>
          <a:prstGeom prst="rect">
            <a:avLst/>
          </a:prstGeom>
        </p:spPr>
      </p:pic>
      <p:pic>
        <p:nvPicPr>
          <p:cNvPr id="8" name="Picture 7" descr="A picture containing shirt&#10;&#10;Description automatically generated">
            <a:extLst>
              <a:ext uri="{FF2B5EF4-FFF2-40B4-BE49-F238E27FC236}">
                <a16:creationId xmlns:a16="http://schemas.microsoft.com/office/drawing/2014/main" id="{11236F87-F871-4F07-BF7B-D5DCE4002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23"/>
          <a:stretch/>
        </p:blipFill>
        <p:spPr>
          <a:xfrm>
            <a:off x="0" y="0"/>
            <a:ext cx="3009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0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55CC7A-04BB-4EBB-BE34-A811010791AF}"/>
              </a:ext>
            </a:extLst>
          </p:cNvPr>
          <p:cNvSpPr txBox="1"/>
          <p:nvPr/>
        </p:nvSpPr>
        <p:spPr>
          <a:xfrm>
            <a:off x="0" y="47633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Abadi" panose="020B0604020202020204" pitchFamily="34" charset="0"/>
                <a:cs typeface="Lato" panose="020F0502020204030203" pitchFamily="34" charset="0"/>
              </a:rPr>
              <a:t>Dog</a:t>
            </a:r>
            <a:r>
              <a:rPr lang="es-ES" sz="4400" b="1" dirty="0">
                <a:latin typeface="Abadi" panose="020B0604020202020204" pitchFamily="34" charset="0"/>
                <a:cs typeface="Lato" panose="020F0502020204030203" pitchFamily="34" charset="0"/>
              </a:rPr>
              <a:t> </a:t>
            </a:r>
            <a:r>
              <a:rPr lang="es-ES" sz="4400" b="1" dirty="0" err="1">
                <a:latin typeface="Abadi" panose="020B0604020202020204" pitchFamily="34" charset="0"/>
                <a:cs typeface="Lato" panose="020F0502020204030203" pitchFamily="34" charset="0"/>
              </a:rPr>
              <a:t>Shelter</a:t>
            </a:r>
            <a:r>
              <a:rPr lang="es-ES" sz="4400" b="1" dirty="0">
                <a:latin typeface="Abadi" panose="020B0604020202020204" pitchFamily="34" charset="0"/>
                <a:cs typeface="Lato" panose="020F0502020204030203" pitchFamily="34" charset="0"/>
              </a:rPr>
              <a:t> Manager</a:t>
            </a:r>
            <a:endParaRPr lang="en-GB" sz="4400" b="1" dirty="0">
              <a:latin typeface="Abadi" panose="020B0604020202020204" pitchFamily="34" charset="0"/>
              <a:cs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35855E-1F19-448F-A8AB-15C1A2BB33E0}"/>
              </a:ext>
            </a:extLst>
          </p:cNvPr>
          <p:cNvSpPr/>
          <p:nvPr/>
        </p:nvSpPr>
        <p:spPr>
          <a:xfrm>
            <a:off x="0" y="6381660"/>
            <a:ext cx="1219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>
                <a:latin typeface="Avenir Next LT Pro" panose="020B0504020202020204" pitchFamily="34" charset="0"/>
                <a:cs typeface="Lato" panose="020F0502020204030203" pitchFamily="34" charset="0"/>
              </a:rPr>
              <a:t>N’zembo</a:t>
            </a:r>
            <a:r>
              <a:rPr lang="es-ES" sz="1200" dirty="0">
                <a:latin typeface="Avenir Next LT Pro" panose="020B0504020202020204" pitchFamily="34" charset="0"/>
                <a:cs typeface="Lato" panose="020F0502020204030203" pitchFamily="34" charset="0"/>
              </a:rPr>
              <a:t> 50039011  Bernardo 50039481</a:t>
            </a:r>
            <a:endParaRPr lang="en-GB" sz="1200" dirty="0">
              <a:latin typeface="Avenir Next LT Pro" panose="020B0504020202020204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08232E99-9A10-468D-9D69-A9E75B057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44" y="199341"/>
            <a:ext cx="6565821" cy="68580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8CD790-22DC-4335-A2E4-D7F14862E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7" y="199341"/>
            <a:ext cx="3055885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5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CE79A6-83C3-4B5B-A782-6A7534A62B46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 err="1">
                <a:latin typeface="Abadi" panose="020B0604020202020204" pitchFamily="34" charset="0"/>
                <a:cs typeface="Lato" panose="020F0502020204030203" pitchFamily="34" charset="0"/>
              </a:rPr>
              <a:t>Conveniência</a:t>
            </a:r>
            <a:endParaRPr lang="en-GB" sz="5400" b="1" dirty="0">
              <a:latin typeface="Abadi" panose="020B0604020202020204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D31F-B55E-4CE8-9A2C-6E1A6FE0A99F}"/>
              </a:ext>
            </a:extLst>
          </p:cNvPr>
          <p:cNvSpPr txBox="1"/>
          <p:nvPr/>
        </p:nvSpPr>
        <p:spPr>
          <a:xfrm>
            <a:off x="222504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badi" panose="020B0604020202020204" pitchFamily="34" charset="0"/>
                <a:cs typeface="Lato" panose="020F0502020204030203" pitchFamily="34" charset="0"/>
              </a:rPr>
              <a:t>=   +</a:t>
            </a:r>
            <a:r>
              <a:rPr lang="es-ES" sz="5400" b="1" dirty="0" err="1">
                <a:latin typeface="Abadi" panose="020B0604020202020204" pitchFamily="34" charset="0"/>
                <a:cs typeface="Lato" panose="020F0502020204030203" pitchFamily="34" charset="0"/>
              </a:rPr>
              <a:t>Adoções</a:t>
            </a:r>
            <a:endParaRPr lang="en-GB" sz="5400" b="1" dirty="0">
              <a:latin typeface="Abadi" panose="020B0604020202020204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 descr="A close up of an animal&#10;&#10;Description automatically generated">
            <a:extLst>
              <a:ext uri="{FF2B5EF4-FFF2-40B4-BE49-F238E27FC236}">
                <a16:creationId xmlns:a16="http://schemas.microsoft.com/office/drawing/2014/main" id="{D9BD69A5-026A-492C-98FD-A437FA3FA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474395" y="2383009"/>
            <a:ext cx="440980" cy="440980"/>
          </a:xfrm>
          <a:prstGeom prst="rect">
            <a:avLst/>
          </a:prstGeom>
        </p:spPr>
      </p:pic>
      <p:pic>
        <p:nvPicPr>
          <p:cNvPr id="14" name="Picture 13" descr="A close up of an animal&#10;&#10;Description automatically generated">
            <a:extLst>
              <a:ext uri="{FF2B5EF4-FFF2-40B4-BE49-F238E27FC236}">
                <a16:creationId xmlns:a16="http://schemas.microsoft.com/office/drawing/2014/main" id="{C7A18D7C-A54D-45D4-BE09-C8292492C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1092094" y="2101654"/>
            <a:ext cx="440980" cy="440980"/>
          </a:xfrm>
          <a:prstGeom prst="rect">
            <a:avLst/>
          </a:prstGeom>
        </p:spPr>
      </p:pic>
      <p:pic>
        <p:nvPicPr>
          <p:cNvPr id="15" name="Picture 14" descr="A close up of an animal&#10;&#10;Description automatically generated">
            <a:extLst>
              <a:ext uri="{FF2B5EF4-FFF2-40B4-BE49-F238E27FC236}">
                <a16:creationId xmlns:a16="http://schemas.microsoft.com/office/drawing/2014/main" id="{8B050DFA-A026-4B55-BBE2-6ADB203D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1092094" y="1511449"/>
            <a:ext cx="440980" cy="440980"/>
          </a:xfrm>
          <a:prstGeom prst="rect">
            <a:avLst/>
          </a:prstGeom>
        </p:spPr>
      </p:pic>
      <p:pic>
        <p:nvPicPr>
          <p:cNvPr id="16" name="Picture 15" descr="A close up of an animal&#10;&#10;Description automatically generated">
            <a:extLst>
              <a:ext uri="{FF2B5EF4-FFF2-40B4-BE49-F238E27FC236}">
                <a16:creationId xmlns:a16="http://schemas.microsoft.com/office/drawing/2014/main" id="{329154E9-F2A7-4709-86E1-9DB793A49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1579774" y="1257588"/>
            <a:ext cx="440980" cy="440980"/>
          </a:xfrm>
          <a:prstGeom prst="rect">
            <a:avLst/>
          </a:prstGeom>
        </p:spPr>
      </p:pic>
      <p:pic>
        <p:nvPicPr>
          <p:cNvPr id="17" name="Picture 16" descr="A close up of an animal&#10;&#10;Description automatically generated">
            <a:extLst>
              <a:ext uri="{FF2B5EF4-FFF2-40B4-BE49-F238E27FC236}">
                <a16:creationId xmlns:a16="http://schemas.microsoft.com/office/drawing/2014/main" id="{A2D6055C-7B27-4F3A-9A8F-643DC744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1579774" y="744134"/>
            <a:ext cx="440980" cy="440980"/>
          </a:xfrm>
          <a:prstGeom prst="rect">
            <a:avLst/>
          </a:prstGeom>
        </p:spPr>
      </p:pic>
      <p:pic>
        <p:nvPicPr>
          <p:cNvPr id="18" name="Picture 17" descr="A close up of an animal&#10;&#10;Description automatically generated">
            <a:extLst>
              <a:ext uri="{FF2B5EF4-FFF2-40B4-BE49-F238E27FC236}">
                <a16:creationId xmlns:a16="http://schemas.microsoft.com/office/drawing/2014/main" id="{24E06CA8-66D5-4BCA-A3B2-826B42E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5088">
            <a:off x="2197474" y="464500"/>
            <a:ext cx="440980" cy="4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122 0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2F95E6-67C3-45BA-B268-E6DAA5B0522C}"/>
              </a:ext>
            </a:extLst>
          </p:cNvPr>
          <p:cNvSpPr txBox="1"/>
          <p:nvPr/>
        </p:nvSpPr>
        <p:spPr>
          <a:xfrm>
            <a:off x="0" y="283274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b="1" dirty="0">
                <a:latin typeface="Abadi" panose="020B0604020202020204" pitchFamily="34" charset="0"/>
                <a:cs typeface="Lato" panose="020F0502020204030203" pitchFamily="34" charset="0"/>
              </a:rPr>
              <a:t>Porquê</a:t>
            </a:r>
            <a:r>
              <a:rPr lang="es-ES" sz="5400" b="1" dirty="0">
                <a:latin typeface="Abadi" panose="020B0604020202020204" pitchFamily="34" charset="0"/>
                <a:cs typeface="Lato" panose="020F0502020204030203" pitchFamily="34" charset="0"/>
              </a:rPr>
              <a:t> DSM ?</a:t>
            </a:r>
            <a:endParaRPr lang="en-GB" sz="5400" b="1" dirty="0">
              <a:latin typeface="Abadi" panose="020B0604020202020204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85750-2492-4A98-A2C5-02E1CD29210E}"/>
              </a:ext>
            </a:extLst>
          </p:cNvPr>
          <p:cNvSpPr txBox="1"/>
          <p:nvPr/>
        </p:nvSpPr>
        <p:spPr>
          <a:xfrm>
            <a:off x="0" y="597865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Abadi" panose="020B0604020202020204" pitchFamily="34" charset="0"/>
                <a:cs typeface="Lato" panose="020F0502020204030203" pitchFamily="34" charset="0"/>
              </a:rPr>
              <a:t>Customização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B8A-53B5-413D-BC55-562D4009C2AE}"/>
              </a:ext>
            </a:extLst>
          </p:cNvPr>
          <p:cNvSpPr txBox="1"/>
          <p:nvPr/>
        </p:nvSpPr>
        <p:spPr>
          <a:xfrm>
            <a:off x="-335280" y="84903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Abadi" panose="020B0604020202020204" pitchFamily="34" charset="0"/>
                <a:cs typeface="Lato" panose="020F0502020204030203" pitchFamily="34" charset="0"/>
              </a:rPr>
              <a:t>Eficácia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C71CC-405C-4275-8702-2E3FF5F97A62}"/>
              </a:ext>
            </a:extLst>
          </p:cNvPr>
          <p:cNvSpPr txBox="1"/>
          <p:nvPr/>
        </p:nvSpPr>
        <p:spPr>
          <a:xfrm>
            <a:off x="-533400" y="75021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Abadi" panose="020B0604020202020204" pitchFamily="34" charset="0"/>
                <a:cs typeface="Lato" panose="020F0502020204030203" pitchFamily="34" charset="0"/>
              </a:rPr>
              <a:t>Informação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3872D-D7CD-4585-B166-2F1872EC1D8B}"/>
              </a:ext>
            </a:extLst>
          </p:cNvPr>
          <p:cNvSpPr txBox="1"/>
          <p:nvPr/>
        </p:nvSpPr>
        <p:spPr>
          <a:xfrm>
            <a:off x="-2736668" y="437279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dirty="0">
                <a:latin typeface="Abadi" panose="020B0604020202020204" pitchFamily="34" charset="0"/>
                <a:cs typeface="Lato" panose="020F0502020204030203" pitchFamily="34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32408-D90F-4149-AB40-6A04D130D62A}"/>
              </a:ext>
            </a:extLst>
          </p:cNvPr>
          <p:cNvSpPr txBox="1"/>
          <p:nvPr/>
        </p:nvSpPr>
        <p:spPr>
          <a:xfrm>
            <a:off x="0" y="596947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Abadi" panose="020B0604020202020204" pitchFamily="34" charset="0"/>
                <a:cs typeface="Lato" panose="020F0502020204030203" pitchFamily="34" charset="0"/>
              </a:rPr>
              <a:t>Eficiência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FB5DD-B30B-4435-AAA8-B8A561923445}"/>
              </a:ext>
            </a:extLst>
          </p:cNvPr>
          <p:cNvSpPr txBox="1"/>
          <p:nvPr/>
        </p:nvSpPr>
        <p:spPr>
          <a:xfrm>
            <a:off x="0" y="600565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Abadi" panose="020B0604020202020204" pitchFamily="34" charset="0"/>
                <a:cs typeface="Lato" panose="020F0502020204030203" pitchFamily="34" charset="0"/>
              </a:rPr>
              <a:t>Informação</a:t>
            </a:r>
          </a:p>
        </p:txBody>
      </p:sp>
      <p:pic>
        <p:nvPicPr>
          <p:cNvPr id="14" name="Picture 13" descr="A close up of an animal&#10;&#10;Description automatically generated">
            <a:extLst>
              <a:ext uri="{FF2B5EF4-FFF2-40B4-BE49-F238E27FC236}">
                <a16:creationId xmlns:a16="http://schemas.microsoft.com/office/drawing/2014/main" id="{20A6ACD6-12DD-4137-8F56-EF6B5A328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9718016" y="267149"/>
            <a:ext cx="440980" cy="440980"/>
          </a:xfrm>
          <a:prstGeom prst="rect">
            <a:avLst/>
          </a:prstGeom>
        </p:spPr>
      </p:pic>
      <p:pic>
        <p:nvPicPr>
          <p:cNvPr id="15" name="Picture 14" descr="A close up of an animal&#10;&#10;Description automatically generated">
            <a:extLst>
              <a:ext uri="{FF2B5EF4-FFF2-40B4-BE49-F238E27FC236}">
                <a16:creationId xmlns:a16="http://schemas.microsoft.com/office/drawing/2014/main" id="{5F8258D7-7BC3-4438-8267-0D1C71386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9718015" y="815581"/>
            <a:ext cx="440980" cy="440980"/>
          </a:xfrm>
          <a:prstGeom prst="rect">
            <a:avLst/>
          </a:prstGeom>
        </p:spPr>
      </p:pic>
      <p:pic>
        <p:nvPicPr>
          <p:cNvPr id="16" name="Picture 15" descr="A close up of an animal&#10;&#10;Description automatically generated">
            <a:extLst>
              <a:ext uri="{FF2B5EF4-FFF2-40B4-BE49-F238E27FC236}">
                <a16:creationId xmlns:a16="http://schemas.microsoft.com/office/drawing/2014/main" id="{0D0C1A6C-E274-41DF-B5BA-D89C1D464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0302309" y="936322"/>
            <a:ext cx="440980" cy="440980"/>
          </a:xfrm>
          <a:prstGeom prst="rect">
            <a:avLst/>
          </a:prstGeom>
        </p:spPr>
      </p:pic>
      <p:pic>
        <p:nvPicPr>
          <p:cNvPr id="17" name="Picture 16" descr="A close up of an animal&#10;&#10;Description automatically generated">
            <a:extLst>
              <a:ext uri="{FF2B5EF4-FFF2-40B4-BE49-F238E27FC236}">
                <a16:creationId xmlns:a16="http://schemas.microsoft.com/office/drawing/2014/main" id="{7EE6C0D5-9D8C-4006-99D9-8503C30C9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0302308" y="1577328"/>
            <a:ext cx="440980" cy="440980"/>
          </a:xfrm>
          <a:prstGeom prst="rect">
            <a:avLst/>
          </a:prstGeom>
        </p:spPr>
      </p:pic>
      <p:pic>
        <p:nvPicPr>
          <p:cNvPr id="18" name="Picture 17" descr="A close up of an animal&#10;&#10;Description automatically generated">
            <a:extLst>
              <a:ext uri="{FF2B5EF4-FFF2-40B4-BE49-F238E27FC236}">
                <a16:creationId xmlns:a16="http://schemas.microsoft.com/office/drawing/2014/main" id="{F4AF421D-DF12-4475-9B28-1E9BBD622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0886602" y="1641357"/>
            <a:ext cx="440980" cy="440980"/>
          </a:xfrm>
          <a:prstGeom prst="rect">
            <a:avLst/>
          </a:prstGeom>
        </p:spPr>
      </p:pic>
      <p:pic>
        <p:nvPicPr>
          <p:cNvPr id="19" name="Picture 18" descr="A close up of an animal&#10;&#10;Description automatically generated">
            <a:extLst>
              <a:ext uri="{FF2B5EF4-FFF2-40B4-BE49-F238E27FC236}">
                <a16:creationId xmlns:a16="http://schemas.microsoft.com/office/drawing/2014/main" id="{DF718544-A3E4-44A1-983B-390A2726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0853815" y="2250475"/>
            <a:ext cx="440980" cy="440980"/>
          </a:xfrm>
          <a:prstGeom prst="rect">
            <a:avLst/>
          </a:prstGeom>
        </p:spPr>
      </p:pic>
      <p:pic>
        <p:nvPicPr>
          <p:cNvPr id="20" name="Picture 19" descr="A close up of an animal&#10;&#10;Description automatically generated">
            <a:extLst>
              <a:ext uri="{FF2B5EF4-FFF2-40B4-BE49-F238E27FC236}">
                <a16:creationId xmlns:a16="http://schemas.microsoft.com/office/drawing/2014/main" id="{FAE98290-E8C3-482C-8AB4-A5982DCB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1470896" y="2310530"/>
            <a:ext cx="440980" cy="440980"/>
          </a:xfrm>
          <a:prstGeom prst="rect">
            <a:avLst/>
          </a:prstGeom>
        </p:spPr>
      </p:pic>
      <p:pic>
        <p:nvPicPr>
          <p:cNvPr id="21" name="Picture 20" descr="A close up of an animal&#10;&#10;Description automatically generated">
            <a:extLst>
              <a:ext uri="{FF2B5EF4-FFF2-40B4-BE49-F238E27FC236}">
                <a16:creationId xmlns:a16="http://schemas.microsoft.com/office/drawing/2014/main" id="{E1699CDA-2AB3-45E9-AAA0-A37AEF7C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7673">
            <a:off x="11438110" y="2904404"/>
            <a:ext cx="440980" cy="4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329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2324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0.23241 L 0 -0.5634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1.11111E-6 L 0 -0.2324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2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0.23241 L 0 -0.4474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2.96296E-6 L 0 -0.232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2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-0.2324 L 0 -0.3254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5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6" grpId="2"/>
      <p:bldP spid="9" grpId="0"/>
      <p:bldP spid="9" grpId="1"/>
      <p:bldP spid="10" grpId="0"/>
      <p:bldP spid="10" grpId="1"/>
      <p:bldP spid="10" grpId="2"/>
      <p:bldP spid="11" grpId="0"/>
      <p:bldP spid="11" grpId="1"/>
      <p:bldP spid="1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7E994B-D4E7-4E8A-9711-490D10F13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50" y="-765417"/>
            <a:ext cx="8467420" cy="8467420"/>
          </a:xfrm>
          <a:prstGeom prst="rect">
            <a:avLst/>
          </a:prstGeom>
        </p:spPr>
      </p:pic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9F1971-784A-42B1-B8D8-EE41833FB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98" y="-765418"/>
            <a:ext cx="8498320" cy="849832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F3DBBB-2754-4954-84F6-327482796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81" y="-720213"/>
            <a:ext cx="8376809" cy="837680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B50BA7-FB18-433D-9C96-2DCADF53E3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7"/>
          <a:stretch/>
        </p:blipFill>
        <p:spPr>
          <a:xfrm>
            <a:off x="9630560" y="-693209"/>
            <a:ext cx="7548830" cy="8244417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CD94B9-AF63-41E9-8C67-B3DB917923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8" r="11511"/>
          <a:stretch/>
        </p:blipFill>
        <p:spPr>
          <a:xfrm>
            <a:off x="11220747" y="-1117534"/>
            <a:ext cx="7041182" cy="9184877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FA7C6D-6776-4197-9549-DDCF938A6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83" y="-273175"/>
            <a:ext cx="7404350" cy="7404350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23CFDE93-4470-4509-AA7F-88F1196EC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80" y="1221816"/>
            <a:ext cx="7041180" cy="4506178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A4732750-0513-4BF4-9993-457C47B875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5"/>
          <a:stretch/>
        </p:blipFill>
        <p:spPr>
          <a:xfrm>
            <a:off x="9630562" y="0"/>
            <a:ext cx="2561440" cy="6858000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A3EFF20F-77FB-4F98-9FF6-4934366CF1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5"/>
          <a:stretch/>
        </p:blipFill>
        <p:spPr>
          <a:xfrm>
            <a:off x="-243839" y="0"/>
            <a:ext cx="2864790" cy="6858000"/>
          </a:xfrm>
          <a:prstGeom prst="rect">
            <a:avLst/>
          </a:prstGeom>
        </p:spPr>
      </p:pic>
      <p:pic>
        <p:nvPicPr>
          <p:cNvPr id="40" name="Picture 39" descr="A close up of an animal&#10;&#10;Description automatically generated">
            <a:extLst>
              <a:ext uri="{FF2B5EF4-FFF2-40B4-BE49-F238E27FC236}">
                <a16:creationId xmlns:a16="http://schemas.microsoft.com/office/drawing/2014/main" id="{B39A1A0E-CEE9-4726-9C4F-06B47FD16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71677">
            <a:off x="11697045" y="4573208"/>
            <a:ext cx="440980" cy="440980"/>
          </a:xfrm>
          <a:prstGeom prst="rect">
            <a:avLst/>
          </a:prstGeom>
        </p:spPr>
      </p:pic>
      <p:pic>
        <p:nvPicPr>
          <p:cNvPr id="41" name="Picture 40" descr="A close up of an animal&#10;&#10;Description automatically generated">
            <a:extLst>
              <a:ext uri="{FF2B5EF4-FFF2-40B4-BE49-F238E27FC236}">
                <a16:creationId xmlns:a16="http://schemas.microsoft.com/office/drawing/2014/main" id="{130D85E8-67B4-4C48-8A7D-DB48A5484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71677">
            <a:off x="11632137" y="5196072"/>
            <a:ext cx="440980" cy="440980"/>
          </a:xfrm>
          <a:prstGeom prst="rect">
            <a:avLst/>
          </a:prstGeom>
        </p:spPr>
      </p:pic>
      <p:pic>
        <p:nvPicPr>
          <p:cNvPr id="42" name="Picture 41" descr="A close up of an animal&#10;&#10;Description automatically generated">
            <a:extLst>
              <a:ext uri="{FF2B5EF4-FFF2-40B4-BE49-F238E27FC236}">
                <a16:creationId xmlns:a16="http://schemas.microsoft.com/office/drawing/2014/main" id="{2232F00C-C0CB-49D5-ABE1-A077D143F4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71677">
            <a:off x="11062855" y="5166242"/>
            <a:ext cx="440980" cy="440980"/>
          </a:xfrm>
          <a:prstGeom prst="rect">
            <a:avLst/>
          </a:prstGeom>
        </p:spPr>
      </p:pic>
      <p:pic>
        <p:nvPicPr>
          <p:cNvPr id="43" name="Picture 42" descr="A close up of an animal&#10;&#10;Description automatically generated">
            <a:extLst>
              <a:ext uri="{FF2B5EF4-FFF2-40B4-BE49-F238E27FC236}">
                <a16:creationId xmlns:a16="http://schemas.microsoft.com/office/drawing/2014/main" id="{409502A6-3530-436D-9EBF-C696EB1539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71677">
            <a:off x="11163406" y="5818937"/>
            <a:ext cx="440980" cy="440980"/>
          </a:xfrm>
          <a:prstGeom prst="rect">
            <a:avLst/>
          </a:prstGeom>
        </p:spPr>
      </p:pic>
      <p:pic>
        <p:nvPicPr>
          <p:cNvPr id="44" name="Picture 43" descr="A close up of an animal&#10;&#10;Description automatically generated">
            <a:extLst>
              <a:ext uri="{FF2B5EF4-FFF2-40B4-BE49-F238E27FC236}">
                <a16:creationId xmlns:a16="http://schemas.microsoft.com/office/drawing/2014/main" id="{E7DA1733-03E1-4371-B70D-BEB7CB00CA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71677">
            <a:off x="10540543" y="5896123"/>
            <a:ext cx="440980" cy="440980"/>
          </a:xfrm>
          <a:prstGeom prst="rect">
            <a:avLst/>
          </a:prstGeom>
        </p:spPr>
      </p:pic>
      <p:pic>
        <p:nvPicPr>
          <p:cNvPr id="45" name="Picture 44" descr="A close up of an animal&#10;&#10;Description automatically generated">
            <a:extLst>
              <a:ext uri="{FF2B5EF4-FFF2-40B4-BE49-F238E27FC236}">
                <a16:creationId xmlns:a16="http://schemas.microsoft.com/office/drawing/2014/main" id="{9F49AFC9-F80A-4577-B31D-2C571822C3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71677">
            <a:off x="10794059" y="6486479"/>
            <a:ext cx="440980" cy="44098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4F463B-E61E-4292-9854-63D92E0AD57A}"/>
              </a:ext>
            </a:extLst>
          </p:cNvPr>
          <p:cNvSpPr txBox="1"/>
          <p:nvPr/>
        </p:nvSpPr>
        <p:spPr>
          <a:xfrm>
            <a:off x="0" y="283274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latin typeface="Abadi Extra Light" panose="020B0604020202020204" pitchFamily="34" charset="0"/>
                <a:cs typeface="Lato" panose="020F0502020204030203" pitchFamily="34" charset="0"/>
              </a:rPr>
              <a:t>U s e r</a:t>
            </a:r>
            <a:endParaRPr lang="en-GB" sz="4400" b="1" dirty="0">
              <a:latin typeface="Abadi Extra Light" panose="020B0604020202020204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4F8A59-D1D3-40A3-BE4E-2D7281EC2E19}"/>
              </a:ext>
            </a:extLst>
          </p:cNvPr>
          <p:cNvSpPr txBox="1"/>
          <p:nvPr/>
        </p:nvSpPr>
        <p:spPr>
          <a:xfrm>
            <a:off x="0" y="284732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Abadi Extra Light" panose="020B0604020202020204" pitchFamily="34" charset="0"/>
                <a:cs typeface="Lato" panose="020F0502020204030203" pitchFamily="34" charset="0"/>
              </a:rPr>
              <a:t>Employee</a:t>
            </a:r>
            <a:endParaRPr lang="en-GB" sz="4400" b="1" dirty="0">
              <a:latin typeface="Abadi Extra Light" panose="020B0604020202020204" pitchFamily="34" charset="0"/>
              <a:cs typeface="Lato" panose="020F0502020204030203" pitchFamily="34" charset="0"/>
            </a:endParaRPr>
          </a:p>
        </p:txBody>
      </p:sp>
      <p:pic>
        <p:nvPicPr>
          <p:cNvPr id="28" name="Picture 27" descr="A screen shot of a computer&#10;&#10;Description automatically generated">
            <a:extLst>
              <a:ext uri="{FF2B5EF4-FFF2-40B4-BE49-F238E27FC236}">
                <a16:creationId xmlns:a16="http://schemas.microsoft.com/office/drawing/2014/main" id="{E8D329D4-C44F-4457-99F7-4EC49B35FFC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5"/>
          <a:stretch/>
        </p:blipFill>
        <p:spPr>
          <a:xfrm rot="16200000">
            <a:off x="4907082" y="-6047688"/>
            <a:ext cx="2347007" cy="12192000"/>
          </a:xfrm>
          <a:prstGeom prst="rect">
            <a:avLst/>
          </a:prstGeom>
        </p:spPr>
      </p:pic>
      <p:pic>
        <p:nvPicPr>
          <p:cNvPr id="29" name="Picture 28" descr="A screen shot of a computer&#10;&#10;Description automatically generated">
            <a:extLst>
              <a:ext uri="{FF2B5EF4-FFF2-40B4-BE49-F238E27FC236}">
                <a16:creationId xmlns:a16="http://schemas.microsoft.com/office/drawing/2014/main" id="{1E9904FE-06E4-4E42-BFB0-D0B0B97FE3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5"/>
          <a:stretch/>
        </p:blipFill>
        <p:spPr>
          <a:xfrm rot="16200000">
            <a:off x="4804675" y="886135"/>
            <a:ext cx="2541565" cy="12192000"/>
          </a:xfrm>
          <a:prstGeom prst="rect">
            <a:avLst/>
          </a:prstGeom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B64B3930-8B77-4ABE-94F7-604E382FD4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49" y="0"/>
            <a:ext cx="9857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4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3581 0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9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88 -0.00671 L -0.70911 -0.00671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911 -0.00671 L -1.29453 -0.0067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7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03 0 L -0.59948 0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948 0 L -1.20964 0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0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914 -0.00556 L 1.04167E-6 4.44444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64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69505 -0.0078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53" y="-39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875 -0.00579 L -1.84314E-17 -5.29091E-1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1"/>
      <p:bldP spid="48" grpId="2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491C69-DA87-4968-98B8-37AB579B06E1}"/>
              </a:ext>
            </a:extLst>
          </p:cNvPr>
          <p:cNvSpPr txBox="1"/>
          <p:nvPr/>
        </p:nvSpPr>
        <p:spPr>
          <a:xfrm>
            <a:off x="0" y="283274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badi" panose="020B0604020202020204" pitchFamily="34" charset="0"/>
                <a:cs typeface="Lato" panose="020F0502020204030203" pitchFamily="34" charset="0"/>
              </a:rPr>
              <a:t>Futuro</a:t>
            </a:r>
            <a:endParaRPr lang="en-GB" sz="5400" b="1" dirty="0">
              <a:latin typeface="Abadi" panose="020B0604020202020204" pitchFamily="34" charset="0"/>
              <a:cs typeface="Lato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3CCB2-7BE3-4307-8954-970EFD23DB94}"/>
              </a:ext>
            </a:extLst>
          </p:cNvPr>
          <p:cNvSpPr/>
          <p:nvPr/>
        </p:nvSpPr>
        <p:spPr>
          <a:xfrm>
            <a:off x="-2344332" y="4246798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err="1">
                <a:latin typeface="Avenir Next LT Pro" panose="020B0504020202020204" pitchFamily="34" charset="0"/>
                <a:cs typeface="Lato" panose="020F0502020204030203" pitchFamily="34" charset="0"/>
              </a:rPr>
              <a:t>Voluntários</a:t>
            </a:r>
            <a:endParaRPr lang="en-GB" sz="1600" dirty="0">
              <a:latin typeface="Avenir Next LT Pro" panose="020B0504020202020204" pitchFamily="34" charset="0"/>
              <a:cs typeface="Lato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9F5BE2-B18A-448A-B343-6A8C25E89BDE}"/>
              </a:ext>
            </a:extLst>
          </p:cNvPr>
          <p:cNvSpPr/>
          <p:nvPr/>
        </p:nvSpPr>
        <p:spPr>
          <a:xfrm>
            <a:off x="2482469" y="42009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err="1">
                <a:latin typeface="Avenir Next LT Pro" panose="020B0504020202020204" pitchFamily="34" charset="0"/>
                <a:cs typeface="Lato" panose="020F0502020204030203" pitchFamily="34" charset="0"/>
              </a:rPr>
              <a:t>Doações</a:t>
            </a:r>
            <a:endParaRPr lang="en-GB" sz="1600" dirty="0">
              <a:latin typeface="Avenir Next LT Pro" panose="020B0504020202020204" pitchFamily="34" charset="0"/>
              <a:cs typeface="Lato" panose="020F0502020204030203" pitchFamily="34" charset="0"/>
            </a:endParaRPr>
          </a:p>
        </p:txBody>
      </p:sp>
      <p:pic>
        <p:nvPicPr>
          <p:cNvPr id="36" name="Picture 35" descr="A close up of an animal&#10;&#10;Description automatically generated">
            <a:extLst>
              <a:ext uri="{FF2B5EF4-FFF2-40B4-BE49-F238E27FC236}">
                <a16:creationId xmlns:a16="http://schemas.microsoft.com/office/drawing/2014/main" id="{42E730D6-7092-47A4-AD02-FCF0EBE7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5" y="6229768"/>
            <a:ext cx="440980" cy="440980"/>
          </a:xfrm>
          <a:prstGeom prst="rect">
            <a:avLst/>
          </a:prstGeom>
        </p:spPr>
      </p:pic>
      <p:pic>
        <p:nvPicPr>
          <p:cNvPr id="37" name="Picture 36" descr="A close up of an animal&#10;&#10;Description automatically generated">
            <a:extLst>
              <a:ext uri="{FF2B5EF4-FFF2-40B4-BE49-F238E27FC236}">
                <a16:creationId xmlns:a16="http://schemas.microsoft.com/office/drawing/2014/main" id="{2A993EC0-FCDB-4AC0-BACC-630C3A405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" y="5919417"/>
            <a:ext cx="440980" cy="440980"/>
          </a:xfrm>
          <a:prstGeom prst="rect">
            <a:avLst/>
          </a:prstGeom>
        </p:spPr>
      </p:pic>
      <p:pic>
        <p:nvPicPr>
          <p:cNvPr id="38" name="Picture 37" descr="A close up of an animal&#10;&#10;Description automatically generated">
            <a:extLst>
              <a:ext uri="{FF2B5EF4-FFF2-40B4-BE49-F238E27FC236}">
                <a16:creationId xmlns:a16="http://schemas.microsoft.com/office/drawing/2014/main" id="{86C61988-87E1-498A-9063-86EB3A7C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3" y="5364201"/>
            <a:ext cx="440980" cy="440980"/>
          </a:xfrm>
          <a:prstGeom prst="rect">
            <a:avLst/>
          </a:prstGeom>
        </p:spPr>
      </p:pic>
      <p:pic>
        <p:nvPicPr>
          <p:cNvPr id="39" name="Picture 38" descr="A close up of an animal&#10;&#10;Description automatically generated">
            <a:extLst>
              <a:ext uri="{FF2B5EF4-FFF2-40B4-BE49-F238E27FC236}">
                <a16:creationId xmlns:a16="http://schemas.microsoft.com/office/drawing/2014/main" id="{FD638090-D891-40C1-A263-159913BB5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3" y="5143711"/>
            <a:ext cx="440980" cy="440980"/>
          </a:xfrm>
          <a:prstGeom prst="rect">
            <a:avLst/>
          </a:prstGeom>
        </p:spPr>
      </p:pic>
      <p:pic>
        <p:nvPicPr>
          <p:cNvPr id="40" name="Picture 39" descr="A close up of an animal&#10;&#10;Description automatically generated">
            <a:extLst>
              <a:ext uri="{FF2B5EF4-FFF2-40B4-BE49-F238E27FC236}">
                <a16:creationId xmlns:a16="http://schemas.microsoft.com/office/drawing/2014/main" id="{07B0B75C-F588-4B87-BE98-69384CDFF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5" y="4653571"/>
            <a:ext cx="440980" cy="440980"/>
          </a:xfrm>
          <a:prstGeom prst="rect">
            <a:avLst/>
          </a:prstGeom>
        </p:spPr>
      </p:pic>
      <p:pic>
        <p:nvPicPr>
          <p:cNvPr id="41" name="Picture 40" descr="A close up of an animal&#10;&#10;Description automatically generated">
            <a:extLst>
              <a:ext uri="{FF2B5EF4-FFF2-40B4-BE49-F238E27FC236}">
                <a16:creationId xmlns:a16="http://schemas.microsoft.com/office/drawing/2014/main" id="{899E5C69-35DA-45FD-AE46-1225CA4AC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6" y="4518920"/>
            <a:ext cx="440980" cy="440980"/>
          </a:xfrm>
          <a:prstGeom prst="rect">
            <a:avLst/>
          </a:prstGeom>
        </p:spPr>
      </p:pic>
      <p:pic>
        <p:nvPicPr>
          <p:cNvPr id="42" name="Picture 41" descr="A close up of an animal&#10;&#10;Description automatically generated">
            <a:extLst>
              <a:ext uri="{FF2B5EF4-FFF2-40B4-BE49-F238E27FC236}">
                <a16:creationId xmlns:a16="http://schemas.microsoft.com/office/drawing/2014/main" id="{91A0438D-0687-482D-A8FC-8CC7A84F4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6" y="3963704"/>
            <a:ext cx="440980" cy="440980"/>
          </a:xfrm>
          <a:prstGeom prst="rect">
            <a:avLst/>
          </a:prstGeom>
        </p:spPr>
      </p:pic>
      <p:pic>
        <p:nvPicPr>
          <p:cNvPr id="43" name="Picture 42" descr="A close up of an animal&#10;&#10;Description automatically generated">
            <a:extLst>
              <a:ext uri="{FF2B5EF4-FFF2-40B4-BE49-F238E27FC236}">
                <a16:creationId xmlns:a16="http://schemas.microsoft.com/office/drawing/2014/main" id="{AFC4F18F-518B-40A0-B737-CEC2796F4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6" y="3743214"/>
            <a:ext cx="440980" cy="440980"/>
          </a:xfrm>
          <a:prstGeom prst="rect">
            <a:avLst/>
          </a:prstGeom>
        </p:spPr>
      </p:pic>
      <p:pic>
        <p:nvPicPr>
          <p:cNvPr id="44" name="Picture 43" descr="A close up of an animal&#10;&#10;Description automatically generated">
            <a:extLst>
              <a:ext uri="{FF2B5EF4-FFF2-40B4-BE49-F238E27FC236}">
                <a16:creationId xmlns:a16="http://schemas.microsoft.com/office/drawing/2014/main" id="{47CE2C56-C440-4874-8D66-114978734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8" y="3253074"/>
            <a:ext cx="440980" cy="44098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18478A4-2B2F-4CF0-B6B0-2D1179C41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99" y="4518920"/>
            <a:ext cx="1537538" cy="1537538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2175FEE-D3EF-464A-93A2-F225CEC45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819" y="4453386"/>
            <a:ext cx="1427300" cy="14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2870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403 0.1713 L 0.00026 -0.25324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2122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73 0.14167 L -0.00273 -0.26805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n animal&#10;&#10;Description automatically generated">
            <a:extLst>
              <a:ext uri="{FF2B5EF4-FFF2-40B4-BE49-F238E27FC236}">
                <a16:creationId xmlns:a16="http://schemas.microsoft.com/office/drawing/2014/main" id="{4AB9CFE4-2D30-4914-8AF5-B9D04ED35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92032">
            <a:off x="193588" y="3208509"/>
            <a:ext cx="440980" cy="440980"/>
          </a:xfrm>
          <a:prstGeom prst="rect">
            <a:avLst/>
          </a:prstGeom>
        </p:spPr>
      </p:pic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0F4C7CE4-3BC5-4AB4-9240-6ADC52BBD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92032">
            <a:off x="741829" y="2934389"/>
            <a:ext cx="440980" cy="440980"/>
          </a:xfrm>
          <a:prstGeom prst="rect">
            <a:avLst/>
          </a:prstGeom>
        </p:spPr>
      </p:pic>
      <p:pic>
        <p:nvPicPr>
          <p:cNvPr id="6" name="Picture 5" descr="A close up of an animal&#10;&#10;Description automatically generated">
            <a:extLst>
              <a:ext uri="{FF2B5EF4-FFF2-40B4-BE49-F238E27FC236}">
                <a16:creationId xmlns:a16="http://schemas.microsoft.com/office/drawing/2014/main" id="{0A1EF0DE-69C2-4C58-8D91-9A9BAB5B4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92032">
            <a:off x="1152911" y="3345571"/>
            <a:ext cx="440980" cy="440980"/>
          </a:xfrm>
          <a:prstGeom prst="rect">
            <a:avLst/>
          </a:prstGeom>
        </p:spPr>
      </p:pic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8FEEA731-CEF3-4779-A393-6DE0E5A0C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92032">
            <a:off x="1616955" y="2934389"/>
            <a:ext cx="440980" cy="440980"/>
          </a:xfrm>
          <a:prstGeom prst="rect">
            <a:avLst/>
          </a:prstGeom>
        </p:spPr>
      </p:pic>
      <p:pic>
        <p:nvPicPr>
          <p:cNvPr id="8" name="Picture 7" descr="A close up of an animal&#10;&#10;Description automatically generated">
            <a:extLst>
              <a:ext uri="{FF2B5EF4-FFF2-40B4-BE49-F238E27FC236}">
                <a16:creationId xmlns:a16="http://schemas.microsoft.com/office/drawing/2014/main" id="{CEC0BAE4-C25A-47DF-AE2B-0D81E3975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92032">
            <a:off x="2041927" y="3335591"/>
            <a:ext cx="440980" cy="44098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99D9C433-0FA2-489D-AFB9-6F9B661CE5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3" b="51850"/>
          <a:stretch/>
        </p:blipFill>
        <p:spPr>
          <a:xfrm rot="14023221">
            <a:off x="9820819" y="2848663"/>
            <a:ext cx="1544105" cy="116067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B8E9E04-D773-4F72-BEC7-9D4F0E7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24" y="1259512"/>
            <a:ext cx="4512716" cy="4338976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D8E7CF25-2FDB-4AE4-BE16-B12715F754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0" r="26542"/>
          <a:stretch/>
        </p:blipFill>
        <p:spPr>
          <a:xfrm rot="14023221">
            <a:off x="10791913" y="2602516"/>
            <a:ext cx="1770721" cy="128072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FF4931E-4A1B-4B34-A46F-14F95E84F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88" y="2000475"/>
            <a:ext cx="377463" cy="377463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C67EC7C-50AD-4E57-BB6D-3A97341D17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0" r="26542"/>
          <a:stretch/>
        </p:blipFill>
        <p:spPr>
          <a:xfrm rot="14023221">
            <a:off x="9073777" y="2437497"/>
            <a:ext cx="1770721" cy="12807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787593-FE87-4608-B733-61A2730022EB}"/>
              </a:ext>
            </a:extLst>
          </p:cNvPr>
          <p:cNvSpPr/>
          <p:nvPr/>
        </p:nvSpPr>
        <p:spPr>
          <a:xfrm>
            <a:off x="0" y="6381660"/>
            <a:ext cx="12191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>
                <a:latin typeface="Avenir Next LT Pro" panose="020B0504020202020204" pitchFamily="34" charset="0"/>
                <a:cs typeface="Lato" panose="020F0502020204030203" pitchFamily="34" charset="0"/>
              </a:rPr>
              <a:t>N’zembo</a:t>
            </a:r>
            <a:r>
              <a:rPr lang="es-ES" sz="1200" dirty="0">
                <a:latin typeface="Avenir Next LT Pro" panose="020B0504020202020204" pitchFamily="34" charset="0"/>
                <a:cs typeface="Lato" panose="020F0502020204030203" pitchFamily="34" charset="0"/>
              </a:rPr>
              <a:t> 50039011  Bernardo 50039481 | managershelterdog@gmail.com</a:t>
            </a:r>
            <a:endParaRPr lang="en-GB" sz="1200" dirty="0">
              <a:latin typeface="Avenir Next LT Pro" panose="020B0504020202020204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C4FABD-DAB3-4C8A-B343-373B42F50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7" y="199341"/>
            <a:ext cx="3055885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7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2258</TotalTime>
  <Words>38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Abadi Extra Light</vt:lpstr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Manuel Costa Silva</dc:creator>
  <cp:lastModifiedBy>Kiwi</cp:lastModifiedBy>
  <cp:revision>40</cp:revision>
  <dcterms:created xsi:type="dcterms:W3CDTF">2019-12-10T13:52:48Z</dcterms:created>
  <dcterms:modified xsi:type="dcterms:W3CDTF">2020-01-28T03:52:24Z</dcterms:modified>
</cp:coreProperties>
</file>