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752-2D62-4D16-A4D0-2D5C9D66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63174-A017-4AAA-984B-6E51B0049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90F4-6646-4FC6-9A59-17F9C8A5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1C85-6FC9-426B-9BB3-8F8BF2A9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9269-3BC3-4508-A737-CBFE6150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BDF2-5132-4905-8DA8-BB1E62D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ADB8D-47D1-400C-94F5-10B85397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E42E-8B3C-4048-BF3C-FAE5AE10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A291-E49E-4566-A6B4-C0C0DD4F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68C0-F146-45D3-AB19-FFDB422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427C9-1BD0-4996-AB8D-868C193E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0F9C4-4986-4CE9-855E-A8CFE7CD8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C5-2C0B-449C-896A-6172F08D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F1D6-3358-47B2-8347-DC98F93C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26D6-CD34-4AB1-97FD-FAD2B9A1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B8F6-D449-4AEF-B86F-7CBBB0F6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F67-916B-4AD9-836E-0B9019F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636F-E259-41D6-927F-7778B055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F290-586E-4B9B-8A22-D8DEE32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27C1-65FA-48AA-AC3C-6E9D90B2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8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DB17-C4D7-4FCA-8443-033D91D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5868-6CE0-488C-8BCB-1A7A5AC7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F0D1-5959-4826-BDF0-FE899B21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2D92-76DF-4C8C-A7F6-23D1FB8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D15F-1A0E-4A19-9948-2E6909AB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C264-5BAD-4CAF-95EA-B8B939D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608C-A4FC-40A5-A6B9-895B19D6A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669E-2221-4458-B115-A407D070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E1A6-0B67-4FAB-A7F5-1368112F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9FBD3-4BFC-4A09-9A7D-6A85EB18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5579-4338-4A5B-A41A-9B522783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FDE3-FCCA-4BC0-AB8D-B3EC9AF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93AD-95A2-4B8A-8ED5-780CFFBD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27D5-259C-4797-A021-4CEF7E23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18B95-CDA9-48EB-BAA0-597C8F6BB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DB5FA-AD0A-4FD7-9E4A-DCBC08FAB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A9D13-8715-4DCA-AC5A-8C0832A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23805-98E6-419E-9108-47A45EC3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733E-C5F4-48F2-A4E4-FD746AD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C030-EAC0-4455-BAF7-4CDB8800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36034-2529-4BA7-9D35-AA271A7A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D7656-4191-4586-932F-A7AF11C6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7DA3-520D-4223-95D3-F1BB45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FFE8-DBCD-42F8-8C4D-B0CD3057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57840-B7C1-4F86-9B41-8F59FB9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2173-0897-4AC7-A993-AAEB876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F7B9-E0BF-4BC2-9B2A-C5C61087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DB22-CD22-4A6E-8259-4CB7D03B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B6D15-5398-48BE-BFE7-E70F75A0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8A10-68BA-42DF-BA22-5187A922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16C37-136B-4C4D-B06D-245C5B6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8E2B9-397C-4581-9F8B-60305C97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F700-48AD-4620-AAA7-F20FDF7E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8C0E0-99CE-4FD0-A719-309D334D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E4572-D404-4EB0-8A4D-A52809F3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A285F-097B-4A7D-A2C9-CA1CE8F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5D10-B89A-4B42-BA66-F5AFD143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4198-C3B2-4C8C-97E2-763FEED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9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C5C3F-E3E5-4D00-9678-A194B37B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8B54-E7F9-43DA-A1BC-2E6C3051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F178-23FA-4742-A918-244E6B78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9E56-73F6-4FEC-A795-B6BCB84D6BA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F5BC-DFD9-41B4-A3E0-892A15CC4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C897-D22A-4313-AB4E-9D8BD7F7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D8F0-E613-4241-9C55-4F559C111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89D87-60BD-4E63-92E9-3514D67989E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DOG SHELTER MANAGER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8726F-B481-4AA5-8A95-A60A9F7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4" y="738231"/>
            <a:ext cx="7598656" cy="51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F597EB-2E6F-4751-AB1B-26B7ADF3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7" y="1748446"/>
            <a:ext cx="5372100" cy="36798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78237-0618-45B2-8C1A-6BD3416BD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15" y="1748446"/>
            <a:ext cx="5372099" cy="3679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F312-9306-4B98-873E-0C7D5DA52161}"/>
              </a:ext>
            </a:extLst>
          </p:cNvPr>
          <p:cNvSpPr txBox="1"/>
          <p:nvPr/>
        </p:nvSpPr>
        <p:spPr>
          <a:xfrm>
            <a:off x="477012" y="704675"/>
            <a:ext cx="11237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Employee</a:t>
            </a:r>
            <a:r>
              <a:rPr lang="es-ES" sz="4400" dirty="0">
                <a:solidFill>
                  <a:schemeClr val="bg1"/>
                </a:solidFill>
              </a:rPr>
              <a:t> View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2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CD9F7-474E-4CFF-9D31-DF2B67322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4" r="4" b="3294"/>
          <a:stretch/>
        </p:blipFill>
        <p:spPr>
          <a:xfrm>
            <a:off x="4748866" y="1138128"/>
            <a:ext cx="6802151" cy="458089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480E5D-4358-4CF9-8E5E-EFBBA5B46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r="-1" b="-1"/>
          <a:stretch/>
        </p:blipFill>
        <p:spPr>
          <a:xfrm>
            <a:off x="801803" y="601981"/>
            <a:ext cx="4010830" cy="270509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01351-453D-45B7-A446-FD5BD55F72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5251" b="-2"/>
          <a:stretch/>
        </p:blipFill>
        <p:spPr>
          <a:xfrm>
            <a:off x="699816" y="3013920"/>
            <a:ext cx="4214803" cy="3485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3445E-024B-4BC3-9719-482CF9866408}"/>
              </a:ext>
            </a:extLst>
          </p:cNvPr>
          <p:cNvSpPr txBox="1"/>
          <p:nvPr/>
        </p:nvSpPr>
        <p:spPr>
          <a:xfrm>
            <a:off x="5048250" y="678929"/>
            <a:ext cx="604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Visitor’s</a:t>
            </a:r>
            <a:r>
              <a:rPr lang="es-ES" sz="2800" dirty="0"/>
              <a:t> 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3873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16961-3FCB-4030-B7D0-01A55367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9" y="2708528"/>
            <a:ext cx="5372100" cy="2095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54924-A586-4556-8C40-B85269B1F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2116029"/>
            <a:ext cx="5249036" cy="2926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07056-9C1C-40D7-8106-95A9C661483B}"/>
              </a:ext>
            </a:extLst>
          </p:cNvPr>
          <p:cNvSpPr txBox="1"/>
          <p:nvPr/>
        </p:nvSpPr>
        <p:spPr>
          <a:xfrm>
            <a:off x="477012" y="647700"/>
            <a:ext cx="1123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>
                <a:solidFill>
                  <a:schemeClr val="bg1"/>
                </a:solidFill>
              </a:rPr>
              <a:t>Adoption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B386-C546-4845-BEBD-9F8D6FFBA525}"/>
              </a:ext>
            </a:extLst>
          </p:cNvPr>
          <p:cNvSpPr txBox="1"/>
          <p:nvPr/>
        </p:nvSpPr>
        <p:spPr>
          <a:xfrm>
            <a:off x="1551962" y="2355866"/>
            <a:ext cx="358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</a:rPr>
              <a:t>Adopter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B4FCE-93B2-4D79-AFC8-4290E3BDEA4B}"/>
              </a:ext>
            </a:extLst>
          </p:cNvPr>
          <p:cNvSpPr txBox="1"/>
          <p:nvPr/>
        </p:nvSpPr>
        <p:spPr>
          <a:xfrm>
            <a:off x="7820898" y="2355866"/>
            <a:ext cx="352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Employee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4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Manuel Costa Silva</dc:creator>
  <cp:lastModifiedBy>Bernardo Manuel Costa Silva</cp:lastModifiedBy>
  <cp:revision>1</cp:revision>
  <dcterms:created xsi:type="dcterms:W3CDTF">2019-10-22T09:06:20Z</dcterms:created>
  <dcterms:modified xsi:type="dcterms:W3CDTF">2019-10-22T10:25:18Z</dcterms:modified>
</cp:coreProperties>
</file>