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ED5B-EBBA-4A9F-8742-7C1FACE187F1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373A-2629-45FC-890B-C41800F45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67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ED5B-EBBA-4A9F-8742-7C1FACE187F1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373A-2629-45FC-890B-C41800F45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44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ED5B-EBBA-4A9F-8742-7C1FACE187F1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373A-2629-45FC-890B-C41800F45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57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ED5B-EBBA-4A9F-8742-7C1FACE187F1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373A-2629-45FC-890B-C41800F45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67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ED5B-EBBA-4A9F-8742-7C1FACE187F1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373A-2629-45FC-890B-C41800F45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56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ED5B-EBBA-4A9F-8742-7C1FACE187F1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373A-2629-45FC-890B-C41800F45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01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ED5B-EBBA-4A9F-8742-7C1FACE187F1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373A-2629-45FC-890B-C41800F45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12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ED5B-EBBA-4A9F-8742-7C1FACE187F1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373A-2629-45FC-890B-C41800F45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58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ED5B-EBBA-4A9F-8742-7C1FACE187F1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373A-2629-45FC-890B-C41800F45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6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ED5B-EBBA-4A9F-8742-7C1FACE187F1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373A-2629-45FC-890B-C41800F45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18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ED5B-EBBA-4A9F-8742-7C1FACE187F1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373A-2629-45FC-890B-C41800F45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15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5ED5B-EBBA-4A9F-8742-7C1FACE187F1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6373A-2629-45FC-890B-C41800F45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61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846640" cy="60349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Пояснительная записка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611560" y="1412776"/>
            <a:ext cx="8352928" cy="3312368"/>
          </a:xfrm>
        </p:spPr>
        <p:txBody>
          <a:bodyPr>
            <a:normAutofit lnSpcReduction="10000"/>
          </a:bodyPr>
          <a:lstStyle/>
          <a:p>
            <a:pPr algn="l"/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Авторы: </a:t>
            </a:r>
            <a:r>
              <a:rPr lang="ru-RU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Шавров</a:t>
            </a:r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Ярослав, Ульянкин Илья</a:t>
            </a:r>
          </a:p>
          <a:p>
            <a:pPr algn="l"/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Описание идеи: </a:t>
            </a:r>
            <a:r>
              <a:rPr lang="ru-RU" sz="20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разработать атмосферный и увлекательный </a:t>
            </a:r>
            <a:r>
              <a:rPr lang="ru-RU" sz="2000" i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платформер</a:t>
            </a:r>
            <a:r>
              <a:rPr lang="ru-RU" sz="20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для погружения игрока в эпоху </a:t>
            </a:r>
            <a:r>
              <a:rPr lang="ru-RU" sz="2000" b="1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Средневековья.</a:t>
            </a:r>
            <a:endParaRPr lang="ru-RU" sz="2000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Основные классы проекта: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Main_menu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Options_background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VisualBoard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Character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(). Был использован волновой алгоритм и разработан ИИ.</a:t>
            </a:r>
          </a:p>
          <a:p>
            <a:pPr algn="l"/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Используемые технологии: </a:t>
            </a:r>
            <a:r>
              <a:rPr lang="en-US" sz="2000" b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pygame.mixer</a:t>
            </a:r>
            <a:r>
              <a:rPr lang="en-US" sz="20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pygame.transform</a:t>
            </a:r>
            <a:r>
              <a:rPr lang="en-US" sz="20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/>
            <a:r>
              <a:rPr lang="ru-RU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Реализовано: 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анимация спрайтов, музыкальное сопровождение, взаимодействия с главным экраном и курсором мыши.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Задействованы</a:t>
            </a:r>
            <a:r>
              <a:rPr lang="ru-RU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клетчатое поле и волновой алгоритм</a:t>
            </a:r>
            <a:r>
              <a:rPr lang="ru-RU" sz="2000" b="1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b="1" dirty="0" smtClean="0">
              <a:solidFill>
                <a:schemeClr val="tx2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ru-RU" sz="14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0010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77</Words>
  <Application>Microsoft Office PowerPoint</Application>
  <PresentationFormat>Экран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Пояснительная записка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Пояснительная записка</dc:title>
  <dc:creator>RePack by Diakov</dc:creator>
  <cp:lastModifiedBy>RePack by Diakov</cp:lastModifiedBy>
  <cp:revision>2</cp:revision>
  <dcterms:created xsi:type="dcterms:W3CDTF">2021-01-19T11:04:04Z</dcterms:created>
  <dcterms:modified xsi:type="dcterms:W3CDTF">2021-01-19T11:15:29Z</dcterms:modified>
</cp:coreProperties>
</file>