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DEB29F-2CCE-4B53-8248-98978EC8A0A8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780E4C9-36C9-4797-9A5B-0CADCA3326E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2564904"/>
            <a:ext cx="8305800" cy="3744416"/>
          </a:xfrm>
        </p:spPr>
        <p:txBody>
          <a:bodyPr/>
          <a:lstStyle/>
          <a:p>
            <a:pPr algn="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Выполнили:</a:t>
            </a:r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/>
            <a:r>
              <a:rPr lang="ru-RU" sz="2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Шавров</a:t>
            </a:r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Я. и Ульянкин И. </a:t>
            </a:r>
          </a:p>
          <a:p>
            <a:pPr algn="r"/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ученики 10 класса</a:t>
            </a:r>
          </a:p>
          <a:p>
            <a:pPr algn="r"/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МБОУ СОШ №1 с. Доброе</a:t>
            </a:r>
          </a:p>
          <a:p>
            <a:pPr algn="r"/>
            <a:endParaRPr lang="ru-RU" sz="20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</a:p>
          <a:p>
            <a:pPr algn="r"/>
            <a:r>
              <a:rPr lang="ru-RU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Полетаева Т.Н.</a:t>
            </a:r>
          </a:p>
          <a:p>
            <a:r>
              <a:rPr lang="ru-RU" sz="20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с.Доброе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2021 г. </a:t>
            </a:r>
            <a:endParaRPr lang="ru-RU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6"/>
            <a:ext cx="8305800" cy="1296144"/>
          </a:xfrm>
        </p:spPr>
        <p:txBody>
          <a:bodyPr/>
          <a:lstStyle/>
          <a:p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Тема проекта</a:t>
            </a:r>
            <a:endParaRPr lang="ru-RU" sz="5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4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оздать</a:t>
            </a:r>
            <a:r>
              <a:rPr lang="ru-RU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4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платформер</a:t>
            </a:r>
            <a:endParaRPr lang="ru-RU" sz="48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Цель работы:</a:t>
            </a:r>
            <a:endParaRPr lang="ru-RU" sz="44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создать меню с настройками и  сменой языка;</a:t>
            </a:r>
          </a:p>
          <a:p>
            <a:r>
              <a:rPr lang="ru-RU" sz="3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3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формить музыкальное сопровождение;</a:t>
            </a:r>
          </a:p>
          <a:p>
            <a:r>
              <a:rPr lang="ru-RU" sz="3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3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еализовать боевую систему;</a:t>
            </a:r>
          </a:p>
          <a:p>
            <a:r>
              <a:rPr lang="ru-RU" sz="3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создать ИИ;</a:t>
            </a:r>
          </a:p>
          <a:p>
            <a:r>
              <a:rPr lang="ru-RU" sz="3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3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ыполнить остановку игры;</a:t>
            </a:r>
          </a:p>
          <a:p>
            <a:r>
              <a:rPr lang="ru-RU" sz="3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3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еализовать запоминание рекорда.</a:t>
            </a:r>
            <a:endParaRPr lang="ru-RU" sz="3600" b="1" i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Задачи проекта:</a:t>
            </a:r>
            <a:endParaRPr lang="ru-RU" sz="44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4000" i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40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азработать атмосферный и увлекательный </a:t>
            </a:r>
            <a:r>
              <a:rPr lang="ru-RU" sz="4000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платформер</a:t>
            </a:r>
            <a:r>
              <a:rPr lang="ru-RU" sz="40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для погружения игрока в эпоху </a:t>
            </a:r>
            <a:r>
              <a:rPr lang="ru-RU" sz="4000" b="1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Средневековья. </a:t>
            </a:r>
            <a:endParaRPr lang="ru-RU" sz="4000" b="1" i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Идея проекта</a:t>
            </a:r>
            <a:endParaRPr lang="ru-RU" sz="44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 темы.</a:t>
            </a:r>
          </a:p>
          <a:p>
            <a:r>
              <a:rPr lang="ru-RU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Распределения объёма работы между участниками проекта.</a:t>
            </a:r>
          </a:p>
          <a:p>
            <a:r>
              <a:rPr lang="ru-RU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Подбор изученного и нового материала для реализации задуманного.</a:t>
            </a:r>
          </a:p>
          <a:p>
            <a:r>
              <a:rPr lang="ru-RU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Дизайн проекта.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чём заключается реализация проекта?</a:t>
            </a:r>
            <a:endParaRPr lang="ru-RU" sz="40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В проекте используются </a:t>
            </a:r>
            <a:r>
              <a:rPr lang="ru-RU" sz="36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анимация спрайтов, </a:t>
            </a:r>
          </a:p>
          <a:p>
            <a:r>
              <a:rPr lang="ru-RU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узыкальное сопровождение, </a:t>
            </a:r>
          </a:p>
          <a:p>
            <a:r>
              <a:rPr lang="ru-RU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 с главным экраном и курсором мыши.</a:t>
            </a:r>
            <a:endParaRPr lang="en-US" sz="3200" dirty="0" smtClean="0"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pygame.mixer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pygame.transform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ru-RU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Задействованы </a:t>
            </a:r>
            <a:r>
              <a:rPr lang="ru-RU" sz="36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клетчатое поле и волновой алгоритм.</a:t>
            </a:r>
            <a:endParaRPr lang="en-US" sz="3600" b="1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Технологии и библиотеки проекта.</a:t>
            </a:r>
            <a:endParaRPr lang="ru-RU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Скриншоты игры</a:t>
            </a:r>
            <a:endParaRPr lang="ru-RU" sz="44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7" y="1484784"/>
            <a:ext cx="4896544" cy="300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5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109</TotalTime>
  <Words>146</Words>
  <Application>Microsoft Office PowerPoint</Application>
  <PresentationFormat>Экран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Бумажная</vt:lpstr>
      <vt:lpstr>Тема проекта</vt:lpstr>
      <vt:lpstr>Цель работы:</vt:lpstr>
      <vt:lpstr>Задачи проекта:</vt:lpstr>
      <vt:lpstr>Идея проекта</vt:lpstr>
      <vt:lpstr>В чём заключается реализация проекта?</vt:lpstr>
      <vt:lpstr>Технологии и библиотеки проекта.</vt:lpstr>
      <vt:lpstr>Скриншоты игры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10</cp:revision>
  <dcterms:created xsi:type="dcterms:W3CDTF">2021-01-18T16:55:06Z</dcterms:created>
  <dcterms:modified xsi:type="dcterms:W3CDTF">2021-01-19T11:00:08Z</dcterms:modified>
</cp:coreProperties>
</file>