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4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7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1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5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ED5B-EBBA-4A9F-8742-7C1FACE187F1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846640" cy="6034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Пояснительная записка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8352928" cy="331236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Авторы: 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Шавров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Ярослав, Ульянкин Илья</a:t>
            </a:r>
          </a:p>
          <a:p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идеи: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Сделать интернет-магазин связанный с компьютерными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играм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Используемые технологии: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Flask, sqlite3, Html, </a:t>
            </a:r>
            <a:r>
              <a:rPr lang="en-US" sz="20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sz="20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Реализовано</a:t>
            </a:r>
            <a:r>
              <a:rPr lang="ru-RU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Главное меню,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оформление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сайта,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товары.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01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Пояснительная записка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Пояснительная записка</dc:title>
  <dc:creator>RePack by Diakov</dc:creator>
  <cp:lastModifiedBy>user3</cp:lastModifiedBy>
  <cp:revision>4</cp:revision>
  <dcterms:created xsi:type="dcterms:W3CDTF">2021-01-19T11:04:04Z</dcterms:created>
  <dcterms:modified xsi:type="dcterms:W3CDTF">2021-04-23T12:38:03Z</dcterms:modified>
</cp:coreProperties>
</file>