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B29F-2CCE-4B53-8248-98978EC8A0A8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E4C9-36C9-4797-9A5B-0CADCA3326E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B29F-2CCE-4B53-8248-98978EC8A0A8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E4C9-36C9-4797-9A5B-0CADCA3326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B29F-2CCE-4B53-8248-98978EC8A0A8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E4C9-36C9-4797-9A5B-0CADCA3326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B29F-2CCE-4B53-8248-98978EC8A0A8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E4C9-36C9-4797-9A5B-0CADCA3326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B29F-2CCE-4B53-8248-98978EC8A0A8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E4C9-36C9-4797-9A5B-0CADCA3326E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B29F-2CCE-4B53-8248-98978EC8A0A8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E4C9-36C9-4797-9A5B-0CADCA3326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B29F-2CCE-4B53-8248-98978EC8A0A8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E4C9-36C9-4797-9A5B-0CADCA3326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B29F-2CCE-4B53-8248-98978EC8A0A8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80E4C9-36C9-4797-9A5B-0CADCA3326E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B29F-2CCE-4B53-8248-98978EC8A0A8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E4C9-36C9-4797-9A5B-0CADCA3326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B29F-2CCE-4B53-8248-98978EC8A0A8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780E4C9-36C9-4797-9A5B-0CADCA3326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EDEB29F-2CCE-4B53-8248-98978EC8A0A8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E4C9-36C9-4797-9A5B-0CADCA3326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EDEB29F-2CCE-4B53-8248-98978EC8A0A8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780E4C9-36C9-4797-9A5B-0CADCA3326EF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332656"/>
            <a:ext cx="8305800" cy="1296144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ИНТЕРНЕТ-МАГАЗИН</a:t>
            </a:r>
            <a:endParaRPr lang="ru-RU" sz="54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2564904"/>
            <a:ext cx="8305800" cy="3744416"/>
          </a:xfrm>
        </p:spPr>
        <p:txBody>
          <a:bodyPr>
            <a:normAutofit/>
          </a:bodyPr>
          <a:lstStyle/>
          <a:p>
            <a:pPr algn="r"/>
            <a:r>
              <a:rPr lang="ru-RU" sz="20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Выполнили</a:t>
            </a:r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r"/>
            <a:r>
              <a:rPr lang="ru-RU" sz="20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Шавров</a:t>
            </a:r>
            <a:r>
              <a:rPr lang="ru-RU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Я. и Ульянкин И. </a:t>
            </a:r>
          </a:p>
          <a:p>
            <a:pPr algn="r"/>
            <a:r>
              <a:rPr lang="ru-RU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ученики 10 класса</a:t>
            </a:r>
          </a:p>
          <a:p>
            <a:pPr algn="r"/>
            <a:r>
              <a:rPr lang="ru-RU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МБОУ СОШ №1 с. Доброе</a:t>
            </a:r>
          </a:p>
          <a:p>
            <a:pPr algn="r"/>
            <a:endParaRPr lang="ru-RU" sz="2000" b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0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Научный руководитель</a:t>
            </a:r>
          </a:p>
          <a:p>
            <a:pPr algn="r"/>
            <a:r>
              <a:rPr lang="ru-RU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Полетаева Т.Н.</a:t>
            </a:r>
          </a:p>
          <a:p>
            <a:r>
              <a:rPr lang="ru-RU" sz="20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с.Доброе</a:t>
            </a:r>
            <a:r>
              <a:rPr lang="ru-RU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2021 г. </a:t>
            </a:r>
            <a:endParaRPr lang="ru-RU" sz="2000" b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0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Цель работы:</a:t>
            </a:r>
            <a:endParaRPr lang="ru-RU" sz="4400" b="1" u="sng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algn="ctr"/>
            <a:r>
              <a:rPr lang="ru-RU" sz="4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Создать </a:t>
            </a:r>
            <a:r>
              <a:rPr lang="ru-RU" sz="4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интернет–магазин</a:t>
            </a:r>
            <a:endParaRPr lang="ru-RU" sz="40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02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Задачи проекта:</a:t>
            </a:r>
            <a:endParaRPr lang="ru-RU" sz="4400" b="1" u="sng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4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оздать главное меню;</a:t>
            </a:r>
          </a:p>
          <a:p>
            <a:r>
              <a:rPr lang="ru-RU" sz="4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Оформление сайта;</a:t>
            </a:r>
          </a:p>
          <a:p>
            <a:r>
              <a:rPr lang="ru-RU" sz="4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Выбор </a:t>
            </a:r>
            <a:r>
              <a:rPr lang="ru-RU" sz="4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товара.</a:t>
            </a:r>
          </a:p>
        </p:txBody>
      </p:sp>
    </p:spTree>
    <p:extLst>
      <p:ext uri="{BB962C8B-B14F-4D97-AF65-F5344CB8AC3E}">
        <p14:creationId xmlns:p14="http://schemas.microsoft.com/office/powerpoint/2010/main" val="28848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Идея проекта</a:t>
            </a:r>
            <a:endParaRPr lang="ru-RU" sz="4400" b="1" u="sng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1556792"/>
            <a:ext cx="7467600" cy="4525963"/>
          </a:xfrm>
        </p:spPr>
        <p:txBody>
          <a:bodyPr>
            <a:normAutofit/>
          </a:bodyPr>
          <a:lstStyle/>
          <a:p>
            <a:endParaRPr lang="ru-RU" sz="4000" i="1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4000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Сделать интернет-магазин связанный с компьютерными играм.</a:t>
            </a:r>
            <a:r>
              <a:rPr lang="ru-RU" sz="4000" b="1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4000" b="1" i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63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чём заключается реализация проекта?</a:t>
            </a:r>
            <a:endParaRPr lang="ru-RU" sz="4000" b="1" u="sng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Выбор темы.</a:t>
            </a:r>
          </a:p>
          <a:p>
            <a:r>
              <a:rPr lang="ru-RU" sz="36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Распределения объёма работы между участниками проекта.</a:t>
            </a:r>
          </a:p>
          <a:p>
            <a:r>
              <a:rPr lang="ru-RU" sz="36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Подбор изученного и нового материала для реализации задуманного.</a:t>
            </a:r>
          </a:p>
          <a:p>
            <a:r>
              <a:rPr lang="ru-RU" sz="36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Дизайн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67073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Технологии и библиотеки проекта.</a:t>
            </a:r>
            <a:endParaRPr lang="ru-RU" b="1" u="sng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u="sng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В проекте используются </a:t>
            </a:r>
            <a:r>
              <a:rPr lang="ru-RU" sz="3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32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Flask, sqlite3, Html, </a:t>
            </a:r>
            <a:r>
              <a:rPr lang="en-US" sz="32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endParaRPr lang="en-US" sz="3200" b="1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03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Скриншоты сайта</a:t>
            </a:r>
            <a:endParaRPr lang="ru-RU" sz="4400" b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4" b="3527"/>
          <a:stretch/>
        </p:blipFill>
        <p:spPr bwMode="auto">
          <a:xfrm>
            <a:off x="755576" y="1700809"/>
            <a:ext cx="4566874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4" b="3852"/>
          <a:stretch/>
        </p:blipFill>
        <p:spPr bwMode="auto">
          <a:xfrm>
            <a:off x="2699792" y="3416760"/>
            <a:ext cx="5145758" cy="2595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154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125</TotalTime>
  <Words>102</Words>
  <Application>Microsoft Office PowerPoint</Application>
  <PresentationFormat>Экран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Техническая</vt:lpstr>
      <vt:lpstr>ИНТЕРНЕТ-МАГАЗИН</vt:lpstr>
      <vt:lpstr>Цель работы:</vt:lpstr>
      <vt:lpstr>Задачи проекта:</vt:lpstr>
      <vt:lpstr>Идея проекта</vt:lpstr>
      <vt:lpstr>В чём заключается реализация проекта?</vt:lpstr>
      <vt:lpstr>Технологии и библиотеки проекта.</vt:lpstr>
      <vt:lpstr>Скриншоты сайта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user3</cp:lastModifiedBy>
  <cp:revision>14</cp:revision>
  <dcterms:created xsi:type="dcterms:W3CDTF">2021-01-18T16:55:06Z</dcterms:created>
  <dcterms:modified xsi:type="dcterms:W3CDTF">2021-04-23T12:37:33Z</dcterms:modified>
</cp:coreProperties>
</file>