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7" r:id="rId6"/>
    <p:sldId id="270" r:id="rId7"/>
    <p:sldId id="275" r:id="rId8"/>
    <p:sldId id="276" r:id="rId9"/>
    <p:sldId id="277" r:id="rId10"/>
    <p:sldId id="280" r:id="rId11"/>
    <p:sldId id="281" r:id="rId12"/>
    <p:sldId id="282" r:id="rId13"/>
    <p:sldId id="278" r:id="rId14"/>
    <p:sldId id="259" r:id="rId15"/>
    <p:sldId id="268" r:id="rId16"/>
    <p:sldId id="26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37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681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23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826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71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8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58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3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3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01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4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68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63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9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072F-22D5-473E-A86B-B5E73C14AC04}" type="datetimeFigureOut">
              <a:rPr lang="pt-BR" smtClean="0"/>
              <a:t>19/10/2022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6E7975-66C3-4201-95F4-B0D0F0F49D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81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78787-F482-1E50-9382-07A269B40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966" y="1664868"/>
            <a:ext cx="9418320" cy="163018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200" b="1" dirty="0">
                <a:latin typeface="Arial Black" panose="020B0A04020102020204" pitchFamily="34" charset="0"/>
              </a:rPr>
              <a:t>Cadeia Logística do Setor Vidreiro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19CAD4-6688-88B4-F96C-AF640A457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2537" y="4318318"/>
            <a:ext cx="2884090" cy="22361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Caio Martins	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C. Cristina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Eliane da Silveira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 err="1">
                <a:solidFill>
                  <a:schemeClr val="tx1"/>
                </a:solidFill>
                <a:latin typeface="Arial"/>
                <a:cs typeface="Arial"/>
              </a:rPr>
              <a:t>Julio</a:t>
            </a: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 César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Matheus	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Sérgio	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101820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146FA-CA63-E831-1BF7-095D40830853}"/>
              </a:ext>
            </a:extLst>
          </p:cNvPr>
          <p:cNvSpPr txBox="1">
            <a:spLocks/>
          </p:cNvSpPr>
          <p:nvPr/>
        </p:nvSpPr>
        <p:spPr>
          <a:xfrm>
            <a:off x="1544148" y="1159901"/>
            <a:ext cx="9418320" cy="1630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Exportação Vidro </a:t>
            </a:r>
            <a:r>
              <a:rPr lang="pt-BR" sz="4000" b="1" dirty="0" err="1">
                <a:latin typeface="Arial Black" panose="020B0A04020102020204" pitchFamily="34" charset="0"/>
              </a:rPr>
              <a:t>Float</a:t>
            </a:r>
            <a:endParaRPr lang="pt-BR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7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E98696-DCF1-DD87-F3BD-C8E792091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9" r="30000" b="13219"/>
          <a:stretch/>
        </p:blipFill>
        <p:spPr>
          <a:xfrm>
            <a:off x="2809460" y="980661"/>
            <a:ext cx="8534400" cy="565867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EE1B41E-85B1-62F3-178D-47E3372379F2}"/>
              </a:ext>
            </a:extLst>
          </p:cNvPr>
          <p:cNvSpPr txBox="1"/>
          <p:nvPr/>
        </p:nvSpPr>
        <p:spPr>
          <a:xfrm>
            <a:off x="2557669" y="218661"/>
            <a:ext cx="4267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Exportação Caçapava</a:t>
            </a:r>
          </a:p>
        </p:txBody>
      </p:sp>
    </p:spTree>
    <p:extLst>
      <p:ext uri="{BB962C8B-B14F-4D97-AF65-F5344CB8AC3E}">
        <p14:creationId xmlns:p14="http://schemas.microsoft.com/office/powerpoint/2010/main" val="110492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EE1B41E-85B1-62F3-178D-47E3372379F2}"/>
              </a:ext>
            </a:extLst>
          </p:cNvPr>
          <p:cNvSpPr txBox="1"/>
          <p:nvPr/>
        </p:nvSpPr>
        <p:spPr>
          <a:xfrm>
            <a:off x="2557669" y="218661"/>
            <a:ext cx="4921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Exportação Guaratinguetá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7048ACD-67F6-AB76-216A-66F374028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2" r="30109" b="13799"/>
          <a:stretch/>
        </p:blipFill>
        <p:spPr>
          <a:xfrm>
            <a:off x="2855843" y="914400"/>
            <a:ext cx="8521148" cy="56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5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EE1B41E-85B1-62F3-178D-47E3372379F2}"/>
              </a:ext>
            </a:extLst>
          </p:cNvPr>
          <p:cNvSpPr txBox="1"/>
          <p:nvPr/>
        </p:nvSpPr>
        <p:spPr>
          <a:xfrm>
            <a:off x="2557669" y="218661"/>
            <a:ext cx="362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Exportação Jacareí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CC8CAE-4028-6356-319B-818B45981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16" r="30000" b="13799"/>
          <a:stretch/>
        </p:blipFill>
        <p:spPr>
          <a:xfrm>
            <a:off x="2857780" y="920873"/>
            <a:ext cx="8534400" cy="55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0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150F17C-7036-EA3E-46BD-B99D02D6F39F}"/>
              </a:ext>
            </a:extLst>
          </p:cNvPr>
          <p:cNvSpPr txBox="1">
            <a:spLocks/>
          </p:cNvSpPr>
          <p:nvPr/>
        </p:nvSpPr>
        <p:spPr>
          <a:xfrm>
            <a:off x="2635840" y="639796"/>
            <a:ext cx="3075149" cy="1064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700" dirty="0">
                <a:latin typeface="Arial Black" panose="020B0A04020102020204" pitchFamily="34" charset="0"/>
              </a:rPr>
              <a:t>Conclusão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967789" y="2550695"/>
            <a:ext cx="76209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“Para os homens as decisões</a:t>
            </a:r>
          </a:p>
          <a:p>
            <a:r>
              <a:rPr lang="pt-BR" sz="3600" dirty="0"/>
              <a:t>Para as máquinas as operações”</a:t>
            </a:r>
          </a:p>
          <a:p>
            <a:r>
              <a:rPr lang="pt-BR" sz="3600" dirty="0"/>
              <a:t>		</a:t>
            </a:r>
          </a:p>
          <a:p>
            <a:r>
              <a:rPr lang="pt-BR" sz="3600" dirty="0"/>
              <a:t>									Peter Drucker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1621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0F17C-7036-EA3E-46BD-B99D02D6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953" y="336815"/>
            <a:ext cx="4534047" cy="1325562"/>
          </a:xfrm>
        </p:spPr>
        <p:txBody>
          <a:bodyPr>
            <a:normAutofit/>
          </a:bodyPr>
          <a:lstStyle/>
          <a:p>
            <a:r>
              <a:rPr lang="pt-BR" sz="3700" dirty="0">
                <a:latin typeface="Arial Black" panose="020B0A04020102020204" pitchFamily="34" charset="0"/>
              </a:rPr>
              <a:t>Origem da </a:t>
            </a:r>
            <a:r>
              <a:rPr lang="pt-BR" sz="3700" dirty="0" err="1">
                <a:latin typeface="Arial Black" panose="020B0A04020102020204" pitchFamily="34" charset="0"/>
              </a:rPr>
              <a:t>máteria-prima</a:t>
            </a:r>
            <a:endParaRPr lang="pt-BR" sz="3700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4910A2-C47F-8CE4-2D96-DF8E99A2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478157"/>
            <a:ext cx="4534048" cy="37019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Matéria-prima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Origem da matéria-prima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F5E6D7-AD3A-C67A-E3F6-C99BA879D1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362" y="2003425"/>
            <a:ext cx="7074764" cy="385497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953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263D389-790D-4F13-409B-E299AFDB7A85}"/>
              </a:ext>
            </a:extLst>
          </p:cNvPr>
          <p:cNvSpPr txBox="1">
            <a:spLocks/>
          </p:cNvSpPr>
          <p:nvPr/>
        </p:nvSpPr>
        <p:spPr>
          <a:xfrm>
            <a:off x="1510352" y="1170347"/>
            <a:ext cx="9418320" cy="1630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Importação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218375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F1F4CF-C1AF-85A6-90E4-869513889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730" y="960309"/>
            <a:ext cx="10554269" cy="6188664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FD1BB-682F-48C3-873C-3FDF31F1801C}"/>
              </a:ext>
            </a:extLst>
          </p:cNvPr>
          <p:cNvSpPr txBox="1">
            <a:spLocks/>
          </p:cNvSpPr>
          <p:nvPr/>
        </p:nvSpPr>
        <p:spPr>
          <a:xfrm>
            <a:off x="1524000" y="78526"/>
            <a:ext cx="9418320" cy="1630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Importação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135980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3D2C5F-2373-A0A1-C113-D0543DC38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19"/>
          <a:stretch/>
        </p:blipFill>
        <p:spPr>
          <a:xfrm>
            <a:off x="1651379" y="927740"/>
            <a:ext cx="10555860" cy="59302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C9938C-46F7-7E21-7907-2823C670020C}"/>
              </a:ext>
            </a:extLst>
          </p:cNvPr>
          <p:cNvSpPr txBox="1">
            <a:spLocks/>
          </p:cNvSpPr>
          <p:nvPr/>
        </p:nvSpPr>
        <p:spPr>
          <a:xfrm>
            <a:off x="1524000" y="78526"/>
            <a:ext cx="9418320" cy="1630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Importação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359560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DE46CD98-1CC1-6195-79D2-C9AE5EC00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69"/>
          <a:stretch/>
        </p:blipFill>
        <p:spPr>
          <a:xfrm>
            <a:off x="1651379" y="927739"/>
            <a:ext cx="10555860" cy="59302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AA07E5-DEE3-2C9A-57BD-35CD2B0BC2C6}"/>
              </a:ext>
            </a:extLst>
          </p:cNvPr>
          <p:cNvSpPr txBox="1">
            <a:spLocks/>
          </p:cNvSpPr>
          <p:nvPr/>
        </p:nvSpPr>
        <p:spPr>
          <a:xfrm>
            <a:off x="1524000" y="78526"/>
            <a:ext cx="9418320" cy="1630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Importação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191121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F5C2B4A-1589-29E6-46A8-C16C864F9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19"/>
          <a:stretch/>
        </p:blipFill>
        <p:spPr>
          <a:xfrm>
            <a:off x="1583140" y="889402"/>
            <a:ext cx="10624100" cy="59685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73207B-759D-E0B5-3900-4A4805C215D6}"/>
              </a:ext>
            </a:extLst>
          </p:cNvPr>
          <p:cNvSpPr txBox="1">
            <a:spLocks/>
          </p:cNvSpPr>
          <p:nvPr/>
        </p:nvSpPr>
        <p:spPr>
          <a:xfrm>
            <a:off x="1524000" y="78526"/>
            <a:ext cx="9418320" cy="1630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Importação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270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009BDA3-FDC6-2BE9-B6B1-B5720D431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19"/>
          <a:stretch/>
        </p:blipFill>
        <p:spPr>
          <a:xfrm>
            <a:off x="1569492" y="881736"/>
            <a:ext cx="10637747" cy="59762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6932E2-C4E2-3941-1930-EDDABBD73590}"/>
              </a:ext>
            </a:extLst>
          </p:cNvPr>
          <p:cNvSpPr txBox="1">
            <a:spLocks/>
          </p:cNvSpPr>
          <p:nvPr/>
        </p:nvSpPr>
        <p:spPr>
          <a:xfrm>
            <a:off x="1524000" y="78526"/>
            <a:ext cx="9418320" cy="1630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Importação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163079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7E185AE-F26D-6AB2-14C0-F1E92124E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96"/>
          <a:stretch/>
        </p:blipFill>
        <p:spPr>
          <a:xfrm>
            <a:off x="1610436" y="904738"/>
            <a:ext cx="10596804" cy="59532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0FEAC1-4FB1-AABE-A560-B73ACF130CDB}"/>
              </a:ext>
            </a:extLst>
          </p:cNvPr>
          <p:cNvSpPr txBox="1">
            <a:spLocks/>
          </p:cNvSpPr>
          <p:nvPr/>
        </p:nvSpPr>
        <p:spPr>
          <a:xfrm>
            <a:off x="1524000" y="78526"/>
            <a:ext cx="9418320" cy="163018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000" b="1" dirty="0">
                <a:latin typeface="Arial Black" panose="020B0A04020102020204" pitchFamily="34" charset="0"/>
              </a:rPr>
              <a:t>Importação Matéria-Prima</a:t>
            </a:r>
          </a:p>
        </p:txBody>
      </p:sp>
    </p:spTree>
    <p:extLst>
      <p:ext uri="{BB962C8B-B14F-4D97-AF65-F5344CB8AC3E}">
        <p14:creationId xmlns:p14="http://schemas.microsoft.com/office/powerpoint/2010/main" val="21612028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556E6C92188A478F274F0F38BF2589" ma:contentTypeVersion="8" ma:contentTypeDescription="Crie um novo documento." ma:contentTypeScope="" ma:versionID="f063a4fc0eb6839dc97b47d4aacd0221">
  <xsd:schema xmlns:xsd="http://www.w3.org/2001/XMLSchema" xmlns:xs="http://www.w3.org/2001/XMLSchema" xmlns:p="http://schemas.microsoft.com/office/2006/metadata/properties" xmlns:ns2="1ba305d6-37c2-4feb-acf2-69bdcd0a3846" xmlns:ns3="5a13f2b6-602d-46e0-87d2-74c6151baf1c" targetNamespace="http://schemas.microsoft.com/office/2006/metadata/properties" ma:root="true" ma:fieldsID="3fb70548a0c4db26a76fababa288fa59" ns2:_="" ns3:_="">
    <xsd:import namespace="1ba305d6-37c2-4feb-acf2-69bdcd0a3846"/>
    <xsd:import namespace="5a13f2b6-602d-46e0-87d2-74c6151baf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305d6-37c2-4feb-acf2-69bdcd0a3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13f2b6-602d-46e0-87d2-74c6151baf1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13995e0-1954-4542-852a-d59fb29f1c6f}" ma:internalName="TaxCatchAll" ma:showField="CatchAllData" ma:web="5a13f2b6-602d-46e0-87d2-74c6151baf1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a305d6-37c2-4feb-acf2-69bdcd0a3846">
      <Terms xmlns="http://schemas.microsoft.com/office/infopath/2007/PartnerControls"/>
    </lcf76f155ced4ddcb4097134ff3c332f>
    <TaxCatchAll xmlns="5a13f2b6-602d-46e0-87d2-74c6151baf1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3B89BA-CF46-4DF7-A267-787197183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305d6-37c2-4feb-acf2-69bdcd0a3846"/>
    <ds:schemaRef ds:uri="5a13f2b6-602d-46e0-87d2-74c6151baf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61457C-2E5A-4610-B150-BE8049BEF45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1ba305d6-37c2-4feb-acf2-69bdcd0a3846"/>
    <ds:schemaRef ds:uri="http://schemas.microsoft.com/office/2006/documentManagement/types"/>
    <ds:schemaRef ds:uri="5a13f2b6-602d-46e0-87d2-74c6151baf1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DC0A9FC-2777-46F0-A34F-C1DFE1EACC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576</TotalTime>
  <Words>83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Century Gothic</vt:lpstr>
      <vt:lpstr>Wingdings 3</vt:lpstr>
      <vt:lpstr>Cacho</vt:lpstr>
      <vt:lpstr>Cadeia Logística do Setor Vidreiro</vt:lpstr>
      <vt:lpstr>Origem da máteria-prima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Setor Vidreiro</dc:title>
  <dc:creator>MARCOS EDUARDO FLORIDO CAMARGO</dc:creator>
  <cp:lastModifiedBy>ELIANE DA SILVEIRA</cp:lastModifiedBy>
  <cp:revision>73</cp:revision>
  <dcterms:created xsi:type="dcterms:W3CDTF">2022-09-13T04:57:25Z</dcterms:created>
  <dcterms:modified xsi:type="dcterms:W3CDTF">2022-10-20T03:11:14Z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0x01010001556E6C92188A478F274F0F38BF2589</vt:lpwstr>
  </property>
  <property fmtid="{D5CDD505-2E9C-101B-9397-08002B2CF9AE}" pid="3" name="MediaServiceImageTags">
    <vt:lpwstr/>
  </property>
</Properties>
</file>