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7" r:id="rId3"/>
    <p:sldId id="258" r:id="rId4"/>
    <p:sldId id="259" r:id="rId5"/>
    <p:sldId id="301" r:id="rId6"/>
    <p:sldId id="302" r:id="rId7"/>
    <p:sldId id="303" r:id="rId8"/>
    <p:sldId id="263" r:id="rId9"/>
    <p:sldId id="264" r:id="rId10"/>
    <p:sldId id="265" r:id="rId11"/>
    <p:sldId id="304" r:id="rId12"/>
    <p:sldId id="299" r:id="rId13"/>
    <p:sldId id="306" r:id="rId14"/>
    <p:sldId id="270" r:id="rId15"/>
    <p:sldId id="271" r:id="rId16"/>
    <p:sldId id="305" r:id="rId17"/>
    <p:sldId id="280" r:id="rId18"/>
    <p:sldId id="310" r:id="rId19"/>
    <p:sldId id="274" r:id="rId20"/>
    <p:sldId id="276" r:id="rId21"/>
    <p:sldId id="279" r:id="rId22"/>
    <p:sldId id="277" r:id="rId23"/>
    <p:sldId id="281" r:id="rId24"/>
    <p:sldId id="282" r:id="rId25"/>
    <p:sldId id="298" r:id="rId26"/>
    <p:sldId id="297" r:id="rId27"/>
    <p:sldId id="284" r:id="rId28"/>
    <p:sldId id="286" r:id="rId29"/>
    <p:sldId id="311" r:id="rId30"/>
    <p:sldId id="300" r:id="rId31"/>
    <p:sldId id="275" r:id="rId32"/>
    <p:sldId id="291" r:id="rId33"/>
    <p:sldId id="288" r:id="rId34"/>
    <p:sldId id="289" r:id="rId35"/>
    <p:sldId id="292" r:id="rId36"/>
    <p:sldId id="307" r:id="rId37"/>
    <p:sldId id="308" r:id="rId38"/>
    <p:sldId id="309" r:id="rId39"/>
    <p:sldId id="295" r:id="rId40"/>
    <p:sldId id="296" r:id="rId4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0A95B-029B-4A08-B13A-EFF2AF36E373}" v="61" dt="2024-09-20T17:55:00.9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>
      <p:cViewPr varScale="1">
        <p:scale>
          <a:sx n="231" d="100"/>
          <a:sy n="231" d="100"/>
        </p:scale>
        <p:origin x="1626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ona Dwyer" userId="9ad26c5a65d9d365" providerId="LiveId" clId="{7800A95B-029B-4A08-B13A-EFF2AF36E373}"/>
    <pc:docChg chg="undo custSel addSld delSld modSld sldOrd">
      <pc:chgData name="Triona Dwyer" userId="9ad26c5a65d9d365" providerId="LiveId" clId="{7800A95B-029B-4A08-B13A-EFF2AF36E373}" dt="2024-09-22T11:02:52.326" v="2014" actId="14100"/>
      <pc:docMkLst>
        <pc:docMk/>
      </pc:docMkLst>
      <pc:sldChg chg="modSp mod">
        <pc:chgData name="Triona Dwyer" userId="9ad26c5a65d9d365" providerId="LiveId" clId="{7800A95B-029B-4A08-B13A-EFF2AF36E373}" dt="2024-09-20T09:23:34.129" v="0" actId="20577"/>
        <pc:sldMkLst>
          <pc:docMk/>
          <pc:sldMk cId="0" sldId="256"/>
        </pc:sldMkLst>
        <pc:spChg chg="mod">
          <ac:chgData name="Triona Dwyer" userId="9ad26c5a65d9d365" providerId="LiveId" clId="{7800A95B-029B-4A08-B13A-EFF2AF36E373}" dt="2024-09-20T09:23:34.129" v="0" actId="20577"/>
          <ac:spMkLst>
            <pc:docMk/>
            <pc:sldMk cId="0" sldId="256"/>
            <ac:spMk id="42" creationId="{00000000-0000-0000-0000-000000000000}"/>
          </ac:spMkLst>
        </pc:spChg>
      </pc:sldChg>
      <pc:sldChg chg="del">
        <pc:chgData name="Triona Dwyer" userId="9ad26c5a65d9d365" providerId="LiveId" clId="{7800A95B-029B-4A08-B13A-EFF2AF36E373}" dt="2024-09-20T10:16:49.852" v="341" actId="2696"/>
        <pc:sldMkLst>
          <pc:docMk/>
          <pc:sldMk cId="0" sldId="257"/>
        </pc:sldMkLst>
      </pc:sldChg>
      <pc:sldChg chg="addSp delSp modSp mod">
        <pc:chgData name="Triona Dwyer" userId="9ad26c5a65d9d365" providerId="LiveId" clId="{7800A95B-029B-4A08-B13A-EFF2AF36E373}" dt="2024-09-20T10:18:32.239" v="514" actId="12"/>
        <pc:sldMkLst>
          <pc:docMk/>
          <pc:sldMk cId="0" sldId="258"/>
        </pc:sldMkLst>
        <pc:spChg chg="del mod">
          <ac:chgData name="Triona Dwyer" userId="9ad26c5a65d9d365" providerId="LiveId" clId="{7800A95B-029B-4A08-B13A-EFF2AF36E373}" dt="2024-09-20T09:23:50.756" v="2" actId="478"/>
          <ac:spMkLst>
            <pc:docMk/>
            <pc:sldMk cId="0" sldId="258"/>
            <ac:spMk id="40" creationId="{00000000-0000-0000-0000-000000000000}"/>
          </ac:spMkLst>
        </pc:spChg>
        <pc:spChg chg="del mod">
          <ac:chgData name="Triona Dwyer" userId="9ad26c5a65d9d365" providerId="LiveId" clId="{7800A95B-029B-4A08-B13A-EFF2AF36E373}" dt="2024-09-20T10:17:52.257" v="410" actId="478"/>
          <ac:spMkLst>
            <pc:docMk/>
            <pc:sldMk cId="0" sldId="258"/>
            <ac:spMk id="42" creationId="{00000000-0000-0000-0000-000000000000}"/>
          </ac:spMkLst>
        </pc:spChg>
        <pc:spChg chg="add del mod">
          <ac:chgData name="Triona Dwyer" userId="9ad26c5a65d9d365" providerId="LiveId" clId="{7800A95B-029B-4A08-B13A-EFF2AF36E373}" dt="2024-09-20T09:24:13.911" v="29"/>
          <ac:spMkLst>
            <pc:docMk/>
            <pc:sldMk cId="0" sldId="258"/>
            <ac:spMk id="48" creationId="{E1044AF1-C92D-6BDA-000E-D18B6F7242FF}"/>
          </ac:spMkLst>
        </pc:spChg>
        <pc:spChg chg="add mod">
          <ac:chgData name="Triona Dwyer" userId="9ad26c5a65d9d365" providerId="LiveId" clId="{7800A95B-029B-4A08-B13A-EFF2AF36E373}" dt="2024-09-20T10:18:32.239" v="514" actId="12"/>
          <ac:spMkLst>
            <pc:docMk/>
            <pc:sldMk cId="0" sldId="258"/>
            <ac:spMk id="49" creationId="{E1779B12-7D11-E9C1-4A5D-F53DFBCC8770}"/>
          </ac:spMkLst>
        </pc:spChg>
        <pc:grpChg chg="mod">
          <ac:chgData name="Triona Dwyer" userId="9ad26c5a65d9d365" providerId="LiveId" clId="{7800A95B-029B-4A08-B13A-EFF2AF36E373}" dt="2024-09-20T09:23:58.993" v="4" actId="1076"/>
          <ac:grpSpMkLst>
            <pc:docMk/>
            <pc:sldMk cId="0" sldId="258"/>
            <ac:grpSpMk id="37" creationId="{00000000-0000-0000-0000-000000000000}"/>
          </ac:grpSpMkLst>
        </pc:grpChg>
      </pc:sldChg>
      <pc:sldChg chg="del">
        <pc:chgData name="Triona Dwyer" userId="9ad26c5a65d9d365" providerId="LiveId" clId="{7800A95B-029B-4A08-B13A-EFF2AF36E373}" dt="2024-09-20T10:18:50.192" v="515" actId="2696"/>
        <pc:sldMkLst>
          <pc:docMk/>
          <pc:sldMk cId="0" sldId="260"/>
        </pc:sldMkLst>
      </pc:sldChg>
      <pc:sldChg chg="del">
        <pc:chgData name="Triona Dwyer" userId="9ad26c5a65d9d365" providerId="LiveId" clId="{7800A95B-029B-4A08-B13A-EFF2AF36E373}" dt="2024-09-20T10:20:36.665" v="555" actId="2696"/>
        <pc:sldMkLst>
          <pc:docMk/>
          <pc:sldMk cId="0" sldId="261"/>
        </pc:sldMkLst>
      </pc:sldChg>
      <pc:sldChg chg="del">
        <pc:chgData name="Triona Dwyer" userId="9ad26c5a65d9d365" providerId="LiveId" clId="{7800A95B-029B-4A08-B13A-EFF2AF36E373}" dt="2024-09-20T10:20:57.126" v="559" actId="2696"/>
        <pc:sldMkLst>
          <pc:docMk/>
          <pc:sldMk cId="0" sldId="262"/>
        </pc:sldMkLst>
      </pc:sldChg>
      <pc:sldChg chg="del">
        <pc:chgData name="Triona Dwyer" userId="9ad26c5a65d9d365" providerId="LiveId" clId="{7800A95B-029B-4A08-B13A-EFF2AF36E373}" dt="2024-09-20T10:22:45.008" v="562" actId="47"/>
        <pc:sldMkLst>
          <pc:docMk/>
          <pc:sldMk cId="0" sldId="266"/>
        </pc:sldMkLst>
      </pc:sldChg>
      <pc:sldChg chg="del">
        <pc:chgData name="Triona Dwyer" userId="9ad26c5a65d9d365" providerId="LiveId" clId="{7800A95B-029B-4A08-B13A-EFF2AF36E373}" dt="2024-09-20T10:22:13.021" v="561" actId="47"/>
        <pc:sldMkLst>
          <pc:docMk/>
          <pc:sldMk cId="0" sldId="267"/>
        </pc:sldMkLst>
      </pc:sldChg>
      <pc:sldChg chg="del">
        <pc:chgData name="Triona Dwyer" userId="9ad26c5a65d9d365" providerId="LiveId" clId="{7800A95B-029B-4A08-B13A-EFF2AF36E373}" dt="2024-09-20T10:22:13.021" v="561" actId="47"/>
        <pc:sldMkLst>
          <pc:docMk/>
          <pc:sldMk cId="0" sldId="268"/>
        </pc:sldMkLst>
      </pc:sldChg>
      <pc:sldChg chg="del">
        <pc:chgData name="Triona Dwyer" userId="9ad26c5a65d9d365" providerId="LiveId" clId="{7800A95B-029B-4A08-B13A-EFF2AF36E373}" dt="2024-09-20T09:57:42.074" v="312" actId="2696"/>
        <pc:sldMkLst>
          <pc:docMk/>
          <pc:sldMk cId="0" sldId="269"/>
        </pc:sldMkLst>
      </pc:sldChg>
      <pc:sldChg chg="modSp mod">
        <pc:chgData name="Triona Dwyer" userId="9ad26c5a65d9d365" providerId="LiveId" clId="{7800A95B-029B-4A08-B13A-EFF2AF36E373}" dt="2024-09-20T12:37:46.015" v="1133" actId="20577"/>
        <pc:sldMkLst>
          <pc:docMk/>
          <pc:sldMk cId="0" sldId="270"/>
        </pc:sldMkLst>
        <pc:spChg chg="mod">
          <ac:chgData name="Triona Dwyer" userId="9ad26c5a65d9d365" providerId="LiveId" clId="{7800A95B-029B-4A08-B13A-EFF2AF36E373}" dt="2024-09-20T12:37:46.015" v="1133" actId="20577"/>
          <ac:spMkLst>
            <pc:docMk/>
            <pc:sldMk cId="0" sldId="270"/>
            <ac:spMk id="43" creationId="{00000000-0000-0000-0000-000000000000}"/>
          </ac:spMkLst>
        </pc:spChg>
      </pc:sldChg>
      <pc:sldChg chg="modSp mod">
        <pc:chgData name="Triona Dwyer" userId="9ad26c5a65d9d365" providerId="LiveId" clId="{7800A95B-029B-4A08-B13A-EFF2AF36E373}" dt="2024-09-20T12:38:22.290" v="1134" actId="20577"/>
        <pc:sldMkLst>
          <pc:docMk/>
          <pc:sldMk cId="0" sldId="271"/>
        </pc:sldMkLst>
        <pc:spChg chg="mod">
          <ac:chgData name="Triona Dwyer" userId="9ad26c5a65d9d365" providerId="LiveId" clId="{7800A95B-029B-4A08-B13A-EFF2AF36E373}" dt="2024-09-20T12:38:22.290" v="1134" actId="20577"/>
          <ac:spMkLst>
            <pc:docMk/>
            <pc:sldMk cId="0" sldId="271"/>
            <ac:spMk id="43" creationId="{00000000-0000-0000-0000-000000000000}"/>
          </ac:spMkLst>
        </pc:spChg>
      </pc:sldChg>
      <pc:sldChg chg="modSp del mod">
        <pc:chgData name="Triona Dwyer" userId="9ad26c5a65d9d365" providerId="LiveId" clId="{7800A95B-029B-4A08-B13A-EFF2AF36E373}" dt="2024-09-20T10:26:31.627" v="579" actId="2696"/>
        <pc:sldMkLst>
          <pc:docMk/>
          <pc:sldMk cId="0" sldId="272"/>
        </pc:sldMkLst>
        <pc:spChg chg="mod">
          <ac:chgData name="Triona Dwyer" userId="9ad26c5a65d9d365" providerId="LiveId" clId="{7800A95B-029B-4A08-B13A-EFF2AF36E373}" dt="2024-09-20T09:55:00.546" v="306" actId="12"/>
          <ac:spMkLst>
            <pc:docMk/>
            <pc:sldMk cId="0" sldId="272"/>
            <ac:spMk id="43" creationId="{00000000-0000-0000-0000-000000000000}"/>
          </ac:spMkLst>
        </pc:spChg>
      </pc:sldChg>
      <pc:sldChg chg="modSp del mod">
        <pc:chgData name="Triona Dwyer" userId="9ad26c5a65d9d365" providerId="LiveId" clId="{7800A95B-029B-4A08-B13A-EFF2AF36E373}" dt="2024-09-20T10:26:39.466" v="580" actId="2696"/>
        <pc:sldMkLst>
          <pc:docMk/>
          <pc:sldMk cId="0" sldId="273"/>
        </pc:sldMkLst>
        <pc:spChg chg="mod">
          <ac:chgData name="Triona Dwyer" userId="9ad26c5a65d9d365" providerId="LiveId" clId="{7800A95B-029B-4A08-B13A-EFF2AF36E373}" dt="2024-09-20T10:25:20.797" v="576" actId="113"/>
          <ac:spMkLst>
            <pc:docMk/>
            <pc:sldMk cId="0" sldId="273"/>
            <ac:spMk id="43" creationId="{00000000-0000-0000-0000-000000000000}"/>
          </ac:spMkLst>
        </pc:spChg>
      </pc:sldChg>
      <pc:sldChg chg="modSp mod">
        <pc:chgData name="Triona Dwyer" userId="9ad26c5a65d9d365" providerId="LiveId" clId="{7800A95B-029B-4A08-B13A-EFF2AF36E373}" dt="2024-09-20T12:39:01.176" v="1137" actId="20577"/>
        <pc:sldMkLst>
          <pc:docMk/>
          <pc:sldMk cId="0" sldId="274"/>
        </pc:sldMkLst>
        <pc:spChg chg="mod">
          <ac:chgData name="Triona Dwyer" userId="9ad26c5a65d9d365" providerId="LiveId" clId="{7800A95B-029B-4A08-B13A-EFF2AF36E373}" dt="2024-09-20T12:39:01.176" v="1137" actId="20577"/>
          <ac:spMkLst>
            <pc:docMk/>
            <pc:sldMk cId="0" sldId="274"/>
            <ac:spMk id="43" creationId="{00000000-0000-0000-0000-000000000000}"/>
          </ac:spMkLst>
        </pc:spChg>
      </pc:sldChg>
      <pc:sldChg chg="modSp mod ord">
        <pc:chgData name="Triona Dwyer" userId="9ad26c5a65d9d365" providerId="LiveId" clId="{7800A95B-029B-4A08-B13A-EFF2AF36E373}" dt="2024-09-20T12:40:22.586" v="1155" actId="20577"/>
        <pc:sldMkLst>
          <pc:docMk/>
          <pc:sldMk cId="0" sldId="275"/>
        </pc:sldMkLst>
        <pc:spChg chg="mod">
          <ac:chgData name="Triona Dwyer" userId="9ad26c5a65d9d365" providerId="LiveId" clId="{7800A95B-029B-4A08-B13A-EFF2AF36E373}" dt="2024-09-20T12:40:22.586" v="1155" actId="20577"/>
          <ac:spMkLst>
            <pc:docMk/>
            <pc:sldMk cId="0" sldId="275"/>
            <ac:spMk id="43" creationId="{00000000-0000-0000-0000-000000000000}"/>
          </ac:spMkLst>
        </pc:spChg>
      </pc:sldChg>
      <pc:sldChg chg="ord">
        <pc:chgData name="Triona Dwyer" userId="9ad26c5a65d9d365" providerId="LiveId" clId="{7800A95B-029B-4A08-B13A-EFF2AF36E373}" dt="2024-09-20T10:28:43.640" v="583"/>
        <pc:sldMkLst>
          <pc:docMk/>
          <pc:sldMk cId="0" sldId="276"/>
        </pc:sldMkLst>
      </pc:sldChg>
      <pc:sldChg chg="modSp mod ord">
        <pc:chgData name="Triona Dwyer" userId="9ad26c5a65d9d365" providerId="LiveId" clId="{7800A95B-029B-4A08-B13A-EFF2AF36E373}" dt="2024-09-20T10:34:40.039" v="628" actId="20577"/>
        <pc:sldMkLst>
          <pc:docMk/>
          <pc:sldMk cId="0" sldId="277"/>
        </pc:sldMkLst>
        <pc:spChg chg="mod">
          <ac:chgData name="Triona Dwyer" userId="9ad26c5a65d9d365" providerId="LiveId" clId="{7800A95B-029B-4A08-B13A-EFF2AF36E373}" dt="2024-09-20T10:34:40.039" v="628" actId="20577"/>
          <ac:spMkLst>
            <pc:docMk/>
            <pc:sldMk cId="0" sldId="277"/>
            <ac:spMk id="41" creationId="{00000000-0000-0000-0000-000000000000}"/>
          </ac:spMkLst>
        </pc:spChg>
      </pc:sldChg>
      <pc:sldChg chg="del">
        <pc:chgData name="Triona Dwyer" userId="9ad26c5a65d9d365" providerId="LiveId" clId="{7800A95B-029B-4A08-B13A-EFF2AF36E373}" dt="2024-09-20T10:27:12.089" v="581" actId="2696"/>
        <pc:sldMkLst>
          <pc:docMk/>
          <pc:sldMk cId="0" sldId="278"/>
        </pc:sldMkLst>
      </pc:sldChg>
      <pc:sldChg chg="ord">
        <pc:chgData name="Triona Dwyer" userId="9ad26c5a65d9d365" providerId="LiveId" clId="{7800A95B-029B-4A08-B13A-EFF2AF36E373}" dt="2024-09-20T10:29:09.343" v="587"/>
        <pc:sldMkLst>
          <pc:docMk/>
          <pc:sldMk cId="0" sldId="279"/>
        </pc:sldMkLst>
      </pc:sldChg>
      <pc:sldChg chg="ord">
        <pc:chgData name="Triona Dwyer" userId="9ad26c5a65d9d365" providerId="LiveId" clId="{7800A95B-029B-4A08-B13A-EFF2AF36E373}" dt="2024-09-20T10:33:01.892" v="620"/>
        <pc:sldMkLst>
          <pc:docMk/>
          <pc:sldMk cId="0" sldId="280"/>
        </pc:sldMkLst>
      </pc:sldChg>
      <pc:sldChg chg="addSp delSp modSp mod modAnim">
        <pc:chgData name="Triona Dwyer" userId="9ad26c5a65d9d365" providerId="LiveId" clId="{7800A95B-029B-4A08-B13A-EFF2AF36E373}" dt="2024-09-20T09:46:22.524" v="156" actId="1076"/>
        <pc:sldMkLst>
          <pc:docMk/>
          <pc:sldMk cId="0" sldId="281"/>
        </pc:sldMkLst>
        <pc:spChg chg="mod">
          <ac:chgData name="Triona Dwyer" userId="9ad26c5a65d9d365" providerId="LiveId" clId="{7800A95B-029B-4A08-B13A-EFF2AF36E373}" dt="2024-09-20T09:46:22.524" v="156" actId="1076"/>
          <ac:spMkLst>
            <pc:docMk/>
            <pc:sldMk cId="0" sldId="281"/>
            <ac:spMk id="43" creationId="{00000000-0000-0000-0000-000000000000}"/>
          </ac:spMkLst>
        </pc:spChg>
        <pc:spChg chg="add mod">
          <ac:chgData name="Triona Dwyer" userId="9ad26c5a65d9d365" providerId="LiveId" clId="{7800A95B-029B-4A08-B13A-EFF2AF36E373}" dt="2024-09-20T09:42:52.861" v="136" actId="1076"/>
          <ac:spMkLst>
            <pc:docMk/>
            <pc:sldMk cId="0" sldId="281"/>
            <ac:spMk id="52" creationId="{96328BA8-E574-30AF-1C5A-DE26BB9B8A0E}"/>
          </ac:spMkLst>
        </pc:spChg>
        <pc:picChg chg="del">
          <ac:chgData name="Triona Dwyer" userId="9ad26c5a65d9d365" providerId="LiveId" clId="{7800A95B-029B-4A08-B13A-EFF2AF36E373}" dt="2024-09-20T09:40:04.257" v="122" actId="478"/>
          <ac:picMkLst>
            <pc:docMk/>
            <pc:sldMk cId="0" sldId="281"/>
            <ac:picMk id="44" creationId="{00000000-0000-0000-0000-000000000000}"/>
          </ac:picMkLst>
        </pc:picChg>
        <pc:picChg chg="add mod">
          <ac:chgData name="Triona Dwyer" userId="9ad26c5a65d9d365" providerId="LiveId" clId="{7800A95B-029B-4A08-B13A-EFF2AF36E373}" dt="2024-09-20T09:42:36.434" v="126" actId="1076"/>
          <ac:picMkLst>
            <pc:docMk/>
            <pc:sldMk cId="0" sldId="281"/>
            <ac:picMk id="51" creationId="{7E8DBD7C-51EE-17A4-5E75-72DDBE98F4D7}"/>
          </ac:picMkLst>
        </pc:picChg>
      </pc:sldChg>
      <pc:sldChg chg="ord">
        <pc:chgData name="Triona Dwyer" userId="9ad26c5a65d9d365" providerId="LiveId" clId="{7800A95B-029B-4A08-B13A-EFF2AF36E373}" dt="2024-09-20T09:50:51.469" v="305"/>
        <pc:sldMkLst>
          <pc:docMk/>
          <pc:sldMk cId="0" sldId="282"/>
        </pc:sldMkLst>
      </pc:sldChg>
      <pc:sldChg chg="addSp delSp modSp del mod">
        <pc:chgData name="Triona Dwyer" userId="9ad26c5a65d9d365" providerId="LiveId" clId="{7800A95B-029B-4A08-B13A-EFF2AF36E373}" dt="2024-09-20T09:45:27.090" v="146" actId="2696"/>
        <pc:sldMkLst>
          <pc:docMk/>
          <pc:sldMk cId="0" sldId="283"/>
        </pc:sldMkLst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3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4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5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6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7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8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9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0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1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2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3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4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5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6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7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8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19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20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21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22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23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24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25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26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29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30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31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32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35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36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40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45" creationId="{00000000-0000-0000-0000-000000000000}"/>
          </ac:spMkLst>
        </pc:spChg>
        <pc:spChg chg="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46" creationId="{00000000-0000-0000-0000-000000000000}"/>
          </ac:spMkLst>
        </pc:spChg>
        <pc:spChg chg="add 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56" creationId="{CEC4193B-0D2D-3925-E0C6-91823144BE9B}"/>
          </ac:spMkLst>
        </pc:spChg>
        <pc:spChg chg="add 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57" creationId="{74D12899-1C24-C84C-6590-92BAC6CD7992}"/>
          </ac:spMkLst>
        </pc:spChg>
        <pc:spChg chg="add 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58" creationId="{58D3C1DB-0034-C8CD-2378-AD51D9700A9E}"/>
          </ac:spMkLst>
        </pc:spChg>
        <pc:spChg chg="add 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59" creationId="{4844239A-8BF2-BC4B-4BC8-B84CFD15EBC1}"/>
          </ac:spMkLst>
        </pc:spChg>
        <pc:spChg chg="add 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60" creationId="{9C210633-7356-CC91-0B40-264312B3F3F2}"/>
          </ac:spMkLst>
        </pc:spChg>
        <pc:spChg chg="add mod topLvl">
          <ac:chgData name="Triona Dwyer" userId="9ad26c5a65d9d365" providerId="LiveId" clId="{7800A95B-029B-4A08-B13A-EFF2AF36E373}" dt="2024-09-20T09:45:24.105" v="145" actId="20577"/>
          <ac:spMkLst>
            <pc:docMk/>
            <pc:sldMk cId="0" sldId="283"/>
            <ac:spMk id="61" creationId="{DD2A0DA2-6347-F2E4-166E-5DD03FEB63DC}"/>
          </ac:spMkLst>
        </pc:spChg>
        <pc:spChg chg="add 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62" creationId="{75429513-7FBE-E1BE-272D-43A50CED99F6}"/>
          </ac:spMkLst>
        </pc:spChg>
        <pc:spChg chg="add 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63" creationId="{617947E4-D0F4-2AC9-54E4-1EAE7468E6A3}"/>
          </ac:spMkLst>
        </pc:spChg>
        <pc:spChg chg="add 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64" creationId="{C93C75CB-DAE6-8847-B74B-61116D96F0E0}"/>
          </ac:spMkLst>
        </pc:spChg>
        <pc:spChg chg="add mod topLvl">
          <ac:chgData name="Triona Dwyer" userId="9ad26c5a65d9d365" providerId="LiveId" clId="{7800A95B-029B-4A08-B13A-EFF2AF36E373}" dt="2024-09-20T09:45:06.720" v="142" actId="338"/>
          <ac:spMkLst>
            <pc:docMk/>
            <pc:sldMk cId="0" sldId="283"/>
            <ac:spMk id="65" creationId="{D91908D7-E561-6134-D1FF-488A271ED112}"/>
          </ac:spMkLst>
        </pc:spChg>
        <pc:grpChg chg="del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2" creationId="{00000000-0000-0000-0000-000000000000}"/>
          </ac:grpSpMkLst>
        </pc:grpChg>
        <pc:grpChg chg="del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28" creationId="{00000000-0000-0000-0000-000000000000}"/>
          </ac:grpSpMkLst>
        </pc:grpChg>
        <pc:grpChg chg="del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34" creationId="{00000000-0000-0000-0000-000000000000}"/>
          </ac:grpSpMkLst>
        </pc:grpChg>
        <pc:grpChg chg="del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38" creationId="{00000000-0000-0000-0000-000000000000}"/>
          </ac:grpSpMkLst>
        </pc:grpChg>
        <pc:grpChg chg="del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44" creationId="{00000000-0000-0000-0000-000000000000}"/>
          </ac:grpSpMkLst>
        </pc:grpChg>
        <pc:grpChg chg="add del mod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51" creationId="{0A9E5FF5-FA72-1626-D4A5-B44A8070E280}"/>
          </ac:grpSpMkLst>
        </pc:grpChg>
        <pc:grpChg chg="add del mod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52" creationId="{FF8F0D04-6AC5-5A83-66DD-F34BE130E9D0}"/>
          </ac:grpSpMkLst>
        </pc:grpChg>
        <pc:grpChg chg="add del mod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53" creationId="{93ED728A-1D74-5576-CE92-F1285A1CA176}"/>
          </ac:grpSpMkLst>
        </pc:grpChg>
        <pc:grpChg chg="add del mod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54" creationId="{E1F34BF2-981C-924A-24B8-1D6BF6DD427F}"/>
          </ac:grpSpMkLst>
        </pc:grpChg>
        <pc:grpChg chg="add del mod">
          <ac:chgData name="Triona Dwyer" userId="9ad26c5a65d9d365" providerId="LiveId" clId="{7800A95B-029B-4A08-B13A-EFF2AF36E373}" dt="2024-09-20T09:44:58.781" v="141" actId="165"/>
          <ac:grpSpMkLst>
            <pc:docMk/>
            <pc:sldMk cId="0" sldId="283"/>
            <ac:grpSpMk id="55" creationId="{4B989277-824F-F1AA-0B98-AEEE9BE168F0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66" creationId="{A772EEB8-534D-335C-8791-5C22D4FCE838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67" creationId="{EE71AE3A-7A79-043D-F3BF-2811D656DC42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68" creationId="{4E169936-FAF9-655E-B19C-E05489D2A5D0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69" creationId="{2084DBA7-96C2-5B3D-3B73-2529BBB06EFF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70" creationId="{20934994-C95A-5D5C-E0FE-9A31D92DA592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71" creationId="{D7A2B25B-CFD5-89E3-16CE-01065CA09FF4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72" creationId="{C88D5C46-4A2D-9A69-680A-BFFF830C4B6E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73" creationId="{5F623258-4BC2-BF01-98D9-BAAF5C01C41E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74" creationId="{47F96F92-B2E1-3842-8675-A8FE6C6EEF5A}"/>
          </ac:grpSpMkLst>
        </pc:grpChg>
        <pc:grpChg chg="add mod">
          <ac:chgData name="Triona Dwyer" userId="9ad26c5a65d9d365" providerId="LiveId" clId="{7800A95B-029B-4A08-B13A-EFF2AF36E373}" dt="2024-09-20T09:45:14.807" v="144" actId="1076"/>
          <ac:grpSpMkLst>
            <pc:docMk/>
            <pc:sldMk cId="0" sldId="283"/>
            <ac:grpSpMk id="75" creationId="{A659DC1D-1EEC-2AF8-820C-4326BD9C49AD}"/>
          </ac:grpSpMkLst>
        </pc:grpChg>
        <pc:picChg chg="mod topLvl">
          <ac:chgData name="Triona Dwyer" userId="9ad26c5a65d9d365" providerId="LiveId" clId="{7800A95B-029B-4A08-B13A-EFF2AF36E373}" dt="2024-09-20T09:45:06.720" v="142" actId="338"/>
          <ac:picMkLst>
            <pc:docMk/>
            <pc:sldMk cId="0" sldId="283"/>
            <ac:picMk id="39" creationId="{00000000-0000-0000-0000-000000000000}"/>
          </ac:picMkLst>
        </pc:picChg>
        <pc:picChg chg="del">
          <ac:chgData name="Triona Dwyer" userId="9ad26c5a65d9d365" providerId="LiveId" clId="{7800A95B-029B-4A08-B13A-EFF2AF36E373}" dt="2024-09-20T09:38:02.146" v="121" actId="478"/>
          <ac:picMkLst>
            <pc:docMk/>
            <pc:sldMk cId="0" sldId="283"/>
            <ac:picMk id="43" creationId="{00000000-0000-0000-0000-000000000000}"/>
          </ac:picMkLst>
        </pc:picChg>
        <pc:picChg chg="add del">
          <ac:chgData name="Triona Dwyer" userId="9ad26c5a65d9d365" providerId="LiveId" clId="{7800A95B-029B-4A08-B13A-EFF2AF36E373}" dt="2024-09-20T09:44:24.556" v="139" actId="22"/>
          <ac:picMkLst>
            <pc:docMk/>
            <pc:sldMk cId="0" sldId="283"/>
            <ac:picMk id="50" creationId="{6FE6A392-7C21-2332-23BF-84D99BE7725B}"/>
          </ac:picMkLst>
        </pc:picChg>
      </pc:sldChg>
      <pc:sldChg chg="del">
        <pc:chgData name="Triona Dwyer" userId="9ad26c5a65d9d365" providerId="LiveId" clId="{7800A95B-029B-4A08-B13A-EFF2AF36E373}" dt="2024-09-20T10:30:55.080" v="610" actId="2696"/>
        <pc:sldMkLst>
          <pc:docMk/>
          <pc:sldMk cId="0" sldId="285"/>
        </pc:sldMkLst>
      </pc:sldChg>
      <pc:sldChg chg="modSp mod">
        <pc:chgData name="Triona Dwyer" userId="9ad26c5a65d9d365" providerId="LiveId" clId="{7800A95B-029B-4A08-B13A-EFF2AF36E373}" dt="2024-09-20T10:31:12.337" v="614" actId="20577"/>
        <pc:sldMkLst>
          <pc:docMk/>
          <pc:sldMk cId="0" sldId="286"/>
        </pc:sldMkLst>
        <pc:spChg chg="mod">
          <ac:chgData name="Triona Dwyer" userId="9ad26c5a65d9d365" providerId="LiveId" clId="{7800A95B-029B-4A08-B13A-EFF2AF36E373}" dt="2024-09-20T10:31:12.337" v="614" actId="20577"/>
          <ac:spMkLst>
            <pc:docMk/>
            <pc:sldMk cId="0" sldId="286"/>
            <ac:spMk id="45" creationId="{00000000-0000-0000-0000-000000000000}"/>
          </ac:spMkLst>
        </pc:spChg>
        <pc:grpChg chg="mod">
          <ac:chgData name="Triona Dwyer" userId="9ad26c5a65d9d365" providerId="LiveId" clId="{7800A95B-029B-4A08-B13A-EFF2AF36E373}" dt="2024-09-20T09:36:52.189" v="120" actId="1076"/>
          <ac:grpSpMkLst>
            <pc:docMk/>
            <pc:sldMk cId="0" sldId="286"/>
            <ac:grpSpMk id="46" creationId="{00000000-0000-0000-0000-000000000000}"/>
          </ac:grpSpMkLst>
        </pc:grpChg>
      </pc:sldChg>
      <pc:sldChg chg="ord">
        <pc:chgData name="Triona Dwyer" userId="9ad26c5a65d9d365" providerId="LiveId" clId="{7800A95B-029B-4A08-B13A-EFF2AF36E373}" dt="2024-09-20T10:31:41.982" v="616"/>
        <pc:sldMkLst>
          <pc:docMk/>
          <pc:sldMk cId="0" sldId="287"/>
        </pc:sldMkLst>
      </pc:sldChg>
      <pc:sldChg chg="delSp modSp mod">
        <pc:chgData name="Triona Dwyer" userId="9ad26c5a65d9d365" providerId="LiveId" clId="{7800A95B-029B-4A08-B13A-EFF2AF36E373}" dt="2024-09-20T09:29:49.777" v="60" actId="1076"/>
        <pc:sldMkLst>
          <pc:docMk/>
          <pc:sldMk cId="0" sldId="288"/>
        </pc:sldMkLst>
        <pc:spChg chg="mod">
          <ac:chgData name="Triona Dwyer" userId="9ad26c5a65d9d365" providerId="LiveId" clId="{7800A95B-029B-4A08-B13A-EFF2AF36E373}" dt="2024-09-20T09:29:49.777" v="60" actId="1076"/>
          <ac:spMkLst>
            <pc:docMk/>
            <pc:sldMk cId="0" sldId="288"/>
            <ac:spMk id="41" creationId="{00000000-0000-0000-0000-000000000000}"/>
          </ac:spMkLst>
        </pc:spChg>
        <pc:spChg chg="del mod">
          <ac:chgData name="Triona Dwyer" userId="9ad26c5a65d9d365" providerId="LiveId" clId="{7800A95B-029B-4A08-B13A-EFF2AF36E373}" dt="2024-09-20T09:29:16.130" v="37" actId="478"/>
          <ac:spMkLst>
            <pc:docMk/>
            <pc:sldMk cId="0" sldId="288"/>
            <ac:spMk id="43" creationId="{00000000-0000-0000-0000-000000000000}"/>
          </ac:spMkLst>
        </pc:spChg>
        <pc:picChg chg="del mod">
          <ac:chgData name="Triona Dwyer" userId="9ad26c5a65d9d365" providerId="LiveId" clId="{7800A95B-029B-4A08-B13A-EFF2AF36E373}" dt="2024-09-20T09:29:11.112" v="35" actId="478"/>
          <ac:picMkLst>
            <pc:docMk/>
            <pc:sldMk cId="0" sldId="288"/>
            <ac:picMk id="42" creationId="{00000000-0000-0000-0000-000000000000}"/>
          </ac:picMkLst>
        </pc:picChg>
      </pc:sldChg>
      <pc:sldChg chg="modSp mod">
        <pc:chgData name="Triona Dwyer" userId="9ad26c5a65d9d365" providerId="LiveId" clId="{7800A95B-029B-4A08-B13A-EFF2AF36E373}" dt="2024-09-20T09:27:44.641" v="33" actId="14100"/>
        <pc:sldMkLst>
          <pc:docMk/>
          <pc:sldMk cId="0" sldId="289"/>
        </pc:sldMkLst>
        <pc:picChg chg="mod">
          <ac:chgData name="Triona Dwyer" userId="9ad26c5a65d9d365" providerId="LiveId" clId="{7800A95B-029B-4A08-B13A-EFF2AF36E373}" dt="2024-09-20T09:27:44.641" v="33" actId="14100"/>
          <ac:picMkLst>
            <pc:docMk/>
            <pc:sldMk cId="0" sldId="289"/>
            <ac:picMk id="43" creationId="{00000000-0000-0000-0000-000000000000}"/>
          </ac:picMkLst>
        </pc:picChg>
      </pc:sldChg>
      <pc:sldChg chg="del">
        <pc:chgData name="Triona Dwyer" userId="9ad26c5a65d9d365" providerId="LiveId" clId="{7800A95B-029B-4A08-B13A-EFF2AF36E373}" dt="2024-09-20T10:35:17.505" v="631" actId="2696"/>
        <pc:sldMkLst>
          <pc:docMk/>
          <pc:sldMk cId="0" sldId="290"/>
        </pc:sldMkLst>
      </pc:sldChg>
      <pc:sldChg chg="addSp delSp modSp mod ord">
        <pc:chgData name="Triona Dwyer" userId="9ad26c5a65d9d365" providerId="LiveId" clId="{7800A95B-029B-4A08-B13A-EFF2AF36E373}" dt="2024-09-20T10:16:37.717" v="340" actId="27309"/>
        <pc:sldMkLst>
          <pc:docMk/>
          <pc:sldMk cId="0" sldId="291"/>
        </pc:sldMkLst>
        <pc:spChg chg="mod">
          <ac:chgData name="Triona Dwyer" userId="9ad26c5a65d9d365" providerId="LiveId" clId="{7800A95B-029B-4A08-B13A-EFF2AF36E373}" dt="2024-09-20T09:32:22.642" v="119" actId="20577"/>
          <ac:spMkLst>
            <pc:docMk/>
            <pc:sldMk cId="0" sldId="291"/>
            <ac:spMk id="41" creationId="{00000000-0000-0000-0000-000000000000}"/>
          </ac:spMkLst>
        </pc:spChg>
        <pc:graphicFrameChg chg="add del modGraphic">
          <ac:chgData name="Triona Dwyer" userId="9ad26c5a65d9d365" providerId="LiveId" clId="{7800A95B-029B-4A08-B13A-EFF2AF36E373}" dt="2024-09-20T10:16:37.717" v="340" actId="27309"/>
          <ac:graphicFrameMkLst>
            <pc:docMk/>
            <pc:sldMk cId="0" sldId="291"/>
            <ac:graphicFrameMk id="48" creationId="{700A3D9B-0BC4-98F2-0674-DDF080C1DAB0}"/>
          </ac:graphicFrameMkLst>
        </pc:graphicFrameChg>
      </pc:sldChg>
      <pc:sldChg chg="addSp delSp modSp mod">
        <pc:chgData name="Triona Dwyer" userId="9ad26c5a65d9d365" providerId="LiveId" clId="{7800A95B-029B-4A08-B13A-EFF2AF36E373}" dt="2024-09-20T12:42:58.965" v="1268" actId="14100"/>
        <pc:sldMkLst>
          <pc:docMk/>
          <pc:sldMk cId="0" sldId="292"/>
        </pc:sldMkLst>
        <pc:spChg chg="mod">
          <ac:chgData name="Triona Dwyer" userId="9ad26c5a65d9d365" providerId="LiveId" clId="{7800A95B-029B-4A08-B13A-EFF2AF36E373}" dt="2024-09-20T12:42:00.740" v="1196" actId="20577"/>
          <ac:spMkLst>
            <pc:docMk/>
            <pc:sldMk cId="0" sldId="292"/>
            <ac:spMk id="49" creationId="{00000000-0000-0000-0000-000000000000}"/>
          </ac:spMkLst>
        </pc:spChg>
        <pc:spChg chg="add del mod">
          <ac:chgData name="Triona Dwyer" userId="9ad26c5a65d9d365" providerId="LiveId" clId="{7800A95B-029B-4A08-B13A-EFF2AF36E373}" dt="2024-09-20T12:41:50.881" v="1159"/>
          <ac:spMkLst>
            <pc:docMk/>
            <pc:sldMk cId="0" sldId="292"/>
            <ac:spMk id="55" creationId="{4E83ECFA-7B95-8222-8B71-9F5E3447508A}"/>
          </ac:spMkLst>
        </pc:spChg>
        <pc:spChg chg="add del mod">
          <ac:chgData name="Triona Dwyer" userId="9ad26c5a65d9d365" providerId="LiveId" clId="{7800A95B-029B-4A08-B13A-EFF2AF36E373}" dt="2024-09-20T12:42:58.965" v="1268" actId="14100"/>
          <ac:spMkLst>
            <pc:docMk/>
            <pc:sldMk cId="0" sldId="292"/>
            <ac:spMk id="56" creationId="{34A823A3-F98C-EDC3-32C3-9B454086B0FA}"/>
          </ac:spMkLst>
        </pc:spChg>
      </pc:sldChg>
      <pc:sldChg chg="del">
        <pc:chgData name="Triona Dwyer" userId="9ad26c5a65d9d365" providerId="LiveId" clId="{7800A95B-029B-4A08-B13A-EFF2AF36E373}" dt="2024-09-20T10:35:24.484" v="632" actId="2696"/>
        <pc:sldMkLst>
          <pc:docMk/>
          <pc:sldMk cId="0" sldId="293"/>
        </pc:sldMkLst>
      </pc:sldChg>
      <pc:sldChg chg="del">
        <pc:chgData name="Triona Dwyer" userId="9ad26c5a65d9d365" providerId="LiveId" clId="{7800A95B-029B-4A08-B13A-EFF2AF36E373}" dt="2024-09-20T10:35:27.136" v="633" actId="2696"/>
        <pc:sldMkLst>
          <pc:docMk/>
          <pc:sldMk cId="0" sldId="294"/>
        </pc:sldMkLst>
      </pc:sldChg>
      <pc:sldChg chg="modSp mod">
        <pc:chgData name="Triona Dwyer" userId="9ad26c5a65d9d365" providerId="LiveId" clId="{7800A95B-029B-4A08-B13A-EFF2AF36E373}" dt="2024-09-20T10:55:54.223" v="1116" actId="20577"/>
        <pc:sldMkLst>
          <pc:docMk/>
          <pc:sldMk cId="0" sldId="295"/>
        </pc:sldMkLst>
        <pc:spChg chg="mod">
          <ac:chgData name="Triona Dwyer" userId="9ad26c5a65d9d365" providerId="LiveId" clId="{7800A95B-029B-4A08-B13A-EFF2AF36E373}" dt="2024-09-20T10:55:54.223" v="1116" actId="20577"/>
          <ac:spMkLst>
            <pc:docMk/>
            <pc:sldMk cId="0" sldId="295"/>
            <ac:spMk id="43" creationId="{00000000-0000-0000-0000-000000000000}"/>
          </ac:spMkLst>
        </pc:spChg>
      </pc:sldChg>
      <pc:sldChg chg="addSp delSp modSp new mod">
        <pc:chgData name="Triona Dwyer" userId="9ad26c5a65d9d365" providerId="LiveId" clId="{7800A95B-029B-4A08-B13A-EFF2AF36E373}" dt="2024-09-20T09:50:22.450" v="303" actId="1076"/>
        <pc:sldMkLst>
          <pc:docMk/>
          <pc:sldMk cId="2002287909" sldId="297"/>
        </pc:sldMkLst>
        <pc:spChg chg="add mod">
          <ac:chgData name="Triona Dwyer" userId="9ad26c5a65d9d365" providerId="LiveId" clId="{7800A95B-029B-4A08-B13A-EFF2AF36E373}" dt="2024-09-20T09:49:58.728" v="271" actId="1076"/>
          <ac:spMkLst>
            <pc:docMk/>
            <pc:sldMk cId="2002287909" sldId="297"/>
            <ac:spMk id="2" creationId="{38B5A59D-F0A0-1CCA-6027-5A393D0BCD17}"/>
          </ac:spMkLst>
        </pc:spChg>
        <pc:spChg chg="add mod">
          <ac:chgData name="Triona Dwyer" userId="9ad26c5a65d9d365" providerId="LiveId" clId="{7800A95B-029B-4A08-B13A-EFF2AF36E373}" dt="2024-09-20T09:50:01.625" v="272" actId="1076"/>
          <ac:spMkLst>
            <pc:docMk/>
            <pc:sldMk cId="2002287909" sldId="297"/>
            <ac:spMk id="3" creationId="{F6F3D366-BA4F-04ED-8996-01EE7E1BC313}"/>
          </ac:spMkLst>
        </pc:spChg>
        <pc:spChg chg="add del mod">
          <ac:chgData name="Triona Dwyer" userId="9ad26c5a65d9d365" providerId="LiveId" clId="{7800A95B-029B-4A08-B13A-EFF2AF36E373}" dt="2024-09-20T09:50:04.152" v="273" actId="1076"/>
          <ac:spMkLst>
            <pc:docMk/>
            <pc:sldMk cId="2002287909" sldId="297"/>
            <ac:spMk id="4" creationId="{D5927D12-9B49-371D-C88E-9397345B0E2E}"/>
          </ac:spMkLst>
        </pc:spChg>
        <pc:spChg chg="add mod">
          <ac:chgData name="Triona Dwyer" userId="9ad26c5a65d9d365" providerId="LiveId" clId="{7800A95B-029B-4A08-B13A-EFF2AF36E373}" dt="2024-09-20T09:50:22.450" v="303" actId="1076"/>
          <ac:spMkLst>
            <pc:docMk/>
            <pc:sldMk cId="2002287909" sldId="297"/>
            <ac:spMk id="5" creationId="{685A66FA-0CB9-80AA-80D9-6C0295E198E7}"/>
          </ac:spMkLst>
        </pc:spChg>
      </pc:sldChg>
      <pc:sldChg chg="addSp delSp modSp mod modClrScheme delDesignElem chgLayout">
        <pc:chgData name="Triona Dwyer" userId="9ad26c5a65d9d365" providerId="LiveId" clId="{7800A95B-029B-4A08-B13A-EFF2AF36E373}" dt="2024-09-20T10:53:32.383" v="1044" actId="1076"/>
        <pc:sldMkLst>
          <pc:docMk/>
          <pc:sldMk cId="937382566" sldId="298"/>
        </pc:sldMkLst>
        <pc:spChg chg="del mod">
          <ac:chgData name="Triona Dwyer" userId="9ad26c5a65d9d365" providerId="LiveId" clId="{7800A95B-029B-4A08-B13A-EFF2AF36E373}" dt="2024-09-20T10:51:32.546" v="1034" actId="478"/>
          <ac:spMkLst>
            <pc:docMk/>
            <pc:sldMk cId="937382566" sldId="298"/>
            <ac:spMk id="2" creationId="{161D3690-4D98-41FE-81BD-0E29BB53C1A7}"/>
          </ac:spMkLst>
        </pc:spChg>
        <pc:spChg chg="add mod">
          <ac:chgData name="Triona Dwyer" userId="9ad26c5a65d9d365" providerId="LiveId" clId="{7800A95B-029B-4A08-B13A-EFF2AF36E373}" dt="2024-09-20T10:51:44.432" v="1037" actId="21"/>
          <ac:spMkLst>
            <pc:docMk/>
            <pc:sldMk cId="937382566" sldId="298"/>
            <ac:spMk id="3" creationId="{06540FF0-14B1-F27E-3D7C-3785FE47EC42}"/>
          </ac:spMkLst>
        </pc:spChg>
        <pc:spChg chg="add del mod">
          <ac:chgData name="Triona Dwyer" userId="9ad26c5a65d9d365" providerId="LiveId" clId="{7800A95B-029B-4A08-B13A-EFF2AF36E373}" dt="2024-09-20T10:51:34.186" v="1035" actId="478"/>
          <ac:spMkLst>
            <pc:docMk/>
            <pc:sldMk cId="937382566" sldId="298"/>
            <ac:spMk id="6" creationId="{9E69B6B1-BAA7-0FD9-1A8C-8A3E4CEB44B3}"/>
          </ac:spMkLst>
        </pc:spChg>
        <pc:spChg chg="add mod">
          <ac:chgData name="Triona Dwyer" userId="9ad26c5a65d9d365" providerId="LiveId" clId="{7800A95B-029B-4A08-B13A-EFF2AF36E373}" dt="2024-09-20T10:52:06.810" v="1041" actId="1076"/>
          <ac:spMkLst>
            <pc:docMk/>
            <pc:sldMk cId="937382566" sldId="298"/>
            <ac:spMk id="10" creationId="{9430AA3F-6D7B-C279-F1B8-A591A5C795E7}"/>
          </ac:spMkLst>
        </pc:spChg>
        <pc:graphicFrameChg chg="mod ord modGraphic">
          <ac:chgData name="Triona Dwyer" userId="9ad26c5a65d9d365" providerId="LiveId" clId="{7800A95B-029B-4A08-B13A-EFF2AF36E373}" dt="2024-09-20T10:53:32.383" v="1044" actId="1076"/>
          <ac:graphicFrameMkLst>
            <pc:docMk/>
            <pc:sldMk cId="937382566" sldId="298"/>
            <ac:graphicFrameMk id="5" creationId="{930186D8-9D3E-4040-919E-6D0940EEAB16}"/>
          </ac:graphicFrameMkLst>
        </pc:graphicFrameChg>
      </pc:sldChg>
      <pc:sldChg chg="ord delDesignElem">
        <pc:chgData name="Triona Dwyer" userId="9ad26c5a65d9d365" providerId="LiveId" clId="{7800A95B-029B-4A08-B13A-EFF2AF36E373}" dt="2024-09-20T09:57:37.268" v="311"/>
        <pc:sldMkLst>
          <pc:docMk/>
          <pc:sldMk cId="0" sldId="299"/>
        </pc:sldMkLst>
      </pc:sldChg>
      <pc:sldChg chg="addSp modSp new mod">
        <pc:chgData name="Triona Dwyer" userId="9ad26c5a65d9d365" providerId="LiveId" clId="{7800A95B-029B-4A08-B13A-EFF2AF36E373}" dt="2024-09-20T09:59:59.408" v="336" actId="20577"/>
        <pc:sldMkLst>
          <pc:docMk/>
          <pc:sldMk cId="4095353866" sldId="300"/>
        </pc:sldMkLst>
        <pc:spChg chg="add mod">
          <ac:chgData name="Triona Dwyer" userId="9ad26c5a65d9d365" providerId="LiveId" clId="{7800A95B-029B-4A08-B13A-EFF2AF36E373}" dt="2024-09-20T09:59:59.408" v="336" actId="20577"/>
          <ac:spMkLst>
            <pc:docMk/>
            <pc:sldMk cId="4095353866" sldId="300"/>
            <ac:spMk id="2" creationId="{5F6A93DB-FE00-BF4E-0840-C07831BB51D4}"/>
          </ac:spMkLst>
        </pc:spChg>
      </pc:sldChg>
      <pc:sldChg chg="addSp modSp new mod">
        <pc:chgData name="Triona Dwyer" userId="9ad26c5a65d9d365" providerId="LiveId" clId="{7800A95B-029B-4A08-B13A-EFF2AF36E373}" dt="2024-09-20T10:20:28.661" v="554"/>
        <pc:sldMkLst>
          <pc:docMk/>
          <pc:sldMk cId="1918910726" sldId="301"/>
        </pc:sldMkLst>
        <pc:spChg chg="add mod">
          <ac:chgData name="Triona Dwyer" userId="9ad26c5a65d9d365" providerId="LiveId" clId="{7800A95B-029B-4A08-B13A-EFF2AF36E373}" dt="2024-09-20T10:20:28.661" v="554"/>
          <ac:spMkLst>
            <pc:docMk/>
            <pc:sldMk cId="1918910726" sldId="301"/>
            <ac:spMk id="2" creationId="{D4232CF4-29F1-665E-3165-7EF56F80ACFD}"/>
          </ac:spMkLst>
        </pc:spChg>
      </pc:sldChg>
      <pc:sldChg chg="modSp">
        <pc:chgData name="Triona Dwyer" userId="9ad26c5a65d9d365" providerId="LiveId" clId="{7800A95B-029B-4A08-B13A-EFF2AF36E373}" dt="2024-09-20T10:20:48.982" v="558" actId="120"/>
        <pc:sldMkLst>
          <pc:docMk/>
          <pc:sldMk cId="0" sldId="302"/>
        </pc:sldMkLst>
        <pc:graphicFrameChg chg="mod">
          <ac:chgData name="Triona Dwyer" userId="9ad26c5a65d9d365" providerId="LiveId" clId="{7800A95B-029B-4A08-B13A-EFF2AF36E373}" dt="2024-09-20T10:20:48.982" v="558" actId="120"/>
          <ac:graphicFrameMkLst>
            <pc:docMk/>
            <pc:sldMk cId="0" sldId="302"/>
            <ac:graphicFrameMk id="83" creationId="{A9F1BF60-7486-3F46-8E1A-09450206782D}"/>
          </ac:graphicFrameMkLst>
        </pc:graphicFrameChg>
      </pc:sldChg>
      <pc:sldChg chg="delDesignElem">
        <pc:chgData name="Triona Dwyer" userId="9ad26c5a65d9d365" providerId="LiveId" clId="{7800A95B-029B-4A08-B13A-EFF2AF36E373}" dt="2024-09-20T10:21:38.250" v="560"/>
        <pc:sldMkLst>
          <pc:docMk/>
          <pc:sldMk cId="783011711" sldId="303"/>
        </pc:sldMkLst>
      </pc:sldChg>
      <pc:sldChg chg="delDesignElem">
        <pc:chgData name="Triona Dwyer" userId="9ad26c5a65d9d365" providerId="LiveId" clId="{7800A95B-029B-4A08-B13A-EFF2AF36E373}" dt="2024-09-20T10:26:07.307" v="577"/>
        <pc:sldMkLst>
          <pc:docMk/>
          <pc:sldMk cId="0" sldId="305"/>
        </pc:sldMkLst>
      </pc:sldChg>
      <pc:sldChg chg="ord delDesignElem">
        <pc:chgData name="Triona Dwyer" userId="9ad26c5a65d9d365" providerId="LiveId" clId="{7800A95B-029B-4A08-B13A-EFF2AF36E373}" dt="2024-09-20T10:33:20.510" v="622"/>
        <pc:sldMkLst>
          <pc:docMk/>
          <pc:sldMk cId="0" sldId="306"/>
        </pc:sldMkLst>
      </pc:sldChg>
      <pc:sldChg chg="addSp delSp modSp new mod">
        <pc:chgData name="Triona Dwyer" userId="9ad26c5a65d9d365" providerId="LiveId" clId="{7800A95B-029B-4A08-B13A-EFF2AF36E373}" dt="2024-09-20T10:46:42.154" v="1012" actId="22"/>
        <pc:sldMkLst>
          <pc:docMk/>
          <pc:sldMk cId="3300477840" sldId="307"/>
        </pc:sldMkLst>
        <pc:spChg chg="add mod">
          <ac:chgData name="Triona Dwyer" userId="9ad26c5a65d9d365" providerId="LiveId" clId="{7800A95B-029B-4A08-B13A-EFF2AF36E373}" dt="2024-09-20T10:43:21.023" v="1010" actId="20577"/>
          <ac:spMkLst>
            <pc:docMk/>
            <pc:sldMk cId="3300477840" sldId="307"/>
            <ac:spMk id="2" creationId="{81A66E1A-A9F1-409B-13A5-3A100093254E}"/>
          </ac:spMkLst>
        </pc:spChg>
        <pc:spChg chg="add del">
          <ac:chgData name="Triona Dwyer" userId="9ad26c5a65d9d365" providerId="LiveId" clId="{7800A95B-029B-4A08-B13A-EFF2AF36E373}" dt="2024-09-20T10:46:42.154" v="1012" actId="22"/>
          <ac:spMkLst>
            <pc:docMk/>
            <pc:sldMk cId="3300477840" sldId="307"/>
            <ac:spMk id="4" creationId="{92D56D06-D276-68BE-1984-0FD0486AEEA0}"/>
          </ac:spMkLst>
        </pc:spChg>
      </pc:sldChg>
      <pc:sldChg chg="addSp delSp modSp new mod ord">
        <pc:chgData name="Triona Dwyer" userId="9ad26c5a65d9d365" providerId="LiveId" clId="{7800A95B-029B-4A08-B13A-EFF2AF36E373}" dt="2024-09-20T17:56:50.446" v="1932" actId="20577"/>
        <pc:sldMkLst>
          <pc:docMk/>
          <pc:sldMk cId="2834242867" sldId="308"/>
        </pc:sldMkLst>
        <pc:spChg chg="add del mod">
          <ac:chgData name="Triona Dwyer" userId="9ad26c5a65d9d365" providerId="LiveId" clId="{7800A95B-029B-4A08-B13A-EFF2AF36E373}" dt="2024-09-20T10:46:59.630" v="1019" actId="478"/>
          <ac:spMkLst>
            <pc:docMk/>
            <pc:sldMk cId="2834242867" sldId="308"/>
            <ac:spMk id="3" creationId="{DED92B38-04CB-98E8-138E-F818B81907FB}"/>
          </ac:spMkLst>
        </pc:spChg>
        <pc:spChg chg="add mod">
          <ac:chgData name="Triona Dwyer" userId="9ad26c5a65d9d365" providerId="LiveId" clId="{7800A95B-029B-4A08-B13A-EFF2AF36E373}" dt="2024-09-20T17:56:50.446" v="1932" actId="20577"/>
          <ac:spMkLst>
            <pc:docMk/>
            <pc:sldMk cId="2834242867" sldId="308"/>
            <ac:spMk id="5" creationId="{CE045A27-C455-BCD3-A13A-259857D388A4}"/>
          </ac:spMkLst>
        </pc:spChg>
      </pc:sldChg>
      <pc:sldChg chg="addSp delSp modSp new mod">
        <pc:chgData name="Triona Dwyer" userId="9ad26c5a65d9d365" providerId="LiveId" clId="{7800A95B-029B-4A08-B13A-EFF2AF36E373}" dt="2024-09-22T11:02:52.326" v="2014" actId="14100"/>
        <pc:sldMkLst>
          <pc:docMk/>
          <pc:sldMk cId="1254103804" sldId="309"/>
        </pc:sldMkLst>
        <pc:spChg chg="add del mod">
          <ac:chgData name="Triona Dwyer" userId="9ad26c5a65d9d365" providerId="LiveId" clId="{7800A95B-029B-4A08-B13A-EFF2AF36E373}" dt="2024-09-20T17:52:42.664" v="1678" actId="478"/>
          <ac:spMkLst>
            <pc:docMk/>
            <pc:sldMk cId="1254103804" sldId="309"/>
            <ac:spMk id="3" creationId="{89D5736F-CF1F-426C-448D-05336E0B91CB}"/>
          </ac:spMkLst>
        </pc:spChg>
        <pc:spChg chg="add mod">
          <ac:chgData name="Triona Dwyer" userId="9ad26c5a65d9d365" providerId="LiveId" clId="{7800A95B-029B-4A08-B13A-EFF2AF36E373}" dt="2024-09-22T11:02:52.326" v="2014" actId="14100"/>
          <ac:spMkLst>
            <pc:docMk/>
            <pc:sldMk cId="1254103804" sldId="309"/>
            <ac:spMk id="4" creationId="{F3F052A6-E491-9480-B2E4-0B57EC79DC0C}"/>
          </ac:spMkLst>
        </pc:spChg>
        <pc:spChg chg="add del mod">
          <ac:chgData name="Triona Dwyer" userId="9ad26c5a65d9d365" providerId="LiveId" clId="{7800A95B-029B-4A08-B13A-EFF2AF36E373}" dt="2024-09-20T17:54:58.453" v="1807" actId="478"/>
          <ac:spMkLst>
            <pc:docMk/>
            <pc:sldMk cId="1254103804" sldId="309"/>
            <ac:spMk id="5" creationId="{B2E73C7F-04B6-0160-2B91-B9DAF505DA44}"/>
          </ac:spMkLst>
        </pc:spChg>
        <pc:spChg chg="add mod">
          <ac:chgData name="Triona Dwyer" userId="9ad26c5a65d9d365" providerId="LiveId" clId="{7800A95B-029B-4A08-B13A-EFF2AF36E373}" dt="2024-09-22T11:02:46.640" v="2012" actId="14100"/>
          <ac:spMkLst>
            <pc:docMk/>
            <pc:sldMk cId="1254103804" sldId="309"/>
            <ac:spMk id="6" creationId="{989E76F5-055B-6786-4D35-F4EEC884C368}"/>
          </ac:spMkLst>
        </pc:spChg>
      </pc:sldChg>
      <pc:sldChg chg="addSp delSp modSp new mod">
        <pc:chgData name="Triona Dwyer" userId="9ad26c5a65d9d365" providerId="LiveId" clId="{7800A95B-029B-4A08-B13A-EFF2AF36E373}" dt="2024-09-20T12:49:09.186" v="1478" actId="20577"/>
        <pc:sldMkLst>
          <pc:docMk/>
          <pc:sldMk cId="285903062" sldId="310"/>
        </pc:sldMkLst>
        <pc:spChg chg="add del">
          <ac:chgData name="Triona Dwyer" userId="9ad26c5a65d9d365" providerId="LiveId" clId="{7800A95B-029B-4A08-B13A-EFF2AF36E373}" dt="2024-09-20T12:44:35.287" v="1271" actId="11529"/>
          <ac:spMkLst>
            <pc:docMk/>
            <pc:sldMk cId="285903062" sldId="310"/>
            <ac:spMk id="2" creationId="{1F451A5F-E3EE-34E5-1C0B-E79A7840FCE4}"/>
          </ac:spMkLst>
        </pc:spChg>
        <pc:spChg chg="add mod">
          <ac:chgData name="Triona Dwyer" userId="9ad26c5a65d9d365" providerId="LiveId" clId="{7800A95B-029B-4A08-B13A-EFF2AF36E373}" dt="2024-09-20T12:48:56.434" v="1459" actId="1076"/>
          <ac:spMkLst>
            <pc:docMk/>
            <pc:sldMk cId="285903062" sldId="310"/>
            <ac:spMk id="3" creationId="{8BC66379-1E94-E63D-4399-5249F5FCF6ED}"/>
          </ac:spMkLst>
        </pc:spChg>
        <pc:spChg chg="add mod">
          <ac:chgData name="Triona Dwyer" userId="9ad26c5a65d9d365" providerId="LiveId" clId="{7800A95B-029B-4A08-B13A-EFF2AF36E373}" dt="2024-09-20T12:49:09.186" v="1478" actId="20577"/>
          <ac:spMkLst>
            <pc:docMk/>
            <pc:sldMk cId="285903062" sldId="310"/>
            <ac:spMk id="4" creationId="{365E16D4-B7A4-0D7A-CDDB-204ED1D8B68A}"/>
          </ac:spMkLst>
        </pc:spChg>
      </pc:sldChg>
      <pc:sldChg chg="addSp delSp modSp new mod">
        <pc:chgData name="Triona Dwyer" userId="9ad26c5a65d9d365" providerId="LiveId" clId="{7800A95B-029B-4A08-B13A-EFF2AF36E373}" dt="2024-09-22T11:01:53.838" v="1933" actId="20577"/>
        <pc:sldMkLst>
          <pc:docMk/>
          <pc:sldMk cId="832931139" sldId="311"/>
        </pc:sldMkLst>
        <pc:spChg chg="add del mod">
          <ac:chgData name="Triona Dwyer" userId="9ad26c5a65d9d365" providerId="LiveId" clId="{7800A95B-029B-4A08-B13A-EFF2AF36E373}" dt="2024-09-20T17:51:09.969" v="1671"/>
          <ac:spMkLst>
            <pc:docMk/>
            <pc:sldMk cId="832931139" sldId="311"/>
            <ac:spMk id="2" creationId="{7F76BE24-5DB3-00D9-0997-4F9748B9C5BC}"/>
          </ac:spMkLst>
        </pc:spChg>
        <pc:spChg chg="add del mod">
          <ac:chgData name="Triona Dwyer" userId="9ad26c5a65d9d365" providerId="LiveId" clId="{7800A95B-029B-4A08-B13A-EFF2AF36E373}" dt="2024-09-20T12:50:36.897" v="1484"/>
          <ac:spMkLst>
            <pc:docMk/>
            <pc:sldMk cId="832931139" sldId="311"/>
            <ac:spMk id="2" creationId="{92ACB3B2-05E2-D27F-CED2-5DA99DA5F60D}"/>
          </ac:spMkLst>
        </pc:spChg>
        <pc:spChg chg="add del">
          <ac:chgData name="Triona Dwyer" userId="9ad26c5a65d9d365" providerId="LiveId" clId="{7800A95B-029B-4A08-B13A-EFF2AF36E373}" dt="2024-09-20T17:50:56.712" v="1664" actId="478"/>
          <ac:spMkLst>
            <pc:docMk/>
            <pc:sldMk cId="832931139" sldId="311"/>
            <ac:spMk id="3" creationId="{49DE45B6-2CA2-0765-DE85-D6C705666C7D}"/>
          </ac:spMkLst>
        </pc:spChg>
        <pc:spChg chg="add del mod">
          <ac:chgData name="Triona Dwyer" userId="9ad26c5a65d9d365" providerId="LiveId" clId="{7800A95B-029B-4A08-B13A-EFF2AF36E373}" dt="2024-09-20T12:51:09.547" v="1487" actId="478"/>
          <ac:spMkLst>
            <pc:docMk/>
            <pc:sldMk cId="832931139" sldId="311"/>
            <ac:spMk id="3" creationId="{FDBFB12C-1C28-1B48-209E-A8C260B0E67B}"/>
          </ac:spMkLst>
        </pc:spChg>
        <pc:spChg chg="add mod">
          <ac:chgData name="Triona Dwyer" userId="9ad26c5a65d9d365" providerId="LiveId" clId="{7800A95B-029B-4A08-B13A-EFF2AF36E373}" dt="2024-09-22T11:01:53.838" v="1933" actId="20577"/>
          <ac:spMkLst>
            <pc:docMk/>
            <pc:sldMk cId="832931139" sldId="311"/>
            <ac:spMk id="4" creationId="{023A490E-5340-E5C4-A8BB-A62E5BE66499}"/>
          </ac:spMkLst>
        </pc:spChg>
        <pc:spChg chg="add mod">
          <ac:chgData name="Triona Dwyer" userId="9ad26c5a65d9d365" providerId="LiveId" clId="{7800A95B-029B-4A08-B13A-EFF2AF36E373}" dt="2024-09-20T17:51:19.377" v="1673" actId="1076"/>
          <ac:spMkLst>
            <pc:docMk/>
            <pc:sldMk cId="832931139" sldId="311"/>
            <ac:spMk id="5" creationId="{4C1511F0-A526-508A-7DC6-74B1342CB1C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A0866-8A0D-4143-9A23-5F8E93B8B97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DF4A41-E115-4CC8-83AB-C030F85A6CF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Provide users with a ready-to-use, expressive visual modeling language so they can develop and exchange meaningful models.</a:t>
          </a:r>
        </a:p>
      </dgm:t>
    </dgm:pt>
    <dgm:pt modelId="{F8599469-321B-421C-878E-1937372EB0E3}" type="parTrans" cxnId="{3569ABE3-C6A7-4307-87E7-D42B75F55886}">
      <dgm:prSet/>
      <dgm:spPr/>
      <dgm:t>
        <a:bodyPr/>
        <a:lstStyle/>
        <a:p>
          <a:endParaRPr lang="en-US"/>
        </a:p>
      </dgm:t>
    </dgm:pt>
    <dgm:pt modelId="{0EC3DC65-A12D-4C63-A86C-8834F00DF89E}" type="sibTrans" cxnId="{3569ABE3-C6A7-4307-87E7-D42B75F55886}">
      <dgm:prSet/>
      <dgm:spPr/>
      <dgm:t>
        <a:bodyPr/>
        <a:lstStyle/>
        <a:p>
          <a:endParaRPr lang="en-US"/>
        </a:p>
      </dgm:t>
    </dgm:pt>
    <dgm:pt modelId="{59979E0C-303A-4905-8648-524F4FD6E45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Be independent of speciﬁc programming languages and development processes.</a:t>
          </a:r>
        </a:p>
      </dgm:t>
    </dgm:pt>
    <dgm:pt modelId="{D1A02F23-15D3-4B7C-9328-49ABDEEC2335}" type="parTrans" cxnId="{A315E9AE-C770-4E14-935F-F35DCD7A7223}">
      <dgm:prSet/>
      <dgm:spPr/>
      <dgm:t>
        <a:bodyPr/>
        <a:lstStyle/>
        <a:p>
          <a:endParaRPr lang="en-US"/>
        </a:p>
      </dgm:t>
    </dgm:pt>
    <dgm:pt modelId="{D2C76E37-68BD-4CF1-AF71-E4B13501DA57}" type="sibTrans" cxnId="{A315E9AE-C770-4E14-935F-F35DCD7A7223}">
      <dgm:prSet/>
      <dgm:spPr/>
      <dgm:t>
        <a:bodyPr/>
        <a:lstStyle/>
        <a:p>
          <a:endParaRPr lang="en-US"/>
        </a:p>
      </dgm:t>
    </dgm:pt>
    <dgm:pt modelId="{F69F8E09-F139-41F2-91FF-4906E99F85B1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Provide a formal basis for understanding the modeling language.</a:t>
          </a:r>
        </a:p>
      </dgm:t>
    </dgm:pt>
    <dgm:pt modelId="{2BCD5567-A69B-4369-B4D2-9FA62BF3558F}" type="parTrans" cxnId="{58EC1953-1912-4536-BD38-178DD7173F5E}">
      <dgm:prSet/>
      <dgm:spPr/>
      <dgm:t>
        <a:bodyPr/>
        <a:lstStyle/>
        <a:p>
          <a:endParaRPr lang="en-US"/>
        </a:p>
      </dgm:t>
    </dgm:pt>
    <dgm:pt modelId="{1208AFE4-922C-4D07-A30D-281435B3FD90}" type="sibTrans" cxnId="{58EC1953-1912-4536-BD38-178DD7173F5E}">
      <dgm:prSet/>
      <dgm:spPr/>
      <dgm:t>
        <a:bodyPr/>
        <a:lstStyle/>
        <a:p>
          <a:endParaRPr lang="en-US"/>
        </a:p>
      </dgm:t>
    </dgm:pt>
    <dgm:pt modelId="{94ED63CA-2FEC-487C-A465-ADA5E1000AC8}" type="pres">
      <dgm:prSet presAssocID="{434A0866-8A0D-4143-9A23-5F8E93B8B97D}" presName="root" presStyleCnt="0">
        <dgm:presLayoutVars>
          <dgm:dir/>
          <dgm:resizeHandles val="exact"/>
        </dgm:presLayoutVars>
      </dgm:prSet>
      <dgm:spPr/>
    </dgm:pt>
    <dgm:pt modelId="{66BA2BB7-18F1-49AA-AD0E-28ED042FA7A7}" type="pres">
      <dgm:prSet presAssocID="{B8DF4A41-E115-4CC8-83AB-C030F85A6CF8}" presName="compNode" presStyleCnt="0"/>
      <dgm:spPr/>
    </dgm:pt>
    <dgm:pt modelId="{31D5FE34-62BB-4DF0-BFCB-4801627BF9D9}" type="pres">
      <dgm:prSet presAssocID="{B8DF4A41-E115-4CC8-83AB-C030F85A6C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 with solid fill"/>
        </a:ext>
      </dgm:extLst>
    </dgm:pt>
    <dgm:pt modelId="{ADA2BF2E-2E89-429F-817C-8C4BF23C894C}" type="pres">
      <dgm:prSet presAssocID="{B8DF4A41-E115-4CC8-83AB-C030F85A6CF8}" presName="spaceRect" presStyleCnt="0"/>
      <dgm:spPr/>
    </dgm:pt>
    <dgm:pt modelId="{9FE55EC2-AF10-4D6C-AB81-F9F592721476}" type="pres">
      <dgm:prSet presAssocID="{B8DF4A41-E115-4CC8-83AB-C030F85A6CF8}" presName="textRect" presStyleLbl="revTx" presStyleIdx="0" presStyleCnt="3">
        <dgm:presLayoutVars>
          <dgm:chMax val="1"/>
          <dgm:chPref val="1"/>
        </dgm:presLayoutVars>
      </dgm:prSet>
      <dgm:spPr/>
    </dgm:pt>
    <dgm:pt modelId="{39EFD38E-2427-4568-BDC8-87E07E3B3B97}" type="pres">
      <dgm:prSet presAssocID="{0EC3DC65-A12D-4C63-A86C-8834F00DF89E}" presName="sibTrans" presStyleCnt="0"/>
      <dgm:spPr/>
    </dgm:pt>
    <dgm:pt modelId="{056B7981-2F22-46A1-9408-1399F1A09345}" type="pres">
      <dgm:prSet presAssocID="{59979E0C-303A-4905-8648-524F4FD6E45F}" presName="compNode" presStyleCnt="0"/>
      <dgm:spPr/>
    </dgm:pt>
    <dgm:pt modelId="{F764B69C-B007-40D7-A356-B6A99F228AB3}" type="pres">
      <dgm:prSet presAssocID="{59979E0C-303A-4905-8648-524F4FD6E4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08D9FA-6D5A-4600-84FD-8C0371D6E294}" type="pres">
      <dgm:prSet presAssocID="{59979E0C-303A-4905-8648-524F4FD6E45F}" presName="spaceRect" presStyleCnt="0"/>
      <dgm:spPr/>
    </dgm:pt>
    <dgm:pt modelId="{4E54E3A5-8AEB-4774-B200-885A030D1BA7}" type="pres">
      <dgm:prSet presAssocID="{59979E0C-303A-4905-8648-524F4FD6E45F}" presName="textRect" presStyleLbl="revTx" presStyleIdx="1" presStyleCnt="3">
        <dgm:presLayoutVars>
          <dgm:chMax val="1"/>
          <dgm:chPref val="1"/>
        </dgm:presLayoutVars>
      </dgm:prSet>
      <dgm:spPr/>
    </dgm:pt>
    <dgm:pt modelId="{45B9C4F8-A5A8-4E93-B313-94DBFB0AABED}" type="pres">
      <dgm:prSet presAssocID="{D2C76E37-68BD-4CF1-AF71-E4B13501DA57}" presName="sibTrans" presStyleCnt="0"/>
      <dgm:spPr/>
    </dgm:pt>
    <dgm:pt modelId="{98A709CD-240C-42F3-8F21-811646C66459}" type="pres">
      <dgm:prSet presAssocID="{F69F8E09-F139-41F2-91FF-4906E99F85B1}" presName="compNode" presStyleCnt="0"/>
      <dgm:spPr/>
    </dgm:pt>
    <dgm:pt modelId="{0A923930-E400-4F03-98E2-4C21E3517E4F}" type="pres">
      <dgm:prSet presAssocID="{F69F8E09-F139-41F2-91FF-4906E99F85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96797B85-84B1-4A46-A22E-27E0BAD50FFB}" type="pres">
      <dgm:prSet presAssocID="{F69F8E09-F139-41F2-91FF-4906E99F85B1}" presName="spaceRect" presStyleCnt="0"/>
      <dgm:spPr/>
    </dgm:pt>
    <dgm:pt modelId="{70A8AD71-3F5E-4685-AC41-17FC9DDA74DF}" type="pres">
      <dgm:prSet presAssocID="{F69F8E09-F139-41F2-91FF-4906E99F85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75C022-A5A2-40CE-BC04-47FDADF6AA04}" type="presOf" srcId="{F69F8E09-F139-41F2-91FF-4906E99F85B1}" destId="{70A8AD71-3F5E-4685-AC41-17FC9DDA74DF}" srcOrd="0" destOrd="0" presId="urn:microsoft.com/office/officeart/2018/2/layout/IconLabelList"/>
    <dgm:cxn modelId="{58EC1953-1912-4536-BD38-178DD7173F5E}" srcId="{434A0866-8A0D-4143-9A23-5F8E93B8B97D}" destId="{F69F8E09-F139-41F2-91FF-4906E99F85B1}" srcOrd="2" destOrd="0" parTransId="{2BCD5567-A69B-4369-B4D2-9FA62BF3558F}" sibTransId="{1208AFE4-922C-4D07-A30D-281435B3FD90}"/>
    <dgm:cxn modelId="{6D594B54-6E31-4D80-80C9-C6560F23EBB1}" type="presOf" srcId="{B8DF4A41-E115-4CC8-83AB-C030F85A6CF8}" destId="{9FE55EC2-AF10-4D6C-AB81-F9F592721476}" srcOrd="0" destOrd="0" presId="urn:microsoft.com/office/officeart/2018/2/layout/IconLabelList"/>
    <dgm:cxn modelId="{A315E9AE-C770-4E14-935F-F35DCD7A7223}" srcId="{434A0866-8A0D-4143-9A23-5F8E93B8B97D}" destId="{59979E0C-303A-4905-8648-524F4FD6E45F}" srcOrd="1" destOrd="0" parTransId="{D1A02F23-15D3-4B7C-9328-49ABDEEC2335}" sibTransId="{D2C76E37-68BD-4CF1-AF71-E4B13501DA57}"/>
    <dgm:cxn modelId="{D77685D6-5990-4917-83F3-A2D4E19DA595}" type="presOf" srcId="{434A0866-8A0D-4143-9A23-5F8E93B8B97D}" destId="{94ED63CA-2FEC-487C-A465-ADA5E1000AC8}" srcOrd="0" destOrd="0" presId="urn:microsoft.com/office/officeart/2018/2/layout/IconLabelList"/>
    <dgm:cxn modelId="{3569ABE3-C6A7-4307-87E7-D42B75F55886}" srcId="{434A0866-8A0D-4143-9A23-5F8E93B8B97D}" destId="{B8DF4A41-E115-4CC8-83AB-C030F85A6CF8}" srcOrd="0" destOrd="0" parTransId="{F8599469-321B-421C-878E-1937372EB0E3}" sibTransId="{0EC3DC65-A12D-4C63-A86C-8834F00DF89E}"/>
    <dgm:cxn modelId="{EBEBFEF9-63B7-47D2-8FBE-296621EDDA67}" type="presOf" srcId="{59979E0C-303A-4905-8648-524F4FD6E45F}" destId="{4E54E3A5-8AEB-4774-B200-885A030D1BA7}" srcOrd="0" destOrd="0" presId="urn:microsoft.com/office/officeart/2018/2/layout/IconLabelList"/>
    <dgm:cxn modelId="{D69EB171-6918-4390-9F09-0E6651F5570B}" type="presParOf" srcId="{94ED63CA-2FEC-487C-A465-ADA5E1000AC8}" destId="{66BA2BB7-18F1-49AA-AD0E-28ED042FA7A7}" srcOrd="0" destOrd="0" presId="urn:microsoft.com/office/officeart/2018/2/layout/IconLabelList"/>
    <dgm:cxn modelId="{1468D73C-34D9-470B-AC0F-CD035E736DE5}" type="presParOf" srcId="{66BA2BB7-18F1-49AA-AD0E-28ED042FA7A7}" destId="{31D5FE34-62BB-4DF0-BFCB-4801627BF9D9}" srcOrd="0" destOrd="0" presId="urn:microsoft.com/office/officeart/2018/2/layout/IconLabelList"/>
    <dgm:cxn modelId="{441E206D-E6B7-47A0-A235-C34F0A7C77F8}" type="presParOf" srcId="{66BA2BB7-18F1-49AA-AD0E-28ED042FA7A7}" destId="{ADA2BF2E-2E89-429F-817C-8C4BF23C894C}" srcOrd="1" destOrd="0" presId="urn:microsoft.com/office/officeart/2018/2/layout/IconLabelList"/>
    <dgm:cxn modelId="{2D3BA21C-8404-4725-AF14-E66222A93F58}" type="presParOf" srcId="{66BA2BB7-18F1-49AA-AD0E-28ED042FA7A7}" destId="{9FE55EC2-AF10-4D6C-AB81-F9F592721476}" srcOrd="2" destOrd="0" presId="urn:microsoft.com/office/officeart/2018/2/layout/IconLabelList"/>
    <dgm:cxn modelId="{733C37F1-A3D7-46E2-82A6-E7E04A5EA6BD}" type="presParOf" srcId="{94ED63CA-2FEC-487C-A465-ADA5E1000AC8}" destId="{39EFD38E-2427-4568-BDC8-87E07E3B3B97}" srcOrd="1" destOrd="0" presId="urn:microsoft.com/office/officeart/2018/2/layout/IconLabelList"/>
    <dgm:cxn modelId="{8B326200-3D81-4556-A504-4936D13AB8D2}" type="presParOf" srcId="{94ED63CA-2FEC-487C-A465-ADA5E1000AC8}" destId="{056B7981-2F22-46A1-9408-1399F1A09345}" srcOrd="2" destOrd="0" presId="urn:microsoft.com/office/officeart/2018/2/layout/IconLabelList"/>
    <dgm:cxn modelId="{AD69EB9E-0826-4074-A7DC-D4DA381B3063}" type="presParOf" srcId="{056B7981-2F22-46A1-9408-1399F1A09345}" destId="{F764B69C-B007-40D7-A356-B6A99F228AB3}" srcOrd="0" destOrd="0" presId="urn:microsoft.com/office/officeart/2018/2/layout/IconLabelList"/>
    <dgm:cxn modelId="{4EC80635-EC3E-4835-9413-454E017CA16A}" type="presParOf" srcId="{056B7981-2F22-46A1-9408-1399F1A09345}" destId="{2708D9FA-6D5A-4600-84FD-8C0371D6E294}" srcOrd="1" destOrd="0" presId="urn:microsoft.com/office/officeart/2018/2/layout/IconLabelList"/>
    <dgm:cxn modelId="{3E2556F8-4955-4B10-B5C6-6A5736400CB2}" type="presParOf" srcId="{056B7981-2F22-46A1-9408-1399F1A09345}" destId="{4E54E3A5-8AEB-4774-B200-885A030D1BA7}" srcOrd="2" destOrd="0" presId="urn:microsoft.com/office/officeart/2018/2/layout/IconLabelList"/>
    <dgm:cxn modelId="{0A271133-1BCA-46EA-91E6-EBD943AD76C4}" type="presParOf" srcId="{94ED63CA-2FEC-487C-A465-ADA5E1000AC8}" destId="{45B9C4F8-A5A8-4E93-B313-94DBFB0AABED}" srcOrd="3" destOrd="0" presId="urn:microsoft.com/office/officeart/2018/2/layout/IconLabelList"/>
    <dgm:cxn modelId="{DA683F6C-122D-445C-8AC8-DB5FAD17C3B7}" type="presParOf" srcId="{94ED63CA-2FEC-487C-A465-ADA5E1000AC8}" destId="{98A709CD-240C-42F3-8F21-811646C66459}" srcOrd="4" destOrd="0" presId="urn:microsoft.com/office/officeart/2018/2/layout/IconLabelList"/>
    <dgm:cxn modelId="{FD73CA25-0018-4BD1-97AC-BA4C719383AD}" type="presParOf" srcId="{98A709CD-240C-42F3-8F21-811646C66459}" destId="{0A923930-E400-4F03-98E2-4C21E3517E4F}" srcOrd="0" destOrd="0" presId="urn:microsoft.com/office/officeart/2018/2/layout/IconLabelList"/>
    <dgm:cxn modelId="{F5E508E5-6DA6-4C34-A6E1-110C9163B51C}" type="presParOf" srcId="{98A709CD-240C-42F3-8F21-811646C66459}" destId="{96797B85-84B1-4A46-A22E-27E0BAD50FFB}" srcOrd="1" destOrd="0" presId="urn:microsoft.com/office/officeart/2018/2/layout/IconLabelList"/>
    <dgm:cxn modelId="{C46FE11F-4807-4B1E-BA2E-481C1BBBD4AC}" type="presParOf" srcId="{98A709CD-240C-42F3-8F21-811646C66459}" destId="{70A8AD71-3F5E-4685-AC41-17FC9DDA74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4A0866-8A0D-4143-9A23-5F8E93B8B9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979E0C-303A-4905-8648-524F4FD6E45F}">
      <dgm:prSet/>
      <dgm:spPr/>
      <dgm:t>
        <a:bodyPr/>
        <a:lstStyle/>
        <a:p>
          <a:r>
            <a:rPr lang="en-US"/>
            <a:t>Create Designs and permit review and iteration of the designs</a:t>
          </a:r>
        </a:p>
      </dgm:t>
    </dgm:pt>
    <dgm:pt modelId="{D1A02F23-15D3-4B7C-9328-49ABDEEC2335}" type="parTrans" cxnId="{A315E9AE-C770-4E14-935F-F35DCD7A7223}">
      <dgm:prSet/>
      <dgm:spPr/>
      <dgm:t>
        <a:bodyPr/>
        <a:lstStyle/>
        <a:p>
          <a:endParaRPr lang="en-US"/>
        </a:p>
      </dgm:t>
    </dgm:pt>
    <dgm:pt modelId="{D2C76E37-68BD-4CF1-AF71-E4B13501DA57}" type="sibTrans" cxnId="{A315E9AE-C770-4E14-935F-F35DCD7A7223}">
      <dgm:prSet/>
      <dgm:spPr/>
      <dgm:t>
        <a:bodyPr/>
        <a:lstStyle/>
        <a:p>
          <a:endParaRPr lang="en-US"/>
        </a:p>
      </dgm:t>
    </dgm:pt>
    <dgm:pt modelId="{6F2D61C1-38BC-49A2-A692-226D126A1433}">
      <dgm:prSet/>
      <dgm:spPr/>
      <dgm:t>
        <a:bodyPr/>
        <a:lstStyle/>
        <a:p>
          <a:r>
            <a:rPr lang="en-US"/>
            <a:t>Provide Abstraction </a:t>
          </a:r>
        </a:p>
      </dgm:t>
    </dgm:pt>
    <dgm:pt modelId="{463CD7A3-43E4-4AEA-9D10-623172419835}" type="parTrans" cxnId="{0FC696A2-C829-4960-8C51-DB3DF712F33A}">
      <dgm:prSet/>
      <dgm:spPr/>
      <dgm:t>
        <a:bodyPr/>
        <a:lstStyle/>
        <a:p>
          <a:endParaRPr lang="en-IE"/>
        </a:p>
      </dgm:t>
    </dgm:pt>
    <dgm:pt modelId="{D6532188-6DBB-4862-BC60-556EFB3D60CB}" type="sibTrans" cxnId="{0FC696A2-C829-4960-8C51-DB3DF712F33A}">
      <dgm:prSet/>
      <dgm:spPr/>
      <dgm:t>
        <a:bodyPr/>
        <a:lstStyle/>
        <a:p>
          <a:endParaRPr lang="en-IE"/>
        </a:p>
      </dgm:t>
    </dgm:pt>
    <dgm:pt modelId="{30B4768C-01FD-4C05-9567-5152EFD5D6C3}">
      <dgm:prSet/>
      <dgm:spPr/>
      <dgm:t>
        <a:bodyPr/>
        <a:lstStyle/>
        <a:p>
          <a:r>
            <a:rPr lang="en-US"/>
            <a:t>Standard notation that is understandable by clients and users  </a:t>
          </a:r>
        </a:p>
      </dgm:t>
    </dgm:pt>
    <dgm:pt modelId="{F19C522F-90D1-4298-9BFC-157B8D513406}" type="parTrans" cxnId="{8753A7A3-74C1-43CC-8AAE-B0AACB108C2B}">
      <dgm:prSet/>
      <dgm:spPr/>
      <dgm:t>
        <a:bodyPr/>
        <a:lstStyle/>
        <a:p>
          <a:endParaRPr lang="en-IE"/>
        </a:p>
      </dgm:t>
    </dgm:pt>
    <dgm:pt modelId="{3DE60E01-39BD-4A0F-AD9F-84CE90D76332}" type="sibTrans" cxnId="{8753A7A3-74C1-43CC-8AAE-B0AACB108C2B}">
      <dgm:prSet/>
      <dgm:spPr/>
      <dgm:t>
        <a:bodyPr/>
        <a:lstStyle/>
        <a:p>
          <a:endParaRPr lang="en-IE"/>
        </a:p>
      </dgm:t>
    </dgm:pt>
    <dgm:pt modelId="{2BFCADC4-A63E-47C5-9C11-8402A8E0CD97}">
      <dgm:prSet/>
      <dgm:spPr/>
      <dgm:t>
        <a:bodyPr/>
        <a:lstStyle/>
        <a:p>
          <a:r>
            <a:rPr lang="en-US"/>
            <a:t>Document the system</a:t>
          </a:r>
        </a:p>
      </dgm:t>
    </dgm:pt>
    <dgm:pt modelId="{82338DF5-F446-442C-AD53-0F5F47813761}" type="parTrans" cxnId="{FF6D08E2-BAE9-4A00-9BC8-8EC3C6ACF8A6}">
      <dgm:prSet/>
      <dgm:spPr/>
      <dgm:t>
        <a:bodyPr/>
        <a:lstStyle/>
        <a:p>
          <a:endParaRPr lang="en-IE"/>
        </a:p>
      </dgm:t>
    </dgm:pt>
    <dgm:pt modelId="{9C20C84D-DD2A-4B70-9596-C7BCCE5F3C7C}" type="sibTrans" cxnId="{FF6D08E2-BAE9-4A00-9BC8-8EC3C6ACF8A6}">
      <dgm:prSet/>
      <dgm:spPr/>
      <dgm:t>
        <a:bodyPr/>
        <a:lstStyle/>
        <a:p>
          <a:endParaRPr lang="en-IE"/>
        </a:p>
      </dgm:t>
    </dgm:pt>
    <dgm:pt modelId="{94ED63CA-2FEC-487C-A465-ADA5E1000AC8}" type="pres">
      <dgm:prSet presAssocID="{434A0866-8A0D-4143-9A23-5F8E93B8B97D}" presName="root" presStyleCnt="0">
        <dgm:presLayoutVars>
          <dgm:dir/>
          <dgm:resizeHandles val="exact"/>
        </dgm:presLayoutVars>
      </dgm:prSet>
      <dgm:spPr/>
    </dgm:pt>
    <dgm:pt modelId="{056B7981-2F22-46A1-9408-1399F1A09345}" type="pres">
      <dgm:prSet presAssocID="{59979E0C-303A-4905-8648-524F4FD6E45F}" presName="compNode" presStyleCnt="0"/>
      <dgm:spPr/>
    </dgm:pt>
    <dgm:pt modelId="{F764B69C-B007-40D7-A356-B6A99F228AB3}" type="pres">
      <dgm:prSet presAssocID="{59979E0C-303A-4905-8648-524F4FD6E4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hitecture with solid fill"/>
        </a:ext>
      </dgm:extLst>
    </dgm:pt>
    <dgm:pt modelId="{2708D9FA-6D5A-4600-84FD-8C0371D6E294}" type="pres">
      <dgm:prSet presAssocID="{59979E0C-303A-4905-8648-524F4FD6E45F}" presName="spaceRect" presStyleCnt="0"/>
      <dgm:spPr/>
    </dgm:pt>
    <dgm:pt modelId="{4E54E3A5-8AEB-4774-B200-885A030D1BA7}" type="pres">
      <dgm:prSet presAssocID="{59979E0C-303A-4905-8648-524F4FD6E45F}" presName="textRect" presStyleLbl="revTx" presStyleIdx="0" presStyleCnt="4">
        <dgm:presLayoutVars>
          <dgm:chMax val="1"/>
          <dgm:chPref val="1"/>
        </dgm:presLayoutVars>
      </dgm:prSet>
      <dgm:spPr/>
    </dgm:pt>
    <dgm:pt modelId="{45B9C4F8-A5A8-4E93-B313-94DBFB0AABED}" type="pres">
      <dgm:prSet presAssocID="{D2C76E37-68BD-4CF1-AF71-E4B13501DA57}" presName="sibTrans" presStyleCnt="0"/>
      <dgm:spPr/>
    </dgm:pt>
    <dgm:pt modelId="{C6498B77-7337-4F72-9898-3F5751EDB6E3}" type="pres">
      <dgm:prSet presAssocID="{6F2D61C1-38BC-49A2-A692-226D126A1433}" presName="compNode" presStyleCnt="0"/>
      <dgm:spPr/>
    </dgm:pt>
    <dgm:pt modelId="{F9FF9AFB-01EE-41DC-955F-5B02D7A72FAE}" type="pres">
      <dgm:prSet presAssocID="{6F2D61C1-38BC-49A2-A692-226D126A14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6E54512B-5CCD-402B-9D45-94A2C303867B}" type="pres">
      <dgm:prSet presAssocID="{6F2D61C1-38BC-49A2-A692-226D126A1433}" presName="spaceRect" presStyleCnt="0"/>
      <dgm:spPr/>
    </dgm:pt>
    <dgm:pt modelId="{37FEA03C-281E-4F47-94D1-5CF872FF97F9}" type="pres">
      <dgm:prSet presAssocID="{6F2D61C1-38BC-49A2-A692-226D126A1433}" presName="textRect" presStyleLbl="revTx" presStyleIdx="1" presStyleCnt="4">
        <dgm:presLayoutVars>
          <dgm:chMax val="1"/>
          <dgm:chPref val="1"/>
        </dgm:presLayoutVars>
      </dgm:prSet>
      <dgm:spPr/>
    </dgm:pt>
    <dgm:pt modelId="{CBCDD31A-3412-44F4-9134-C2C38AF05539}" type="pres">
      <dgm:prSet presAssocID="{D6532188-6DBB-4862-BC60-556EFB3D60CB}" presName="sibTrans" presStyleCnt="0"/>
      <dgm:spPr/>
    </dgm:pt>
    <dgm:pt modelId="{9CC6E2E0-DEC7-4901-AEB4-26CD7AA123AC}" type="pres">
      <dgm:prSet presAssocID="{2BFCADC4-A63E-47C5-9C11-8402A8E0CD97}" presName="compNode" presStyleCnt="0"/>
      <dgm:spPr/>
    </dgm:pt>
    <dgm:pt modelId="{6A553E8A-6061-4519-8E1E-EC58017DF5A6}" type="pres">
      <dgm:prSet presAssocID="{2BFCADC4-A63E-47C5-9C11-8402A8E0CD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50C49208-241B-4B6D-80B3-81EF3B696959}" type="pres">
      <dgm:prSet presAssocID="{2BFCADC4-A63E-47C5-9C11-8402A8E0CD97}" presName="spaceRect" presStyleCnt="0"/>
      <dgm:spPr/>
    </dgm:pt>
    <dgm:pt modelId="{1C80588D-38C3-4CC2-A174-34CA22AEEA7F}" type="pres">
      <dgm:prSet presAssocID="{2BFCADC4-A63E-47C5-9C11-8402A8E0CD97}" presName="textRect" presStyleLbl="revTx" presStyleIdx="2" presStyleCnt="4">
        <dgm:presLayoutVars>
          <dgm:chMax val="1"/>
          <dgm:chPref val="1"/>
        </dgm:presLayoutVars>
      </dgm:prSet>
      <dgm:spPr/>
    </dgm:pt>
    <dgm:pt modelId="{733E6525-F44D-4E83-A4DA-18B7959AE683}" type="pres">
      <dgm:prSet presAssocID="{9C20C84D-DD2A-4B70-9596-C7BCCE5F3C7C}" presName="sibTrans" presStyleCnt="0"/>
      <dgm:spPr/>
    </dgm:pt>
    <dgm:pt modelId="{45702A1A-AE54-40D1-A045-F2B3D4F5CFB2}" type="pres">
      <dgm:prSet presAssocID="{30B4768C-01FD-4C05-9567-5152EFD5D6C3}" presName="compNode" presStyleCnt="0"/>
      <dgm:spPr/>
    </dgm:pt>
    <dgm:pt modelId="{2D48C8A7-B696-421E-93B8-A00390099FBE}" type="pres">
      <dgm:prSet presAssocID="{30B4768C-01FD-4C05-9567-5152EFD5D6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822ECE28-5DB3-4C17-9084-F1617B5DCF67}" type="pres">
      <dgm:prSet presAssocID="{30B4768C-01FD-4C05-9567-5152EFD5D6C3}" presName="spaceRect" presStyleCnt="0"/>
      <dgm:spPr/>
    </dgm:pt>
    <dgm:pt modelId="{28325647-61EF-4F66-BBCD-73DEDA5DD211}" type="pres">
      <dgm:prSet presAssocID="{30B4768C-01FD-4C05-9567-5152EFD5D6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9A1D14-2630-4264-A34C-B101195831A0}" type="presOf" srcId="{6F2D61C1-38BC-49A2-A692-226D126A1433}" destId="{37FEA03C-281E-4F47-94D1-5CF872FF97F9}" srcOrd="0" destOrd="0" presId="urn:microsoft.com/office/officeart/2018/2/layout/IconLabelList"/>
    <dgm:cxn modelId="{899B1086-6950-4DBA-9157-AE598724D8CC}" type="presOf" srcId="{30B4768C-01FD-4C05-9567-5152EFD5D6C3}" destId="{28325647-61EF-4F66-BBCD-73DEDA5DD211}" srcOrd="0" destOrd="0" presId="urn:microsoft.com/office/officeart/2018/2/layout/IconLabelList"/>
    <dgm:cxn modelId="{0FC696A2-C829-4960-8C51-DB3DF712F33A}" srcId="{434A0866-8A0D-4143-9A23-5F8E93B8B97D}" destId="{6F2D61C1-38BC-49A2-A692-226D126A1433}" srcOrd="1" destOrd="0" parTransId="{463CD7A3-43E4-4AEA-9D10-623172419835}" sibTransId="{D6532188-6DBB-4862-BC60-556EFB3D60CB}"/>
    <dgm:cxn modelId="{8753A7A3-74C1-43CC-8AAE-B0AACB108C2B}" srcId="{434A0866-8A0D-4143-9A23-5F8E93B8B97D}" destId="{30B4768C-01FD-4C05-9567-5152EFD5D6C3}" srcOrd="3" destOrd="0" parTransId="{F19C522F-90D1-4298-9BFC-157B8D513406}" sibTransId="{3DE60E01-39BD-4A0F-AD9F-84CE90D76332}"/>
    <dgm:cxn modelId="{A315E9AE-C770-4E14-935F-F35DCD7A7223}" srcId="{434A0866-8A0D-4143-9A23-5F8E93B8B97D}" destId="{59979E0C-303A-4905-8648-524F4FD6E45F}" srcOrd="0" destOrd="0" parTransId="{D1A02F23-15D3-4B7C-9328-49ABDEEC2335}" sibTransId="{D2C76E37-68BD-4CF1-AF71-E4B13501DA57}"/>
    <dgm:cxn modelId="{D77685D6-5990-4917-83F3-A2D4E19DA595}" type="presOf" srcId="{434A0866-8A0D-4143-9A23-5F8E93B8B97D}" destId="{94ED63CA-2FEC-487C-A465-ADA5E1000AC8}" srcOrd="0" destOrd="0" presId="urn:microsoft.com/office/officeart/2018/2/layout/IconLabelList"/>
    <dgm:cxn modelId="{FF6D08E2-BAE9-4A00-9BC8-8EC3C6ACF8A6}" srcId="{434A0866-8A0D-4143-9A23-5F8E93B8B97D}" destId="{2BFCADC4-A63E-47C5-9C11-8402A8E0CD97}" srcOrd="2" destOrd="0" parTransId="{82338DF5-F446-442C-AD53-0F5F47813761}" sibTransId="{9C20C84D-DD2A-4B70-9596-C7BCCE5F3C7C}"/>
    <dgm:cxn modelId="{B0272CE5-5579-4F94-B8D3-8239CD8702A6}" type="presOf" srcId="{2BFCADC4-A63E-47C5-9C11-8402A8E0CD97}" destId="{1C80588D-38C3-4CC2-A174-34CA22AEEA7F}" srcOrd="0" destOrd="0" presId="urn:microsoft.com/office/officeart/2018/2/layout/IconLabelList"/>
    <dgm:cxn modelId="{EBEBFEF9-63B7-47D2-8FBE-296621EDDA67}" type="presOf" srcId="{59979E0C-303A-4905-8648-524F4FD6E45F}" destId="{4E54E3A5-8AEB-4774-B200-885A030D1BA7}" srcOrd="0" destOrd="0" presId="urn:microsoft.com/office/officeart/2018/2/layout/IconLabelList"/>
    <dgm:cxn modelId="{8B326200-3D81-4556-A504-4936D13AB8D2}" type="presParOf" srcId="{94ED63CA-2FEC-487C-A465-ADA5E1000AC8}" destId="{056B7981-2F22-46A1-9408-1399F1A09345}" srcOrd="0" destOrd="0" presId="urn:microsoft.com/office/officeart/2018/2/layout/IconLabelList"/>
    <dgm:cxn modelId="{AD69EB9E-0826-4074-A7DC-D4DA381B3063}" type="presParOf" srcId="{056B7981-2F22-46A1-9408-1399F1A09345}" destId="{F764B69C-B007-40D7-A356-B6A99F228AB3}" srcOrd="0" destOrd="0" presId="urn:microsoft.com/office/officeart/2018/2/layout/IconLabelList"/>
    <dgm:cxn modelId="{4EC80635-EC3E-4835-9413-454E017CA16A}" type="presParOf" srcId="{056B7981-2F22-46A1-9408-1399F1A09345}" destId="{2708D9FA-6D5A-4600-84FD-8C0371D6E294}" srcOrd="1" destOrd="0" presId="urn:microsoft.com/office/officeart/2018/2/layout/IconLabelList"/>
    <dgm:cxn modelId="{3E2556F8-4955-4B10-B5C6-6A5736400CB2}" type="presParOf" srcId="{056B7981-2F22-46A1-9408-1399F1A09345}" destId="{4E54E3A5-8AEB-4774-B200-885A030D1BA7}" srcOrd="2" destOrd="0" presId="urn:microsoft.com/office/officeart/2018/2/layout/IconLabelList"/>
    <dgm:cxn modelId="{0A271133-1BCA-46EA-91E6-EBD943AD76C4}" type="presParOf" srcId="{94ED63CA-2FEC-487C-A465-ADA5E1000AC8}" destId="{45B9C4F8-A5A8-4E93-B313-94DBFB0AABED}" srcOrd="1" destOrd="0" presId="urn:microsoft.com/office/officeart/2018/2/layout/IconLabelList"/>
    <dgm:cxn modelId="{206AE76D-30FA-4C0B-871B-183327AD03A7}" type="presParOf" srcId="{94ED63CA-2FEC-487C-A465-ADA5E1000AC8}" destId="{C6498B77-7337-4F72-9898-3F5751EDB6E3}" srcOrd="2" destOrd="0" presId="urn:microsoft.com/office/officeart/2018/2/layout/IconLabelList"/>
    <dgm:cxn modelId="{9A1477CE-3EE3-4AEA-A3A0-83B8E83D59DC}" type="presParOf" srcId="{C6498B77-7337-4F72-9898-3F5751EDB6E3}" destId="{F9FF9AFB-01EE-41DC-955F-5B02D7A72FAE}" srcOrd="0" destOrd="0" presId="urn:microsoft.com/office/officeart/2018/2/layout/IconLabelList"/>
    <dgm:cxn modelId="{AC128B17-C7D4-4745-93A7-13D3ED28ACCE}" type="presParOf" srcId="{C6498B77-7337-4F72-9898-3F5751EDB6E3}" destId="{6E54512B-5CCD-402B-9D45-94A2C303867B}" srcOrd="1" destOrd="0" presId="urn:microsoft.com/office/officeart/2018/2/layout/IconLabelList"/>
    <dgm:cxn modelId="{D6D1358B-4476-4963-8BB6-B760AC2517E6}" type="presParOf" srcId="{C6498B77-7337-4F72-9898-3F5751EDB6E3}" destId="{37FEA03C-281E-4F47-94D1-5CF872FF97F9}" srcOrd="2" destOrd="0" presId="urn:microsoft.com/office/officeart/2018/2/layout/IconLabelList"/>
    <dgm:cxn modelId="{30A1D9B0-ECCD-433F-A758-C22E79434AC9}" type="presParOf" srcId="{94ED63CA-2FEC-487C-A465-ADA5E1000AC8}" destId="{CBCDD31A-3412-44F4-9134-C2C38AF05539}" srcOrd="3" destOrd="0" presId="urn:microsoft.com/office/officeart/2018/2/layout/IconLabelList"/>
    <dgm:cxn modelId="{6DCD1BB8-2E8E-4864-9A95-3D28BE24CA67}" type="presParOf" srcId="{94ED63CA-2FEC-487C-A465-ADA5E1000AC8}" destId="{9CC6E2E0-DEC7-4901-AEB4-26CD7AA123AC}" srcOrd="4" destOrd="0" presId="urn:microsoft.com/office/officeart/2018/2/layout/IconLabelList"/>
    <dgm:cxn modelId="{C1B62335-0F0A-49A6-ADFA-E5BE13D412C7}" type="presParOf" srcId="{9CC6E2E0-DEC7-4901-AEB4-26CD7AA123AC}" destId="{6A553E8A-6061-4519-8E1E-EC58017DF5A6}" srcOrd="0" destOrd="0" presId="urn:microsoft.com/office/officeart/2018/2/layout/IconLabelList"/>
    <dgm:cxn modelId="{36285288-8EC5-4398-99B5-4C93DC5B8052}" type="presParOf" srcId="{9CC6E2E0-DEC7-4901-AEB4-26CD7AA123AC}" destId="{50C49208-241B-4B6D-80B3-81EF3B696959}" srcOrd="1" destOrd="0" presId="urn:microsoft.com/office/officeart/2018/2/layout/IconLabelList"/>
    <dgm:cxn modelId="{BEBA511B-0ACC-464F-B368-ECB2D9E17611}" type="presParOf" srcId="{9CC6E2E0-DEC7-4901-AEB4-26CD7AA123AC}" destId="{1C80588D-38C3-4CC2-A174-34CA22AEEA7F}" srcOrd="2" destOrd="0" presId="urn:microsoft.com/office/officeart/2018/2/layout/IconLabelList"/>
    <dgm:cxn modelId="{10CCD33D-A3FC-478F-9F9C-BD25E032EFD8}" type="presParOf" srcId="{94ED63CA-2FEC-487C-A465-ADA5E1000AC8}" destId="{733E6525-F44D-4E83-A4DA-18B7959AE683}" srcOrd="5" destOrd="0" presId="urn:microsoft.com/office/officeart/2018/2/layout/IconLabelList"/>
    <dgm:cxn modelId="{D39BDCC7-D1AD-43AF-8598-A453493390DF}" type="presParOf" srcId="{94ED63CA-2FEC-487C-A465-ADA5E1000AC8}" destId="{45702A1A-AE54-40D1-A045-F2B3D4F5CFB2}" srcOrd="6" destOrd="0" presId="urn:microsoft.com/office/officeart/2018/2/layout/IconLabelList"/>
    <dgm:cxn modelId="{C4B88AA1-932B-4779-BD82-8C570086F476}" type="presParOf" srcId="{45702A1A-AE54-40D1-A045-F2B3D4F5CFB2}" destId="{2D48C8A7-B696-421E-93B8-A00390099FBE}" srcOrd="0" destOrd="0" presId="urn:microsoft.com/office/officeart/2018/2/layout/IconLabelList"/>
    <dgm:cxn modelId="{E57447F2-5649-46A1-94BA-41C9AEF9A6CF}" type="presParOf" srcId="{45702A1A-AE54-40D1-A045-F2B3D4F5CFB2}" destId="{822ECE28-5DB3-4C17-9084-F1617B5DCF67}" srcOrd="1" destOrd="0" presId="urn:microsoft.com/office/officeart/2018/2/layout/IconLabelList"/>
    <dgm:cxn modelId="{FE8FBF58-A7D3-41D3-A470-7A08B618587E}" type="presParOf" srcId="{45702A1A-AE54-40D1-A045-F2B3D4F5CFB2}" destId="{28325647-61EF-4F66-BBCD-73DEDA5DD2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A9BD7A-66DB-4C79-AB87-2C50664CC58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92B0043-A50B-4DF2-A75A-94249F78405E}">
      <dgm:prSet/>
      <dgm:spPr/>
      <dgm:t>
        <a:bodyPr/>
        <a:lstStyle/>
        <a:p>
          <a:r>
            <a:rPr lang="en-US"/>
            <a:t>A Use Case represents one way to use the system by an </a:t>
          </a:r>
          <a:r>
            <a:rPr lang="en-US" b="1"/>
            <a:t>actor</a:t>
          </a:r>
          <a:endParaRPr lang="en-US"/>
        </a:p>
      </dgm:t>
    </dgm:pt>
    <dgm:pt modelId="{C7A8C137-D179-4729-90B1-B920D131857C}" type="parTrans" cxnId="{9892ECB5-FC7C-4EDB-90A4-9659D01A18E0}">
      <dgm:prSet/>
      <dgm:spPr/>
      <dgm:t>
        <a:bodyPr/>
        <a:lstStyle/>
        <a:p>
          <a:endParaRPr lang="en-US"/>
        </a:p>
      </dgm:t>
    </dgm:pt>
    <dgm:pt modelId="{0DB51EC6-FB04-4131-81BA-9CCBD537D92F}" type="sibTrans" cxnId="{9892ECB5-FC7C-4EDB-90A4-9659D01A18E0}">
      <dgm:prSet/>
      <dgm:spPr/>
      <dgm:t>
        <a:bodyPr/>
        <a:lstStyle/>
        <a:p>
          <a:endParaRPr lang="en-US"/>
        </a:p>
      </dgm:t>
    </dgm:pt>
    <dgm:pt modelId="{017C7F3F-B1D5-4D78-BA50-42E37EFA266F}">
      <dgm:prSet/>
      <dgm:spPr/>
      <dgm:t>
        <a:bodyPr/>
        <a:lstStyle/>
        <a:p>
          <a:r>
            <a:rPr lang="en-US"/>
            <a:t>A Use Case describes the dialogue between an Actor and the system.</a:t>
          </a:r>
        </a:p>
      </dgm:t>
    </dgm:pt>
    <dgm:pt modelId="{2C54DDB4-A0F1-41CF-B68E-8A33C5344B43}" type="parTrans" cxnId="{DDE24B86-362F-45DD-A3BC-2E5C17807CC4}">
      <dgm:prSet/>
      <dgm:spPr/>
      <dgm:t>
        <a:bodyPr/>
        <a:lstStyle/>
        <a:p>
          <a:endParaRPr lang="en-US"/>
        </a:p>
      </dgm:t>
    </dgm:pt>
    <dgm:pt modelId="{D3BD7B8B-899B-4E5A-9EB9-27107F45A5D0}" type="sibTrans" cxnId="{DDE24B86-362F-45DD-A3BC-2E5C17807CC4}">
      <dgm:prSet/>
      <dgm:spPr/>
      <dgm:t>
        <a:bodyPr/>
        <a:lstStyle/>
        <a:p>
          <a:endParaRPr lang="en-US"/>
        </a:p>
      </dgm:t>
    </dgm:pt>
    <dgm:pt modelId="{094CB681-FD92-4E5A-84E3-10D946FEA8E1}">
      <dgm:prSet/>
      <dgm:spPr/>
      <dgm:t>
        <a:bodyPr/>
        <a:lstStyle/>
        <a:p>
          <a:r>
            <a:rPr lang="en-US"/>
            <a:t>It describes what the system does in response to actions the Actor takes.</a:t>
          </a:r>
        </a:p>
      </dgm:t>
    </dgm:pt>
    <dgm:pt modelId="{ADFBDE99-B3C6-4B24-9631-991E11DE3C6B}" type="parTrans" cxnId="{3C3C917E-74AB-4B7F-8F65-7F202C3E1826}">
      <dgm:prSet/>
      <dgm:spPr/>
      <dgm:t>
        <a:bodyPr/>
        <a:lstStyle/>
        <a:p>
          <a:endParaRPr lang="en-US"/>
        </a:p>
      </dgm:t>
    </dgm:pt>
    <dgm:pt modelId="{E43055D3-2AFE-4BD7-9107-18B11F0B4BC8}" type="sibTrans" cxnId="{3C3C917E-74AB-4B7F-8F65-7F202C3E1826}">
      <dgm:prSet/>
      <dgm:spPr/>
      <dgm:t>
        <a:bodyPr/>
        <a:lstStyle/>
        <a:p>
          <a:endParaRPr lang="en-US"/>
        </a:p>
      </dgm:t>
    </dgm:pt>
    <dgm:pt modelId="{67EA236C-C815-4A38-859D-9493CD5E112F}">
      <dgm:prSet/>
      <dgm:spPr/>
      <dgm:t>
        <a:bodyPr/>
        <a:lstStyle/>
        <a:p>
          <a:r>
            <a:rPr lang="en-US"/>
            <a:t>It provides meaningful, measurable value to a speciﬁc Actor.</a:t>
          </a:r>
        </a:p>
      </dgm:t>
    </dgm:pt>
    <dgm:pt modelId="{4D36EE0D-F55D-457A-BB9E-D7E594D94420}" type="parTrans" cxnId="{932DBC1B-36E5-46C8-BE8D-1A4A2632F86C}">
      <dgm:prSet/>
      <dgm:spPr/>
      <dgm:t>
        <a:bodyPr/>
        <a:lstStyle/>
        <a:p>
          <a:endParaRPr lang="en-US"/>
        </a:p>
      </dgm:t>
    </dgm:pt>
    <dgm:pt modelId="{A74C7D13-CD48-4E25-B8DC-6B322024EA3C}" type="sibTrans" cxnId="{932DBC1B-36E5-46C8-BE8D-1A4A2632F86C}">
      <dgm:prSet/>
      <dgm:spPr/>
      <dgm:t>
        <a:bodyPr/>
        <a:lstStyle/>
        <a:p>
          <a:endParaRPr lang="en-US"/>
        </a:p>
      </dgm:t>
    </dgm:pt>
    <dgm:pt modelId="{256233A8-0AA3-4E3B-87A6-8B514C90A96A}" type="pres">
      <dgm:prSet presAssocID="{0EA9BD7A-66DB-4C79-AB87-2C50664CC58C}" presName="vert0" presStyleCnt="0">
        <dgm:presLayoutVars>
          <dgm:dir/>
          <dgm:animOne val="branch"/>
          <dgm:animLvl val="lvl"/>
        </dgm:presLayoutVars>
      </dgm:prSet>
      <dgm:spPr/>
    </dgm:pt>
    <dgm:pt modelId="{850BA190-FD1C-493B-BA3D-815BC6D94664}" type="pres">
      <dgm:prSet presAssocID="{A92B0043-A50B-4DF2-A75A-94249F78405E}" presName="thickLine" presStyleLbl="alignNode1" presStyleIdx="0" presStyleCnt="4"/>
      <dgm:spPr/>
    </dgm:pt>
    <dgm:pt modelId="{67CB0BAA-20C6-4F20-AE21-558E03CD38F0}" type="pres">
      <dgm:prSet presAssocID="{A92B0043-A50B-4DF2-A75A-94249F78405E}" presName="horz1" presStyleCnt="0"/>
      <dgm:spPr/>
    </dgm:pt>
    <dgm:pt modelId="{0B852C88-9F95-4F70-8741-9D20180D3D8E}" type="pres">
      <dgm:prSet presAssocID="{A92B0043-A50B-4DF2-A75A-94249F78405E}" presName="tx1" presStyleLbl="revTx" presStyleIdx="0" presStyleCnt="4"/>
      <dgm:spPr/>
    </dgm:pt>
    <dgm:pt modelId="{44B3A939-A0E2-4906-83AF-AD8A8C174628}" type="pres">
      <dgm:prSet presAssocID="{A92B0043-A50B-4DF2-A75A-94249F78405E}" presName="vert1" presStyleCnt="0"/>
      <dgm:spPr/>
    </dgm:pt>
    <dgm:pt modelId="{B4FE2562-3913-4BE7-89E2-EC90DD5C8F49}" type="pres">
      <dgm:prSet presAssocID="{017C7F3F-B1D5-4D78-BA50-42E37EFA266F}" presName="thickLine" presStyleLbl="alignNode1" presStyleIdx="1" presStyleCnt="4"/>
      <dgm:spPr/>
    </dgm:pt>
    <dgm:pt modelId="{0AA7793F-CC7A-416A-BAAA-E6616FAD02AA}" type="pres">
      <dgm:prSet presAssocID="{017C7F3F-B1D5-4D78-BA50-42E37EFA266F}" presName="horz1" presStyleCnt="0"/>
      <dgm:spPr/>
    </dgm:pt>
    <dgm:pt modelId="{4F0138DC-3D20-4D54-8A91-E4AAB2C5E7A1}" type="pres">
      <dgm:prSet presAssocID="{017C7F3F-B1D5-4D78-BA50-42E37EFA266F}" presName="tx1" presStyleLbl="revTx" presStyleIdx="1" presStyleCnt="4"/>
      <dgm:spPr/>
    </dgm:pt>
    <dgm:pt modelId="{70DB321F-DBD0-4942-B1BE-0EB782CC7E02}" type="pres">
      <dgm:prSet presAssocID="{017C7F3F-B1D5-4D78-BA50-42E37EFA266F}" presName="vert1" presStyleCnt="0"/>
      <dgm:spPr/>
    </dgm:pt>
    <dgm:pt modelId="{FB901B41-CF9A-4B8E-84D1-85FF46358CE2}" type="pres">
      <dgm:prSet presAssocID="{094CB681-FD92-4E5A-84E3-10D946FEA8E1}" presName="thickLine" presStyleLbl="alignNode1" presStyleIdx="2" presStyleCnt="4"/>
      <dgm:spPr/>
    </dgm:pt>
    <dgm:pt modelId="{841A0A64-F9BE-4A77-B52F-7044A6A8216C}" type="pres">
      <dgm:prSet presAssocID="{094CB681-FD92-4E5A-84E3-10D946FEA8E1}" presName="horz1" presStyleCnt="0"/>
      <dgm:spPr/>
    </dgm:pt>
    <dgm:pt modelId="{4220BFF0-AEFA-45BB-9925-C2CCD31794F3}" type="pres">
      <dgm:prSet presAssocID="{094CB681-FD92-4E5A-84E3-10D946FEA8E1}" presName="tx1" presStyleLbl="revTx" presStyleIdx="2" presStyleCnt="4"/>
      <dgm:spPr/>
    </dgm:pt>
    <dgm:pt modelId="{447B71BC-DA8A-41D6-A124-2C7D4D6A0B74}" type="pres">
      <dgm:prSet presAssocID="{094CB681-FD92-4E5A-84E3-10D946FEA8E1}" presName="vert1" presStyleCnt="0"/>
      <dgm:spPr/>
    </dgm:pt>
    <dgm:pt modelId="{08823267-BADB-4002-8CD4-FB358C37B1DD}" type="pres">
      <dgm:prSet presAssocID="{67EA236C-C815-4A38-859D-9493CD5E112F}" presName="thickLine" presStyleLbl="alignNode1" presStyleIdx="3" presStyleCnt="4"/>
      <dgm:spPr/>
    </dgm:pt>
    <dgm:pt modelId="{3C41C16E-8A2E-44FF-A070-49BC627F651E}" type="pres">
      <dgm:prSet presAssocID="{67EA236C-C815-4A38-859D-9493CD5E112F}" presName="horz1" presStyleCnt="0"/>
      <dgm:spPr/>
    </dgm:pt>
    <dgm:pt modelId="{D5EA2680-D38C-4035-945C-F47D7F68B2E5}" type="pres">
      <dgm:prSet presAssocID="{67EA236C-C815-4A38-859D-9493CD5E112F}" presName="tx1" presStyleLbl="revTx" presStyleIdx="3" presStyleCnt="4"/>
      <dgm:spPr/>
    </dgm:pt>
    <dgm:pt modelId="{DFEBD174-FCB0-4A47-AA9F-FF59D69B337E}" type="pres">
      <dgm:prSet presAssocID="{67EA236C-C815-4A38-859D-9493CD5E112F}" presName="vert1" presStyleCnt="0"/>
      <dgm:spPr/>
    </dgm:pt>
  </dgm:ptLst>
  <dgm:cxnLst>
    <dgm:cxn modelId="{289E330B-1EF4-41D5-AD83-5774F7F40897}" type="presOf" srcId="{67EA236C-C815-4A38-859D-9493CD5E112F}" destId="{D5EA2680-D38C-4035-945C-F47D7F68B2E5}" srcOrd="0" destOrd="0" presId="urn:microsoft.com/office/officeart/2008/layout/LinedList"/>
    <dgm:cxn modelId="{932DBC1B-36E5-46C8-BE8D-1A4A2632F86C}" srcId="{0EA9BD7A-66DB-4C79-AB87-2C50664CC58C}" destId="{67EA236C-C815-4A38-859D-9493CD5E112F}" srcOrd="3" destOrd="0" parTransId="{4D36EE0D-F55D-457A-BB9E-D7E594D94420}" sibTransId="{A74C7D13-CD48-4E25-B8DC-6B322024EA3C}"/>
    <dgm:cxn modelId="{EAD83F60-4A0C-418C-B766-F52A2DAD7EDC}" type="presOf" srcId="{017C7F3F-B1D5-4D78-BA50-42E37EFA266F}" destId="{4F0138DC-3D20-4D54-8A91-E4AAB2C5E7A1}" srcOrd="0" destOrd="0" presId="urn:microsoft.com/office/officeart/2008/layout/LinedList"/>
    <dgm:cxn modelId="{F5F6C970-661C-4F84-BF6D-5BD0D5B7363A}" type="presOf" srcId="{094CB681-FD92-4E5A-84E3-10D946FEA8E1}" destId="{4220BFF0-AEFA-45BB-9925-C2CCD31794F3}" srcOrd="0" destOrd="0" presId="urn:microsoft.com/office/officeart/2008/layout/LinedList"/>
    <dgm:cxn modelId="{3C3C917E-74AB-4B7F-8F65-7F202C3E1826}" srcId="{0EA9BD7A-66DB-4C79-AB87-2C50664CC58C}" destId="{094CB681-FD92-4E5A-84E3-10D946FEA8E1}" srcOrd="2" destOrd="0" parTransId="{ADFBDE99-B3C6-4B24-9631-991E11DE3C6B}" sibTransId="{E43055D3-2AFE-4BD7-9107-18B11F0B4BC8}"/>
    <dgm:cxn modelId="{DDE24B86-362F-45DD-A3BC-2E5C17807CC4}" srcId="{0EA9BD7A-66DB-4C79-AB87-2C50664CC58C}" destId="{017C7F3F-B1D5-4D78-BA50-42E37EFA266F}" srcOrd="1" destOrd="0" parTransId="{2C54DDB4-A0F1-41CF-B68E-8A33C5344B43}" sibTransId="{D3BD7B8B-899B-4E5A-9EB9-27107F45A5D0}"/>
    <dgm:cxn modelId="{9892ECB5-FC7C-4EDB-90A4-9659D01A18E0}" srcId="{0EA9BD7A-66DB-4C79-AB87-2C50664CC58C}" destId="{A92B0043-A50B-4DF2-A75A-94249F78405E}" srcOrd="0" destOrd="0" parTransId="{C7A8C137-D179-4729-90B1-B920D131857C}" sibTransId="{0DB51EC6-FB04-4131-81BA-9CCBD537D92F}"/>
    <dgm:cxn modelId="{4FDCA7CA-09DA-4BB0-94DF-5157D856391C}" type="presOf" srcId="{0EA9BD7A-66DB-4C79-AB87-2C50664CC58C}" destId="{256233A8-0AA3-4E3B-87A6-8B514C90A96A}" srcOrd="0" destOrd="0" presId="urn:microsoft.com/office/officeart/2008/layout/LinedList"/>
    <dgm:cxn modelId="{A015F5DA-8DE8-4080-A24A-2F9EDB6A5756}" type="presOf" srcId="{A92B0043-A50B-4DF2-A75A-94249F78405E}" destId="{0B852C88-9F95-4F70-8741-9D20180D3D8E}" srcOrd="0" destOrd="0" presId="urn:microsoft.com/office/officeart/2008/layout/LinedList"/>
    <dgm:cxn modelId="{2DAEFF02-FD94-4510-AFAC-75039053397C}" type="presParOf" srcId="{256233A8-0AA3-4E3B-87A6-8B514C90A96A}" destId="{850BA190-FD1C-493B-BA3D-815BC6D94664}" srcOrd="0" destOrd="0" presId="urn:microsoft.com/office/officeart/2008/layout/LinedList"/>
    <dgm:cxn modelId="{005C9C03-580B-451F-8B92-372DC2BAE849}" type="presParOf" srcId="{256233A8-0AA3-4E3B-87A6-8B514C90A96A}" destId="{67CB0BAA-20C6-4F20-AE21-558E03CD38F0}" srcOrd="1" destOrd="0" presId="urn:microsoft.com/office/officeart/2008/layout/LinedList"/>
    <dgm:cxn modelId="{CB122DBC-CBDA-4FA5-9C5F-38A22F65B640}" type="presParOf" srcId="{67CB0BAA-20C6-4F20-AE21-558E03CD38F0}" destId="{0B852C88-9F95-4F70-8741-9D20180D3D8E}" srcOrd="0" destOrd="0" presId="urn:microsoft.com/office/officeart/2008/layout/LinedList"/>
    <dgm:cxn modelId="{BC5E7ED4-F2C0-4459-86C8-D52347858D30}" type="presParOf" srcId="{67CB0BAA-20C6-4F20-AE21-558E03CD38F0}" destId="{44B3A939-A0E2-4906-83AF-AD8A8C174628}" srcOrd="1" destOrd="0" presId="urn:microsoft.com/office/officeart/2008/layout/LinedList"/>
    <dgm:cxn modelId="{A60E98DE-801C-4C6E-9749-5454DEB2EF13}" type="presParOf" srcId="{256233A8-0AA3-4E3B-87A6-8B514C90A96A}" destId="{B4FE2562-3913-4BE7-89E2-EC90DD5C8F49}" srcOrd="2" destOrd="0" presId="urn:microsoft.com/office/officeart/2008/layout/LinedList"/>
    <dgm:cxn modelId="{056E81EC-8DDB-4BD8-B11B-0EFDA7326E72}" type="presParOf" srcId="{256233A8-0AA3-4E3B-87A6-8B514C90A96A}" destId="{0AA7793F-CC7A-416A-BAAA-E6616FAD02AA}" srcOrd="3" destOrd="0" presId="urn:microsoft.com/office/officeart/2008/layout/LinedList"/>
    <dgm:cxn modelId="{8C32C826-FC19-4889-9DB3-B3599C9F374F}" type="presParOf" srcId="{0AA7793F-CC7A-416A-BAAA-E6616FAD02AA}" destId="{4F0138DC-3D20-4D54-8A91-E4AAB2C5E7A1}" srcOrd="0" destOrd="0" presId="urn:microsoft.com/office/officeart/2008/layout/LinedList"/>
    <dgm:cxn modelId="{236213D2-F13C-4362-8F91-25E9C6E8E559}" type="presParOf" srcId="{0AA7793F-CC7A-416A-BAAA-E6616FAD02AA}" destId="{70DB321F-DBD0-4942-B1BE-0EB782CC7E02}" srcOrd="1" destOrd="0" presId="urn:microsoft.com/office/officeart/2008/layout/LinedList"/>
    <dgm:cxn modelId="{A33A56C5-595A-4A37-957A-1A1245D89A20}" type="presParOf" srcId="{256233A8-0AA3-4E3B-87A6-8B514C90A96A}" destId="{FB901B41-CF9A-4B8E-84D1-85FF46358CE2}" srcOrd="4" destOrd="0" presId="urn:microsoft.com/office/officeart/2008/layout/LinedList"/>
    <dgm:cxn modelId="{31D07A9A-2477-4291-A255-741D69D7BB05}" type="presParOf" srcId="{256233A8-0AA3-4E3B-87A6-8B514C90A96A}" destId="{841A0A64-F9BE-4A77-B52F-7044A6A8216C}" srcOrd="5" destOrd="0" presId="urn:microsoft.com/office/officeart/2008/layout/LinedList"/>
    <dgm:cxn modelId="{896A135A-9490-49D0-B917-B806302F5897}" type="presParOf" srcId="{841A0A64-F9BE-4A77-B52F-7044A6A8216C}" destId="{4220BFF0-AEFA-45BB-9925-C2CCD31794F3}" srcOrd="0" destOrd="0" presId="urn:microsoft.com/office/officeart/2008/layout/LinedList"/>
    <dgm:cxn modelId="{0870B530-01DD-4B0D-9C4E-FEA0B30E8CFC}" type="presParOf" srcId="{841A0A64-F9BE-4A77-B52F-7044A6A8216C}" destId="{447B71BC-DA8A-41D6-A124-2C7D4D6A0B74}" srcOrd="1" destOrd="0" presId="urn:microsoft.com/office/officeart/2008/layout/LinedList"/>
    <dgm:cxn modelId="{DCDB2FB5-FF1C-4BB5-815A-D6A61E7523EC}" type="presParOf" srcId="{256233A8-0AA3-4E3B-87A6-8B514C90A96A}" destId="{08823267-BADB-4002-8CD4-FB358C37B1DD}" srcOrd="6" destOrd="0" presId="urn:microsoft.com/office/officeart/2008/layout/LinedList"/>
    <dgm:cxn modelId="{75DEE094-9B7F-4670-A0D1-E365B618ED14}" type="presParOf" srcId="{256233A8-0AA3-4E3B-87A6-8B514C90A96A}" destId="{3C41C16E-8A2E-44FF-A070-49BC627F651E}" srcOrd="7" destOrd="0" presId="urn:microsoft.com/office/officeart/2008/layout/LinedList"/>
    <dgm:cxn modelId="{8E79EE4B-7EE7-4BFC-858D-21043BA474D2}" type="presParOf" srcId="{3C41C16E-8A2E-44FF-A070-49BC627F651E}" destId="{D5EA2680-D38C-4035-945C-F47D7F68B2E5}" srcOrd="0" destOrd="0" presId="urn:microsoft.com/office/officeart/2008/layout/LinedList"/>
    <dgm:cxn modelId="{51C3CE31-17AF-46D3-8EDE-A2C98C48F105}" type="presParOf" srcId="{3C41C16E-8A2E-44FF-A070-49BC627F651E}" destId="{DFEBD174-FCB0-4A47-AA9F-FF59D69B33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AB529B-708D-423A-B081-346FDB85C0C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98A8BC6-D6B9-4E7B-8148-1A9EA49D7AF9}">
      <dgm:prSet/>
      <dgm:spPr/>
      <dgm:t>
        <a:bodyPr/>
        <a:lstStyle/>
        <a:p>
          <a:r>
            <a:rPr lang="en-US" dirty="0"/>
            <a:t>The functionality of a </a:t>
          </a:r>
          <a:r>
            <a:rPr lang="en-US" b="1" dirty="0"/>
            <a:t>system</a:t>
          </a:r>
          <a:r>
            <a:rPr lang="en-US" dirty="0"/>
            <a:t> is deﬁned by use cases, each of which represents a speciﬁc way to use the system, that is, the </a:t>
          </a:r>
          <a:r>
            <a:rPr lang="en-US" dirty="0" err="1"/>
            <a:t>behaviour</a:t>
          </a:r>
          <a:r>
            <a:rPr lang="en-US" dirty="0"/>
            <a:t> of the system.</a:t>
          </a:r>
        </a:p>
      </dgm:t>
    </dgm:pt>
    <dgm:pt modelId="{4FC7070F-B2AF-4184-9082-AAE04F194E66}" type="parTrans" cxnId="{0D4CC915-6198-4F42-8383-F89E3E3F7C53}">
      <dgm:prSet/>
      <dgm:spPr/>
      <dgm:t>
        <a:bodyPr/>
        <a:lstStyle/>
        <a:p>
          <a:endParaRPr lang="en-US"/>
        </a:p>
      </dgm:t>
    </dgm:pt>
    <dgm:pt modelId="{12364A6B-95ED-467E-996E-2F756BE3D0CD}" type="sibTrans" cxnId="{0D4CC915-6198-4F42-8383-F89E3E3F7C53}">
      <dgm:prSet/>
      <dgm:spPr/>
      <dgm:t>
        <a:bodyPr/>
        <a:lstStyle/>
        <a:p>
          <a:endParaRPr lang="en-US"/>
        </a:p>
      </dgm:t>
    </dgm:pt>
    <dgm:pt modelId="{812AF9A8-E55D-489F-A5BC-153F8020578D}">
      <dgm:prSet/>
      <dgm:spPr/>
      <dgm:t>
        <a:bodyPr/>
        <a:lstStyle/>
        <a:p>
          <a:r>
            <a:rPr lang="en-US"/>
            <a:t>The description of a use case deﬁnes WHAT happens in the system when the use case is performed, not HOW it is performed.</a:t>
          </a:r>
        </a:p>
      </dgm:t>
    </dgm:pt>
    <dgm:pt modelId="{D5D562B7-72A1-4EDA-8DD6-5360781A1ABC}" type="parTrans" cxnId="{DC17AEC5-AFDF-49EF-8787-A654CDA8A3D9}">
      <dgm:prSet/>
      <dgm:spPr/>
      <dgm:t>
        <a:bodyPr/>
        <a:lstStyle/>
        <a:p>
          <a:endParaRPr lang="en-US"/>
        </a:p>
      </dgm:t>
    </dgm:pt>
    <dgm:pt modelId="{C2EA4F4D-7E03-4409-8B30-59397AAD4F22}" type="sibTrans" cxnId="{DC17AEC5-AFDF-49EF-8787-A654CDA8A3D9}">
      <dgm:prSet/>
      <dgm:spPr/>
      <dgm:t>
        <a:bodyPr/>
        <a:lstStyle/>
        <a:p>
          <a:endParaRPr lang="en-US"/>
        </a:p>
      </dgm:t>
    </dgm:pt>
    <dgm:pt modelId="{B8CD6715-06AD-496E-916A-86AC53B4513E}">
      <dgm:prSet/>
      <dgm:spPr/>
      <dgm:t>
        <a:bodyPr/>
        <a:lstStyle/>
        <a:p>
          <a:r>
            <a:rPr lang="en-US"/>
            <a:t>When an </a:t>
          </a:r>
          <a:r>
            <a:rPr lang="en-US" b="1"/>
            <a:t>actor </a:t>
          </a:r>
          <a:r>
            <a:rPr lang="en-US"/>
            <a:t>uses the </a:t>
          </a:r>
          <a:r>
            <a:rPr lang="en-US" b="1"/>
            <a:t>system</a:t>
          </a:r>
          <a:r>
            <a:rPr lang="en-US"/>
            <a:t>, the system performs a </a:t>
          </a:r>
          <a:r>
            <a:rPr lang="en-US" b="1"/>
            <a:t>use case</a:t>
          </a:r>
          <a:endParaRPr lang="en-US"/>
        </a:p>
      </dgm:t>
    </dgm:pt>
    <dgm:pt modelId="{809EA84E-B5A2-401A-9970-EA61D60310B0}" type="parTrans" cxnId="{33A0934F-0080-4B84-B894-7808EF85A0B0}">
      <dgm:prSet/>
      <dgm:spPr/>
      <dgm:t>
        <a:bodyPr/>
        <a:lstStyle/>
        <a:p>
          <a:endParaRPr lang="en-US"/>
        </a:p>
      </dgm:t>
    </dgm:pt>
    <dgm:pt modelId="{97F8F5F3-7D6E-45C5-8F44-A167E910C2A8}" type="sibTrans" cxnId="{33A0934F-0080-4B84-B894-7808EF85A0B0}">
      <dgm:prSet/>
      <dgm:spPr/>
      <dgm:t>
        <a:bodyPr/>
        <a:lstStyle/>
        <a:p>
          <a:endParaRPr lang="en-US"/>
        </a:p>
      </dgm:t>
    </dgm:pt>
    <dgm:pt modelId="{E8A6CED2-E086-4F3F-9BB5-E67F64FF0CA4}" type="pres">
      <dgm:prSet presAssocID="{8BAB529B-708D-423A-B081-346FDB85C0C6}" presName="vert0" presStyleCnt="0">
        <dgm:presLayoutVars>
          <dgm:dir/>
          <dgm:animOne val="branch"/>
          <dgm:animLvl val="lvl"/>
        </dgm:presLayoutVars>
      </dgm:prSet>
      <dgm:spPr/>
    </dgm:pt>
    <dgm:pt modelId="{595ACA07-828C-45F5-8EAF-03969E7970BA}" type="pres">
      <dgm:prSet presAssocID="{698A8BC6-D6B9-4E7B-8148-1A9EA49D7AF9}" presName="thickLine" presStyleLbl="alignNode1" presStyleIdx="0" presStyleCnt="3"/>
      <dgm:spPr/>
    </dgm:pt>
    <dgm:pt modelId="{FB1E1937-BA35-40D1-B1D5-A71C45F05E13}" type="pres">
      <dgm:prSet presAssocID="{698A8BC6-D6B9-4E7B-8148-1A9EA49D7AF9}" presName="horz1" presStyleCnt="0"/>
      <dgm:spPr/>
    </dgm:pt>
    <dgm:pt modelId="{A66D586E-1B2A-42C1-8B0D-697943338814}" type="pres">
      <dgm:prSet presAssocID="{698A8BC6-D6B9-4E7B-8148-1A9EA49D7AF9}" presName="tx1" presStyleLbl="revTx" presStyleIdx="0" presStyleCnt="3"/>
      <dgm:spPr/>
    </dgm:pt>
    <dgm:pt modelId="{8784CF65-3A7A-41E1-84A5-489134FC2730}" type="pres">
      <dgm:prSet presAssocID="{698A8BC6-D6B9-4E7B-8148-1A9EA49D7AF9}" presName="vert1" presStyleCnt="0"/>
      <dgm:spPr/>
    </dgm:pt>
    <dgm:pt modelId="{3482616B-5425-458C-91BC-A90AD29FEABA}" type="pres">
      <dgm:prSet presAssocID="{812AF9A8-E55D-489F-A5BC-153F8020578D}" presName="thickLine" presStyleLbl="alignNode1" presStyleIdx="1" presStyleCnt="3"/>
      <dgm:spPr/>
    </dgm:pt>
    <dgm:pt modelId="{CACFD92D-1BBB-471B-A52B-B9E243BFCEFA}" type="pres">
      <dgm:prSet presAssocID="{812AF9A8-E55D-489F-A5BC-153F8020578D}" presName="horz1" presStyleCnt="0"/>
      <dgm:spPr/>
    </dgm:pt>
    <dgm:pt modelId="{F3F3D6C4-BF72-4984-B6D9-0BA9974D66E9}" type="pres">
      <dgm:prSet presAssocID="{812AF9A8-E55D-489F-A5BC-153F8020578D}" presName="tx1" presStyleLbl="revTx" presStyleIdx="1" presStyleCnt="3"/>
      <dgm:spPr/>
    </dgm:pt>
    <dgm:pt modelId="{9A3A9123-7B70-482D-A9E7-DAB2EB13FB2F}" type="pres">
      <dgm:prSet presAssocID="{812AF9A8-E55D-489F-A5BC-153F8020578D}" presName="vert1" presStyleCnt="0"/>
      <dgm:spPr/>
    </dgm:pt>
    <dgm:pt modelId="{160BBCDB-9D66-496A-BC0B-F40D1B338171}" type="pres">
      <dgm:prSet presAssocID="{B8CD6715-06AD-496E-916A-86AC53B4513E}" presName="thickLine" presStyleLbl="alignNode1" presStyleIdx="2" presStyleCnt="3"/>
      <dgm:spPr/>
    </dgm:pt>
    <dgm:pt modelId="{6A5FE8EF-EFEC-4142-BB9A-E04AA8EC9F51}" type="pres">
      <dgm:prSet presAssocID="{B8CD6715-06AD-496E-916A-86AC53B4513E}" presName="horz1" presStyleCnt="0"/>
      <dgm:spPr/>
    </dgm:pt>
    <dgm:pt modelId="{20E4CE11-D4AB-4F4B-8E8D-A61353018C30}" type="pres">
      <dgm:prSet presAssocID="{B8CD6715-06AD-496E-916A-86AC53B4513E}" presName="tx1" presStyleLbl="revTx" presStyleIdx="2" presStyleCnt="3"/>
      <dgm:spPr/>
    </dgm:pt>
    <dgm:pt modelId="{19A1016F-AAB7-4815-B845-BC0C8FF53BD1}" type="pres">
      <dgm:prSet presAssocID="{B8CD6715-06AD-496E-916A-86AC53B4513E}" presName="vert1" presStyleCnt="0"/>
      <dgm:spPr/>
    </dgm:pt>
  </dgm:ptLst>
  <dgm:cxnLst>
    <dgm:cxn modelId="{0D4CC915-6198-4F42-8383-F89E3E3F7C53}" srcId="{8BAB529B-708D-423A-B081-346FDB85C0C6}" destId="{698A8BC6-D6B9-4E7B-8148-1A9EA49D7AF9}" srcOrd="0" destOrd="0" parTransId="{4FC7070F-B2AF-4184-9082-AAE04F194E66}" sibTransId="{12364A6B-95ED-467E-996E-2F756BE3D0CD}"/>
    <dgm:cxn modelId="{6E474A2F-62D9-44AB-BDB3-BB840F9CF837}" type="presOf" srcId="{8BAB529B-708D-423A-B081-346FDB85C0C6}" destId="{E8A6CED2-E086-4F3F-9BB5-E67F64FF0CA4}" srcOrd="0" destOrd="0" presId="urn:microsoft.com/office/officeart/2008/layout/LinedList"/>
    <dgm:cxn modelId="{EFDD3A3F-7C66-4703-A899-830C47F8B759}" type="presOf" srcId="{B8CD6715-06AD-496E-916A-86AC53B4513E}" destId="{20E4CE11-D4AB-4F4B-8E8D-A61353018C30}" srcOrd="0" destOrd="0" presId="urn:microsoft.com/office/officeart/2008/layout/LinedList"/>
    <dgm:cxn modelId="{33A0934F-0080-4B84-B894-7808EF85A0B0}" srcId="{8BAB529B-708D-423A-B081-346FDB85C0C6}" destId="{B8CD6715-06AD-496E-916A-86AC53B4513E}" srcOrd="2" destOrd="0" parTransId="{809EA84E-B5A2-401A-9970-EA61D60310B0}" sibTransId="{97F8F5F3-7D6E-45C5-8F44-A167E910C2A8}"/>
    <dgm:cxn modelId="{C95B939E-C05A-46CC-8FA6-69A80841FF2A}" type="presOf" srcId="{812AF9A8-E55D-489F-A5BC-153F8020578D}" destId="{F3F3D6C4-BF72-4984-B6D9-0BA9974D66E9}" srcOrd="0" destOrd="0" presId="urn:microsoft.com/office/officeart/2008/layout/LinedList"/>
    <dgm:cxn modelId="{B994E2B8-875B-4CE8-AA5D-B7329AC2529D}" type="presOf" srcId="{698A8BC6-D6B9-4E7B-8148-1A9EA49D7AF9}" destId="{A66D586E-1B2A-42C1-8B0D-697943338814}" srcOrd="0" destOrd="0" presId="urn:microsoft.com/office/officeart/2008/layout/LinedList"/>
    <dgm:cxn modelId="{DC17AEC5-AFDF-49EF-8787-A654CDA8A3D9}" srcId="{8BAB529B-708D-423A-B081-346FDB85C0C6}" destId="{812AF9A8-E55D-489F-A5BC-153F8020578D}" srcOrd="1" destOrd="0" parTransId="{D5D562B7-72A1-4EDA-8DD6-5360781A1ABC}" sibTransId="{C2EA4F4D-7E03-4409-8B30-59397AAD4F22}"/>
    <dgm:cxn modelId="{971B0C86-839D-4B95-BAB8-70B0A5A53E27}" type="presParOf" srcId="{E8A6CED2-E086-4F3F-9BB5-E67F64FF0CA4}" destId="{595ACA07-828C-45F5-8EAF-03969E7970BA}" srcOrd="0" destOrd="0" presId="urn:microsoft.com/office/officeart/2008/layout/LinedList"/>
    <dgm:cxn modelId="{5010F071-C33D-4626-A5B4-A89E62495AC5}" type="presParOf" srcId="{E8A6CED2-E086-4F3F-9BB5-E67F64FF0CA4}" destId="{FB1E1937-BA35-40D1-B1D5-A71C45F05E13}" srcOrd="1" destOrd="0" presId="urn:microsoft.com/office/officeart/2008/layout/LinedList"/>
    <dgm:cxn modelId="{BD83C417-D0E4-4D4D-968A-DA518F262D05}" type="presParOf" srcId="{FB1E1937-BA35-40D1-B1D5-A71C45F05E13}" destId="{A66D586E-1B2A-42C1-8B0D-697943338814}" srcOrd="0" destOrd="0" presId="urn:microsoft.com/office/officeart/2008/layout/LinedList"/>
    <dgm:cxn modelId="{670091CC-D3D7-4CE8-A000-049762575557}" type="presParOf" srcId="{FB1E1937-BA35-40D1-B1D5-A71C45F05E13}" destId="{8784CF65-3A7A-41E1-84A5-489134FC2730}" srcOrd="1" destOrd="0" presId="urn:microsoft.com/office/officeart/2008/layout/LinedList"/>
    <dgm:cxn modelId="{DBE9CE76-B3F4-4819-AC9C-4186F6D8F9BD}" type="presParOf" srcId="{E8A6CED2-E086-4F3F-9BB5-E67F64FF0CA4}" destId="{3482616B-5425-458C-91BC-A90AD29FEABA}" srcOrd="2" destOrd="0" presId="urn:microsoft.com/office/officeart/2008/layout/LinedList"/>
    <dgm:cxn modelId="{6B5D55C7-6B5C-453E-9FC8-B3E0892DBC99}" type="presParOf" srcId="{E8A6CED2-E086-4F3F-9BB5-E67F64FF0CA4}" destId="{CACFD92D-1BBB-471B-A52B-B9E243BFCEFA}" srcOrd="3" destOrd="0" presId="urn:microsoft.com/office/officeart/2008/layout/LinedList"/>
    <dgm:cxn modelId="{AF9E7CC9-0B34-4CAA-8FBC-ABA96406D30C}" type="presParOf" srcId="{CACFD92D-1BBB-471B-A52B-B9E243BFCEFA}" destId="{F3F3D6C4-BF72-4984-B6D9-0BA9974D66E9}" srcOrd="0" destOrd="0" presId="urn:microsoft.com/office/officeart/2008/layout/LinedList"/>
    <dgm:cxn modelId="{FD8F4E20-0DA5-455E-98A9-94C118181736}" type="presParOf" srcId="{CACFD92D-1BBB-471B-A52B-B9E243BFCEFA}" destId="{9A3A9123-7B70-482D-A9E7-DAB2EB13FB2F}" srcOrd="1" destOrd="0" presId="urn:microsoft.com/office/officeart/2008/layout/LinedList"/>
    <dgm:cxn modelId="{BB29F477-2980-4E04-9869-6EFCF0A51778}" type="presParOf" srcId="{E8A6CED2-E086-4F3F-9BB5-E67F64FF0CA4}" destId="{160BBCDB-9D66-496A-BC0B-F40D1B338171}" srcOrd="4" destOrd="0" presId="urn:microsoft.com/office/officeart/2008/layout/LinedList"/>
    <dgm:cxn modelId="{774EAD9C-E6F4-4B45-BF68-DFC1FDAA9A79}" type="presParOf" srcId="{E8A6CED2-E086-4F3F-9BB5-E67F64FF0CA4}" destId="{6A5FE8EF-EFEC-4142-BB9A-E04AA8EC9F51}" srcOrd="5" destOrd="0" presId="urn:microsoft.com/office/officeart/2008/layout/LinedList"/>
    <dgm:cxn modelId="{9980D752-1054-4E8E-B233-B1DD59D75C1F}" type="presParOf" srcId="{6A5FE8EF-EFEC-4142-BB9A-E04AA8EC9F51}" destId="{20E4CE11-D4AB-4F4B-8E8D-A61353018C30}" srcOrd="0" destOrd="0" presId="urn:microsoft.com/office/officeart/2008/layout/LinedList"/>
    <dgm:cxn modelId="{060055B8-80F3-4922-A803-CB6A21B2218F}" type="presParOf" srcId="{6A5FE8EF-EFEC-4142-BB9A-E04AA8EC9F51}" destId="{19A1016F-AAB7-4815-B845-BC0C8FF53B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579094-4427-4482-A3E0-F8C18611586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607D7D-0399-4DD6-99E9-2EC2DE8ACEC1}">
      <dgm:prSet/>
      <dgm:spPr/>
      <dgm:t>
        <a:bodyPr/>
        <a:lstStyle/>
        <a:p>
          <a:r>
            <a:rPr lang="en-US"/>
            <a:t>To fully understand the purpose of a system you have to know who the system is for, and who will use it.</a:t>
          </a:r>
        </a:p>
      </dgm:t>
    </dgm:pt>
    <dgm:pt modelId="{4683F142-4795-4BEC-B953-77B1E158D652}" type="parTrans" cxnId="{80B0D7F4-BCA2-4B0B-ADBD-841EB38AB321}">
      <dgm:prSet/>
      <dgm:spPr/>
      <dgm:t>
        <a:bodyPr/>
        <a:lstStyle/>
        <a:p>
          <a:endParaRPr lang="en-US"/>
        </a:p>
      </dgm:t>
    </dgm:pt>
    <dgm:pt modelId="{712B9EF1-8203-4167-A3F3-99633993923F}" type="sibTrans" cxnId="{80B0D7F4-BCA2-4B0B-ADBD-841EB38AB321}">
      <dgm:prSet/>
      <dgm:spPr/>
      <dgm:t>
        <a:bodyPr/>
        <a:lstStyle/>
        <a:p>
          <a:endParaRPr lang="en-US"/>
        </a:p>
      </dgm:t>
    </dgm:pt>
    <dgm:pt modelId="{8891F106-177A-44E6-B780-622C72507F5F}">
      <dgm:prSet/>
      <dgm:spPr/>
      <dgm:t>
        <a:bodyPr/>
        <a:lstStyle/>
        <a:p>
          <a:r>
            <a:rPr lang="en-US"/>
            <a:t>In Object theory, the diﬀerent types of users are represented by actors.</a:t>
          </a:r>
        </a:p>
      </dgm:t>
    </dgm:pt>
    <dgm:pt modelId="{8098A3FB-80E9-4F0A-96DF-E13E38FA21B6}" type="parTrans" cxnId="{942057AA-44D5-49D9-91FB-F3C579DB3E84}">
      <dgm:prSet/>
      <dgm:spPr/>
      <dgm:t>
        <a:bodyPr/>
        <a:lstStyle/>
        <a:p>
          <a:endParaRPr lang="en-US"/>
        </a:p>
      </dgm:t>
    </dgm:pt>
    <dgm:pt modelId="{5CAB0C79-B6E4-486B-A576-CC05E6F2F0E2}" type="sibTrans" cxnId="{942057AA-44D5-49D9-91FB-F3C579DB3E84}">
      <dgm:prSet/>
      <dgm:spPr/>
      <dgm:t>
        <a:bodyPr/>
        <a:lstStyle/>
        <a:p>
          <a:endParaRPr lang="en-US"/>
        </a:p>
      </dgm:t>
    </dgm:pt>
    <dgm:pt modelId="{FC4D575E-C4D4-42C1-B745-B2F7893D479B}">
      <dgm:prSet/>
      <dgm:spPr/>
      <dgm:t>
        <a:bodyPr/>
        <a:lstStyle/>
        <a:p>
          <a:r>
            <a:rPr lang="en-US"/>
            <a:t>Any other system which interacts with the system being developed is also represented by an actor; (thus actors delimit the system).</a:t>
          </a:r>
        </a:p>
      </dgm:t>
    </dgm:pt>
    <dgm:pt modelId="{D1953D8C-D4B2-49B8-8841-437384F199A0}" type="parTrans" cxnId="{A28D9A4E-BC49-4E83-A17A-799F08455783}">
      <dgm:prSet/>
      <dgm:spPr/>
      <dgm:t>
        <a:bodyPr/>
        <a:lstStyle/>
        <a:p>
          <a:endParaRPr lang="en-US"/>
        </a:p>
      </dgm:t>
    </dgm:pt>
    <dgm:pt modelId="{F2D8576F-A391-4641-8D09-C0BD4BFDED50}" type="sibTrans" cxnId="{A28D9A4E-BC49-4E83-A17A-799F08455783}">
      <dgm:prSet/>
      <dgm:spPr/>
      <dgm:t>
        <a:bodyPr/>
        <a:lstStyle/>
        <a:p>
          <a:endParaRPr lang="en-US"/>
        </a:p>
      </dgm:t>
    </dgm:pt>
    <dgm:pt modelId="{77540979-98AE-431B-A8C8-903CD15DF886}" type="pres">
      <dgm:prSet presAssocID="{66579094-4427-4482-A3E0-F8C186115869}" presName="vert0" presStyleCnt="0">
        <dgm:presLayoutVars>
          <dgm:dir/>
          <dgm:animOne val="branch"/>
          <dgm:animLvl val="lvl"/>
        </dgm:presLayoutVars>
      </dgm:prSet>
      <dgm:spPr/>
    </dgm:pt>
    <dgm:pt modelId="{B0BBC35F-D430-4848-A653-6496811DA11B}" type="pres">
      <dgm:prSet presAssocID="{05607D7D-0399-4DD6-99E9-2EC2DE8ACEC1}" presName="thickLine" presStyleLbl="alignNode1" presStyleIdx="0" presStyleCnt="3"/>
      <dgm:spPr/>
    </dgm:pt>
    <dgm:pt modelId="{E7205B2F-0630-46E0-86BD-96B950652184}" type="pres">
      <dgm:prSet presAssocID="{05607D7D-0399-4DD6-99E9-2EC2DE8ACEC1}" presName="horz1" presStyleCnt="0"/>
      <dgm:spPr/>
    </dgm:pt>
    <dgm:pt modelId="{E9B83021-B874-42A4-A51B-7BBBB5CD4058}" type="pres">
      <dgm:prSet presAssocID="{05607D7D-0399-4DD6-99E9-2EC2DE8ACEC1}" presName="tx1" presStyleLbl="revTx" presStyleIdx="0" presStyleCnt="3"/>
      <dgm:spPr/>
    </dgm:pt>
    <dgm:pt modelId="{DAB24EBB-D2B0-42E1-8FD8-BBA9625C8C16}" type="pres">
      <dgm:prSet presAssocID="{05607D7D-0399-4DD6-99E9-2EC2DE8ACEC1}" presName="vert1" presStyleCnt="0"/>
      <dgm:spPr/>
    </dgm:pt>
    <dgm:pt modelId="{114CBA51-8709-4F75-9E29-C90E98689D0A}" type="pres">
      <dgm:prSet presAssocID="{8891F106-177A-44E6-B780-622C72507F5F}" presName="thickLine" presStyleLbl="alignNode1" presStyleIdx="1" presStyleCnt="3"/>
      <dgm:spPr/>
    </dgm:pt>
    <dgm:pt modelId="{681F5573-8CBF-4F07-BFFA-445013F56CB1}" type="pres">
      <dgm:prSet presAssocID="{8891F106-177A-44E6-B780-622C72507F5F}" presName="horz1" presStyleCnt="0"/>
      <dgm:spPr/>
    </dgm:pt>
    <dgm:pt modelId="{54EB383C-CD42-4D32-9DBE-0ED5BEE78530}" type="pres">
      <dgm:prSet presAssocID="{8891F106-177A-44E6-B780-622C72507F5F}" presName="tx1" presStyleLbl="revTx" presStyleIdx="1" presStyleCnt="3"/>
      <dgm:spPr/>
    </dgm:pt>
    <dgm:pt modelId="{02BDB5AC-3C70-4096-B15D-BB64F21DFC0E}" type="pres">
      <dgm:prSet presAssocID="{8891F106-177A-44E6-B780-622C72507F5F}" presName="vert1" presStyleCnt="0"/>
      <dgm:spPr/>
    </dgm:pt>
    <dgm:pt modelId="{5A34753C-1783-4975-973A-4C5115233C21}" type="pres">
      <dgm:prSet presAssocID="{FC4D575E-C4D4-42C1-B745-B2F7893D479B}" presName="thickLine" presStyleLbl="alignNode1" presStyleIdx="2" presStyleCnt="3"/>
      <dgm:spPr/>
    </dgm:pt>
    <dgm:pt modelId="{4CBD9C9A-FB83-4941-ACD0-A0B947C8BE10}" type="pres">
      <dgm:prSet presAssocID="{FC4D575E-C4D4-42C1-B745-B2F7893D479B}" presName="horz1" presStyleCnt="0"/>
      <dgm:spPr/>
    </dgm:pt>
    <dgm:pt modelId="{A602E336-2AED-4CF6-B022-1BA713D2E54E}" type="pres">
      <dgm:prSet presAssocID="{FC4D575E-C4D4-42C1-B745-B2F7893D479B}" presName="tx1" presStyleLbl="revTx" presStyleIdx="2" presStyleCnt="3"/>
      <dgm:spPr/>
    </dgm:pt>
    <dgm:pt modelId="{3C59DB66-BCEC-4886-BAF6-E753AC36A321}" type="pres">
      <dgm:prSet presAssocID="{FC4D575E-C4D4-42C1-B745-B2F7893D479B}" presName="vert1" presStyleCnt="0"/>
      <dgm:spPr/>
    </dgm:pt>
  </dgm:ptLst>
  <dgm:cxnLst>
    <dgm:cxn modelId="{1C73961D-6B32-4D8D-A252-65FFDFE1CEDE}" type="presOf" srcId="{05607D7D-0399-4DD6-99E9-2EC2DE8ACEC1}" destId="{E9B83021-B874-42A4-A51B-7BBBB5CD4058}" srcOrd="0" destOrd="0" presId="urn:microsoft.com/office/officeart/2008/layout/LinedList"/>
    <dgm:cxn modelId="{66574964-156C-445F-BB72-93E70D26107D}" type="presOf" srcId="{66579094-4427-4482-A3E0-F8C186115869}" destId="{77540979-98AE-431B-A8C8-903CD15DF886}" srcOrd="0" destOrd="0" presId="urn:microsoft.com/office/officeart/2008/layout/LinedList"/>
    <dgm:cxn modelId="{80AEB664-B999-4F10-A4E2-A835C1214F8B}" type="presOf" srcId="{FC4D575E-C4D4-42C1-B745-B2F7893D479B}" destId="{A602E336-2AED-4CF6-B022-1BA713D2E54E}" srcOrd="0" destOrd="0" presId="urn:microsoft.com/office/officeart/2008/layout/LinedList"/>
    <dgm:cxn modelId="{A28D9A4E-BC49-4E83-A17A-799F08455783}" srcId="{66579094-4427-4482-A3E0-F8C186115869}" destId="{FC4D575E-C4D4-42C1-B745-B2F7893D479B}" srcOrd="2" destOrd="0" parTransId="{D1953D8C-D4B2-49B8-8841-437384F199A0}" sibTransId="{F2D8576F-A391-4641-8D09-C0BD4BFDED50}"/>
    <dgm:cxn modelId="{51899E97-0B84-4C92-82F7-87791F24320B}" type="presOf" srcId="{8891F106-177A-44E6-B780-622C72507F5F}" destId="{54EB383C-CD42-4D32-9DBE-0ED5BEE78530}" srcOrd="0" destOrd="0" presId="urn:microsoft.com/office/officeart/2008/layout/LinedList"/>
    <dgm:cxn modelId="{942057AA-44D5-49D9-91FB-F3C579DB3E84}" srcId="{66579094-4427-4482-A3E0-F8C186115869}" destId="{8891F106-177A-44E6-B780-622C72507F5F}" srcOrd="1" destOrd="0" parTransId="{8098A3FB-80E9-4F0A-96DF-E13E38FA21B6}" sibTransId="{5CAB0C79-B6E4-486B-A576-CC05E6F2F0E2}"/>
    <dgm:cxn modelId="{80B0D7F4-BCA2-4B0B-ADBD-841EB38AB321}" srcId="{66579094-4427-4482-A3E0-F8C186115869}" destId="{05607D7D-0399-4DD6-99E9-2EC2DE8ACEC1}" srcOrd="0" destOrd="0" parTransId="{4683F142-4795-4BEC-B953-77B1E158D652}" sibTransId="{712B9EF1-8203-4167-A3F3-99633993923F}"/>
    <dgm:cxn modelId="{15863E58-8FF7-41A3-BD20-042AD49FFE0F}" type="presParOf" srcId="{77540979-98AE-431B-A8C8-903CD15DF886}" destId="{B0BBC35F-D430-4848-A653-6496811DA11B}" srcOrd="0" destOrd="0" presId="urn:microsoft.com/office/officeart/2008/layout/LinedList"/>
    <dgm:cxn modelId="{6BBA42A5-03EB-47B9-A616-021A4BAB26DE}" type="presParOf" srcId="{77540979-98AE-431B-A8C8-903CD15DF886}" destId="{E7205B2F-0630-46E0-86BD-96B950652184}" srcOrd="1" destOrd="0" presId="urn:microsoft.com/office/officeart/2008/layout/LinedList"/>
    <dgm:cxn modelId="{2226E2F1-11D2-44E0-9B93-4AE943A9904D}" type="presParOf" srcId="{E7205B2F-0630-46E0-86BD-96B950652184}" destId="{E9B83021-B874-42A4-A51B-7BBBB5CD4058}" srcOrd="0" destOrd="0" presId="urn:microsoft.com/office/officeart/2008/layout/LinedList"/>
    <dgm:cxn modelId="{0D3ED86A-A79F-466E-A480-D0E9535ED7CE}" type="presParOf" srcId="{E7205B2F-0630-46E0-86BD-96B950652184}" destId="{DAB24EBB-D2B0-42E1-8FD8-BBA9625C8C16}" srcOrd="1" destOrd="0" presId="urn:microsoft.com/office/officeart/2008/layout/LinedList"/>
    <dgm:cxn modelId="{CA1EE4E2-6925-4BF0-9687-9FD7134A1BCD}" type="presParOf" srcId="{77540979-98AE-431B-A8C8-903CD15DF886}" destId="{114CBA51-8709-4F75-9E29-C90E98689D0A}" srcOrd="2" destOrd="0" presId="urn:microsoft.com/office/officeart/2008/layout/LinedList"/>
    <dgm:cxn modelId="{419ADE43-6CB5-4C4B-AD93-9051CCFA9B40}" type="presParOf" srcId="{77540979-98AE-431B-A8C8-903CD15DF886}" destId="{681F5573-8CBF-4F07-BFFA-445013F56CB1}" srcOrd="3" destOrd="0" presId="urn:microsoft.com/office/officeart/2008/layout/LinedList"/>
    <dgm:cxn modelId="{14296DF9-CD1A-4C89-A344-29CA0682E96F}" type="presParOf" srcId="{681F5573-8CBF-4F07-BFFA-445013F56CB1}" destId="{54EB383C-CD42-4D32-9DBE-0ED5BEE78530}" srcOrd="0" destOrd="0" presId="urn:microsoft.com/office/officeart/2008/layout/LinedList"/>
    <dgm:cxn modelId="{AF05D2F4-E3D9-4A4F-81DD-EDFF9B8A9CCD}" type="presParOf" srcId="{681F5573-8CBF-4F07-BFFA-445013F56CB1}" destId="{02BDB5AC-3C70-4096-B15D-BB64F21DFC0E}" srcOrd="1" destOrd="0" presId="urn:microsoft.com/office/officeart/2008/layout/LinedList"/>
    <dgm:cxn modelId="{4D3EE18E-76DC-499D-9A8A-27BC9BD2BD63}" type="presParOf" srcId="{77540979-98AE-431B-A8C8-903CD15DF886}" destId="{5A34753C-1783-4975-973A-4C5115233C21}" srcOrd="4" destOrd="0" presId="urn:microsoft.com/office/officeart/2008/layout/LinedList"/>
    <dgm:cxn modelId="{CA12FF8E-7E95-4467-94D8-1B9A6B5F3482}" type="presParOf" srcId="{77540979-98AE-431B-A8C8-903CD15DF886}" destId="{4CBD9C9A-FB83-4941-ACD0-A0B947C8BE10}" srcOrd="5" destOrd="0" presId="urn:microsoft.com/office/officeart/2008/layout/LinedList"/>
    <dgm:cxn modelId="{463ACBFE-7F13-4457-BD42-52273A045BEB}" type="presParOf" srcId="{4CBD9C9A-FB83-4941-ACD0-A0B947C8BE10}" destId="{A602E336-2AED-4CF6-B022-1BA713D2E54E}" srcOrd="0" destOrd="0" presId="urn:microsoft.com/office/officeart/2008/layout/LinedList"/>
    <dgm:cxn modelId="{C2000716-646D-429C-BD9C-8DBD906CD117}" type="presParOf" srcId="{4CBD9C9A-FB83-4941-ACD0-A0B947C8BE10}" destId="{3C59DB66-BCEC-4886-BAF6-E753AC36A3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B8C504-1D09-49CC-970C-583A12788B35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9EB71D-7CD6-430C-8CF4-3EAD14C6BCF8}">
      <dgm:prSet/>
      <dgm:spPr/>
      <dgm:t>
        <a:bodyPr/>
        <a:lstStyle/>
        <a:p>
          <a:r>
            <a:rPr lang="en-US" baseline="0" dirty="0"/>
            <a:t>The system boundary is potentially the entire system as defined in the requirements document.</a:t>
          </a:r>
          <a:endParaRPr lang="en-US" dirty="0"/>
        </a:p>
      </dgm:t>
    </dgm:pt>
    <dgm:pt modelId="{A035685F-6AC0-4AA9-A6E1-880313D72874}" type="parTrans" cxnId="{3CFD59B5-B298-45CB-A18D-EF8EB31DBBA4}">
      <dgm:prSet/>
      <dgm:spPr/>
      <dgm:t>
        <a:bodyPr/>
        <a:lstStyle/>
        <a:p>
          <a:endParaRPr lang="en-US"/>
        </a:p>
      </dgm:t>
    </dgm:pt>
    <dgm:pt modelId="{ADB50E63-40DF-454C-9699-968EFA4F5FBE}" type="sibTrans" cxnId="{3CFD59B5-B298-45CB-A18D-EF8EB31DBBA4}">
      <dgm:prSet/>
      <dgm:spPr/>
      <dgm:t>
        <a:bodyPr/>
        <a:lstStyle/>
        <a:p>
          <a:endParaRPr lang="en-US"/>
        </a:p>
      </dgm:t>
    </dgm:pt>
    <dgm:pt modelId="{55BBC927-536F-4E8A-B588-65E168768C01}">
      <dgm:prSet/>
      <dgm:spPr/>
      <dgm:t>
        <a:bodyPr/>
        <a:lstStyle/>
        <a:p>
          <a:r>
            <a:rPr lang="en-US" baseline="0" dirty="0"/>
            <a:t>For large and complex systems, each module may be the system boundary.</a:t>
          </a:r>
          <a:endParaRPr lang="en-US" dirty="0"/>
        </a:p>
      </dgm:t>
    </dgm:pt>
    <dgm:pt modelId="{DC3C2A18-457B-44B8-8A79-DDDF5368B731}" type="parTrans" cxnId="{1EA910FE-83F5-4685-8FFE-B818E6EA35BB}">
      <dgm:prSet/>
      <dgm:spPr/>
      <dgm:t>
        <a:bodyPr/>
        <a:lstStyle/>
        <a:p>
          <a:endParaRPr lang="en-US"/>
        </a:p>
      </dgm:t>
    </dgm:pt>
    <dgm:pt modelId="{8F99D1E9-771D-47DF-9598-7509F1BCC8E7}" type="sibTrans" cxnId="{1EA910FE-83F5-4685-8FFE-B818E6EA35BB}">
      <dgm:prSet/>
      <dgm:spPr/>
      <dgm:t>
        <a:bodyPr/>
        <a:lstStyle/>
        <a:p>
          <a:endParaRPr lang="en-US"/>
        </a:p>
      </dgm:t>
    </dgm:pt>
    <dgm:pt modelId="{8B700FC7-FD80-4B1C-A39D-045C8E25B6F7}">
      <dgm:prSet/>
      <dgm:spPr/>
      <dgm:t>
        <a:bodyPr/>
        <a:lstStyle/>
        <a:p>
          <a:r>
            <a:rPr lang="en-US" baseline="0" dirty="0"/>
            <a:t>For example, for an ERP system for an organization, each of the modules such as personnel, payroll, accounting, etc. can form a system boundary for use cases specific to each of these business functions.</a:t>
          </a:r>
          <a:endParaRPr lang="en-US" dirty="0"/>
        </a:p>
      </dgm:t>
    </dgm:pt>
    <dgm:pt modelId="{77573880-A254-438E-9987-3D7B98F2BC17}" type="parTrans" cxnId="{79CFC940-E11C-4AEC-8504-FA6C073CAB68}">
      <dgm:prSet/>
      <dgm:spPr/>
      <dgm:t>
        <a:bodyPr/>
        <a:lstStyle/>
        <a:p>
          <a:endParaRPr lang="en-US"/>
        </a:p>
      </dgm:t>
    </dgm:pt>
    <dgm:pt modelId="{1060736B-1D1A-4B21-A71C-0C0683A18FDC}" type="sibTrans" cxnId="{79CFC940-E11C-4AEC-8504-FA6C073CAB68}">
      <dgm:prSet/>
      <dgm:spPr/>
      <dgm:t>
        <a:bodyPr/>
        <a:lstStyle/>
        <a:p>
          <a:endParaRPr lang="en-US"/>
        </a:p>
      </dgm:t>
    </dgm:pt>
    <dgm:pt modelId="{BA2142CF-FDD0-4289-B727-C7EBBB6AB1ED}">
      <dgm:prSet/>
      <dgm:spPr/>
      <dgm:t>
        <a:bodyPr/>
        <a:lstStyle/>
        <a:p>
          <a:r>
            <a:rPr lang="en-US" baseline="0" dirty="0"/>
            <a:t>The entire system can span all these modules depicting the overall system boundary</a:t>
          </a:r>
          <a:endParaRPr lang="en-US" dirty="0"/>
        </a:p>
      </dgm:t>
    </dgm:pt>
    <dgm:pt modelId="{36A45C92-D0EB-4B4C-B65E-E54F514D0AB8}" type="parTrans" cxnId="{CE8270C5-AC6C-404D-93DB-7B3078D724C4}">
      <dgm:prSet/>
      <dgm:spPr/>
      <dgm:t>
        <a:bodyPr/>
        <a:lstStyle/>
        <a:p>
          <a:endParaRPr lang="en-US"/>
        </a:p>
      </dgm:t>
    </dgm:pt>
    <dgm:pt modelId="{99A959A9-414F-4847-8164-56831769560F}" type="sibTrans" cxnId="{CE8270C5-AC6C-404D-93DB-7B3078D724C4}">
      <dgm:prSet/>
      <dgm:spPr/>
      <dgm:t>
        <a:bodyPr/>
        <a:lstStyle/>
        <a:p>
          <a:endParaRPr lang="en-US"/>
        </a:p>
      </dgm:t>
    </dgm:pt>
    <dgm:pt modelId="{059005A4-E7B0-4153-9A70-B85E1C78E9F8}" type="pres">
      <dgm:prSet presAssocID="{6AB8C504-1D09-49CC-970C-583A12788B35}" presName="vert0" presStyleCnt="0">
        <dgm:presLayoutVars>
          <dgm:dir/>
          <dgm:animOne val="branch"/>
          <dgm:animLvl val="lvl"/>
        </dgm:presLayoutVars>
      </dgm:prSet>
      <dgm:spPr/>
    </dgm:pt>
    <dgm:pt modelId="{3C3F6F6E-A862-4608-94E1-A481C27D9A46}" type="pres">
      <dgm:prSet presAssocID="{809EB71D-7CD6-430C-8CF4-3EAD14C6BCF8}" presName="thickLine" presStyleLbl="alignNode1" presStyleIdx="0" presStyleCnt="4" custLinFactNeighborX="-24941" custLinFactNeighborY="0"/>
      <dgm:spPr/>
    </dgm:pt>
    <dgm:pt modelId="{F44F5BD9-1133-4847-96CB-A8C48F2D21C0}" type="pres">
      <dgm:prSet presAssocID="{809EB71D-7CD6-430C-8CF4-3EAD14C6BCF8}" presName="horz1" presStyleCnt="0"/>
      <dgm:spPr/>
    </dgm:pt>
    <dgm:pt modelId="{AE7BDD37-D2FF-44BE-80E2-7CA2CB2A4B3B}" type="pres">
      <dgm:prSet presAssocID="{809EB71D-7CD6-430C-8CF4-3EAD14C6BCF8}" presName="tx1" presStyleLbl="revTx" presStyleIdx="0" presStyleCnt="4"/>
      <dgm:spPr/>
    </dgm:pt>
    <dgm:pt modelId="{842FEC14-ECB1-4438-8824-A2D8FC1FC53D}" type="pres">
      <dgm:prSet presAssocID="{809EB71D-7CD6-430C-8CF4-3EAD14C6BCF8}" presName="vert1" presStyleCnt="0"/>
      <dgm:spPr/>
    </dgm:pt>
    <dgm:pt modelId="{C182E737-55F9-43D4-98A6-C47F766052A7}" type="pres">
      <dgm:prSet presAssocID="{55BBC927-536F-4E8A-B588-65E168768C01}" presName="thickLine" presStyleLbl="alignNode1" presStyleIdx="1" presStyleCnt="4"/>
      <dgm:spPr/>
    </dgm:pt>
    <dgm:pt modelId="{62967C10-3B45-4105-B02D-4B02C3503413}" type="pres">
      <dgm:prSet presAssocID="{55BBC927-536F-4E8A-B588-65E168768C01}" presName="horz1" presStyleCnt="0"/>
      <dgm:spPr/>
    </dgm:pt>
    <dgm:pt modelId="{0113D142-6CCD-4CAB-8C62-8B476C629B21}" type="pres">
      <dgm:prSet presAssocID="{55BBC927-536F-4E8A-B588-65E168768C01}" presName="tx1" presStyleLbl="revTx" presStyleIdx="1" presStyleCnt="4"/>
      <dgm:spPr/>
    </dgm:pt>
    <dgm:pt modelId="{433F46BF-7D68-4BF7-8284-DEFA1BA9696F}" type="pres">
      <dgm:prSet presAssocID="{55BBC927-536F-4E8A-B588-65E168768C01}" presName="vert1" presStyleCnt="0"/>
      <dgm:spPr/>
    </dgm:pt>
    <dgm:pt modelId="{7B3A6445-B175-4136-87CB-5AD96DF679EE}" type="pres">
      <dgm:prSet presAssocID="{8B700FC7-FD80-4B1C-A39D-045C8E25B6F7}" presName="thickLine" presStyleLbl="alignNode1" presStyleIdx="2" presStyleCnt="4"/>
      <dgm:spPr/>
    </dgm:pt>
    <dgm:pt modelId="{8851639C-2D7C-4A45-BC7C-6829B85E9B15}" type="pres">
      <dgm:prSet presAssocID="{8B700FC7-FD80-4B1C-A39D-045C8E25B6F7}" presName="horz1" presStyleCnt="0"/>
      <dgm:spPr/>
    </dgm:pt>
    <dgm:pt modelId="{9E2B05BF-F624-4931-B627-30BB461C83AC}" type="pres">
      <dgm:prSet presAssocID="{8B700FC7-FD80-4B1C-A39D-045C8E25B6F7}" presName="tx1" presStyleLbl="revTx" presStyleIdx="2" presStyleCnt="4"/>
      <dgm:spPr/>
    </dgm:pt>
    <dgm:pt modelId="{0191B042-EFAD-4C09-B99F-485A239D7935}" type="pres">
      <dgm:prSet presAssocID="{8B700FC7-FD80-4B1C-A39D-045C8E25B6F7}" presName="vert1" presStyleCnt="0"/>
      <dgm:spPr/>
    </dgm:pt>
    <dgm:pt modelId="{45EC4758-066F-4892-9650-0AF57633499B}" type="pres">
      <dgm:prSet presAssocID="{BA2142CF-FDD0-4289-B727-C7EBBB6AB1ED}" presName="thickLine" presStyleLbl="alignNode1" presStyleIdx="3" presStyleCnt="4"/>
      <dgm:spPr/>
    </dgm:pt>
    <dgm:pt modelId="{80F489EC-BED5-4EDF-86F0-0F8B35D77111}" type="pres">
      <dgm:prSet presAssocID="{BA2142CF-FDD0-4289-B727-C7EBBB6AB1ED}" presName="horz1" presStyleCnt="0"/>
      <dgm:spPr/>
    </dgm:pt>
    <dgm:pt modelId="{4F52EF16-D97E-4373-9FC4-C3BBF419956C}" type="pres">
      <dgm:prSet presAssocID="{BA2142CF-FDD0-4289-B727-C7EBBB6AB1ED}" presName="tx1" presStyleLbl="revTx" presStyleIdx="3" presStyleCnt="4"/>
      <dgm:spPr/>
    </dgm:pt>
    <dgm:pt modelId="{6408E2C7-692B-480D-ACD7-B8C5A37995C3}" type="pres">
      <dgm:prSet presAssocID="{BA2142CF-FDD0-4289-B727-C7EBBB6AB1ED}" presName="vert1" presStyleCnt="0"/>
      <dgm:spPr/>
    </dgm:pt>
  </dgm:ptLst>
  <dgm:cxnLst>
    <dgm:cxn modelId="{4F83BE2C-7849-46B2-A5D7-85B939176351}" type="presOf" srcId="{809EB71D-7CD6-430C-8CF4-3EAD14C6BCF8}" destId="{AE7BDD37-D2FF-44BE-80E2-7CA2CB2A4B3B}" srcOrd="0" destOrd="0" presId="urn:microsoft.com/office/officeart/2008/layout/LinedList"/>
    <dgm:cxn modelId="{79CFC940-E11C-4AEC-8504-FA6C073CAB68}" srcId="{6AB8C504-1D09-49CC-970C-583A12788B35}" destId="{8B700FC7-FD80-4B1C-A39D-045C8E25B6F7}" srcOrd="2" destOrd="0" parTransId="{77573880-A254-438E-9987-3D7B98F2BC17}" sibTransId="{1060736B-1D1A-4B21-A71C-0C0683A18FDC}"/>
    <dgm:cxn modelId="{661CC7AB-F0E8-45F1-9563-C288935D9C4F}" type="presOf" srcId="{6AB8C504-1D09-49CC-970C-583A12788B35}" destId="{059005A4-E7B0-4153-9A70-B85E1C78E9F8}" srcOrd="0" destOrd="0" presId="urn:microsoft.com/office/officeart/2008/layout/LinedList"/>
    <dgm:cxn modelId="{3CFD59B5-B298-45CB-A18D-EF8EB31DBBA4}" srcId="{6AB8C504-1D09-49CC-970C-583A12788B35}" destId="{809EB71D-7CD6-430C-8CF4-3EAD14C6BCF8}" srcOrd="0" destOrd="0" parTransId="{A035685F-6AC0-4AA9-A6E1-880313D72874}" sibTransId="{ADB50E63-40DF-454C-9699-968EFA4F5FBE}"/>
    <dgm:cxn modelId="{545A21B8-F2F6-4A9E-8DD1-1629FA825F42}" type="presOf" srcId="{BA2142CF-FDD0-4289-B727-C7EBBB6AB1ED}" destId="{4F52EF16-D97E-4373-9FC4-C3BBF419956C}" srcOrd="0" destOrd="0" presId="urn:microsoft.com/office/officeart/2008/layout/LinedList"/>
    <dgm:cxn modelId="{CE8270C5-AC6C-404D-93DB-7B3078D724C4}" srcId="{6AB8C504-1D09-49CC-970C-583A12788B35}" destId="{BA2142CF-FDD0-4289-B727-C7EBBB6AB1ED}" srcOrd="3" destOrd="0" parTransId="{36A45C92-D0EB-4B4C-B65E-E54F514D0AB8}" sibTransId="{99A959A9-414F-4847-8164-56831769560F}"/>
    <dgm:cxn modelId="{1705C1C5-E268-4BD5-910B-0A9A55C1219F}" type="presOf" srcId="{55BBC927-536F-4E8A-B588-65E168768C01}" destId="{0113D142-6CCD-4CAB-8C62-8B476C629B21}" srcOrd="0" destOrd="0" presId="urn:microsoft.com/office/officeart/2008/layout/LinedList"/>
    <dgm:cxn modelId="{7AB779CE-B6E0-4544-844D-A9EFBC980092}" type="presOf" srcId="{8B700FC7-FD80-4B1C-A39D-045C8E25B6F7}" destId="{9E2B05BF-F624-4931-B627-30BB461C83AC}" srcOrd="0" destOrd="0" presId="urn:microsoft.com/office/officeart/2008/layout/LinedList"/>
    <dgm:cxn modelId="{1EA910FE-83F5-4685-8FFE-B818E6EA35BB}" srcId="{6AB8C504-1D09-49CC-970C-583A12788B35}" destId="{55BBC927-536F-4E8A-B588-65E168768C01}" srcOrd="1" destOrd="0" parTransId="{DC3C2A18-457B-44B8-8A79-DDDF5368B731}" sibTransId="{8F99D1E9-771D-47DF-9598-7509F1BCC8E7}"/>
    <dgm:cxn modelId="{F62F3401-37E6-468A-85C4-3241D6D9E798}" type="presParOf" srcId="{059005A4-E7B0-4153-9A70-B85E1C78E9F8}" destId="{3C3F6F6E-A862-4608-94E1-A481C27D9A46}" srcOrd="0" destOrd="0" presId="urn:microsoft.com/office/officeart/2008/layout/LinedList"/>
    <dgm:cxn modelId="{55845A01-F3BB-4E39-8F65-FD5F1B3EF650}" type="presParOf" srcId="{059005A4-E7B0-4153-9A70-B85E1C78E9F8}" destId="{F44F5BD9-1133-4847-96CB-A8C48F2D21C0}" srcOrd="1" destOrd="0" presId="urn:microsoft.com/office/officeart/2008/layout/LinedList"/>
    <dgm:cxn modelId="{BAEAC868-BB0F-4D5A-9D50-0DB2CF57F34B}" type="presParOf" srcId="{F44F5BD9-1133-4847-96CB-A8C48F2D21C0}" destId="{AE7BDD37-D2FF-44BE-80E2-7CA2CB2A4B3B}" srcOrd="0" destOrd="0" presId="urn:microsoft.com/office/officeart/2008/layout/LinedList"/>
    <dgm:cxn modelId="{3AA4BE6D-A9CE-49D9-A564-95722CBAC16F}" type="presParOf" srcId="{F44F5BD9-1133-4847-96CB-A8C48F2D21C0}" destId="{842FEC14-ECB1-4438-8824-A2D8FC1FC53D}" srcOrd="1" destOrd="0" presId="urn:microsoft.com/office/officeart/2008/layout/LinedList"/>
    <dgm:cxn modelId="{80568AF1-A966-4AA8-8CA2-AF04652F6B0D}" type="presParOf" srcId="{059005A4-E7B0-4153-9A70-B85E1C78E9F8}" destId="{C182E737-55F9-43D4-98A6-C47F766052A7}" srcOrd="2" destOrd="0" presId="urn:microsoft.com/office/officeart/2008/layout/LinedList"/>
    <dgm:cxn modelId="{7A75B5ED-28E0-4001-8D93-EDD0BEED0C28}" type="presParOf" srcId="{059005A4-E7B0-4153-9A70-B85E1C78E9F8}" destId="{62967C10-3B45-4105-B02D-4B02C3503413}" srcOrd="3" destOrd="0" presId="urn:microsoft.com/office/officeart/2008/layout/LinedList"/>
    <dgm:cxn modelId="{BBA737F6-8BF3-41CD-BAD6-615130137D36}" type="presParOf" srcId="{62967C10-3B45-4105-B02D-4B02C3503413}" destId="{0113D142-6CCD-4CAB-8C62-8B476C629B21}" srcOrd="0" destOrd="0" presId="urn:microsoft.com/office/officeart/2008/layout/LinedList"/>
    <dgm:cxn modelId="{97D6B898-DE73-405E-85A6-C97B470662DC}" type="presParOf" srcId="{62967C10-3B45-4105-B02D-4B02C3503413}" destId="{433F46BF-7D68-4BF7-8284-DEFA1BA9696F}" srcOrd="1" destOrd="0" presId="urn:microsoft.com/office/officeart/2008/layout/LinedList"/>
    <dgm:cxn modelId="{283E76D8-D7F8-4E32-B87F-EEAD072F3188}" type="presParOf" srcId="{059005A4-E7B0-4153-9A70-B85E1C78E9F8}" destId="{7B3A6445-B175-4136-87CB-5AD96DF679EE}" srcOrd="4" destOrd="0" presId="urn:microsoft.com/office/officeart/2008/layout/LinedList"/>
    <dgm:cxn modelId="{CF0D27D4-FCCD-43A2-96C7-5B6378C0135A}" type="presParOf" srcId="{059005A4-E7B0-4153-9A70-B85E1C78E9F8}" destId="{8851639C-2D7C-4A45-BC7C-6829B85E9B15}" srcOrd="5" destOrd="0" presId="urn:microsoft.com/office/officeart/2008/layout/LinedList"/>
    <dgm:cxn modelId="{0E3F7CBE-410C-438D-B266-5BBA4DE1AE97}" type="presParOf" srcId="{8851639C-2D7C-4A45-BC7C-6829B85E9B15}" destId="{9E2B05BF-F624-4931-B627-30BB461C83AC}" srcOrd="0" destOrd="0" presId="urn:microsoft.com/office/officeart/2008/layout/LinedList"/>
    <dgm:cxn modelId="{8F7AA4BD-38C1-4CE2-B67C-E2DBCCBED16E}" type="presParOf" srcId="{8851639C-2D7C-4A45-BC7C-6829B85E9B15}" destId="{0191B042-EFAD-4C09-B99F-485A239D7935}" srcOrd="1" destOrd="0" presId="urn:microsoft.com/office/officeart/2008/layout/LinedList"/>
    <dgm:cxn modelId="{22608D21-CB0B-4A9E-AC7F-5D3A4544B826}" type="presParOf" srcId="{059005A4-E7B0-4153-9A70-B85E1C78E9F8}" destId="{45EC4758-066F-4892-9650-0AF57633499B}" srcOrd="6" destOrd="0" presId="urn:microsoft.com/office/officeart/2008/layout/LinedList"/>
    <dgm:cxn modelId="{E9C3C66B-8CED-4168-952E-9F0D73B7410A}" type="presParOf" srcId="{059005A4-E7B0-4153-9A70-B85E1C78E9F8}" destId="{80F489EC-BED5-4EDF-86F0-0F8B35D77111}" srcOrd="7" destOrd="0" presId="urn:microsoft.com/office/officeart/2008/layout/LinedList"/>
    <dgm:cxn modelId="{086DB035-E2FD-463C-9312-316C34348FB2}" type="presParOf" srcId="{80F489EC-BED5-4EDF-86F0-0F8B35D77111}" destId="{4F52EF16-D97E-4373-9FC4-C3BBF419956C}" srcOrd="0" destOrd="0" presId="urn:microsoft.com/office/officeart/2008/layout/LinedList"/>
    <dgm:cxn modelId="{6595126B-BDC4-4BA4-9311-8AD61335E814}" type="presParOf" srcId="{80F489EC-BED5-4EDF-86F0-0F8B35D77111}" destId="{6408E2C7-692B-480D-ACD7-B8C5A37995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5FE34-62BB-4DF0-BFCB-4801627BF9D9}">
      <dsp:nvSpPr>
        <dsp:cNvPr id="0" name=""/>
        <dsp:cNvSpPr/>
      </dsp:nvSpPr>
      <dsp:spPr>
        <a:xfrm>
          <a:off x="307300" y="43822"/>
          <a:ext cx="501503" cy="501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55EC2-AF10-4D6C-AB81-F9F592721476}">
      <dsp:nvSpPr>
        <dsp:cNvPr id="0" name=""/>
        <dsp:cNvSpPr/>
      </dsp:nvSpPr>
      <dsp:spPr>
        <a:xfrm>
          <a:off x="826" y="727292"/>
          <a:ext cx="1114453" cy="52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Provide users with a ready-to-use, expressive visual modeling language so they can develop and exchange meaningful models.</a:t>
          </a:r>
        </a:p>
      </dsp:txBody>
      <dsp:txXfrm>
        <a:off x="826" y="727292"/>
        <a:ext cx="1114453" cy="529365"/>
      </dsp:txXfrm>
    </dsp:sp>
    <dsp:sp modelId="{F764B69C-B007-40D7-A356-B6A99F228AB3}">
      <dsp:nvSpPr>
        <dsp:cNvPr id="0" name=""/>
        <dsp:cNvSpPr/>
      </dsp:nvSpPr>
      <dsp:spPr>
        <a:xfrm>
          <a:off x="1616783" y="43822"/>
          <a:ext cx="501503" cy="501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4E3A5-8AEB-4774-B200-885A030D1BA7}">
      <dsp:nvSpPr>
        <dsp:cNvPr id="0" name=""/>
        <dsp:cNvSpPr/>
      </dsp:nvSpPr>
      <dsp:spPr>
        <a:xfrm>
          <a:off x="1310308" y="727292"/>
          <a:ext cx="1114453" cy="52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 independent of speciﬁc programming languages and development processes.</a:t>
          </a:r>
        </a:p>
      </dsp:txBody>
      <dsp:txXfrm>
        <a:off x="1310308" y="727292"/>
        <a:ext cx="1114453" cy="529365"/>
      </dsp:txXfrm>
    </dsp:sp>
    <dsp:sp modelId="{0A923930-E400-4F03-98E2-4C21E3517E4F}">
      <dsp:nvSpPr>
        <dsp:cNvPr id="0" name=""/>
        <dsp:cNvSpPr/>
      </dsp:nvSpPr>
      <dsp:spPr>
        <a:xfrm>
          <a:off x="2926265" y="43822"/>
          <a:ext cx="501503" cy="501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8AD71-3F5E-4685-AC41-17FC9DDA74DF}">
      <dsp:nvSpPr>
        <dsp:cNvPr id="0" name=""/>
        <dsp:cNvSpPr/>
      </dsp:nvSpPr>
      <dsp:spPr>
        <a:xfrm>
          <a:off x="2619790" y="727292"/>
          <a:ext cx="1114453" cy="52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Provide a formal basis for understanding the modeling language.</a:t>
          </a:r>
        </a:p>
      </dsp:txBody>
      <dsp:txXfrm>
        <a:off x="2619790" y="727292"/>
        <a:ext cx="1114453" cy="529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4B69C-B007-40D7-A356-B6A99F228AB3}">
      <dsp:nvSpPr>
        <dsp:cNvPr id="0" name=""/>
        <dsp:cNvSpPr/>
      </dsp:nvSpPr>
      <dsp:spPr>
        <a:xfrm>
          <a:off x="300149" y="161360"/>
          <a:ext cx="489638" cy="4896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4E3A5-8AEB-4774-B200-885A030D1BA7}">
      <dsp:nvSpPr>
        <dsp:cNvPr id="0" name=""/>
        <dsp:cNvSpPr/>
      </dsp:nvSpPr>
      <dsp:spPr>
        <a:xfrm>
          <a:off x="926" y="817668"/>
          <a:ext cx="1088085" cy="43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Designs and permit review and iteration of the designs</a:t>
          </a:r>
        </a:p>
      </dsp:txBody>
      <dsp:txXfrm>
        <a:off x="926" y="817668"/>
        <a:ext cx="1088085" cy="435234"/>
      </dsp:txXfrm>
    </dsp:sp>
    <dsp:sp modelId="{F9FF9AFB-01EE-41DC-955F-5B02D7A72FAE}">
      <dsp:nvSpPr>
        <dsp:cNvPr id="0" name=""/>
        <dsp:cNvSpPr/>
      </dsp:nvSpPr>
      <dsp:spPr>
        <a:xfrm>
          <a:off x="1578650" y="161360"/>
          <a:ext cx="489638" cy="4896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EA03C-281E-4F47-94D1-5CF872FF97F9}">
      <dsp:nvSpPr>
        <dsp:cNvPr id="0" name=""/>
        <dsp:cNvSpPr/>
      </dsp:nvSpPr>
      <dsp:spPr>
        <a:xfrm>
          <a:off x="1279427" y="817668"/>
          <a:ext cx="1088085" cy="43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Abstraction </a:t>
          </a:r>
        </a:p>
      </dsp:txBody>
      <dsp:txXfrm>
        <a:off x="1279427" y="817668"/>
        <a:ext cx="1088085" cy="435234"/>
      </dsp:txXfrm>
    </dsp:sp>
    <dsp:sp modelId="{6A553E8A-6061-4519-8E1E-EC58017DF5A6}">
      <dsp:nvSpPr>
        <dsp:cNvPr id="0" name=""/>
        <dsp:cNvSpPr/>
      </dsp:nvSpPr>
      <dsp:spPr>
        <a:xfrm>
          <a:off x="300149" y="1524924"/>
          <a:ext cx="489638" cy="4896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0588D-38C3-4CC2-A174-34CA22AEEA7F}">
      <dsp:nvSpPr>
        <dsp:cNvPr id="0" name=""/>
        <dsp:cNvSpPr/>
      </dsp:nvSpPr>
      <dsp:spPr>
        <a:xfrm>
          <a:off x="926" y="2181233"/>
          <a:ext cx="1088085" cy="43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Document the system</a:t>
          </a:r>
        </a:p>
      </dsp:txBody>
      <dsp:txXfrm>
        <a:off x="926" y="2181233"/>
        <a:ext cx="1088085" cy="435234"/>
      </dsp:txXfrm>
    </dsp:sp>
    <dsp:sp modelId="{2D48C8A7-B696-421E-93B8-A00390099FBE}">
      <dsp:nvSpPr>
        <dsp:cNvPr id="0" name=""/>
        <dsp:cNvSpPr/>
      </dsp:nvSpPr>
      <dsp:spPr>
        <a:xfrm>
          <a:off x="1578650" y="1524924"/>
          <a:ext cx="489638" cy="4896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25647-61EF-4F66-BBCD-73DEDA5DD211}">
      <dsp:nvSpPr>
        <dsp:cNvPr id="0" name=""/>
        <dsp:cNvSpPr/>
      </dsp:nvSpPr>
      <dsp:spPr>
        <a:xfrm>
          <a:off x="1279427" y="2181233"/>
          <a:ext cx="1088085" cy="43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Standard notation that is understandable by clients and users  </a:t>
          </a:r>
        </a:p>
      </dsp:txBody>
      <dsp:txXfrm>
        <a:off x="1279427" y="2181233"/>
        <a:ext cx="1088085" cy="43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BA190-FD1C-493B-BA3D-815BC6D94664}">
      <dsp:nvSpPr>
        <dsp:cNvPr id="0" name=""/>
        <dsp:cNvSpPr/>
      </dsp:nvSpPr>
      <dsp:spPr>
        <a:xfrm>
          <a:off x="0" y="0"/>
          <a:ext cx="26092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52C88-9F95-4F70-8741-9D20180D3D8E}">
      <dsp:nvSpPr>
        <dsp:cNvPr id="0" name=""/>
        <dsp:cNvSpPr/>
      </dsp:nvSpPr>
      <dsp:spPr>
        <a:xfrm>
          <a:off x="0" y="0"/>
          <a:ext cx="2609256" cy="698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Use Case represents one way to use the system by an </a:t>
          </a:r>
          <a:r>
            <a:rPr lang="en-US" sz="1400" b="1" kern="1200"/>
            <a:t>actor</a:t>
          </a:r>
          <a:endParaRPr lang="en-US" sz="1400" kern="1200"/>
        </a:p>
      </dsp:txBody>
      <dsp:txXfrm>
        <a:off x="0" y="0"/>
        <a:ext cx="2609256" cy="698425"/>
      </dsp:txXfrm>
    </dsp:sp>
    <dsp:sp modelId="{B4FE2562-3913-4BE7-89E2-EC90DD5C8F49}">
      <dsp:nvSpPr>
        <dsp:cNvPr id="0" name=""/>
        <dsp:cNvSpPr/>
      </dsp:nvSpPr>
      <dsp:spPr>
        <a:xfrm>
          <a:off x="0" y="698425"/>
          <a:ext cx="26092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138DC-3D20-4D54-8A91-E4AAB2C5E7A1}">
      <dsp:nvSpPr>
        <dsp:cNvPr id="0" name=""/>
        <dsp:cNvSpPr/>
      </dsp:nvSpPr>
      <dsp:spPr>
        <a:xfrm>
          <a:off x="0" y="698425"/>
          <a:ext cx="2609256" cy="698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Use Case describes the dialogue between an Actor and the system.</a:t>
          </a:r>
        </a:p>
      </dsp:txBody>
      <dsp:txXfrm>
        <a:off x="0" y="698425"/>
        <a:ext cx="2609256" cy="698425"/>
      </dsp:txXfrm>
    </dsp:sp>
    <dsp:sp modelId="{FB901B41-CF9A-4B8E-84D1-85FF46358CE2}">
      <dsp:nvSpPr>
        <dsp:cNvPr id="0" name=""/>
        <dsp:cNvSpPr/>
      </dsp:nvSpPr>
      <dsp:spPr>
        <a:xfrm>
          <a:off x="0" y="1396850"/>
          <a:ext cx="26092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0BFF0-AEFA-45BB-9925-C2CCD31794F3}">
      <dsp:nvSpPr>
        <dsp:cNvPr id="0" name=""/>
        <dsp:cNvSpPr/>
      </dsp:nvSpPr>
      <dsp:spPr>
        <a:xfrm>
          <a:off x="0" y="1396850"/>
          <a:ext cx="2609256" cy="698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describes what the system does in response to actions the Actor takes.</a:t>
          </a:r>
        </a:p>
      </dsp:txBody>
      <dsp:txXfrm>
        <a:off x="0" y="1396850"/>
        <a:ext cx="2609256" cy="698425"/>
      </dsp:txXfrm>
    </dsp:sp>
    <dsp:sp modelId="{08823267-BADB-4002-8CD4-FB358C37B1DD}">
      <dsp:nvSpPr>
        <dsp:cNvPr id="0" name=""/>
        <dsp:cNvSpPr/>
      </dsp:nvSpPr>
      <dsp:spPr>
        <a:xfrm>
          <a:off x="0" y="2095275"/>
          <a:ext cx="26092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A2680-D38C-4035-945C-F47D7F68B2E5}">
      <dsp:nvSpPr>
        <dsp:cNvPr id="0" name=""/>
        <dsp:cNvSpPr/>
      </dsp:nvSpPr>
      <dsp:spPr>
        <a:xfrm>
          <a:off x="0" y="2095275"/>
          <a:ext cx="2609256" cy="698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provides meaningful, measurable value to a speciﬁc Actor.</a:t>
          </a:r>
        </a:p>
      </dsp:txBody>
      <dsp:txXfrm>
        <a:off x="0" y="2095275"/>
        <a:ext cx="2609256" cy="698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ACA07-828C-45F5-8EAF-03969E7970BA}">
      <dsp:nvSpPr>
        <dsp:cNvPr id="0" name=""/>
        <dsp:cNvSpPr/>
      </dsp:nvSpPr>
      <dsp:spPr>
        <a:xfrm>
          <a:off x="0" y="1072"/>
          <a:ext cx="39762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D586E-1B2A-42C1-8B0D-697943338814}">
      <dsp:nvSpPr>
        <dsp:cNvPr id="0" name=""/>
        <dsp:cNvSpPr/>
      </dsp:nvSpPr>
      <dsp:spPr>
        <a:xfrm>
          <a:off x="0" y="1072"/>
          <a:ext cx="3976211" cy="73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functionality of a </a:t>
          </a:r>
          <a:r>
            <a:rPr lang="en-US" sz="1400" b="1" kern="1200" dirty="0"/>
            <a:t>system</a:t>
          </a:r>
          <a:r>
            <a:rPr lang="en-US" sz="1400" kern="1200" dirty="0"/>
            <a:t> is deﬁned by use cases, each of which represents a speciﬁc way to use the system, that is, the </a:t>
          </a:r>
          <a:r>
            <a:rPr lang="en-US" sz="1400" kern="1200" dirty="0" err="1"/>
            <a:t>behaviour</a:t>
          </a:r>
          <a:r>
            <a:rPr lang="en-US" sz="1400" kern="1200" dirty="0"/>
            <a:t> of the system.</a:t>
          </a:r>
        </a:p>
      </dsp:txBody>
      <dsp:txXfrm>
        <a:off x="0" y="1072"/>
        <a:ext cx="3976211" cy="731426"/>
      </dsp:txXfrm>
    </dsp:sp>
    <dsp:sp modelId="{3482616B-5425-458C-91BC-A90AD29FEABA}">
      <dsp:nvSpPr>
        <dsp:cNvPr id="0" name=""/>
        <dsp:cNvSpPr/>
      </dsp:nvSpPr>
      <dsp:spPr>
        <a:xfrm>
          <a:off x="0" y="732498"/>
          <a:ext cx="39762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3D6C4-BF72-4984-B6D9-0BA9974D66E9}">
      <dsp:nvSpPr>
        <dsp:cNvPr id="0" name=""/>
        <dsp:cNvSpPr/>
      </dsp:nvSpPr>
      <dsp:spPr>
        <a:xfrm>
          <a:off x="0" y="732498"/>
          <a:ext cx="3976211" cy="73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description of a use case deﬁnes WHAT happens in the system when the use case is performed, not HOW it is performed.</a:t>
          </a:r>
        </a:p>
      </dsp:txBody>
      <dsp:txXfrm>
        <a:off x="0" y="732498"/>
        <a:ext cx="3976211" cy="731426"/>
      </dsp:txXfrm>
    </dsp:sp>
    <dsp:sp modelId="{160BBCDB-9D66-496A-BC0B-F40D1B338171}">
      <dsp:nvSpPr>
        <dsp:cNvPr id="0" name=""/>
        <dsp:cNvSpPr/>
      </dsp:nvSpPr>
      <dsp:spPr>
        <a:xfrm>
          <a:off x="0" y="1463924"/>
          <a:ext cx="39762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4CE11-D4AB-4F4B-8E8D-A61353018C30}">
      <dsp:nvSpPr>
        <dsp:cNvPr id="0" name=""/>
        <dsp:cNvSpPr/>
      </dsp:nvSpPr>
      <dsp:spPr>
        <a:xfrm>
          <a:off x="0" y="1463924"/>
          <a:ext cx="3976211" cy="73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an </a:t>
          </a:r>
          <a:r>
            <a:rPr lang="en-US" sz="1400" b="1" kern="1200"/>
            <a:t>actor </a:t>
          </a:r>
          <a:r>
            <a:rPr lang="en-US" sz="1400" kern="1200"/>
            <a:t>uses the </a:t>
          </a:r>
          <a:r>
            <a:rPr lang="en-US" sz="1400" b="1" kern="1200"/>
            <a:t>system</a:t>
          </a:r>
          <a:r>
            <a:rPr lang="en-US" sz="1400" kern="1200"/>
            <a:t>, the system performs a </a:t>
          </a:r>
          <a:r>
            <a:rPr lang="en-US" sz="1400" b="1" kern="1200"/>
            <a:t>use case</a:t>
          </a:r>
          <a:endParaRPr lang="en-US" sz="1400" kern="1200"/>
        </a:p>
      </dsp:txBody>
      <dsp:txXfrm>
        <a:off x="0" y="1463924"/>
        <a:ext cx="3976211" cy="7314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BC35F-D430-4848-A653-6496811DA11B}">
      <dsp:nvSpPr>
        <dsp:cNvPr id="0" name=""/>
        <dsp:cNvSpPr/>
      </dsp:nvSpPr>
      <dsp:spPr>
        <a:xfrm>
          <a:off x="0" y="1364"/>
          <a:ext cx="2609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83021-B874-42A4-A51B-7BBBB5CD4058}">
      <dsp:nvSpPr>
        <dsp:cNvPr id="0" name=""/>
        <dsp:cNvSpPr/>
      </dsp:nvSpPr>
      <dsp:spPr>
        <a:xfrm>
          <a:off x="0" y="1364"/>
          <a:ext cx="2609256" cy="93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fully understand the purpose of a system you have to know who the system is for, and who will use it.</a:t>
          </a:r>
        </a:p>
      </dsp:txBody>
      <dsp:txXfrm>
        <a:off x="0" y="1364"/>
        <a:ext cx="2609256" cy="930324"/>
      </dsp:txXfrm>
    </dsp:sp>
    <dsp:sp modelId="{114CBA51-8709-4F75-9E29-C90E98689D0A}">
      <dsp:nvSpPr>
        <dsp:cNvPr id="0" name=""/>
        <dsp:cNvSpPr/>
      </dsp:nvSpPr>
      <dsp:spPr>
        <a:xfrm>
          <a:off x="0" y="931688"/>
          <a:ext cx="2609256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B383C-CD42-4D32-9DBE-0ED5BEE78530}">
      <dsp:nvSpPr>
        <dsp:cNvPr id="0" name=""/>
        <dsp:cNvSpPr/>
      </dsp:nvSpPr>
      <dsp:spPr>
        <a:xfrm>
          <a:off x="0" y="931688"/>
          <a:ext cx="2609256" cy="93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Object theory, the diﬀerent types of users are represented by actors.</a:t>
          </a:r>
        </a:p>
      </dsp:txBody>
      <dsp:txXfrm>
        <a:off x="0" y="931688"/>
        <a:ext cx="2609256" cy="930324"/>
      </dsp:txXfrm>
    </dsp:sp>
    <dsp:sp modelId="{5A34753C-1783-4975-973A-4C5115233C21}">
      <dsp:nvSpPr>
        <dsp:cNvPr id="0" name=""/>
        <dsp:cNvSpPr/>
      </dsp:nvSpPr>
      <dsp:spPr>
        <a:xfrm>
          <a:off x="0" y="1862012"/>
          <a:ext cx="2609256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2E336-2AED-4CF6-B022-1BA713D2E54E}">
      <dsp:nvSpPr>
        <dsp:cNvPr id="0" name=""/>
        <dsp:cNvSpPr/>
      </dsp:nvSpPr>
      <dsp:spPr>
        <a:xfrm>
          <a:off x="0" y="1862012"/>
          <a:ext cx="2609256" cy="93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Any other system which interacts with the system being developed is also represented by an actor; (thus actors delimit the system).</a:t>
          </a:r>
        </a:p>
      </dsp:txBody>
      <dsp:txXfrm>
        <a:off x="0" y="1862012"/>
        <a:ext cx="2609256" cy="930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F6F6E-A862-4608-94E1-A481C27D9A46}">
      <dsp:nvSpPr>
        <dsp:cNvPr id="0" name=""/>
        <dsp:cNvSpPr/>
      </dsp:nvSpPr>
      <dsp:spPr>
        <a:xfrm>
          <a:off x="0" y="0"/>
          <a:ext cx="297884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7BDD37-D2FF-44BE-80E2-7CA2CB2A4B3B}">
      <dsp:nvSpPr>
        <dsp:cNvPr id="0" name=""/>
        <dsp:cNvSpPr/>
      </dsp:nvSpPr>
      <dsp:spPr>
        <a:xfrm>
          <a:off x="0" y="0"/>
          <a:ext cx="2978848" cy="69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The system boundary is potentially the entire system as defined in the requirements document.</a:t>
          </a:r>
          <a:endParaRPr lang="en-US" sz="1000" kern="1200" dirty="0"/>
        </a:p>
      </dsp:txBody>
      <dsp:txXfrm>
        <a:off x="0" y="0"/>
        <a:ext cx="2978848" cy="690800"/>
      </dsp:txXfrm>
    </dsp:sp>
    <dsp:sp modelId="{C182E737-55F9-43D4-98A6-C47F766052A7}">
      <dsp:nvSpPr>
        <dsp:cNvPr id="0" name=""/>
        <dsp:cNvSpPr/>
      </dsp:nvSpPr>
      <dsp:spPr>
        <a:xfrm>
          <a:off x="0" y="690800"/>
          <a:ext cx="297884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13D142-6CCD-4CAB-8C62-8B476C629B21}">
      <dsp:nvSpPr>
        <dsp:cNvPr id="0" name=""/>
        <dsp:cNvSpPr/>
      </dsp:nvSpPr>
      <dsp:spPr>
        <a:xfrm>
          <a:off x="0" y="690800"/>
          <a:ext cx="2978848" cy="69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For large and complex systems, each module may be the system boundary.</a:t>
          </a:r>
          <a:endParaRPr lang="en-US" sz="1000" kern="1200" dirty="0"/>
        </a:p>
      </dsp:txBody>
      <dsp:txXfrm>
        <a:off x="0" y="690800"/>
        <a:ext cx="2978848" cy="690800"/>
      </dsp:txXfrm>
    </dsp:sp>
    <dsp:sp modelId="{7B3A6445-B175-4136-87CB-5AD96DF679EE}">
      <dsp:nvSpPr>
        <dsp:cNvPr id="0" name=""/>
        <dsp:cNvSpPr/>
      </dsp:nvSpPr>
      <dsp:spPr>
        <a:xfrm>
          <a:off x="0" y="1381601"/>
          <a:ext cx="297884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2B05BF-F624-4931-B627-30BB461C83AC}">
      <dsp:nvSpPr>
        <dsp:cNvPr id="0" name=""/>
        <dsp:cNvSpPr/>
      </dsp:nvSpPr>
      <dsp:spPr>
        <a:xfrm>
          <a:off x="0" y="1381601"/>
          <a:ext cx="2978848" cy="69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For example, for an ERP system for an organization, each of the modules such as personnel, payroll, accounting, etc. can form a system boundary for use cases specific to each of these business functions.</a:t>
          </a:r>
          <a:endParaRPr lang="en-US" sz="1000" kern="1200" dirty="0"/>
        </a:p>
      </dsp:txBody>
      <dsp:txXfrm>
        <a:off x="0" y="1381601"/>
        <a:ext cx="2978848" cy="690800"/>
      </dsp:txXfrm>
    </dsp:sp>
    <dsp:sp modelId="{45EC4758-066F-4892-9650-0AF57633499B}">
      <dsp:nvSpPr>
        <dsp:cNvPr id="0" name=""/>
        <dsp:cNvSpPr/>
      </dsp:nvSpPr>
      <dsp:spPr>
        <a:xfrm>
          <a:off x="0" y="2072402"/>
          <a:ext cx="297884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2EF16-D97E-4373-9FC4-C3BBF419956C}">
      <dsp:nvSpPr>
        <dsp:cNvPr id="0" name=""/>
        <dsp:cNvSpPr/>
      </dsp:nvSpPr>
      <dsp:spPr>
        <a:xfrm>
          <a:off x="0" y="2072402"/>
          <a:ext cx="2978848" cy="69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The entire system can span all these modules depicting the overall system boundary</a:t>
          </a:r>
          <a:endParaRPr lang="en-US" sz="1000" kern="1200" dirty="0"/>
        </a:p>
      </dsp:txBody>
      <dsp:txXfrm>
        <a:off x="0" y="2072402"/>
        <a:ext cx="2978848" cy="69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9BEF2D-917E-5A4C-3343-A0002280005F}"/>
              </a:ext>
            </a:extLst>
          </p:cNvPr>
          <p:cNvSpPr/>
          <p:nvPr userDrawn="1"/>
        </p:nvSpPr>
        <p:spPr>
          <a:xfrm>
            <a:off x="-34" y="-9278"/>
            <a:ext cx="4610134" cy="2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F52EA-CDA5-66E9-3001-6D1AE4217CA3}"/>
              </a:ext>
            </a:extLst>
          </p:cNvPr>
          <p:cNvSpPr/>
          <p:nvPr userDrawn="1"/>
        </p:nvSpPr>
        <p:spPr>
          <a:xfrm>
            <a:off x="8025" y="53975"/>
            <a:ext cx="4610134" cy="2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9626F-0B9B-058E-45D7-67C6F84C04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37" y="-9278"/>
            <a:ext cx="4602163" cy="3587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438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1266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1227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1227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11636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129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EAD2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11636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15446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EAD2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1468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12034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11636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0"/>
            <a:ext cx="4608004" cy="20243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-34" y="20079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89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4B0F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0649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A58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A58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21449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A58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718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A58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22249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A58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726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A58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23049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A58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26105" y="3195483"/>
            <a:ext cx="1687195" cy="259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4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slide" Target="slide37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24.xml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image" Target="../media/image3.png"/><Relationship Id="rId4" Type="http://schemas.openxmlformats.org/officeDocument/2006/relationships/slide" Target="slide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24.xml"/><Relationship Id="rId7" Type="http://schemas.openxmlformats.org/officeDocument/2006/relationships/image" Target="../media/image21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image" Target="../media/image3.png"/><Relationship Id="rId4" Type="http://schemas.openxmlformats.org/officeDocument/2006/relationships/slide" Target="slide37.xml"/><Relationship Id="rId9" Type="http://schemas.openxmlformats.org/officeDocument/2006/relationships/slide" Target="slide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7.xml"/><Relationship Id="rId7" Type="http://schemas.openxmlformats.org/officeDocument/2006/relationships/image" Target="../media/image23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7.xml"/><Relationship Id="rId7" Type="http://schemas.openxmlformats.org/officeDocument/2006/relationships/image" Target="../media/image4.jp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7.xml"/><Relationship Id="rId7" Type="http://schemas.openxmlformats.org/officeDocument/2006/relationships/image" Target="../media/image24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37.xml"/><Relationship Id="rId7" Type="http://schemas.openxmlformats.org/officeDocument/2006/relationships/image" Target="../media/image2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40.xml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37.xml"/><Relationship Id="rId7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37.xml"/><Relationship Id="rId7" Type="http://schemas.openxmlformats.org/officeDocument/2006/relationships/image" Target="../media/image2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slide" Target="slide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7.xml"/><Relationship Id="rId7" Type="http://schemas.openxmlformats.org/officeDocument/2006/relationships/image" Target="../media/image27.jp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24.xml"/><Relationship Id="rId7" Type="http://schemas.openxmlformats.org/officeDocument/2006/relationships/image" Target="../media/image28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image" Target="../media/image3.png"/><Relationship Id="rId4" Type="http://schemas.openxmlformats.org/officeDocument/2006/relationships/slide" Target="slide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0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40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40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7.xml"/><Relationship Id="rId7" Type="http://schemas.openxmlformats.org/officeDocument/2006/relationships/image" Target="../media/image29.jp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7.xml"/><Relationship Id="rId7" Type="http://schemas.openxmlformats.org/officeDocument/2006/relationships/image" Target="../media/image30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7.xml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24.xml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image" Target="../media/image3.png"/><Relationship Id="rId4" Type="http://schemas.openxmlformats.org/officeDocument/2006/relationships/slide" Target="slide37.xml"/><Relationship Id="rId9" Type="http://schemas.openxmlformats.org/officeDocument/2006/relationships/slide" Target="slide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9278"/>
            <a:ext cx="195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UML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916" y="105602"/>
            <a:ext cx="545465" cy="41275"/>
            <a:chOff x="782916" y="105602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0107" y="-9278"/>
            <a:ext cx="10217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8913" y="105602"/>
            <a:ext cx="595630" cy="41275"/>
            <a:chOff x="2128913" y="105602"/>
            <a:chExt cx="595630" cy="41275"/>
          </a:xfrm>
        </p:grpSpPr>
        <p:sp>
          <p:nvSpPr>
            <p:cNvPr id="17" name="object 17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1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31" name="object 31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194337" y="105612"/>
            <a:ext cx="142240" cy="41275"/>
            <a:chOff x="4194337" y="105612"/>
            <a:chExt cx="142240" cy="41275"/>
          </a:xfrm>
        </p:grpSpPr>
        <p:sp>
          <p:nvSpPr>
            <p:cNvPr id="37" name="object 37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4726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76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9994" y="481812"/>
            <a:ext cx="3888104" cy="572770"/>
          </a:xfrm>
          <a:prstGeom prst="rect">
            <a:avLst/>
          </a:prstGeom>
          <a:solidFill>
            <a:srgbClr val="961F2F"/>
          </a:solidFill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Oriented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  <a:endParaRPr sz="14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  <a:spcBef>
                <a:spcPts val="33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Lecture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2:</a:t>
            </a: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Modelling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83830" y="1251774"/>
            <a:ext cx="2240915" cy="3039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800" spc="-10" dirty="0">
                <a:latin typeface="Arial"/>
                <a:cs typeface="Arial"/>
              </a:rPr>
              <a:t>School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Computing,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National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College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Ireland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7128" y="2386732"/>
            <a:ext cx="845806" cy="497832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1266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1227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1227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113832"/>
            <a:ext cx="203200" cy="55880"/>
            <a:chOff x="3260445" y="311383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A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112567"/>
            <a:ext cx="203200" cy="58419"/>
            <a:chOff x="3531425" y="311256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A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EAD2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112567"/>
            <a:ext cx="203200" cy="58419"/>
            <a:chOff x="3802393" y="311256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A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EAD2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113832"/>
            <a:ext cx="238760" cy="57150"/>
            <a:chOff x="4326582" y="311383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-34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60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60" y="33739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4B0F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4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2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57" name="object 57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63" name="object 63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UML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05841" y="718475"/>
            <a:ext cx="1831339" cy="2084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193675" indent="-139065">
              <a:lnSpc>
                <a:spcPct val="102600"/>
              </a:lnSpc>
              <a:spcBef>
                <a:spcPts val="55"/>
              </a:spcBef>
              <a:buClr>
                <a:srgbClr val="961F2F"/>
              </a:buClr>
              <a:buFont typeface="Times New Roman"/>
              <a:buChar char="•"/>
              <a:tabLst>
                <a:tab pos="151130" algn="l"/>
              </a:tabLst>
            </a:pPr>
            <a:r>
              <a:rPr sz="1100" spc="50" dirty="0">
                <a:latin typeface="Tahoma"/>
                <a:cs typeface="Tahoma"/>
              </a:rPr>
              <a:t>UML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Structural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diagrams </a:t>
            </a:r>
            <a:r>
              <a:rPr sz="1100" spc="-20" dirty="0">
                <a:latin typeface="Tahoma"/>
                <a:cs typeface="Tahoma"/>
              </a:rPr>
              <a:t>depict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elements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a</a:t>
            </a:r>
            <a:endParaRPr sz="1100">
              <a:latin typeface="Tahoma"/>
              <a:cs typeface="Tahoma"/>
            </a:endParaRPr>
          </a:p>
          <a:p>
            <a:pPr marL="151130" marR="5080">
              <a:lnSpc>
                <a:spcPct val="102600"/>
              </a:lnSpc>
            </a:pP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independent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time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convey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concepts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relate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each other.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elements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5" dirty="0">
                <a:latin typeface="Tahoma"/>
                <a:cs typeface="Tahoma"/>
              </a:rPr>
              <a:t> these </a:t>
            </a:r>
            <a:r>
              <a:rPr sz="1100" spc="-45" dirty="0">
                <a:latin typeface="Tahoma"/>
                <a:cs typeface="Tahoma"/>
              </a:rPr>
              <a:t>diagrams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resemble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151130" marR="23495">
              <a:lnSpc>
                <a:spcPct val="102600"/>
              </a:lnSpc>
            </a:pPr>
            <a:r>
              <a:rPr sz="1100" spc="-55" dirty="0">
                <a:latin typeface="Tahoma"/>
                <a:cs typeface="Tahoma"/>
              </a:rPr>
              <a:t>nouns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natural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language, </a:t>
            </a:r>
            <a:r>
              <a:rPr sz="1100" spc="-4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relationships </a:t>
            </a:r>
            <a:r>
              <a:rPr sz="1100" spc="-20" dirty="0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  <a:p>
            <a:pPr marL="151130" marR="68580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connect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structural </a:t>
            </a:r>
            <a:r>
              <a:rPr sz="1100" spc="-10" dirty="0">
                <a:latin typeface="Tahoma"/>
                <a:cs typeface="Tahoma"/>
              </a:rPr>
              <a:t>relationships.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09850" y="718475"/>
            <a:ext cx="1814195" cy="22567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46990" indent="-139065">
              <a:lnSpc>
                <a:spcPct val="102600"/>
              </a:lnSpc>
              <a:spcBef>
                <a:spcPts val="55"/>
              </a:spcBef>
              <a:buClr>
                <a:srgbClr val="961F2F"/>
              </a:buClr>
              <a:buFont typeface="Times New Roman"/>
              <a:buChar char="•"/>
              <a:tabLst>
                <a:tab pos="151130" algn="l"/>
              </a:tabLst>
            </a:pPr>
            <a:r>
              <a:rPr sz="1100" spc="50" dirty="0">
                <a:latin typeface="Tahoma"/>
                <a:cs typeface="Tahoma"/>
              </a:rPr>
              <a:t>UML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Behavioural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Diagrams </a:t>
            </a:r>
            <a:r>
              <a:rPr sz="1100" spc="-20" dirty="0">
                <a:latin typeface="Tahoma"/>
                <a:cs typeface="Tahoma"/>
              </a:rPr>
              <a:t>depict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elements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151130" marR="5080">
              <a:lnSpc>
                <a:spcPct val="102600"/>
              </a:lnSpc>
            </a:pP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dependent </a:t>
            </a:r>
            <a:r>
              <a:rPr sz="1100" spc="-20" dirty="0">
                <a:latin typeface="Tahoma"/>
                <a:cs typeface="Tahoma"/>
              </a:rPr>
              <a:t>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convey</a:t>
            </a:r>
            <a:r>
              <a:rPr sz="1100" spc="-35" dirty="0">
                <a:latin typeface="Tahoma"/>
                <a:cs typeface="Tahoma"/>
              </a:rPr>
              <a:t> the dynamic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concepts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151130" marR="5715">
              <a:lnSpc>
                <a:spcPct val="102600"/>
              </a:lnSpc>
            </a:pP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relate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other.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diagrams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resemble 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verbs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natural</a:t>
            </a:r>
            <a:endParaRPr sz="1100">
              <a:latin typeface="Tahoma"/>
              <a:cs typeface="Tahoma"/>
            </a:endParaRPr>
          </a:p>
          <a:p>
            <a:pPr marL="151130" algn="just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Tahoma"/>
                <a:cs typeface="Tahoma"/>
              </a:rPr>
              <a:t>language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151130" marR="160655" algn="just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relationships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connect </a:t>
            </a:r>
            <a:r>
              <a:rPr sz="1100" spc="-25" dirty="0">
                <a:latin typeface="Tahoma"/>
                <a:cs typeface="Tahoma"/>
              </a:rPr>
              <a:t>them</a:t>
            </a:r>
            <a:r>
              <a:rPr sz="1100" spc="-20" dirty="0">
                <a:latin typeface="Tahoma"/>
                <a:cs typeface="Tahoma"/>
              </a:rPr>
              <a:t> typically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convey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passage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74" name="object 74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54057"/>
            <a:ext cx="3888010" cy="2339866"/>
          </a:xfrm>
          <a:prstGeom prst="rect">
            <a:avLst/>
          </a:prstGeom>
        </p:spPr>
      </p:pic>
      <p:sp>
        <p:nvSpPr>
          <p:cNvPr id="77" name="Title 76">
            <a:extLst>
              <a:ext uri="{FF2B5EF4-FFF2-40B4-BE49-F238E27FC236}">
                <a16:creationId xmlns:a16="http://schemas.microsoft.com/office/drawing/2014/main" id="{CC88F811-3747-3730-C07B-3F59B281B8D5}"/>
              </a:ext>
            </a:extLst>
          </p:cNvPr>
          <p:cNvSpPr txBox="1">
            <a:spLocks/>
          </p:cNvSpPr>
          <p:nvPr/>
        </p:nvSpPr>
        <p:spPr>
          <a:xfrm>
            <a:off x="171450" y="181050"/>
            <a:ext cx="4149090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UML Diagram types</a:t>
            </a:r>
            <a:endParaRPr lang="en-IE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6EA5EE0-C2B0-A84E-9265-79116550019E}"/>
              </a:ext>
            </a:extLst>
          </p:cNvPr>
          <p:cNvSpPr/>
          <p:nvPr/>
        </p:nvSpPr>
        <p:spPr>
          <a:xfrm>
            <a:off x="3295650" y="1501775"/>
            <a:ext cx="102489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BFAF3E8E-699B-C55D-772E-FCFC337D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09" y="323378"/>
            <a:ext cx="1292680" cy="2817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purpose of Use Case ?</a:t>
            </a:r>
          </a:p>
        </p:txBody>
      </p:sp>
      <p:graphicFrame>
        <p:nvGraphicFramePr>
          <p:cNvPr id="58" name="object 43">
            <a:extLst>
              <a:ext uri="{FF2B5EF4-FFF2-40B4-BE49-F238E27FC236}">
                <a16:creationId xmlns:a16="http://schemas.microsoft.com/office/drawing/2014/main" id="{283C99BE-34D9-189E-E2A0-480A3EC6D7C9}"/>
              </a:ext>
            </a:extLst>
          </p:cNvPr>
          <p:cNvGraphicFramePr/>
          <p:nvPr/>
        </p:nvGraphicFramePr>
        <p:xfrm>
          <a:off x="1757531" y="323377"/>
          <a:ext cx="2609256" cy="279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42353F4A-ECB5-ABAA-C597-74665FEC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4" y="281173"/>
            <a:ext cx="3976211" cy="57199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>
                <a:latin typeface="+mn-lt"/>
                <a:ea typeface="+mn-ea"/>
                <a:cs typeface="+mn-cs"/>
              </a:rPr>
              <a:t>What is the purpose of Use Case ?</a:t>
            </a:r>
            <a:br>
              <a:rPr lang="en-US" sz="2000">
                <a:latin typeface="+mn-lt"/>
                <a:ea typeface="+mn-ea"/>
                <a:cs typeface="+mn-cs"/>
              </a:rPr>
            </a:br>
            <a:endParaRPr lang="en-US" sz="2000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1AE43F2D-89C3-59DD-E5DB-4D146F93CD5D}"/>
              </a:ext>
            </a:extLst>
          </p:cNvPr>
          <p:cNvSpPr txBox="1">
            <a:spLocks/>
          </p:cNvSpPr>
          <p:nvPr/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1" name="object 43">
            <a:extLst>
              <a:ext uri="{FF2B5EF4-FFF2-40B4-BE49-F238E27FC236}">
                <a16:creationId xmlns:a16="http://schemas.microsoft.com/office/drawing/2014/main" id="{EA4258AE-ABD7-C10F-228F-166B18503EBE}"/>
              </a:ext>
            </a:extLst>
          </p:cNvPr>
          <p:cNvGraphicFramePr/>
          <p:nvPr/>
        </p:nvGraphicFramePr>
        <p:xfrm>
          <a:off x="316944" y="922866"/>
          <a:ext cx="3976211" cy="219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Deﬁnition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1894" y="545349"/>
            <a:ext cx="3964940" cy="245939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48895">
              <a:lnSpc>
                <a:spcPct val="102600"/>
              </a:lnSpc>
              <a:spcBef>
                <a:spcPts val="55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instance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sequence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of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transactions</a:t>
            </a:r>
            <a:r>
              <a:rPr sz="1100" b="1" spc="-20" dirty="0">
                <a:latin typeface="Tahoma"/>
                <a:cs typeface="Tahoma"/>
              </a:rPr>
              <a:t> </a:t>
            </a:r>
            <a:endParaRPr lang="en-GB" sz="1100" b="1" spc="-20" dirty="0">
              <a:latin typeface="Tahoma"/>
              <a:cs typeface="Tahoma"/>
            </a:endParaRPr>
          </a:p>
          <a:p>
            <a:pPr marL="38100" marR="48895">
              <a:lnSpc>
                <a:spcPct val="102600"/>
              </a:lnSpc>
              <a:spcBef>
                <a:spcPts val="55"/>
              </a:spcBef>
            </a:pPr>
            <a:r>
              <a:rPr sz="1100" b="1" spc="-50" dirty="0">
                <a:latin typeface="Tahoma"/>
                <a:cs typeface="Tahoma"/>
              </a:rPr>
              <a:t>performed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by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the </a:t>
            </a:r>
            <a:r>
              <a:rPr sz="1100" b="1" spc="-50" dirty="0">
                <a:latin typeface="Tahoma"/>
                <a:cs typeface="Tahoma"/>
              </a:rPr>
              <a:t>system</a:t>
            </a:r>
            <a:r>
              <a:rPr sz="1100" spc="-50" dirty="0">
                <a:latin typeface="Tahoma"/>
                <a:cs typeface="Tahoma"/>
              </a:rPr>
              <a:t>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which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initiated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particular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actor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yields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b="1" spc="-45" dirty="0">
                <a:latin typeface="Tahoma"/>
                <a:cs typeface="Tahoma"/>
              </a:rPr>
              <a:t>meaningful,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measurable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result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of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ahoma"/>
                <a:cs typeface="Tahoma"/>
              </a:rPr>
              <a:t>value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particular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actor.</a:t>
            </a:r>
            <a:endParaRPr sz="1100" dirty="0">
              <a:latin typeface="Tahoma"/>
              <a:cs typeface="Tahoma"/>
            </a:endParaRPr>
          </a:p>
          <a:p>
            <a:pPr marL="314960" marR="81915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800" spc="55" dirty="0">
                <a:latin typeface="Tahoma"/>
                <a:cs typeface="Tahoma"/>
              </a:rPr>
              <a:t>A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sequence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b="1" dirty="0">
                <a:latin typeface="Tahoma"/>
                <a:cs typeface="Tahoma"/>
              </a:rPr>
              <a:t>of</a:t>
            </a:r>
            <a:r>
              <a:rPr sz="800" b="1" spc="-30" dirty="0">
                <a:latin typeface="Tahoma"/>
                <a:cs typeface="Tahoma"/>
              </a:rPr>
              <a:t> transactions</a:t>
            </a:r>
            <a:r>
              <a:rPr sz="800" spc="-30" dirty="0">
                <a:latin typeface="Tahoma"/>
                <a:cs typeface="Tahoma"/>
              </a:rPr>
              <a:t>.</a:t>
            </a:r>
            <a:r>
              <a:rPr sz="800" spc="75" dirty="0">
                <a:latin typeface="Tahoma"/>
                <a:cs typeface="Tahoma"/>
              </a:rPr>
              <a:t> </a:t>
            </a:r>
            <a:r>
              <a:rPr sz="800" spc="55" dirty="0">
                <a:latin typeface="Tahoma"/>
                <a:cs typeface="Tahoma"/>
              </a:rPr>
              <a:t>A</a:t>
            </a:r>
            <a:r>
              <a:rPr sz="800" spc="-30" dirty="0">
                <a:latin typeface="Tahoma"/>
                <a:cs typeface="Tahoma"/>
              </a:rPr>
              <a:t> transaction </a:t>
            </a:r>
            <a:r>
              <a:rPr sz="800" spc="-35" dirty="0">
                <a:latin typeface="Tahoma"/>
                <a:cs typeface="Tahoma"/>
              </a:rPr>
              <a:t>consists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set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of </a:t>
            </a:r>
            <a:r>
              <a:rPr sz="800" spc="-30" dirty="0">
                <a:latin typeface="Tahoma"/>
                <a:cs typeface="Tahoma"/>
              </a:rPr>
              <a:t>actions,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decisions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and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stimuli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transmissions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to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either</a:t>
            </a:r>
            <a:r>
              <a:rPr sz="800" spc="-25" dirty="0">
                <a:latin typeface="Tahoma"/>
                <a:cs typeface="Tahoma"/>
              </a:rPr>
              <a:t> the </a:t>
            </a:r>
            <a:r>
              <a:rPr sz="800" spc="-30" dirty="0">
                <a:latin typeface="Tahoma"/>
                <a:cs typeface="Tahoma"/>
              </a:rPr>
              <a:t>invoking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actor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or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other </a:t>
            </a:r>
            <a:r>
              <a:rPr sz="800" spc="-10" dirty="0">
                <a:latin typeface="Tahoma"/>
                <a:cs typeface="Tahoma"/>
              </a:rPr>
              <a:t>actors</a:t>
            </a:r>
            <a:endParaRPr sz="800" dirty="0">
              <a:latin typeface="Tahoma"/>
              <a:cs typeface="Tahoma"/>
            </a:endParaRPr>
          </a:p>
          <a:p>
            <a:pPr marL="314960" marR="30480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endParaRPr lang="en-GB" sz="800" spc="-30" dirty="0">
              <a:latin typeface="Tahoma"/>
              <a:cs typeface="Tahoma"/>
            </a:endParaRPr>
          </a:p>
          <a:p>
            <a:pPr marL="314960" marR="30480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800" b="1" spc="-30" dirty="0">
                <a:latin typeface="Tahoma"/>
                <a:cs typeface="Tahoma"/>
              </a:rPr>
              <a:t>System</a:t>
            </a:r>
            <a:r>
              <a:rPr sz="800" b="1" spc="-45" dirty="0">
                <a:latin typeface="Tahoma"/>
                <a:cs typeface="Tahoma"/>
              </a:rPr>
              <a:t> </a:t>
            </a:r>
            <a:r>
              <a:rPr sz="800" b="1" spc="-40" dirty="0" err="1">
                <a:latin typeface="Tahoma"/>
                <a:cs typeface="Tahoma"/>
              </a:rPr>
              <a:t>perfo</a:t>
            </a:r>
            <a:r>
              <a:rPr lang="en-GB" sz="800" b="1" spc="-40" dirty="0">
                <a:latin typeface="Tahoma"/>
                <a:cs typeface="Tahoma"/>
              </a:rPr>
              <a:t>rms</a:t>
            </a:r>
            <a:r>
              <a:rPr sz="800" spc="-40" dirty="0">
                <a:latin typeface="Tahoma"/>
                <a:cs typeface="Tahoma"/>
              </a:rPr>
              <a:t>.</a:t>
            </a:r>
            <a:r>
              <a:rPr sz="800" spc="7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This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65" dirty="0">
                <a:latin typeface="Tahoma"/>
                <a:cs typeface="Tahoma"/>
              </a:rPr>
              <a:t>means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that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system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provides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and </a:t>
            </a:r>
            <a:r>
              <a:rPr sz="800" spc="-50" dirty="0">
                <a:latin typeface="Tahoma"/>
                <a:cs typeface="Tahoma"/>
              </a:rPr>
              <a:t>performs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the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75" dirty="0">
                <a:latin typeface="Tahoma"/>
                <a:cs typeface="Tahoma"/>
              </a:rPr>
              <a:t>use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case.</a:t>
            </a:r>
            <a:r>
              <a:rPr sz="800" spc="8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An</a:t>
            </a:r>
            <a:r>
              <a:rPr sz="800" b="1" spc="-40" dirty="0">
                <a:latin typeface="Tahoma"/>
                <a:cs typeface="Tahoma"/>
              </a:rPr>
              <a:t> </a:t>
            </a:r>
            <a:r>
              <a:rPr sz="800" b="1" spc="-25" dirty="0" err="1">
                <a:latin typeface="Tahoma"/>
                <a:cs typeface="Tahoma"/>
              </a:rPr>
              <a:t>acto</a:t>
            </a:r>
            <a:r>
              <a:rPr lang="en-GB" sz="800" b="1" spc="-25" dirty="0">
                <a:latin typeface="Tahoma"/>
                <a:cs typeface="Tahoma"/>
              </a:rPr>
              <a:t>r </a:t>
            </a:r>
            <a:r>
              <a:rPr sz="800" spc="-50" dirty="0">
                <a:latin typeface="Tahoma"/>
                <a:cs typeface="Tahoma"/>
              </a:rPr>
              <a:t>communicates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with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70" dirty="0">
                <a:latin typeface="Tahoma"/>
                <a:cs typeface="Tahoma"/>
              </a:rPr>
              <a:t>use-</a:t>
            </a:r>
            <a:r>
              <a:rPr sz="800" spc="-45" dirty="0">
                <a:latin typeface="Tahoma"/>
                <a:cs typeface="Tahoma"/>
              </a:rPr>
              <a:t>case </a:t>
            </a:r>
            <a:r>
              <a:rPr sz="800" spc="-35" dirty="0">
                <a:latin typeface="Tahoma"/>
                <a:cs typeface="Tahoma"/>
              </a:rPr>
              <a:t>instance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the</a:t>
            </a:r>
            <a:r>
              <a:rPr sz="800" spc="-40" dirty="0">
                <a:latin typeface="Tahoma"/>
                <a:cs typeface="Tahoma"/>
              </a:rPr>
              <a:t> system.</a:t>
            </a:r>
            <a:r>
              <a:rPr sz="800" spc="8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Use </a:t>
            </a:r>
            <a:r>
              <a:rPr sz="800" spc="-50" dirty="0">
                <a:latin typeface="Tahoma"/>
                <a:cs typeface="Tahoma"/>
              </a:rPr>
              <a:t>Cases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75" dirty="0">
                <a:latin typeface="Tahoma"/>
                <a:cs typeface="Tahoma"/>
              </a:rPr>
              <a:t>are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always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related </a:t>
            </a:r>
            <a:r>
              <a:rPr sz="800" dirty="0">
                <a:latin typeface="Tahoma"/>
                <a:cs typeface="Tahoma"/>
              </a:rPr>
              <a:t>to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actors.</a:t>
            </a:r>
            <a:endParaRPr sz="800" dirty="0">
              <a:latin typeface="Tahoma"/>
              <a:cs typeface="Tahoma"/>
            </a:endParaRPr>
          </a:p>
          <a:p>
            <a:pPr marL="314960" marR="149860" indent="-139065">
              <a:lnSpc>
                <a:spcPct val="102699"/>
              </a:lnSpc>
              <a:spcBef>
                <a:spcPts val="295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endParaRPr lang="en-GB" sz="800" b="1" spc="55" dirty="0">
              <a:latin typeface="Tahoma"/>
              <a:cs typeface="Tahoma"/>
            </a:endParaRPr>
          </a:p>
          <a:p>
            <a:pPr marL="314960" marR="149860" indent="-139065">
              <a:lnSpc>
                <a:spcPct val="102699"/>
              </a:lnSpc>
              <a:spcBef>
                <a:spcPts val="295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800" b="1" spc="55" dirty="0">
                <a:latin typeface="Tahoma"/>
                <a:cs typeface="Tahoma"/>
              </a:rPr>
              <a:t>A</a:t>
            </a:r>
            <a:r>
              <a:rPr sz="800" b="1" spc="-25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meaningful,</a:t>
            </a:r>
            <a:r>
              <a:rPr sz="800" b="1" spc="-25" dirty="0">
                <a:latin typeface="Tahoma"/>
                <a:cs typeface="Tahoma"/>
              </a:rPr>
              <a:t> </a:t>
            </a:r>
            <a:r>
              <a:rPr sz="800" b="1" spc="-55" dirty="0">
                <a:latin typeface="Tahoma"/>
                <a:cs typeface="Tahoma"/>
              </a:rPr>
              <a:t>measurable</a:t>
            </a:r>
            <a:r>
              <a:rPr sz="800" b="1" spc="-15" dirty="0">
                <a:latin typeface="Tahoma"/>
                <a:cs typeface="Tahoma"/>
              </a:rPr>
              <a:t> </a:t>
            </a:r>
            <a:r>
              <a:rPr sz="800" b="1" spc="-25" dirty="0">
                <a:latin typeface="Tahoma"/>
                <a:cs typeface="Tahoma"/>
              </a:rPr>
              <a:t>result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b="1" dirty="0">
                <a:latin typeface="Tahoma"/>
                <a:cs typeface="Tahoma"/>
              </a:rPr>
              <a:t>of</a:t>
            </a:r>
            <a:r>
              <a:rPr sz="800" b="1" spc="-20" dirty="0">
                <a:latin typeface="Tahoma"/>
                <a:cs typeface="Tahoma"/>
              </a:rPr>
              <a:t> </a:t>
            </a:r>
            <a:r>
              <a:rPr sz="800" b="1" spc="-25" dirty="0">
                <a:latin typeface="Tahoma"/>
                <a:cs typeface="Tahoma"/>
              </a:rPr>
              <a:t>value</a:t>
            </a:r>
            <a:r>
              <a:rPr sz="800" spc="-25" dirty="0">
                <a:latin typeface="Tahoma"/>
                <a:cs typeface="Tahoma"/>
              </a:rPr>
              <a:t>.</a:t>
            </a:r>
            <a:r>
              <a:rPr sz="800" spc="85" dirty="0">
                <a:latin typeface="Tahoma"/>
                <a:cs typeface="Tahoma"/>
              </a:rPr>
              <a:t> </a:t>
            </a:r>
            <a:endParaRPr lang="en-GB" sz="800" spc="85" dirty="0">
              <a:latin typeface="Tahoma"/>
              <a:cs typeface="Tahoma"/>
            </a:endParaRPr>
          </a:p>
          <a:p>
            <a:pPr marL="314960" marR="149860" indent="-139065">
              <a:lnSpc>
                <a:spcPct val="102699"/>
              </a:lnSpc>
              <a:spcBef>
                <a:spcPts val="295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800" spc="55" dirty="0">
                <a:latin typeface="Tahoma"/>
                <a:cs typeface="Tahoma"/>
              </a:rPr>
              <a:t>A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65" dirty="0">
                <a:latin typeface="Tahoma"/>
                <a:cs typeface="Tahoma"/>
              </a:rPr>
              <a:t>use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case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should </a:t>
            </a:r>
            <a:r>
              <a:rPr sz="800" spc="-60" dirty="0">
                <a:latin typeface="Tahoma"/>
                <a:cs typeface="Tahoma"/>
              </a:rPr>
              <a:t>make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sure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that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an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actor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can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perform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task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that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has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an</a:t>
            </a:r>
            <a:endParaRPr sz="800" dirty="0">
              <a:latin typeface="Tahoma"/>
              <a:cs typeface="Tahoma"/>
            </a:endParaRPr>
          </a:p>
          <a:p>
            <a:pPr marL="314960" marR="113664">
              <a:lnSpc>
                <a:spcPct val="102600"/>
              </a:lnSpc>
              <a:spcBef>
                <a:spcPts val="5"/>
              </a:spcBef>
            </a:pPr>
            <a:r>
              <a:rPr sz="800" spc="-30" dirty="0">
                <a:latin typeface="Tahoma"/>
                <a:cs typeface="Tahoma"/>
              </a:rPr>
              <a:t>identiﬁable </a:t>
            </a:r>
            <a:r>
              <a:rPr sz="800" spc="-25" dirty="0">
                <a:latin typeface="Tahoma"/>
                <a:cs typeface="Tahoma"/>
              </a:rPr>
              <a:t>value.</a:t>
            </a:r>
            <a:r>
              <a:rPr sz="800" spc="8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This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is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very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important </a:t>
            </a:r>
            <a:r>
              <a:rPr sz="800" dirty="0">
                <a:latin typeface="Tahoma"/>
                <a:cs typeface="Tahoma"/>
              </a:rPr>
              <a:t>in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determining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the </a:t>
            </a:r>
            <a:r>
              <a:rPr sz="800" spc="-30" dirty="0">
                <a:latin typeface="Tahoma"/>
                <a:cs typeface="Tahoma"/>
              </a:rPr>
              <a:t>correct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level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or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granularity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for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65" dirty="0">
                <a:latin typeface="Tahoma"/>
                <a:cs typeface="Tahoma"/>
              </a:rPr>
              <a:t>use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case.</a:t>
            </a:r>
            <a:r>
              <a:rPr sz="800" spc="5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Correct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level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refers </a:t>
            </a:r>
            <a:r>
              <a:rPr sz="800" dirty="0">
                <a:latin typeface="Tahoma"/>
                <a:cs typeface="Tahoma"/>
              </a:rPr>
              <a:t>to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achieving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65" dirty="0">
                <a:latin typeface="Tahoma"/>
                <a:cs typeface="Tahoma"/>
              </a:rPr>
              <a:t>use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cases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that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are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not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too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small.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74752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Deﬁnition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(Cont.)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85851" y="1233143"/>
            <a:ext cx="3716654" cy="68980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9065">
              <a:lnSpc>
                <a:spcPct val="102600"/>
              </a:lnSpc>
              <a:spcBef>
                <a:spcPts val="55"/>
              </a:spcBef>
              <a:buClr>
                <a:srgbClr val="961F2F"/>
              </a:buClr>
              <a:buFont typeface="Times New Roman"/>
              <a:buChar char="•"/>
              <a:tabLst>
                <a:tab pos="151130" algn="l"/>
              </a:tabLst>
            </a:pPr>
            <a:r>
              <a:rPr sz="1100" b="1" spc="55" dirty="0">
                <a:latin typeface="Tahoma"/>
                <a:cs typeface="Tahoma"/>
              </a:rPr>
              <a:t>A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particular </a:t>
            </a:r>
            <a:r>
              <a:rPr sz="1100" b="1" spc="-10" dirty="0">
                <a:latin typeface="Tahoma"/>
                <a:cs typeface="Tahoma"/>
              </a:rPr>
              <a:t>actor</a:t>
            </a:r>
            <a:r>
              <a:rPr sz="1100" spc="-10" dirty="0">
                <a:latin typeface="Tahoma"/>
                <a:cs typeface="Tahoma"/>
              </a:rPr>
              <a:t>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ﬁnding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correct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case,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especially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because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actor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helps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you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avoid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use</a:t>
            </a:r>
            <a:r>
              <a:rPr lang="en-GB"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large.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important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begin </a:t>
            </a:r>
            <a:r>
              <a:rPr sz="1100" spc="-20" dirty="0">
                <a:latin typeface="Tahoma"/>
                <a:cs typeface="Tahoma"/>
              </a:rPr>
              <a:t>with </a:t>
            </a:r>
            <a:r>
              <a:rPr sz="1100" spc="-30" dirty="0">
                <a:latin typeface="Tahoma"/>
                <a:cs typeface="Tahoma"/>
              </a:rPr>
              <a:t>individual</a:t>
            </a:r>
            <a:r>
              <a:rPr sz="1100" spc="-40" dirty="0">
                <a:latin typeface="Tahoma"/>
                <a:cs typeface="Tahoma"/>
              </a:rPr>
              <a:t> (human)</a:t>
            </a:r>
            <a:r>
              <a:rPr sz="1100" spc="-35" dirty="0">
                <a:latin typeface="Tahoma"/>
                <a:cs typeface="Tahoma"/>
              </a:rPr>
              <a:t> actors,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instances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actors.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15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574325DF-8A3C-441A-D629-A6F633BB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09" y="323378"/>
            <a:ext cx="1292680" cy="2817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Actors</a:t>
            </a:r>
            <a:b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1" name="object 43">
            <a:extLst>
              <a:ext uri="{FF2B5EF4-FFF2-40B4-BE49-F238E27FC236}">
                <a16:creationId xmlns:a16="http://schemas.microsoft.com/office/drawing/2014/main" id="{18A1602D-B473-4840-DA18-13C69B3868FE}"/>
              </a:ext>
            </a:extLst>
          </p:cNvPr>
          <p:cNvGraphicFramePr/>
          <p:nvPr/>
        </p:nvGraphicFramePr>
        <p:xfrm>
          <a:off x="1757531" y="323377"/>
          <a:ext cx="2609256" cy="279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0107" y="-9278"/>
            <a:ext cx="10217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8913" y="105602"/>
            <a:ext cx="595630" cy="41275"/>
            <a:chOff x="2128913" y="105602"/>
            <a:chExt cx="595630" cy="41275"/>
          </a:xfrm>
        </p:grpSpPr>
        <p:sp>
          <p:nvSpPr>
            <p:cNvPr id="16" name="object 16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1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Actors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31" name="object 31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7" name="object 37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5300" y="-9278"/>
            <a:ext cx="360045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Actor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1319944"/>
            <a:ext cx="107967" cy="10796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8850" y="1529977"/>
            <a:ext cx="107967" cy="10796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8850" y="1740009"/>
            <a:ext cx="107967" cy="10796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8850" y="1950042"/>
            <a:ext cx="107967" cy="107967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483247" y="1212644"/>
            <a:ext cx="338518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4305" indent="-14160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154305" algn="l"/>
              </a:tabLst>
            </a:pPr>
            <a:r>
              <a:rPr sz="1100" spc="-20" dirty="0">
                <a:latin typeface="Tahoma"/>
                <a:cs typeface="Tahoma"/>
              </a:rPr>
              <a:t>Actors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part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>
              <a:latin typeface="Tahoma"/>
              <a:cs typeface="Tahoma"/>
            </a:endParaRPr>
          </a:p>
          <a:p>
            <a:pPr marL="154305" indent="-141605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154305" algn="l"/>
              </a:tabLst>
            </a:pPr>
            <a:r>
              <a:rPr sz="1100" spc="-20" dirty="0">
                <a:latin typeface="Tahoma"/>
                <a:cs typeface="Tahoma"/>
              </a:rPr>
              <a:t>Actors </a:t>
            </a:r>
            <a:r>
              <a:rPr sz="1100" spc="-55" dirty="0">
                <a:latin typeface="Tahoma"/>
                <a:cs typeface="Tahoma"/>
              </a:rPr>
              <a:t>represent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roles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users</a:t>
            </a:r>
            <a:r>
              <a:rPr sz="1100" spc="-20" dirty="0">
                <a:latin typeface="Tahoma"/>
                <a:cs typeface="Tahoma"/>
              </a:rPr>
              <a:t> play</a:t>
            </a:r>
            <a:endParaRPr sz="1100">
              <a:latin typeface="Tahoma"/>
              <a:cs typeface="Tahoma"/>
            </a:endParaRPr>
          </a:p>
          <a:p>
            <a:pPr marL="154305" indent="-141605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154305" algn="l"/>
              </a:tabLst>
            </a:pPr>
            <a:r>
              <a:rPr sz="1100" spc="-20" dirty="0">
                <a:latin typeface="Tahoma"/>
                <a:cs typeface="Tahoma"/>
              </a:rPr>
              <a:t>Actors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actively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exchange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system</a:t>
            </a:r>
            <a:endParaRPr sz="1100">
              <a:latin typeface="Tahoma"/>
              <a:cs typeface="Tahoma"/>
            </a:endParaRPr>
          </a:p>
          <a:p>
            <a:pPr marL="154305" indent="-14160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154305" algn="l"/>
              </a:tabLst>
            </a:pPr>
            <a:r>
              <a:rPr sz="1100" dirty="0">
                <a:latin typeface="Tahoma"/>
                <a:cs typeface="Tahoma"/>
              </a:rPr>
              <a:t>Just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receive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just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send</a:t>
            </a:r>
            <a:r>
              <a:rPr sz="1100" spc="-20" dirty="0">
                <a:latin typeface="Tahoma"/>
                <a:cs typeface="Tahoma"/>
              </a:rPr>
              <a:t> 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both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51" name="object 51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8BC66379-1E94-E63D-4399-5249F5FCF6ED}"/>
              </a:ext>
            </a:extLst>
          </p:cNvPr>
          <p:cNvSpPr/>
          <p:nvPr/>
        </p:nvSpPr>
        <p:spPr>
          <a:xfrm rot="20101678">
            <a:off x="2704962" y="790131"/>
            <a:ext cx="1524000" cy="914400"/>
          </a:xfrm>
          <a:prstGeom prst="snip1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Identify some actors for the system 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E16D4-B7A4-0D7A-CDDB-204ED1D8B68A}"/>
              </a:ext>
            </a:extLst>
          </p:cNvPr>
          <p:cNvSpPr txBox="1"/>
          <p:nvPr/>
        </p:nvSpPr>
        <p:spPr>
          <a:xfrm>
            <a:off x="247650" y="739775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have been asked to gather requirements for a learning platform for a college ( e.g. Moodle 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903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UML-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1894" y="509369"/>
            <a:ext cx="3964940" cy="40652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-35" dirty="0">
                <a:latin typeface="Tahoma"/>
                <a:cs typeface="Tahoma"/>
              </a:rPr>
              <a:t> Case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Diagrams </a:t>
            </a:r>
            <a:r>
              <a:rPr sz="1100" spc="-4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high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level</a:t>
            </a:r>
            <a:endParaRPr sz="1100" dirty="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235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0" dirty="0">
                <a:latin typeface="Tahoma"/>
                <a:cs typeface="Tahoma"/>
              </a:rPr>
              <a:t>Models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interact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major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components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2001" y="1391753"/>
            <a:ext cx="1944005" cy="1676770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6" name="object 4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0499" y="893924"/>
            <a:ext cx="1699745" cy="516219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460451" y="1610498"/>
            <a:ext cx="3790950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6530" marR="30480" indent="-139065">
              <a:lnSpc>
                <a:spcPct val="102600"/>
              </a:lnSpc>
              <a:spcBef>
                <a:spcPts val="5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Use-</a:t>
            </a:r>
            <a:r>
              <a:rPr sz="1100" spc="-35" dirty="0">
                <a:latin typeface="Tahoma"/>
                <a:cs typeface="Tahoma"/>
              </a:rPr>
              <a:t>Case </a:t>
            </a:r>
            <a:r>
              <a:rPr sz="110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terms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its </a:t>
            </a: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Cases,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Actors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Interactions</a:t>
            </a:r>
            <a:endParaRPr sz="110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use-</a:t>
            </a:r>
            <a:r>
              <a:rPr sz="1100" spc="-55" dirty="0">
                <a:latin typeface="Tahoma"/>
                <a:cs typeface="Tahoma"/>
              </a:rPr>
              <a:t>case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contract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customer.</a:t>
            </a:r>
            <a:endParaRPr sz="110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55" dirty="0">
                <a:latin typeface="Tahoma"/>
                <a:cs typeface="Tahoma"/>
              </a:rPr>
              <a:t>Involves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customers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early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development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eﬀort.</a:t>
            </a:r>
            <a:endParaRPr sz="1100">
              <a:latin typeface="Tahoma"/>
              <a:cs typeface="Tahoma"/>
            </a:endParaRPr>
          </a:p>
          <a:p>
            <a:pPr marL="176530" marR="389890" indent="-139065">
              <a:lnSpc>
                <a:spcPct val="102600"/>
              </a:lnSpc>
              <a:spcBef>
                <a:spcPts val="29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" dirty="0">
                <a:latin typeface="Tahoma"/>
                <a:cs typeface="Tahoma"/>
              </a:rPr>
              <a:t>Building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use-</a:t>
            </a:r>
            <a:r>
              <a:rPr sz="1100" spc="-55" dirty="0">
                <a:latin typeface="Tahoma"/>
                <a:cs typeface="Tahoma"/>
              </a:rPr>
              <a:t>case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ensures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understanding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functional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requirements.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6" name="object 4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850389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Diagram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0" y="555505"/>
            <a:ext cx="4608195" cy="2900680"/>
            <a:chOff x="0" y="555505"/>
            <a:chExt cx="4608195" cy="2900680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589" y="555505"/>
              <a:ext cx="2332830" cy="274361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Basic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Concepts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0451" y="1159915"/>
            <a:ext cx="3778885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6530" marR="497205" indent="-139065">
              <a:lnSpc>
                <a:spcPct val="102600"/>
              </a:lnSpc>
              <a:spcBef>
                <a:spcPts val="5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Actor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represents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anything outside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</a:t>
            </a:r>
            <a:r>
              <a:rPr sz="1100" spc="-25" dirty="0">
                <a:latin typeface="Tahoma"/>
                <a:cs typeface="Tahoma"/>
              </a:rPr>
              <a:t>interacts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system.</a:t>
            </a:r>
            <a:endParaRPr sz="1100">
              <a:latin typeface="Tahoma"/>
              <a:cs typeface="Tahoma"/>
            </a:endParaRPr>
          </a:p>
          <a:p>
            <a:pPr marL="176530" marR="80645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 </a:t>
            </a:r>
            <a:r>
              <a:rPr sz="1100" spc="-35" dirty="0">
                <a:latin typeface="Tahoma"/>
                <a:cs typeface="Tahoma"/>
              </a:rPr>
              <a:t>Case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instance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sequence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transactions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performed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system,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which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initiated</a:t>
            </a:r>
            <a:r>
              <a:rPr sz="1100" spc="-30" dirty="0">
                <a:latin typeface="Tahoma"/>
                <a:cs typeface="Tahoma"/>
              </a:rPr>
              <a:t> 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particular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  <a:p>
            <a:pPr marL="176530" marR="30480">
              <a:lnSpc>
                <a:spcPct val="102600"/>
              </a:lnSpc>
            </a:pPr>
            <a:r>
              <a:rPr sz="1100" spc="-30" dirty="0">
                <a:latin typeface="Tahoma"/>
                <a:cs typeface="Tahoma"/>
              </a:rPr>
              <a:t>yields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meaningful,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measurable</a:t>
            </a:r>
            <a:r>
              <a:rPr sz="1100" spc="-25" dirty="0">
                <a:latin typeface="Tahoma"/>
                <a:cs typeface="Tahoma"/>
              </a:rPr>
              <a:t> result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value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particular </a:t>
            </a:r>
            <a:r>
              <a:rPr sz="1100" spc="-10" dirty="0">
                <a:latin typeface="Tahoma"/>
                <a:cs typeface="Tahoma"/>
              </a:rPr>
              <a:t>actor.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863725" cy="604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0" dirty="0" err="1">
                <a:solidFill>
                  <a:srgbClr val="FFFFFF"/>
                </a:solidFill>
                <a:latin typeface="Tahoma"/>
                <a:cs typeface="Tahoma"/>
              </a:rPr>
              <a:t>Creat</a:t>
            </a:r>
            <a:r>
              <a:rPr lang="en-GB" sz="1200" spc="-50" dirty="0" err="1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r>
              <a:rPr lang="en-GB" sz="1200" spc="-50" dirty="0">
                <a:solidFill>
                  <a:srgbClr val="FFFFFF"/>
                </a:solidFill>
                <a:latin typeface="Tahoma"/>
                <a:cs typeface="Tahoma"/>
              </a:rPr>
              <a:t> a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582874"/>
            <a:ext cx="107967" cy="10796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8850" y="754946"/>
            <a:ext cx="107967" cy="10796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8850" y="927019"/>
            <a:ext cx="107967" cy="10796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8850" y="1099104"/>
            <a:ext cx="107967" cy="107967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483247" y="519352"/>
            <a:ext cx="3148330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4305" indent="-1416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154305" algn="l"/>
              </a:tabLst>
            </a:pPr>
            <a:r>
              <a:rPr sz="1100" dirty="0">
                <a:latin typeface="Tahoma"/>
                <a:cs typeface="Tahoma"/>
              </a:rPr>
              <a:t>Start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boundary</a:t>
            </a:r>
            <a:endParaRPr sz="1100">
              <a:latin typeface="Tahoma"/>
              <a:cs typeface="Tahoma"/>
            </a:endParaRPr>
          </a:p>
          <a:p>
            <a:pPr marL="154305" indent="-141605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154305" algn="l"/>
              </a:tabLst>
            </a:pPr>
            <a:r>
              <a:rPr sz="1100" dirty="0">
                <a:latin typeface="Tahoma"/>
                <a:cs typeface="Tahoma"/>
              </a:rPr>
              <a:t>Place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elements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order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easy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read</a:t>
            </a:r>
            <a:endParaRPr sz="1100">
              <a:latin typeface="Tahoma"/>
              <a:cs typeface="Tahoma"/>
            </a:endParaRPr>
          </a:p>
          <a:p>
            <a:pPr marL="154305" indent="-141605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154305" algn="l"/>
              </a:tabLst>
            </a:pPr>
            <a:r>
              <a:rPr sz="1100" dirty="0">
                <a:latin typeface="Tahoma"/>
                <a:cs typeface="Tahoma"/>
              </a:rPr>
              <a:t>Place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actors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diagram</a:t>
            </a:r>
            <a:endParaRPr sz="1100">
              <a:latin typeface="Tahoma"/>
              <a:cs typeface="Tahoma"/>
            </a:endParaRPr>
          </a:p>
          <a:p>
            <a:pPr marL="154305" indent="-141605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154305" algn="l"/>
              </a:tabLst>
            </a:pPr>
            <a:r>
              <a:rPr sz="1100" spc="-35" dirty="0">
                <a:latin typeface="Tahoma"/>
                <a:cs typeface="Tahoma"/>
              </a:rPr>
              <a:t>Conclude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connecting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actors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0" y="1283454"/>
            <a:ext cx="4608195" cy="2172970"/>
            <a:chOff x="0" y="1283454"/>
            <a:chExt cx="4608195" cy="2172970"/>
          </a:xfrm>
        </p:grpSpPr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5997" y="1283454"/>
              <a:ext cx="2916007" cy="206227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0" y="321144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Actor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0050" y="660126"/>
            <a:ext cx="2659380" cy="2376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434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role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person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thing</a:t>
            </a:r>
            <a:endParaRPr sz="1100">
              <a:latin typeface="Tahoma"/>
              <a:cs typeface="Tahoma"/>
            </a:endParaRPr>
          </a:p>
          <a:p>
            <a:pPr marL="176530" marR="64769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name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should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represent,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clearly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possible,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actors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role,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60" dirty="0">
                <a:latin typeface="Tahoma"/>
                <a:cs typeface="Tahoma"/>
              </a:rPr>
              <a:t>example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110" dirty="0">
                <a:latin typeface="Calibri"/>
                <a:cs typeface="Calibri"/>
              </a:rPr>
              <a:t>‘</a:t>
            </a:r>
            <a:r>
              <a:rPr sz="1100" spc="110" dirty="0">
                <a:latin typeface="Tahoma"/>
                <a:cs typeface="Tahoma"/>
              </a:rPr>
              <a:t>operator</a:t>
            </a:r>
            <a:r>
              <a:rPr sz="1100" spc="110" dirty="0">
                <a:latin typeface="Calibri"/>
                <a:cs typeface="Calibri"/>
              </a:rPr>
              <a:t>’</a:t>
            </a:r>
            <a:r>
              <a:rPr sz="1100" spc="110" dirty="0">
                <a:latin typeface="Tahoma"/>
                <a:cs typeface="Tahoma"/>
              </a:rPr>
              <a:t>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70" dirty="0">
                <a:latin typeface="Calibri"/>
                <a:cs typeface="Calibri"/>
              </a:rPr>
              <a:t>‘</a:t>
            </a:r>
            <a:r>
              <a:rPr sz="1100" spc="70" dirty="0">
                <a:latin typeface="Tahoma"/>
                <a:cs typeface="Tahoma"/>
              </a:rPr>
              <a:t>subscriber</a:t>
            </a:r>
            <a:r>
              <a:rPr sz="1100" spc="70" dirty="0">
                <a:latin typeface="Calibri"/>
                <a:cs typeface="Calibri"/>
              </a:rPr>
              <a:t>’</a:t>
            </a:r>
            <a:r>
              <a:rPr sz="1100" spc="70" dirty="0">
                <a:latin typeface="Tahoma"/>
                <a:cs typeface="Tahoma"/>
              </a:rPr>
              <a:t>. </a:t>
            </a:r>
            <a:r>
              <a:rPr sz="1100" spc="-10" dirty="0">
                <a:latin typeface="Tahoma"/>
                <a:cs typeface="Tahoma"/>
              </a:rPr>
              <a:t>Make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there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little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risk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confusing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one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actors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name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another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future</a:t>
            </a:r>
            <a:r>
              <a:rPr sz="1100" spc="-40" dirty="0">
                <a:latin typeface="Tahoma"/>
                <a:cs typeface="Tahoma"/>
              </a:rPr>
              <a:t> stage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work.</a:t>
            </a:r>
            <a:endParaRPr sz="1100">
              <a:latin typeface="Tahoma"/>
              <a:cs typeface="Tahoma"/>
            </a:endParaRPr>
          </a:p>
          <a:p>
            <a:pPr marL="176530" marR="244475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diﬀerence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spc="-60" dirty="0">
                <a:latin typeface="Tahoma"/>
                <a:cs typeface="Tahoma"/>
              </a:rPr>
              <a:t>user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actor</a:t>
            </a:r>
            <a:endParaRPr sz="1100">
              <a:latin typeface="Tahoma"/>
              <a:cs typeface="Tahoma"/>
            </a:endParaRPr>
          </a:p>
          <a:p>
            <a:pPr marL="176530" marR="30480">
              <a:lnSpc>
                <a:spcPct val="102600"/>
              </a:lnSpc>
            </a:pPr>
            <a:r>
              <a:rPr sz="1100" spc="-65" dirty="0">
                <a:latin typeface="Tahoma"/>
                <a:cs typeface="Tahoma"/>
              </a:rPr>
              <a:t>represents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particular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type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rather </a:t>
            </a:r>
            <a:r>
              <a:rPr sz="1100" spc="-20" dirty="0">
                <a:latin typeface="Tahoma"/>
                <a:cs typeface="Tahoma"/>
              </a:rPr>
              <a:t>than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physical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user.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user </a:t>
            </a:r>
            <a:r>
              <a:rPr sz="1100" spc="-25" dirty="0">
                <a:latin typeface="Tahoma"/>
                <a:cs typeface="Tahoma"/>
              </a:rPr>
              <a:t>can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several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diﬀerent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actors.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Several </a:t>
            </a:r>
            <a:r>
              <a:rPr sz="1100" spc="-60" dirty="0">
                <a:latin typeface="Tahoma"/>
                <a:cs typeface="Tahoma"/>
              </a:rPr>
              <a:t>users</a:t>
            </a:r>
            <a:r>
              <a:rPr sz="1100" spc="-30" dirty="0">
                <a:latin typeface="Tahoma"/>
                <a:cs typeface="Tahoma"/>
              </a:rPr>
              <a:t> can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actor.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6" name="object 4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E8DBD7C-51EE-17A4-5E75-72DDBE98F4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5289" y="815975"/>
            <a:ext cx="638349" cy="117030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6328BA8-E574-30AF-1C5A-DE26BB9B8A0E}"/>
              </a:ext>
            </a:extLst>
          </p:cNvPr>
          <p:cNvSpPr txBox="1"/>
          <p:nvPr/>
        </p:nvSpPr>
        <p:spPr>
          <a:xfrm>
            <a:off x="3371850" y="198115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Teacher</a:t>
            </a:r>
            <a:endParaRPr lang="en-IE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Actor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Categories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1354361"/>
            <a:ext cx="107967" cy="10796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1564394"/>
            <a:ext cx="107967" cy="10796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8850" y="1946499"/>
            <a:ext cx="107967" cy="10796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8850" y="2156531"/>
            <a:ext cx="107967" cy="107967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47294" y="1037029"/>
            <a:ext cx="3714115" cy="12477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Tahoma"/>
                <a:cs typeface="Tahoma"/>
              </a:rPr>
              <a:t>Actors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45" dirty="0">
                <a:latin typeface="Tahoma"/>
                <a:cs typeface="Tahoma"/>
              </a:rPr>
              <a:t> one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categories:</a:t>
            </a:r>
            <a:endParaRPr sz="1100">
              <a:latin typeface="Tahoma"/>
              <a:cs typeface="Tahoma"/>
            </a:endParaRPr>
          </a:p>
          <a:p>
            <a:pPr marL="290195" indent="-141605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290195" algn="l"/>
              </a:tabLst>
            </a:pPr>
            <a:r>
              <a:rPr sz="1100" spc="-20" dirty="0">
                <a:latin typeface="Tahoma"/>
                <a:cs typeface="Tahoma"/>
              </a:rPr>
              <a:t>Primary</a:t>
            </a:r>
            <a:r>
              <a:rPr sz="1100" spc="-40" dirty="0">
                <a:latin typeface="Tahoma"/>
                <a:cs typeface="Tahoma"/>
              </a:rPr>
              <a:t> (human)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execute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functionality</a:t>
            </a:r>
            <a:endParaRPr sz="1100">
              <a:latin typeface="Tahoma"/>
              <a:cs typeface="Tahoma"/>
            </a:endParaRPr>
          </a:p>
          <a:p>
            <a:pPr marL="289560" marR="106680" indent="-141605">
              <a:lnSpc>
                <a:spcPct val="102600"/>
              </a:lnSpc>
              <a:spcBef>
                <a:spcPts val="29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289560" algn="l"/>
              </a:tabLst>
            </a:pPr>
            <a:r>
              <a:rPr sz="1100" spc="-25" dirty="0">
                <a:latin typeface="Tahoma"/>
                <a:cs typeface="Tahoma"/>
              </a:rPr>
              <a:t>Human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execute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secondary</a:t>
            </a:r>
            <a:r>
              <a:rPr sz="1100" spc="-30" dirty="0">
                <a:latin typeface="Tahoma"/>
                <a:cs typeface="Tahoma"/>
              </a:rPr>
              <a:t> functions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system,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administration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functions</a:t>
            </a:r>
            <a:endParaRPr sz="1100">
              <a:latin typeface="Tahoma"/>
              <a:cs typeface="Tahoma"/>
            </a:endParaRPr>
          </a:p>
          <a:p>
            <a:pPr marL="290195" indent="-14160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290195" algn="l"/>
              </a:tabLst>
            </a:pPr>
            <a:r>
              <a:rPr sz="1100" spc="-25" dirty="0">
                <a:latin typeface="Tahoma"/>
                <a:cs typeface="Tahoma"/>
              </a:rPr>
              <a:t>External </a:t>
            </a:r>
            <a:r>
              <a:rPr sz="1100" spc="-70" dirty="0">
                <a:latin typeface="Tahoma"/>
                <a:cs typeface="Tahoma"/>
              </a:rPr>
              <a:t>hardware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>
              <a:latin typeface="Tahoma"/>
              <a:cs typeface="Tahoma"/>
            </a:endParaRPr>
          </a:p>
          <a:p>
            <a:pPr marL="290195" indent="-14160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290195" algn="l"/>
              </a:tabLst>
            </a:pPr>
            <a:r>
              <a:rPr sz="1100" spc="-10" dirty="0">
                <a:latin typeface="Tahoma"/>
                <a:cs typeface="Tahoma"/>
              </a:rPr>
              <a:t>Other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systems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interacting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9" name="object 49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430AA3F-6D7B-C279-F1B8-A591A5C7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359074"/>
            <a:ext cx="4149090" cy="553720"/>
          </a:xfrm>
        </p:spPr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System Boundary</a:t>
            </a:r>
            <a:br>
              <a:rPr lang="en-US" dirty="0"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object 42">
            <a:extLst>
              <a:ext uri="{FF2B5EF4-FFF2-40B4-BE49-F238E27FC236}">
                <a16:creationId xmlns:a16="http://schemas.microsoft.com/office/drawing/2014/main" id="{06540FF0-14B1-F27E-3D7C-3785FE47EC42}"/>
              </a:ext>
            </a:extLst>
          </p:cNvPr>
          <p:cNvSpPr/>
          <p:nvPr/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0186D8-9D3E-4040-919E-6D0940EEAB16}"/>
              </a:ext>
            </a:extLst>
          </p:cNvPr>
          <p:cNvGraphicFramePr>
            <a:graphicFrameLocks noGrp="1"/>
          </p:cNvGraphicFramePr>
          <p:nvPr>
            <p:ph sz="half" idx="3"/>
            <p:extLst>
              <p:ext uri="{D42A27DB-BD31-4B8C-83A1-F6EECF244321}">
                <p14:modId xmlns:p14="http://schemas.microsoft.com/office/powerpoint/2010/main" val="1343211121"/>
              </p:ext>
            </p:extLst>
          </p:nvPr>
        </p:nvGraphicFramePr>
        <p:xfrm>
          <a:off x="395568" y="795972"/>
          <a:ext cx="2978849" cy="2763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38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5A59D-F0A0-1CCA-6027-5A393D0BCD17}"/>
              </a:ext>
            </a:extLst>
          </p:cNvPr>
          <p:cNvSpPr txBox="1"/>
          <p:nvPr/>
        </p:nvSpPr>
        <p:spPr>
          <a:xfrm>
            <a:off x="95250" y="815975"/>
            <a:ext cx="1371600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System Name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I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3D366-BA4F-04ED-8996-01EE7E1BC313}"/>
              </a:ext>
            </a:extLst>
          </p:cNvPr>
          <p:cNvSpPr txBox="1"/>
          <p:nvPr/>
        </p:nvSpPr>
        <p:spPr>
          <a:xfrm>
            <a:off x="1603338" y="815974"/>
            <a:ext cx="1371600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Learning Platform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IE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27D12-9B49-371D-C88E-9397345B0E2E}"/>
              </a:ext>
            </a:extLst>
          </p:cNvPr>
          <p:cNvSpPr txBox="1"/>
          <p:nvPr/>
        </p:nvSpPr>
        <p:spPr>
          <a:xfrm>
            <a:off x="3149751" y="815974"/>
            <a:ext cx="1371600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/>
              <a:t>ATM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IE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A66FA-0CB9-80AA-80D9-6C0295E198E7}"/>
              </a:ext>
            </a:extLst>
          </p:cNvPr>
          <p:cNvSpPr txBox="1"/>
          <p:nvPr/>
        </p:nvSpPr>
        <p:spPr>
          <a:xfrm>
            <a:off x="1121" y="282575"/>
            <a:ext cx="34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System boundary examples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0228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745614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Interaction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7294" y="935785"/>
            <a:ext cx="3713479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Actor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indicates </a:t>
            </a:r>
            <a:r>
              <a:rPr sz="1100" spc="-20" dirty="0">
                <a:latin typeface="Tahoma"/>
                <a:cs typeface="Tahoma"/>
              </a:rPr>
              <a:t>that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interact.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direction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arrow</a:t>
            </a:r>
            <a:r>
              <a:rPr sz="1100" spc="-30" dirty="0">
                <a:latin typeface="Tahoma"/>
                <a:cs typeface="Tahoma"/>
              </a:rPr>
              <a:t> indicates</a:t>
            </a:r>
            <a:r>
              <a:rPr sz="1100" spc="-45" dirty="0">
                <a:latin typeface="Tahoma"/>
                <a:cs typeface="Tahoma"/>
              </a:rPr>
              <a:t> who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initiates 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communication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2846" y="1634604"/>
            <a:ext cx="2362335" cy="630571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6" name="object 4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0107" y="-9278"/>
            <a:ext cx="10217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8913" y="105602"/>
            <a:ext cx="595630" cy="41275"/>
            <a:chOff x="2128913" y="105602"/>
            <a:chExt cx="595630" cy="41275"/>
          </a:xfrm>
        </p:grpSpPr>
        <p:sp>
          <p:nvSpPr>
            <p:cNvPr id="16" name="object 16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1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Actors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31" name="object 31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7" name="object 37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5300" y="-9278"/>
            <a:ext cx="60071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Scenarios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1894" y="500885"/>
            <a:ext cx="3735756" cy="544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100" spc="-10" dirty="0">
                <a:latin typeface="Tahoma"/>
                <a:cs typeface="Tahoma"/>
              </a:rPr>
              <a:t>One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-35" dirty="0">
                <a:latin typeface="Tahoma"/>
                <a:cs typeface="Tahoma"/>
              </a:rPr>
              <a:t> Case</a:t>
            </a:r>
            <a:r>
              <a:rPr sz="1100" spc="-30" dirty="0">
                <a:latin typeface="Tahoma"/>
                <a:cs typeface="Tahoma"/>
              </a:rPr>
              <a:t> can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multiple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scenarios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example:</a:t>
            </a:r>
            <a:endParaRPr sz="1100" dirty="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85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Call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take</a:t>
            </a:r>
            <a:r>
              <a:rPr lang="en-GB" sz="1100" spc="-35" dirty="0">
                <a:latin typeface="Tahoma"/>
                <a:cs typeface="Tahoma"/>
              </a:rPr>
              <a:t>s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place</a:t>
            </a:r>
            <a:endParaRPr sz="1100" dirty="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35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Line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busy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2362" y="1051634"/>
            <a:ext cx="4608195" cy="2345055"/>
            <a:chOff x="0" y="1111290"/>
            <a:chExt cx="4608195" cy="2345055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994" y="1111290"/>
              <a:ext cx="3888010" cy="224473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023A490E-5340-E5C4-A8BB-A62E5BE66499}"/>
              </a:ext>
            </a:extLst>
          </p:cNvPr>
          <p:cNvSpPr/>
          <p:nvPr/>
        </p:nvSpPr>
        <p:spPr>
          <a:xfrm>
            <a:off x="2762250" y="1349375"/>
            <a:ext cx="1524000" cy="914400"/>
          </a:xfrm>
          <a:prstGeom prst="snip1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Draw a use case diagram for the learning platform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 pick 2 use cases  )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4C1511F0-A526-508A-7DC6-74B1342CB1C1}"/>
              </a:ext>
            </a:extLst>
          </p:cNvPr>
          <p:cNvSpPr/>
          <p:nvPr/>
        </p:nvSpPr>
        <p:spPr>
          <a:xfrm>
            <a:off x="552450" y="511175"/>
            <a:ext cx="1524000" cy="914400"/>
          </a:xfrm>
          <a:prstGeom prst="snip1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Identify some use cases for the learning platform</a:t>
            </a:r>
            <a:endParaRPr lang="en-I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3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8" name="object 28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4" name="object 34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05" y="173290"/>
            <a:ext cx="4608195" cy="320040"/>
            <a:chOff x="0" y="105612"/>
            <a:chExt cx="4608195" cy="320040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4" name="object 44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779B12-7D11-E9C1-4A5D-F53DFBCC8770}"/>
              </a:ext>
            </a:extLst>
          </p:cNvPr>
          <p:cNvSpPr txBox="1"/>
          <p:nvPr/>
        </p:nvSpPr>
        <p:spPr>
          <a:xfrm>
            <a:off x="459441" y="815975"/>
            <a:ext cx="3185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 modelling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Case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Case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Scenarios</a:t>
            </a:r>
          </a:p>
          <a:p>
            <a:endParaRPr lang="en-IE" dirty="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A93DB-FE00-BF4E-0840-C07831BB51D4}"/>
              </a:ext>
            </a:extLst>
          </p:cNvPr>
          <p:cNvSpPr txBox="1"/>
          <p:nvPr/>
        </p:nvSpPr>
        <p:spPr>
          <a:xfrm>
            <a:off x="323850" y="81597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 Descriptions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5353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Descriptions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0451" y="1102791"/>
            <a:ext cx="3613785" cy="11379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28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40" dirty="0">
                <a:latin typeface="Tahoma"/>
                <a:cs typeface="Tahoma"/>
              </a:rPr>
              <a:t>Describe </a:t>
            </a:r>
            <a:r>
              <a:rPr sz="1100" spc="-25" dirty="0">
                <a:latin typeface="Tahoma"/>
                <a:cs typeface="Tahoma"/>
              </a:rPr>
              <a:t>basic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 dirty="0">
              <a:latin typeface="Tahoma"/>
              <a:cs typeface="Tahoma"/>
            </a:endParaRPr>
          </a:p>
          <a:p>
            <a:pPr marL="452755" lvl="1" indent="-132080">
              <a:lnSpc>
                <a:spcPts val="1200"/>
              </a:lnSpc>
              <a:spcBef>
                <a:spcPts val="175"/>
              </a:spcBef>
              <a:buClr>
                <a:srgbClr val="961F2F"/>
              </a:buClr>
              <a:buFont typeface="Times New Roman"/>
              <a:buChar char="•"/>
              <a:tabLst>
                <a:tab pos="452755" algn="l"/>
              </a:tabLst>
            </a:pPr>
            <a:r>
              <a:rPr sz="1000" dirty="0">
                <a:latin typeface="Tahoma"/>
                <a:cs typeface="Tahoma"/>
              </a:rPr>
              <a:t>What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user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can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do</a:t>
            </a:r>
            <a:endParaRPr sz="1000" dirty="0">
              <a:latin typeface="Tahoma"/>
              <a:cs typeface="Tahoma"/>
            </a:endParaRPr>
          </a:p>
          <a:p>
            <a:pPr marL="452755" lvl="1" indent="-132080">
              <a:lnSpc>
                <a:spcPts val="1200"/>
              </a:lnSpc>
              <a:buClr>
                <a:srgbClr val="961F2F"/>
              </a:buClr>
              <a:buFont typeface="Times New Roman"/>
              <a:buChar char="•"/>
              <a:tabLst>
                <a:tab pos="452755" algn="l"/>
              </a:tabLst>
            </a:pPr>
            <a:r>
              <a:rPr sz="1000" spc="-10" dirty="0">
                <a:latin typeface="Tahoma"/>
                <a:cs typeface="Tahoma"/>
              </a:rPr>
              <a:t>How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system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responds</a:t>
            </a:r>
            <a:endParaRPr sz="1000" dirty="0">
              <a:latin typeface="Tahoma"/>
              <a:cs typeface="Tahoma"/>
            </a:endParaRPr>
          </a:p>
          <a:p>
            <a:pPr marL="176530" marR="30480" indent="-139065">
              <a:lnSpc>
                <a:spcPct val="102600"/>
              </a:lnSpc>
              <a:spcBef>
                <a:spcPts val="32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lang="en-GB" sz="1100" spc="-45" dirty="0">
                <a:latin typeface="Tahoma"/>
                <a:cs typeface="Tahoma"/>
              </a:rPr>
              <a:t>D</a:t>
            </a:r>
            <a:r>
              <a:rPr sz="1100" spc="-45" dirty="0">
                <a:latin typeface="Tahoma"/>
                <a:cs typeface="Tahoma"/>
              </a:rPr>
              <a:t>escribe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activities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without </a:t>
            </a:r>
            <a:r>
              <a:rPr sz="1100" spc="-35" dirty="0">
                <a:latin typeface="Tahoma"/>
                <a:cs typeface="Tahoma"/>
              </a:rPr>
              <a:t>specifying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activities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implemented.</a:t>
            </a:r>
            <a:endParaRPr sz="1100" dirty="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45" dirty="0">
                <a:latin typeface="Tahoma"/>
                <a:cs typeface="Tahoma"/>
              </a:rPr>
              <a:t>Developed working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content.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3" name="object 33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5300" y="-9278"/>
            <a:ext cx="306324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  <a:tab pos="20231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Guidelines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Descriptions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0451" y="813078"/>
            <a:ext cx="3676650" cy="19124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9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Write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step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85" dirty="0">
                <a:latin typeface="Calibri"/>
                <a:cs typeface="Calibri"/>
              </a:rPr>
              <a:t>“</a:t>
            </a:r>
            <a:r>
              <a:rPr sz="1100" spc="85" dirty="0">
                <a:latin typeface="Tahoma"/>
                <a:cs typeface="Tahoma"/>
              </a:rPr>
              <a:t>SVDPI</a:t>
            </a:r>
            <a:r>
              <a:rPr sz="1100" spc="85" dirty="0">
                <a:latin typeface="Calibri"/>
                <a:cs typeface="Calibri"/>
              </a:rPr>
              <a:t>”</a:t>
            </a:r>
            <a:r>
              <a:rPr sz="1100" spc="85" dirty="0">
                <a:latin typeface="Tahoma"/>
                <a:cs typeface="Tahoma"/>
              </a:rPr>
              <a:t>form.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Subject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Verb</a:t>
            </a:r>
            <a:endParaRPr sz="1100" dirty="0">
              <a:latin typeface="Tahoma"/>
              <a:cs typeface="Tahoma"/>
            </a:endParaRPr>
          </a:p>
          <a:p>
            <a:pPr marL="176530" marR="30480">
              <a:lnSpc>
                <a:spcPct val="102699"/>
              </a:lnSpc>
            </a:pPr>
            <a:r>
              <a:rPr sz="1100" spc="-25" dirty="0">
                <a:latin typeface="Tahoma"/>
                <a:cs typeface="Tahoma"/>
              </a:rPr>
              <a:t>Direct-</a:t>
            </a:r>
            <a:r>
              <a:rPr sz="1100" spc="-10" dirty="0">
                <a:latin typeface="Tahoma"/>
                <a:cs typeface="Tahoma"/>
              </a:rPr>
              <a:t>Object </a:t>
            </a:r>
            <a:r>
              <a:rPr sz="1100" spc="-25" dirty="0">
                <a:latin typeface="Tahoma"/>
                <a:cs typeface="Tahoma"/>
              </a:rPr>
              <a:t>Preposition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Indirect-</a:t>
            </a:r>
            <a:r>
              <a:rPr sz="1100" spc="-25" dirty="0">
                <a:latin typeface="Tahoma"/>
                <a:cs typeface="Tahoma"/>
              </a:rPr>
              <a:t>Object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lang="en-GB" sz="1100" spc="-10" dirty="0">
                <a:latin typeface="Tahoma"/>
                <a:cs typeface="Tahoma"/>
              </a:rPr>
              <a:t>Customer arrives at checkout with items to buy)</a:t>
            </a:r>
            <a:endParaRPr sz="1100" dirty="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" dirty="0">
                <a:latin typeface="Tahoma"/>
                <a:cs typeface="Tahoma"/>
              </a:rPr>
              <a:t>Clarify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initiator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 </a:t>
            </a:r>
            <a:r>
              <a:rPr sz="1100" spc="-50" dirty="0">
                <a:latin typeface="Tahoma"/>
                <a:cs typeface="Tahoma"/>
              </a:rPr>
              <a:t>receivers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action</a:t>
            </a:r>
            <a:endParaRPr sz="1100" dirty="0">
              <a:latin typeface="Tahoma"/>
              <a:cs typeface="Tahoma"/>
            </a:endParaRPr>
          </a:p>
          <a:p>
            <a:pPr marL="176530" marR="31750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Write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independent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observer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perspective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Write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same </a:t>
            </a:r>
            <a:r>
              <a:rPr sz="1100" spc="-35" dirty="0">
                <a:latin typeface="Tahoma"/>
                <a:cs typeface="Tahoma"/>
              </a:rPr>
              <a:t>level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abstraction</a:t>
            </a:r>
            <a:endParaRPr sz="1100" dirty="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35" dirty="0">
                <a:latin typeface="Tahoma"/>
                <a:cs typeface="Tahoma"/>
              </a:rPr>
              <a:t>Ensure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sensible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steps</a:t>
            </a:r>
            <a:endParaRPr sz="1100" dirty="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Apply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Keep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Short</a:t>
            </a:r>
            <a:r>
              <a:rPr sz="1100" spc="-40" dirty="0">
                <a:latin typeface="Tahoma"/>
                <a:cs typeface="Tahoma"/>
              </a:rPr>
              <a:t> and </a:t>
            </a:r>
            <a:r>
              <a:rPr sz="1100" spc="-20" dirty="0">
                <a:latin typeface="Tahoma"/>
                <a:cs typeface="Tahoma"/>
              </a:rPr>
              <a:t>Simple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(KISS)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principle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liberally</a:t>
            </a:r>
            <a:endParaRPr sz="1100" dirty="0">
              <a:latin typeface="Tahoma"/>
              <a:cs typeface="Tahoma"/>
            </a:endParaRPr>
          </a:p>
          <a:p>
            <a:pPr marL="176530" marR="281305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Write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repeating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instructions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after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steps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 </a:t>
            </a:r>
            <a:r>
              <a:rPr sz="1100" spc="-10" dirty="0">
                <a:latin typeface="Tahoma"/>
                <a:cs typeface="Tahoma"/>
              </a:rPr>
              <a:t>repeated.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3" name="object 4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3" name="object 33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5300" y="-9278"/>
            <a:ext cx="306324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  <a:tab pos="20231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Actors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System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Anatomy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Description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1356" y="739775"/>
            <a:ext cx="3717202" cy="125931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434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20" dirty="0">
                <a:latin typeface="Tahoma"/>
                <a:cs typeface="Tahoma"/>
              </a:rPr>
              <a:t>Name</a:t>
            </a:r>
            <a:endParaRPr sz="1100" dirty="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" dirty="0">
                <a:latin typeface="Tahoma"/>
                <a:cs typeface="Tahoma"/>
              </a:rPr>
              <a:t>Brie</a:t>
            </a:r>
            <a:r>
              <a:rPr lang="en-GB" sz="1100" spc="-10" dirty="0">
                <a:latin typeface="Tahoma"/>
                <a:cs typeface="Tahoma"/>
              </a:rPr>
              <a:t>f </a:t>
            </a:r>
            <a:r>
              <a:rPr sz="1100" spc="-10" dirty="0">
                <a:latin typeface="Tahoma"/>
                <a:cs typeface="Tahoma"/>
              </a:rPr>
              <a:t>description</a:t>
            </a:r>
            <a:endParaRPr sz="1100" dirty="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" dirty="0">
                <a:latin typeface="Tahoma"/>
                <a:cs typeface="Tahoma"/>
              </a:rPr>
              <a:t>Flow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events</a:t>
            </a:r>
            <a:endParaRPr sz="1100" dirty="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" dirty="0">
                <a:latin typeface="Tahoma"/>
                <a:cs typeface="Tahoma"/>
              </a:rPr>
              <a:t>Specia</a:t>
            </a:r>
            <a:r>
              <a:rPr lang="en-GB" sz="1100" spc="-10" dirty="0">
                <a:latin typeface="Tahoma"/>
                <a:cs typeface="Tahoma"/>
              </a:rPr>
              <a:t>l </a:t>
            </a:r>
            <a:r>
              <a:rPr sz="1100" spc="-10" dirty="0">
                <a:latin typeface="Tahoma"/>
                <a:cs typeface="Tahoma"/>
              </a:rPr>
              <a:t>Requirements</a:t>
            </a:r>
            <a:endParaRPr sz="1100" dirty="0">
              <a:latin typeface="Tahoma"/>
              <a:cs typeface="Tahoma"/>
            </a:endParaRPr>
          </a:p>
          <a:p>
            <a:pPr marL="176530" marR="294005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" dirty="0">
                <a:latin typeface="Tahoma"/>
                <a:cs typeface="Tahoma"/>
              </a:rPr>
              <a:t>Pre/Post </a:t>
            </a:r>
            <a:r>
              <a:rPr sz="1100" spc="-35" dirty="0">
                <a:latin typeface="Tahoma"/>
                <a:cs typeface="Tahoma"/>
              </a:rPr>
              <a:t>Conditions</a:t>
            </a:r>
            <a:r>
              <a:rPr lang="en-GB"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activation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termination</a:t>
            </a:r>
            <a:endParaRPr sz="1100" dirty="0">
              <a:latin typeface="Tahoma"/>
              <a:cs typeface="Tahoma"/>
            </a:endParaRPr>
          </a:p>
          <a:p>
            <a:pPr marL="176530" marR="30480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25" dirty="0">
                <a:latin typeface="Tahoma"/>
                <a:cs typeface="Tahoma"/>
              </a:rPr>
              <a:t>Associations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Actors/Use</a:t>
            </a:r>
            <a:r>
              <a:rPr lang="en-GB"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Cases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9" name="object 29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84277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Template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(General)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256" y="809816"/>
            <a:ext cx="3171394" cy="2035119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8" name="object 28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5" name="object 35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Flow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Events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45938" y="1638435"/>
            <a:ext cx="108585" cy="715645"/>
            <a:chOff x="745938" y="1638435"/>
            <a:chExt cx="108585" cy="715645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938" y="1638435"/>
              <a:ext cx="107967" cy="1079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938" y="1790263"/>
              <a:ext cx="107967" cy="10796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938" y="1942092"/>
              <a:ext cx="107967" cy="1079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938" y="2093933"/>
              <a:ext cx="107967" cy="1079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938" y="2245761"/>
              <a:ext cx="107967" cy="107967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60451" y="1032622"/>
            <a:ext cx="3818254" cy="13392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27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description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ﬂow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events:</a:t>
            </a:r>
            <a:endParaRPr sz="1100" dirty="0">
              <a:latin typeface="Tahoma"/>
              <a:cs typeface="Tahoma"/>
            </a:endParaRPr>
          </a:p>
          <a:p>
            <a:pPr marL="176530" marR="30480" indent="-139065">
              <a:lnSpc>
                <a:spcPts val="1200"/>
              </a:lnSpc>
              <a:spcBef>
                <a:spcPts val="31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ﬂow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events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considered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main </a:t>
            </a:r>
            <a:r>
              <a:rPr sz="1100" spc="-30" dirty="0">
                <a:latin typeface="Tahoma"/>
                <a:cs typeface="Tahoma"/>
              </a:rPr>
              <a:t>ﬂow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number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sub-</a:t>
            </a:r>
            <a:r>
              <a:rPr sz="1100" spc="-20" dirty="0">
                <a:latin typeface="Tahoma"/>
                <a:cs typeface="Tahoma"/>
              </a:rPr>
              <a:t>ﬂows.</a:t>
            </a:r>
            <a:endParaRPr sz="1100" dirty="0">
              <a:latin typeface="Tahoma"/>
              <a:cs typeface="Tahoma"/>
            </a:endParaRPr>
          </a:p>
          <a:p>
            <a:pPr marL="454025" lvl="1" indent="-141605">
              <a:lnSpc>
                <a:spcPts val="1200"/>
              </a:lnSpc>
              <a:spcBef>
                <a:spcPts val="150"/>
              </a:spcBef>
              <a:buClr>
                <a:srgbClr val="FFFFFF"/>
              </a:buClr>
              <a:buSzPct val="80000"/>
              <a:buFont typeface="Arial"/>
              <a:buAutoNum type="arabicPlain"/>
              <a:tabLst>
                <a:tab pos="454025" algn="l"/>
              </a:tabLst>
            </a:pPr>
            <a:r>
              <a:rPr sz="1000" spc="-35" dirty="0">
                <a:latin typeface="Tahoma"/>
                <a:cs typeface="Tahoma"/>
              </a:rPr>
              <a:t>Sub-</a:t>
            </a:r>
            <a:r>
              <a:rPr sz="1000" spc="-50" dirty="0">
                <a:latin typeface="Tahoma"/>
                <a:cs typeface="Tahoma"/>
              </a:rPr>
              <a:t>ﬂows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used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capture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454025" lvl="1" indent="-141605">
              <a:lnSpc>
                <a:spcPts val="1195"/>
              </a:lnSpc>
              <a:buClr>
                <a:srgbClr val="FFFFFF"/>
              </a:buClr>
              <a:buSzPct val="80000"/>
              <a:buFont typeface="Arial"/>
              <a:buAutoNum type="arabicPlain"/>
              <a:tabLst>
                <a:tab pos="454025" algn="l"/>
              </a:tabLst>
            </a:pPr>
            <a:r>
              <a:rPr sz="1000" spc="-10" dirty="0">
                <a:latin typeface="Tahoma"/>
                <a:cs typeface="Tahoma"/>
              </a:rPr>
              <a:t>Alternative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behaviour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(alternative </a:t>
            </a:r>
            <a:r>
              <a:rPr sz="1000" spc="-10" dirty="0">
                <a:latin typeface="Tahoma"/>
                <a:cs typeface="Tahoma"/>
              </a:rPr>
              <a:t>ﬂows)</a:t>
            </a:r>
            <a:endParaRPr sz="1000" dirty="0">
              <a:latin typeface="Tahoma"/>
              <a:cs typeface="Tahoma"/>
            </a:endParaRPr>
          </a:p>
          <a:p>
            <a:pPr marL="454025" lvl="1" indent="-141605">
              <a:lnSpc>
                <a:spcPts val="1195"/>
              </a:lnSpc>
              <a:buClr>
                <a:srgbClr val="FFFFFF"/>
              </a:buClr>
              <a:buSzPct val="80000"/>
              <a:buFont typeface="Arial"/>
              <a:buAutoNum type="arabicPlain"/>
              <a:tabLst>
                <a:tab pos="454025" algn="l"/>
              </a:tabLst>
            </a:pPr>
            <a:r>
              <a:rPr sz="1000" spc="-25" dirty="0">
                <a:latin typeface="Tahoma"/>
                <a:cs typeface="Tahoma"/>
              </a:rPr>
              <a:t>Exceptional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behaviour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(exceptional</a:t>
            </a:r>
            <a:r>
              <a:rPr sz="1000" spc="-10" dirty="0">
                <a:latin typeface="Tahoma"/>
                <a:cs typeface="Tahoma"/>
              </a:rPr>
              <a:t> ﬂows)</a:t>
            </a:r>
            <a:endParaRPr sz="1000" dirty="0">
              <a:latin typeface="Tahoma"/>
              <a:cs typeface="Tahoma"/>
            </a:endParaRPr>
          </a:p>
          <a:p>
            <a:pPr marL="454025" lvl="1" indent="-141605">
              <a:lnSpc>
                <a:spcPts val="1195"/>
              </a:lnSpc>
              <a:buClr>
                <a:srgbClr val="FFFFFF"/>
              </a:buClr>
              <a:buSzPct val="80000"/>
              <a:buFont typeface="Arial"/>
              <a:buAutoNum type="arabicPlain"/>
              <a:tabLst>
                <a:tab pos="454025" algn="l"/>
              </a:tabLst>
            </a:pPr>
            <a:r>
              <a:rPr sz="1000" spc="-10" dirty="0">
                <a:latin typeface="Tahoma"/>
                <a:cs typeface="Tahoma"/>
              </a:rPr>
              <a:t>Optional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behaviour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(Extends)</a:t>
            </a:r>
            <a:endParaRPr sz="1000" dirty="0">
              <a:latin typeface="Tahoma"/>
              <a:cs typeface="Tahoma"/>
            </a:endParaRPr>
          </a:p>
          <a:p>
            <a:pPr marL="454025" lvl="1" indent="-141605">
              <a:lnSpc>
                <a:spcPts val="1200"/>
              </a:lnSpc>
              <a:buClr>
                <a:srgbClr val="FFFFFF"/>
              </a:buClr>
              <a:buSzPct val="80000"/>
              <a:buFont typeface="Arial"/>
              <a:buAutoNum type="arabicPlain"/>
              <a:tabLst>
                <a:tab pos="454025" algn="l"/>
              </a:tabLst>
            </a:pPr>
            <a:r>
              <a:rPr sz="1000" spc="-30" dirty="0">
                <a:latin typeface="Tahoma"/>
                <a:cs typeface="Tahoma"/>
              </a:rPr>
              <a:t>Common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behaviour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(Uses)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51" name="object 51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35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A823A3-F98C-EDC3-32C3-9B454086B0FA}"/>
              </a:ext>
            </a:extLst>
          </p:cNvPr>
          <p:cNvSpPr txBox="1"/>
          <p:nvPr/>
        </p:nvSpPr>
        <p:spPr>
          <a:xfrm>
            <a:off x="257189" y="2505310"/>
            <a:ext cx="425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 agile development a single flow is called a scenario</a:t>
            </a:r>
            <a:endParaRPr lang="en-IE" sz="1200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66E1A-A9F1-409B-13A5-3A100093254E}"/>
              </a:ext>
            </a:extLst>
          </p:cNvPr>
          <p:cNvSpPr txBox="1"/>
          <p:nvPr/>
        </p:nvSpPr>
        <p:spPr>
          <a:xfrm>
            <a:off x="19050" y="282575"/>
            <a:ext cx="411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Scenario</a:t>
            </a:r>
          </a:p>
          <a:p>
            <a:endParaRPr lang="en-GB" sz="1400" dirty="0"/>
          </a:p>
          <a:p>
            <a:r>
              <a:rPr lang="en-GB" sz="1400" dirty="0"/>
              <a:t>Textual narrative describing the interaction between the user and the system</a:t>
            </a:r>
          </a:p>
          <a:p>
            <a:endParaRPr lang="en-GB" sz="1400" dirty="0"/>
          </a:p>
          <a:p>
            <a:r>
              <a:rPr lang="en-GB" sz="1400" dirty="0"/>
              <a:t>AKA flow ( part of use case description)</a:t>
            </a:r>
          </a:p>
          <a:p>
            <a:r>
              <a:rPr lang="en-GB" sz="1400" dirty="0"/>
              <a:t>AKA user story ( agile concept)</a:t>
            </a:r>
          </a:p>
          <a:p>
            <a:endParaRPr lang="en-GB" sz="1400" dirty="0"/>
          </a:p>
          <a:p>
            <a:r>
              <a:rPr lang="en-GB" sz="1400" dirty="0"/>
              <a:t>Concrete example of a use case interaction</a:t>
            </a:r>
          </a:p>
          <a:p>
            <a:endParaRPr lang="en-GB" sz="1400" dirty="0"/>
          </a:p>
          <a:p>
            <a:r>
              <a:rPr lang="en-GB" sz="1400" dirty="0"/>
              <a:t>Not formally part of a UML diagram</a:t>
            </a:r>
          </a:p>
          <a:p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477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45A27-C455-BCD3-A13A-259857D388A4}"/>
              </a:ext>
            </a:extLst>
          </p:cNvPr>
          <p:cNvSpPr txBox="1"/>
          <p:nvPr/>
        </p:nvSpPr>
        <p:spPr>
          <a:xfrm>
            <a:off x="247650" y="358775"/>
            <a:ext cx="396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/>
              <a:t>Scenario: </a:t>
            </a:r>
          </a:p>
          <a:p>
            <a:r>
              <a:rPr lang="en-GB" sz="1000" b="1" dirty="0"/>
              <a:t>Teacher Posting New Lecture Content on Learning Platform</a:t>
            </a:r>
          </a:p>
          <a:p>
            <a:r>
              <a:rPr lang="en-GB" sz="1000" b="1" dirty="0"/>
              <a:t>Actors: Teacher </a:t>
            </a:r>
          </a:p>
          <a:p>
            <a:endParaRPr lang="en-GB" sz="1000" b="1" dirty="0"/>
          </a:p>
          <a:p>
            <a:r>
              <a:rPr lang="en-GB" sz="1000" b="1" dirty="0"/>
              <a:t>Preconditions: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Teacher is logged into </a:t>
            </a:r>
            <a:r>
              <a:rPr lang="en-GB" sz="1000"/>
              <a:t>the platform </a:t>
            </a:r>
            <a:r>
              <a:rPr lang="en-GB" sz="1000" dirty="0"/>
              <a:t>and has access to the course.</a:t>
            </a:r>
          </a:p>
          <a:p>
            <a:r>
              <a:rPr lang="en-GB" sz="1000" b="1" dirty="0"/>
              <a:t>Basic Flow:</a:t>
            </a:r>
          </a:p>
          <a:p>
            <a:pPr>
              <a:buFont typeface="+mj-lt"/>
              <a:buAutoNum type="arabicPeriod"/>
            </a:pPr>
            <a:r>
              <a:rPr lang="en-GB" sz="1000" dirty="0"/>
              <a:t>The teacher navigates to the course page.</a:t>
            </a:r>
          </a:p>
          <a:p>
            <a:pPr>
              <a:buFont typeface="+mj-lt"/>
              <a:buAutoNum type="arabicPeriod"/>
            </a:pPr>
            <a:r>
              <a:rPr lang="en-GB" sz="1000" dirty="0"/>
              <a:t>The teacher turns on editing mode.</a:t>
            </a:r>
          </a:p>
          <a:p>
            <a:pPr>
              <a:buFont typeface="+mj-lt"/>
              <a:buAutoNum type="arabicPeriod"/>
            </a:pPr>
            <a:r>
              <a:rPr lang="en-GB" sz="1000" dirty="0"/>
              <a:t>The teacher selects the option to add a new resource.</a:t>
            </a:r>
          </a:p>
          <a:p>
            <a:pPr>
              <a:buFont typeface="+mj-lt"/>
              <a:buAutoNum type="arabicPeriod"/>
            </a:pPr>
            <a:r>
              <a:rPr lang="en-GB" sz="1000" dirty="0"/>
              <a:t>The teacher uploads the lecture content (e.g., a PDF or video file).</a:t>
            </a:r>
          </a:p>
          <a:p>
            <a:pPr>
              <a:buFont typeface="+mj-lt"/>
              <a:buAutoNum type="arabicPeriod"/>
            </a:pPr>
            <a:r>
              <a:rPr lang="en-GB" sz="1000" dirty="0"/>
              <a:t>The teacher saves the changes, and the new content appears on the course page.</a:t>
            </a:r>
          </a:p>
          <a:p>
            <a:endParaRPr lang="en-GB" sz="1000" b="1" dirty="0"/>
          </a:p>
          <a:p>
            <a:r>
              <a:rPr lang="en-GB" sz="1000" b="1" dirty="0"/>
              <a:t>Postconditions: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The lecture content is successfully uploaded and visible to students.</a:t>
            </a:r>
          </a:p>
        </p:txBody>
      </p:sp>
    </p:spTree>
    <p:extLst>
      <p:ext uri="{BB962C8B-B14F-4D97-AF65-F5344CB8AC3E}">
        <p14:creationId xmlns:p14="http://schemas.microsoft.com/office/powerpoint/2010/main" val="2834242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F3F052A6-E491-9480-B2E4-0B57EC79DC0C}"/>
              </a:ext>
            </a:extLst>
          </p:cNvPr>
          <p:cNvSpPr/>
          <p:nvPr/>
        </p:nvSpPr>
        <p:spPr>
          <a:xfrm>
            <a:off x="2533650" y="739775"/>
            <a:ext cx="1828800" cy="1447800"/>
          </a:xfrm>
          <a:prstGeom prst="snip1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Write a scenario for an exceptional flow/scenario 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89E76F5-055B-6786-4D35-F4EEC884C368}"/>
              </a:ext>
            </a:extLst>
          </p:cNvPr>
          <p:cNvSpPr/>
          <p:nvPr/>
        </p:nvSpPr>
        <p:spPr>
          <a:xfrm>
            <a:off x="400050" y="709993"/>
            <a:ext cx="1752600" cy="1477582"/>
          </a:xfrm>
          <a:prstGeom prst="snip1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200" dirty="0">
                <a:solidFill>
                  <a:schemeClr val="tx1"/>
                </a:solidFill>
              </a:rPr>
              <a:t>Identify an exceptional or alternative flow /scenario for a teacher posting content on the platform</a:t>
            </a:r>
            <a:endParaRPr lang="en-I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03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8" name="object 28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4" name="object 34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learned?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1449" y="844787"/>
            <a:ext cx="4341685" cy="17103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6530" marR="90170" indent="-139065">
              <a:lnSpc>
                <a:spcPct val="102600"/>
              </a:lnSpc>
              <a:spcBef>
                <a:spcPts val="55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10" dirty="0">
                <a:latin typeface="Tahoma"/>
                <a:cs typeface="Tahoma"/>
              </a:rPr>
              <a:t>Actor: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Actor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represents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anything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outside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</a:t>
            </a:r>
            <a:r>
              <a:rPr sz="1100" spc="-25" dirty="0">
                <a:latin typeface="Tahoma"/>
                <a:cs typeface="Tahoma"/>
              </a:rPr>
              <a:t>interacts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 dirty="0">
              <a:latin typeface="Tahoma"/>
              <a:cs typeface="Tahoma"/>
            </a:endParaRPr>
          </a:p>
          <a:p>
            <a:pPr marL="176530" marR="30480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Case: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-35" dirty="0">
                <a:latin typeface="Tahoma"/>
                <a:cs typeface="Tahoma"/>
              </a:rPr>
              <a:t> Case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instance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sequence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transactions </a:t>
            </a:r>
            <a:r>
              <a:rPr sz="1100" spc="-50" dirty="0">
                <a:latin typeface="Tahoma"/>
                <a:cs typeface="Tahoma"/>
              </a:rPr>
              <a:t>performed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system,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which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initiated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particular </a:t>
            </a:r>
            <a:r>
              <a:rPr sz="1100" spc="-20" dirty="0">
                <a:latin typeface="Tahoma"/>
                <a:cs typeface="Tahoma"/>
              </a:rPr>
              <a:t>actor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yields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meaningful,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measurable</a:t>
            </a:r>
            <a:r>
              <a:rPr sz="1100" spc="-25" dirty="0">
                <a:latin typeface="Tahoma"/>
                <a:cs typeface="Tahoma"/>
              </a:rPr>
              <a:t> result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value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particular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actor.</a:t>
            </a:r>
            <a:endParaRPr sz="1100" dirty="0">
              <a:latin typeface="Tahoma"/>
              <a:cs typeface="Tahoma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-30" dirty="0">
                <a:latin typeface="Tahoma"/>
                <a:cs typeface="Tahoma"/>
              </a:rPr>
              <a:t>System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boundary</a:t>
            </a:r>
            <a:r>
              <a:rPr lang="en-GB" sz="1100" spc="-10" dirty="0">
                <a:latin typeface="Tahoma"/>
                <a:cs typeface="Tahoma"/>
              </a:rPr>
              <a:t> depicts the scope of the system being described</a:t>
            </a:r>
            <a:endParaRPr sz="1100" dirty="0">
              <a:latin typeface="Tahoma"/>
              <a:cs typeface="Tahoma"/>
            </a:endParaRPr>
          </a:p>
          <a:p>
            <a:pPr marL="176530" marR="599440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scenario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describes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happens</a:t>
            </a:r>
            <a:r>
              <a:rPr sz="1100" spc="-30" dirty="0">
                <a:latin typeface="Tahoma"/>
                <a:cs typeface="Tahoma"/>
              </a:rPr>
              <a:t> during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actual </a:t>
            </a:r>
            <a:r>
              <a:rPr sz="1100" spc="-45" dirty="0">
                <a:latin typeface="Tahoma"/>
                <a:cs typeface="Tahoma"/>
              </a:rPr>
              <a:t>occurrence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case.</a:t>
            </a:r>
            <a:endParaRPr lang="en-GB" sz="1100" spc="-10">
              <a:latin typeface="Tahoma"/>
              <a:cs typeface="Tahoma"/>
            </a:endParaRPr>
          </a:p>
          <a:p>
            <a:pPr marL="176530" marR="599440" indent="-139065">
              <a:lnSpc>
                <a:spcPct val="102600"/>
              </a:lnSpc>
              <a:spcBef>
                <a:spcPts val="300"/>
              </a:spcBef>
              <a:buClr>
                <a:srgbClr val="961F2F"/>
              </a:buClr>
              <a:buFont typeface="Times New Roman"/>
              <a:buChar char="•"/>
              <a:tabLst>
                <a:tab pos="176530" algn="l"/>
              </a:tabLst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8" name="object 28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34" name="object 34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Aim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Objectives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1894" y="1073389"/>
            <a:ext cx="3820795" cy="11874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100" spc="-50" dirty="0">
                <a:latin typeface="Arial Black"/>
                <a:cs typeface="Arial Black"/>
              </a:rPr>
              <a:t>Aim:</a:t>
            </a:r>
            <a:r>
              <a:rPr sz="1100" spc="3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understand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write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Requirements</a:t>
            </a:r>
            <a:r>
              <a:rPr sz="1100" spc="-40" dirty="0">
                <a:latin typeface="Tahoma"/>
                <a:cs typeface="Tahoma"/>
              </a:rPr>
              <a:t> using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cases</a:t>
            </a:r>
            <a:endParaRPr sz="110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175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30" dirty="0">
                <a:latin typeface="Tahoma"/>
                <a:cs typeface="Tahoma"/>
              </a:rPr>
              <a:t>Objectives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understand</a:t>
            </a:r>
            <a:endParaRPr sz="1100">
              <a:latin typeface="Tahoma"/>
              <a:cs typeface="Tahoma"/>
            </a:endParaRPr>
          </a:p>
          <a:p>
            <a:pPr marL="591820" lvl="1" indent="-132080">
              <a:lnSpc>
                <a:spcPts val="1200"/>
              </a:lnSpc>
              <a:spcBef>
                <a:spcPts val="175"/>
              </a:spcBef>
              <a:buClr>
                <a:srgbClr val="961F2F"/>
              </a:buClr>
              <a:buFont typeface="Times New Roman"/>
              <a:buChar char="•"/>
              <a:tabLst>
                <a:tab pos="591820" algn="l"/>
              </a:tabLst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concept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Actor</a:t>
            </a:r>
            <a:endParaRPr sz="1000">
              <a:latin typeface="Tahoma"/>
              <a:cs typeface="Tahoma"/>
            </a:endParaRPr>
          </a:p>
          <a:p>
            <a:pPr marL="591820" lvl="1" indent="-132080">
              <a:lnSpc>
                <a:spcPts val="1195"/>
              </a:lnSpc>
              <a:buClr>
                <a:srgbClr val="961F2F"/>
              </a:buClr>
              <a:buFont typeface="Times New Roman"/>
              <a:buChar char="•"/>
              <a:tabLst>
                <a:tab pos="591820" algn="l"/>
              </a:tabLst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concept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Use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Case</a:t>
            </a:r>
            <a:endParaRPr sz="1000">
              <a:latin typeface="Tahoma"/>
              <a:cs typeface="Tahoma"/>
            </a:endParaRPr>
          </a:p>
          <a:p>
            <a:pPr marL="591820" lvl="1" indent="-132080">
              <a:lnSpc>
                <a:spcPts val="1195"/>
              </a:lnSpc>
              <a:buClr>
                <a:srgbClr val="961F2F"/>
              </a:buClr>
              <a:buFont typeface="Times New Roman"/>
              <a:buChar char="•"/>
              <a:tabLst>
                <a:tab pos="591820" algn="l"/>
              </a:tabLst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concept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Boundary</a:t>
            </a:r>
            <a:endParaRPr sz="1000">
              <a:latin typeface="Tahoma"/>
              <a:cs typeface="Tahoma"/>
            </a:endParaRPr>
          </a:p>
          <a:p>
            <a:pPr marL="591820" lvl="1" indent="-132080">
              <a:lnSpc>
                <a:spcPts val="1195"/>
              </a:lnSpc>
              <a:buClr>
                <a:srgbClr val="961F2F"/>
              </a:buClr>
              <a:buFont typeface="Times New Roman"/>
              <a:buChar char="•"/>
              <a:tabLst>
                <a:tab pos="591820" algn="l"/>
              </a:tabLst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concepts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scenario</a:t>
            </a:r>
            <a:endParaRPr sz="1000">
              <a:latin typeface="Tahoma"/>
              <a:cs typeface="Tahoma"/>
            </a:endParaRPr>
          </a:p>
          <a:p>
            <a:pPr marL="591820" lvl="1" indent="-132080">
              <a:lnSpc>
                <a:spcPts val="1200"/>
              </a:lnSpc>
              <a:buClr>
                <a:srgbClr val="961F2F"/>
              </a:buClr>
              <a:buFont typeface="Times New Roman"/>
              <a:buChar char="•"/>
              <a:tabLst>
                <a:tab pos="591820" algn="l"/>
              </a:tabLst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anatomy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use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case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4" name="object 44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sp>
          <p:nvSpPr>
            <p:cNvPr id="3" name="object 3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2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28" name="object 28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94327" y="105602"/>
            <a:ext cx="139700" cy="41275"/>
            <a:chOff x="4194327" y="105602"/>
            <a:chExt cx="139700" cy="41275"/>
          </a:xfrm>
        </p:grpSpPr>
        <p:sp>
          <p:nvSpPr>
            <p:cNvPr id="34" name="object 34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76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Lecture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7294" y="1463198"/>
            <a:ext cx="1433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35" dirty="0">
                <a:latin typeface="Arial Black"/>
                <a:cs typeface="Arial Black"/>
              </a:rPr>
              <a:t>Questions</a:t>
            </a:r>
            <a:r>
              <a:rPr sz="2050" spc="110" dirty="0">
                <a:latin typeface="Arial Black"/>
                <a:cs typeface="Arial Black"/>
              </a:rPr>
              <a:t> </a:t>
            </a:r>
            <a:r>
              <a:rPr sz="2050" spc="-75" dirty="0">
                <a:latin typeface="Arial Black"/>
                <a:cs typeface="Arial Black"/>
              </a:rPr>
              <a:t>?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45" name="object 4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40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32CF4-29F1-665E-3165-7EF56F80ACFD}"/>
              </a:ext>
            </a:extLst>
          </p:cNvPr>
          <p:cNvSpPr txBox="1"/>
          <p:nvPr/>
        </p:nvSpPr>
        <p:spPr>
          <a:xfrm>
            <a:off x="476250" y="739775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UML </a:t>
            </a:r>
          </a:p>
          <a:p>
            <a:r>
              <a:rPr lang="en-GB" dirty="0"/>
              <a:t>Unified Modelling Language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800" dirty="0">
                <a:latin typeface="Tahoma"/>
                <a:cs typeface="Tahoma"/>
              </a:rPr>
              <a:t>The</a:t>
            </a:r>
            <a:r>
              <a:rPr lang="en-GB" sz="1800" spc="-25" dirty="0">
                <a:latin typeface="Tahoma"/>
                <a:cs typeface="Tahoma"/>
              </a:rPr>
              <a:t> </a:t>
            </a:r>
            <a:r>
              <a:rPr lang="en-GB" sz="1800" spc="-35" dirty="0">
                <a:latin typeface="Tahoma"/>
                <a:cs typeface="Tahoma"/>
              </a:rPr>
              <a:t>objective</a:t>
            </a:r>
            <a:r>
              <a:rPr lang="en-GB" sz="1800" spc="-20" dirty="0">
                <a:latin typeface="Tahoma"/>
                <a:cs typeface="Tahoma"/>
              </a:rPr>
              <a:t> </a:t>
            </a:r>
            <a:r>
              <a:rPr lang="en-GB" sz="1800" dirty="0">
                <a:latin typeface="Tahoma"/>
                <a:cs typeface="Tahoma"/>
              </a:rPr>
              <a:t>of</a:t>
            </a:r>
            <a:r>
              <a:rPr lang="en-GB" sz="1800" spc="-20" dirty="0">
                <a:latin typeface="Tahoma"/>
                <a:cs typeface="Tahoma"/>
              </a:rPr>
              <a:t> </a:t>
            </a:r>
            <a:r>
              <a:rPr lang="en-GB" sz="1800" spc="50" dirty="0">
                <a:latin typeface="Tahoma"/>
                <a:cs typeface="Tahoma"/>
              </a:rPr>
              <a:t>UML</a:t>
            </a:r>
            <a:r>
              <a:rPr lang="en-GB" sz="1800" spc="-25" dirty="0">
                <a:latin typeface="Tahoma"/>
                <a:cs typeface="Tahoma"/>
              </a:rPr>
              <a:t> </a:t>
            </a:r>
            <a:r>
              <a:rPr lang="en-GB" sz="1800" dirty="0">
                <a:latin typeface="Tahoma"/>
                <a:cs typeface="Tahoma"/>
              </a:rPr>
              <a:t>is</a:t>
            </a:r>
            <a:r>
              <a:rPr lang="en-GB" sz="1800" spc="-25" dirty="0">
                <a:latin typeface="Tahoma"/>
                <a:cs typeface="Tahoma"/>
              </a:rPr>
              <a:t> </a:t>
            </a:r>
            <a:r>
              <a:rPr lang="en-GB" sz="1800" dirty="0">
                <a:latin typeface="Tahoma"/>
                <a:cs typeface="Tahoma"/>
              </a:rPr>
              <a:t>to</a:t>
            </a:r>
            <a:r>
              <a:rPr lang="en-GB" sz="1800" spc="-25" dirty="0">
                <a:latin typeface="Tahoma"/>
                <a:cs typeface="Tahoma"/>
              </a:rPr>
              <a:t> </a:t>
            </a:r>
            <a:r>
              <a:rPr lang="en-GB" sz="1800" spc="-30" dirty="0">
                <a:latin typeface="Tahoma"/>
                <a:cs typeface="Tahoma"/>
              </a:rPr>
              <a:t>assist</a:t>
            </a:r>
            <a:r>
              <a:rPr lang="en-GB" sz="1800" spc="-25" dirty="0">
                <a:latin typeface="Tahoma"/>
                <a:cs typeface="Tahoma"/>
              </a:rPr>
              <a:t> </a:t>
            </a:r>
            <a:r>
              <a:rPr lang="en-GB" sz="1800" dirty="0">
                <a:latin typeface="Tahoma"/>
                <a:cs typeface="Tahoma"/>
              </a:rPr>
              <a:t>in</a:t>
            </a:r>
            <a:r>
              <a:rPr lang="en-GB" sz="1800" spc="-25" dirty="0">
                <a:latin typeface="Tahoma"/>
                <a:cs typeface="Tahoma"/>
              </a:rPr>
              <a:t> </a:t>
            </a:r>
            <a:r>
              <a:rPr lang="en-GB" sz="1800" spc="-55" dirty="0">
                <a:latin typeface="Tahoma"/>
                <a:cs typeface="Tahoma"/>
              </a:rPr>
              <a:t>software</a:t>
            </a:r>
            <a:r>
              <a:rPr lang="en-GB" sz="1800" spc="-25" dirty="0">
                <a:latin typeface="Tahoma"/>
                <a:cs typeface="Tahoma"/>
              </a:rPr>
              <a:t> </a:t>
            </a:r>
            <a:r>
              <a:rPr lang="en-GB" sz="1800" spc="-45" dirty="0">
                <a:latin typeface="Tahoma"/>
                <a:cs typeface="Tahoma"/>
              </a:rPr>
              <a:t>development</a:t>
            </a:r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89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38B31F71-D827-8F86-DE67-CC1A74D0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0" y="215965"/>
            <a:ext cx="4149090" cy="276999"/>
          </a:xfrm>
        </p:spPr>
        <p:txBody>
          <a:bodyPr/>
          <a:lstStyle/>
          <a:p>
            <a:r>
              <a:rPr lang="en-GB" dirty="0"/>
              <a:t>What is the purpose of UML ?</a:t>
            </a:r>
            <a:endParaRPr lang="en-IE" dirty="0"/>
          </a:p>
        </p:txBody>
      </p:sp>
      <p:graphicFrame>
        <p:nvGraphicFramePr>
          <p:cNvPr id="83" name="object 71">
            <a:extLst>
              <a:ext uri="{FF2B5EF4-FFF2-40B4-BE49-F238E27FC236}">
                <a16:creationId xmlns:a16="http://schemas.microsoft.com/office/drawing/2014/main" id="{A9F1BF60-7486-3F46-8E1A-094502067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166887"/>
              </p:ext>
            </p:extLst>
          </p:nvPr>
        </p:nvGraphicFramePr>
        <p:xfrm>
          <a:off x="437515" y="815975"/>
          <a:ext cx="3735070" cy="130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38B31F71-D827-8F86-DE67-CC1A74D0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4" y="281174"/>
            <a:ext cx="1275845" cy="2809722"/>
          </a:xfrm>
        </p:spPr>
        <p:txBody>
          <a:bodyPr>
            <a:normAutofit/>
          </a:bodyPr>
          <a:lstStyle/>
          <a:p>
            <a:r>
              <a:rPr lang="en-GB" sz="2300"/>
              <a:t>What is the purpose of a model?</a:t>
            </a:r>
            <a:endParaRPr lang="en-IE" sz="2300"/>
          </a:p>
        </p:txBody>
      </p:sp>
      <p:graphicFrame>
        <p:nvGraphicFramePr>
          <p:cNvPr id="83" name="object 71">
            <a:extLst>
              <a:ext uri="{FF2B5EF4-FFF2-40B4-BE49-F238E27FC236}">
                <a16:creationId xmlns:a16="http://schemas.microsoft.com/office/drawing/2014/main" id="{A9F1BF60-7486-3F46-8E1A-09450206782D}"/>
              </a:ext>
            </a:extLst>
          </p:cNvPr>
          <p:cNvGraphicFramePr/>
          <p:nvPr/>
        </p:nvGraphicFramePr>
        <p:xfrm>
          <a:off x="1925869" y="313068"/>
          <a:ext cx="2368439" cy="27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01171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1266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1227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1227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113832"/>
            <a:ext cx="203200" cy="55880"/>
            <a:chOff x="3260445" y="311383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A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112567"/>
            <a:ext cx="203200" cy="58419"/>
            <a:chOff x="3531425" y="311256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A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EAD2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112567"/>
            <a:ext cx="203200" cy="58419"/>
            <a:chOff x="3802393" y="311256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A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EAD2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113832"/>
            <a:ext cx="238760" cy="57150"/>
            <a:chOff x="4326582" y="311383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-34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60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60" y="33739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4B0F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4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1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22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61" name="object 61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5300" y="-9278"/>
            <a:ext cx="306324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  <a:tab pos="2023110" algn="l"/>
              </a:tabLst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UML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6" action="ppaction://hlinksldjump"/>
              </a:rPr>
              <a:t>Diagrams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constitutes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good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model?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21894" y="769808"/>
            <a:ext cx="3686810" cy="19157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10" dirty="0">
                <a:latin typeface="Tahoma"/>
                <a:cs typeface="Tahoma"/>
              </a:rPr>
              <a:t> should</a:t>
            </a:r>
            <a:endParaRPr sz="110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notation</a:t>
            </a:r>
            <a:endParaRPr sz="110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understandable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clients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users</a:t>
            </a:r>
            <a:endParaRPr sz="110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40" dirty="0">
                <a:latin typeface="Tahoma"/>
                <a:cs typeface="Tahoma"/>
              </a:rPr>
              <a:t>lead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software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engineers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25" dirty="0">
                <a:latin typeface="Tahoma"/>
                <a:cs typeface="Tahoma"/>
              </a:rPr>
              <a:t> insights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>
              <a:latin typeface="Tahoma"/>
              <a:cs typeface="Tahoma"/>
            </a:endParaRPr>
          </a:p>
          <a:p>
            <a:pPr marL="38100" marR="2261870" indent="276860">
              <a:lnSpc>
                <a:spcPct val="125299"/>
              </a:lnSpc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45" dirty="0">
                <a:latin typeface="Tahoma"/>
                <a:cs typeface="Tahoma"/>
              </a:rPr>
              <a:t>provide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abstraction </a:t>
            </a:r>
            <a:r>
              <a:rPr sz="1100" spc="-10" dirty="0">
                <a:latin typeface="Tahoma"/>
                <a:cs typeface="Tahoma"/>
              </a:rPr>
              <a:t>Models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used:</a:t>
            </a:r>
            <a:endParaRPr sz="110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help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create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designs</a:t>
            </a:r>
            <a:endParaRPr sz="110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permit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analysis</a:t>
            </a:r>
            <a:r>
              <a:rPr sz="1100" spc="-40" dirty="0">
                <a:latin typeface="Tahoma"/>
                <a:cs typeface="Tahoma"/>
              </a:rPr>
              <a:t> 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review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those </a:t>
            </a:r>
            <a:r>
              <a:rPr sz="1100" spc="-10" dirty="0">
                <a:latin typeface="Tahoma"/>
                <a:cs typeface="Tahoma"/>
              </a:rPr>
              <a:t>designs.</a:t>
            </a:r>
            <a:endParaRPr sz="1100">
              <a:latin typeface="Tahoma"/>
              <a:cs typeface="Tahoma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961F2F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core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documentation</a:t>
            </a:r>
            <a:r>
              <a:rPr sz="1100" spc="-40" dirty="0">
                <a:latin typeface="Tahoma"/>
                <a:cs typeface="Tahoma"/>
              </a:rPr>
              <a:t> describing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71" name="object 71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1266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1227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1227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A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113832"/>
            <a:ext cx="203200" cy="55880"/>
            <a:chOff x="3260445" y="311383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A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112567"/>
            <a:ext cx="203200" cy="58419"/>
            <a:chOff x="3531425" y="311256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A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EAD2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112567"/>
            <a:ext cx="203200" cy="58419"/>
            <a:chOff x="3802393" y="311256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A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EAD2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113832"/>
            <a:ext cx="238760" cy="57150"/>
            <a:chOff x="4326582" y="311383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D5A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-34" y="50"/>
            <a:ext cx="4608195" cy="234950"/>
            <a:chOff x="-34" y="50"/>
            <a:chExt cx="4608195" cy="23495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-34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60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60" y="33739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4B0F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4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2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22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5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86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62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6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7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74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8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82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886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390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94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1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818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322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26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330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834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338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842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346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850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35453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8585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106104" y="-9278"/>
            <a:ext cx="1052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Actors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-15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3" action="ppaction://hlinksldjump"/>
              </a:rPr>
              <a:t>Boundaries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505504" y="105602"/>
            <a:ext cx="192405" cy="41275"/>
            <a:chOff x="3505504" y="105602"/>
            <a:chExt cx="192405" cy="41275"/>
          </a:xfrm>
        </p:grpSpPr>
        <p:sp>
          <p:nvSpPr>
            <p:cNvPr id="57" name="object 57"/>
            <p:cNvSpPr/>
            <p:nvPr/>
          </p:nvSpPr>
          <p:spPr>
            <a:xfrm>
              <a:off x="350804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584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08831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5923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482682" y="-9278"/>
            <a:ext cx="36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A5878B"/>
                </a:solidFill>
                <a:latin typeface="Arial"/>
                <a:cs typeface="Arial"/>
                <a:hlinkClick r:id="rId4" action="ppaction://hlinksldjump"/>
              </a:rPr>
              <a:t>Guidelines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194327" y="105602"/>
            <a:ext cx="92075" cy="41275"/>
            <a:chOff x="4194327" y="105602"/>
            <a:chExt cx="92075" cy="41275"/>
          </a:xfrm>
        </p:grpSpPr>
        <p:sp>
          <p:nvSpPr>
            <p:cNvPr id="63" name="object 63"/>
            <p:cNvSpPr/>
            <p:nvPr/>
          </p:nvSpPr>
          <p:spPr>
            <a:xfrm>
              <a:off x="41968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4726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A587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171505" y="-9278"/>
            <a:ext cx="341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" action="ppaction://noaction"/>
              </a:rPr>
              <a:t>Summary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0" y="105612"/>
            <a:ext cx="4608195" cy="320040"/>
            <a:chOff x="0" y="105612"/>
            <a:chExt cx="4608195" cy="320040"/>
          </a:xfrm>
        </p:grpSpPr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0" y="229819"/>
              <a:ext cx="4608195" cy="196215"/>
            </a:xfrm>
            <a:custGeom>
              <a:avLst/>
              <a:gdLst/>
              <a:ahLst/>
              <a:cxnLst/>
              <a:rect l="l" t="t" r="r" b="b"/>
              <a:pathLst>
                <a:path w="4608195" h="196215">
                  <a:moveTo>
                    <a:pt x="4608004" y="0"/>
                  </a:moveTo>
                  <a:lnTo>
                    <a:pt x="0" y="0"/>
                  </a:lnTo>
                  <a:lnTo>
                    <a:pt x="0" y="195694"/>
                  </a:lnTo>
                  <a:lnTo>
                    <a:pt x="4608004" y="1956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5300" y="-9278"/>
            <a:ext cx="168656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UML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UML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2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Use</a:t>
            </a:r>
            <a:r>
              <a:rPr sz="600" spc="2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3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Case</a:t>
            </a:r>
            <a:r>
              <a:rPr sz="600" spc="15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A5878B"/>
                </a:solidFill>
                <a:latin typeface="Arial"/>
                <a:cs typeface="Arial"/>
                <a:hlinkClick r:id="rId7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UML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-34" y="423819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39"/>
                </a:lnTo>
                <a:lnTo>
                  <a:pt x="4608060" y="33739"/>
                </a:lnTo>
                <a:lnTo>
                  <a:pt x="4608060" y="0"/>
                </a:lnTo>
                <a:close/>
              </a:path>
            </a:pathLst>
          </a:custGeom>
          <a:solidFill>
            <a:srgbClr val="97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994" y="1261214"/>
            <a:ext cx="3888010" cy="821978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73" name="object 7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961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4B0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5300" y="3195483"/>
            <a:ext cx="1301115" cy="2597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Object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Oriented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Software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Engineering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School</a:t>
            </a:r>
            <a:r>
              <a:rPr spc="3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dirty="0"/>
              <a:t>Computing,</a:t>
            </a:r>
            <a:r>
              <a:rPr spc="35" dirty="0"/>
              <a:t> </a:t>
            </a:r>
            <a:r>
              <a:rPr dirty="0"/>
              <a:t>National</a:t>
            </a:r>
            <a:r>
              <a:rPr spc="30" dirty="0"/>
              <a:t> </a:t>
            </a:r>
            <a:r>
              <a:rPr spc="-20" dirty="0"/>
              <a:t>College</a:t>
            </a:r>
            <a:r>
              <a:rPr spc="3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Ireland</a:t>
            </a: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2617</Words>
  <Application>Microsoft Office PowerPoint</Application>
  <PresentationFormat>Custom</PresentationFormat>
  <Paragraphs>428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purpose of UML ?</vt:lpstr>
      <vt:lpstr>What is the purpose of a model?</vt:lpstr>
      <vt:lpstr>PowerPoint Presentation</vt:lpstr>
      <vt:lpstr>PowerPoint Presentation</vt:lpstr>
      <vt:lpstr>PowerPoint Presentation</vt:lpstr>
      <vt:lpstr>PowerPoint Presentation</vt:lpstr>
      <vt:lpstr>What is the purpose of Use Case ?</vt:lpstr>
      <vt:lpstr>What is the purpose of Use Case ? </vt:lpstr>
      <vt:lpstr>PowerPoint Presentation</vt:lpstr>
      <vt:lpstr>PowerPoint Presentation</vt:lpstr>
      <vt:lpstr>Actors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Boundary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Software Engineering - Lecture 2: Use Case Modelling</dc:title>
  <dc:creator>Jaswinder Singh</dc:creator>
  <cp:lastModifiedBy>Triona Dwyer</cp:lastModifiedBy>
  <cp:revision>1</cp:revision>
  <dcterms:created xsi:type="dcterms:W3CDTF">2024-09-20T09:21:59Z</dcterms:created>
  <dcterms:modified xsi:type="dcterms:W3CDTF">2024-09-22T11:02:53Z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2024-01-29T00:00:00Z</vt:filetime>
  </property>
</Properties>
</file>