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59" r:id="rId5"/>
    <p:sldId id="266" r:id="rId6"/>
    <p:sldId id="262" r:id="rId7"/>
    <p:sldId id="267" r:id="rId8"/>
    <p:sldId id="264" r:id="rId9"/>
    <p:sldId id="293" r:id="rId10"/>
    <p:sldId id="292" r:id="rId11"/>
    <p:sldId id="269" r:id="rId12"/>
    <p:sldId id="277" r:id="rId13"/>
    <p:sldId id="294" r:id="rId14"/>
    <p:sldId id="295" r:id="rId15"/>
    <p:sldId id="275" r:id="rId16"/>
    <p:sldId id="270" r:id="rId17"/>
    <p:sldId id="285" r:id="rId18"/>
    <p:sldId id="288" r:id="rId19"/>
    <p:sldId id="286" r:id="rId20"/>
    <p:sldId id="287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84055" autoAdjust="0"/>
  </p:normalViewPr>
  <p:slideViewPr>
    <p:cSldViewPr snapToGrid="0">
      <p:cViewPr varScale="1">
        <p:scale>
          <a:sx n="91" d="100"/>
          <a:sy n="91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57F89-B6AB-4E53-8917-54993116566D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6A77-08AD-4B7E-B6EF-E833A6AF5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7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5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3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AE5-19BC-5BE9-20FE-15A8014E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FAFD4-BB6F-374E-67BE-85CFA6EAB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565A-365D-D5AA-B09F-99B218A8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F889-60C8-5DD9-1029-708DFB07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7DFA-192A-ACC5-7F78-2F4B9D12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6B57-B803-A767-BA2B-F7B30A84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8A637-9FEF-333F-EC54-DAF4A49F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B124-479C-038A-3B33-AEC16DAB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7F57-9BA3-C91D-157F-A16D5C0C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0D69-D319-C1C6-01F3-7E71887C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4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322F7-CA2A-35B5-C5A7-40C79A23C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A0A8-252F-3119-3829-F5E34252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51A7-5F0C-5DD3-2CBE-C6E186C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9BAD-6E60-110E-4F8E-C59D7E5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8B8A-F532-69D9-BEC0-668D2454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0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CC1-BE3C-2ECB-EFD8-F0567D5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F054-17BE-B216-E250-89F07C48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5C0E-DD7E-712C-B90E-1EE9FD22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3DE5-29EA-FDBF-4163-B91B9AAE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623B-A489-CC3A-8BB5-AC4172B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6562-E209-34FC-3FB1-7DDA3102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37F4-F265-0816-16EE-592F0FC4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FE72-9AC0-39D9-4AF4-9CCE7659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BCF8-A3EC-C361-4526-E04A7C71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CE7D-B68A-0095-F094-B50B353D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729-9755-3B81-EB4D-EFF24156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7BB3-754D-C897-E7D2-95DF0D07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6D7E-F11E-1A12-E79E-8346E3D4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72A2-EECC-3BC2-2B55-E3DCB1CA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101F2-2E7E-CEFB-AB03-98906909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C6FB-0578-3EBC-11EF-BC326A7F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CB8-D370-665B-F16A-D7873825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DD10-0C0B-78C2-A805-450A6B82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5563-A69D-E25B-6B4A-4A1FB754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456F5-AF38-6638-ABFC-47BCB5FC8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B9F25-1780-AC1B-94C6-F29E0C3AC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2D08A-594A-7955-EB91-6E0A65AF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F324E-5FBE-2A18-5C40-FDCAB739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43D47-86F1-253C-6824-FE21D47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D7AB-D488-42E0-37FC-D4809BCC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3994B-6893-E6BE-C7D0-C44E59B4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B83EB-4254-1779-56E0-3E3BA42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3792B-329E-1FC1-CD39-BFAFB10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8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2040E-0092-0A18-0476-75EFE44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6840-4FA4-4EB2-3623-A046A0F3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6B00-4125-190B-6058-7B2C0811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1B01-12E1-2F9A-8B6F-E29F1131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85E1-A8BE-5767-9B1E-FCA3410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3145-569A-A0F2-4B8B-2702A1E6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3C8B-E2BB-21C8-1AEB-37FE7321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60415-492C-8EEF-6F70-507557DF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81BE-4BDE-0E48-9A13-4FFF1FEA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E51-8AE7-EFF6-F7D1-9A394C9A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6198C-1881-57FC-E091-E96BF68A3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517CD-F78B-0C68-514C-6EF857C3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23BD-7811-302E-7E7F-64D032E7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4BDEB-06BD-38B2-FF0D-71F44209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C792-7977-6105-F285-3A1F7A0B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9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54941-9D24-9A57-7A41-130A0BDD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BCC5-CB44-9262-38B0-A31DE194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F540-12CC-40B5-F6A4-8022D0741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3C6F-E697-C0E8-FB83-1C9FDB784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B33B-D08E-5482-CEA5-D1734DB57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-Parag-Cyber/text-keylogg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" TargetMode="External"/><Relationship Id="rId7" Type="http://schemas.openxmlformats.org/officeDocument/2006/relationships/hyperlink" Target="https://www.ionos.com/digitalgu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curity.stackexchange.com/" TargetMode="External"/><Relationship Id="rId5" Type="http://schemas.openxmlformats.org/officeDocument/2006/relationships/hyperlink" Target="https://en.m.wikipedia.org/wiki/" TargetMode="External"/><Relationship Id="rId4" Type="http://schemas.openxmlformats.org/officeDocument/2006/relationships/hyperlink" Target="https://www.slideshare.ne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oogle Shape;475;p1">
            <a:extLst>
              <a:ext uri="{FF2B5EF4-FFF2-40B4-BE49-F238E27FC236}">
                <a16:creationId xmlns:a16="http://schemas.microsoft.com/office/drawing/2014/main" id="{4A6BDD8F-8103-1F2E-C381-3154383C7C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5505" y="78398"/>
            <a:ext cx="5159086" cy="15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3;p1">
            <a:extLst>
              <a:ext uri="{FF2B5EF4-FFF2-40B4-BE49-F238E27FC236}">
                <a16:creationId xmlns:a16="http://schemas.microsoft.com/office/drawing/2014/main" id="{EA9466A9-F4C3-FE43-777F-334A68DB76FA}"/>
              </a:ext>
            </a:extLst>
          </p:cNvPr>
          <p:cNvSpPr txBox="1"/>
          <p:nvPr/>
        </p:nvSpPr>
        <p:spPr>
          <a:xfrm>
            <a:off x="2842446" y="1879127"/>
            <a:ext cx="6891573" cy="304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of Technology (01)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 Oak College of Engineering and Technology	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E0800-A67A-7EB4-C5C3-C1E85949FA72}"/>
              </a:ext>
            </a:extLst>
          </p:cNvPr>
          <p:cNvSpPr txBox="1"/>
          <p:nvPr/>
        </p:nvSpPr>
        <p:spPr>
          <a:xfrm>
            <a:off x="9068" y="4281921"/>
            <a:ext cx="52487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Group Member</a:t>
            </a:r>
          </a:p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Parag </a:t>
            </a:r>
            <a:r>
              <a:rPr lang="en-US" sz="2800" dirty="0" err="1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Bhangale</a:t>
            </a:r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(Group Admin)-210133072005</a:t>
            </a:r>
          </a:p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Smit Chawla-200103071003</a:t>
            </a:r>
          </a:p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Swati Chawla-200103071004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Shail</a:t>
            </a:r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 Shah-200103078062</a:t>
            </a:r>
          </a:p>
          <a:p>
            <a:endParaRPr lang="en-IN" sz="2800" dirty="0">
              <a:solidFill>
                <a:srgbClr val="FF0000"/>
              </a:solidFill>
              <a:latin typeface="Sitka Banner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7E7BC-AFB5-50C4-A405-31C063E866D1}"/>
              </a:ext>
            </a:extLst>
          </p:cNvPr>
          <p:cNvSpPr txBox="1"/>
          <p:nvPr/>
        </p:nvSpPr>
        <p:spPr>
          <a:xfrm>
            <a:off x="6962360" y="5566938"/>
            <a:ext cx="52487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Faculty Member</a:t>
            </a:r>
          </a:p>
          <a:p>
            <a:pPr algn="r"/>
            <a:r>
              <a:rPr lang="en-US" sz="44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Rashmi Hirani</a:t>
            </a:r>
          </a:p>
        </p:txBody>
      </p:sp>
    </p:spTree>
    <p:extLst>
      <p:ext uri="{BB962C8B-B14F-4D97-AF65-F5344CB8AC3E}">
        <p14:creationId xmlns:p14="http://schemas.microsoft.com/office/powerpoint/2010/main" val="102165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71E2E-2ACA-8033-82BA-20BAA1344D3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0703_keyloggers_chart1.png">
            <a:extLst>
              <a:ext uri="{FF2B5EF4-FFF2-40B4-BE49-F238E27FC236}">
                <a16:creationId xmlns:a16="http://schemas.microsoft.com/office/drawing/2014/main" id="{337FC4D7-53A8-4E32-CE52-C1A4D6E505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8314" y="848532"/>
            <a:ext cx="7667700" cy="378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9A800-C3A7-0BE5-F529-D7A084FEDE45}"/>
              </a:ext>
            </a:extLst>
          </p:cNvPr>
          <p:cNvSpPr txBox="1"/>
          <p:nvPr/>
        </p:nvSpPr>
        <p:spPr>
          <a:xfrm>
            <a:off x="2383520" y="5063374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2D050"/>
                </a:solidFill>
              </a:rPr>
              <a:t>Key logging functionality  of one company in </a:t>
            </a:r>
            <a:r>
              <a:rPr lang="en-IN" sz="2000" b="1" dirty="0" err="1">
                <a:solidFill>
                  <a:srgbClr val="92D050"/>
                </a:solidFill>
              </a:rPr>
              <a:t>Verisign’s</a:t>
            </a:r>
            <a:r>
              <a:rPr lang="en-IN" sz="2000" b="1" dirty="0">
                <a:solidFill>
                  <a:srgbClr val="92D050"/>
                </a:solidFill>
              </a:rPr>
              <a:t> recent report as rapid growth in malicious program</a:t>
            </a:r>
          </a:p>
        </p:txBody>
      </p:sp>
    </p:spTree>
    <p:extLst>
      <p:ext uri="{BB962C8B-B14F-4D97-AF65-F5344CB8AC3E}">
        <p14:creationId xmlns:p14="http://schemas.microsoft.com/office/powerpoint/2010/main" val="237147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568" y="188640"/>
            <a:ext cx="756084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39616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20136" y="76470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 Explorer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15880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9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5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>
                <a:solidFill>
                  <a:schemeClr val="tx1"/>
                </a:solidFill>
              </a:rPr>
              <a:t>Hook</a:t>
            </a:r>
            <a:r>
              <a:rPr lang="en-US" dirty="0">
                <a:solidFill>
                  <a:schemeClr val="tx1"/>
                </a:solidFill>
              </a:rPr>
              <a:t>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7888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6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6160" y="10527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FTP module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4367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2423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23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23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11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104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248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48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04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120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8760296" y="130476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11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99656" y="33265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Logger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C3C04-E332-E5EF-C707-ABF8F4246BAC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INPUT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2472-A43D-7639-B205-6AC2BED1EF4D}"/>
              </a:ext>
            </a:extLst>
          </p:cNvPr>
          <p:cNvSpPr txBox="1"/>
          <p:nvPr/>
        </p:nvSpPr>
        <p:spPr>
          <a:xfrm>
            <a:off x="1245476" y="0"/>
            <a:ext cx="1057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hub link:- </a:t>
            </a:r>
            <a:r>
              <a:rPr lang="en-US" sz="2400" dirty="0">
                <a:hlinkClick r:id="rId3"/>
              </a:rPr>
              <a:t>https://github.com/Er-Parag-Cyber/text-keylogger/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9CF1-9340-C752-4020-D5C8E7DDE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1" y="432600"/>
            <a:ext cx="10858851" cy="6415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88391-840F-4E9E-71E9-F7CD90B8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23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EC859-01F6-E824-14D8-D675F5D2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906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2063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2279576" y="188640"/>
            <a:ext cx="2643206" cy="2643206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7535020" y="3862188"/>
            <a:ext cx="2500330" cy="2786082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7392144" y="188640"/>
            <a:ext cx="2880320" cy="2664296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27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7680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2783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7824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15880" y="2492896"/>
            <a:ext cx="2304256" cy="18722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 of  Keylogger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7EEAC0-22D9-78AD-53AC-9BED013E3E46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3712" y="116632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7529" y="623731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7CD58-2C13-0CD9-4C9C-6A5EB8678B7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85852" y="183746"/>
            <a:ext cx="48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System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1357290" y="825541"/>
            <a:ext cx="106823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Windows 2000,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XP (32-bit and x64),,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Server 2003/2008,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Vista (32-bit and x64),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7 (32-bit and x64),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8 (32-bit and x64),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10 (32-bit and x64),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11 (32-bit and x64),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2000 or later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Internet Explorer 5.0 or later ,monitor : 15” color  ,HDD 40GB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S/W requirement: PyCharm, Python 3.8.0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Technologies used: Advanced programming          using Python</a:t>
            </a: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3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Keylogger process in user activity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CBD56B-9C1A-3699-24A3-504AC1B3D0F0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Keylogger Process in User Activity | Download Scientific Diagram">
            <a:extLst>
              <a:ext uri="{FF2B5EF4-FFF2-40B4-BE49-F238E27FC236}">
                <a16:creationId xmlns:a16="http://schemas.microsoft.com/office/drawing/2014/main" id="{90EB359A-1E94-E9D4-D17E-95F60384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1785938"/>
            <a:ext cx="59340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0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354788" y="967651"/>
            <a:ext cx="1074787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>
                <a:solidFill>
                  <a:schemeClr val="bg1"/>
                </a:solidFill>
              </a:rPr>
              <a:t>Key logger record  keystrokes 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Legitimate 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legal uses : steal password  , user name and other personal / corporate data .</a:t>
            </a:r>
            <a:r>
              <a:rPr lang="en-US" sz="1800" b="1" dirty="0">
                <a:solidFill>
                  <a:schemeClr val="bg1"/>
                </a:solidFill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 Only dedicated protection can detect that a keylogger is being used for spy purposes.</a:t>
            </a:r>
          </a:p>
          <a:p>
            <a:pPr>
              <a:buFont typeface="Wingdings" pitchFamily="2" charset="2"/>
              <a:buChar char="§"/>
            </a:pPr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Be conscious what installed in the computer. 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Use  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Keep  your computer software update.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/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338402" y="99665"/>
            <a:ext cx="402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Black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722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52FFB0-6553-F60E-44C7-4AD8594A941D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199CC-20F0-F14F-D43A-A348EC75E6B7}"/>
              </a:ext>
            </a:extLst>
          </p:cNvPr>
          <p:cNvSpPr txBox="1"/>
          <p:nvPr/>
        </p:nvSpPr>
        <p:spPr>
          <a:xfrm>
            <a:off x="1279635" y="1416794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 Rounded MT Bold" pitchFamily="34" charset="0"/>
              </a:rPr>
              <a:t>Objectives…..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8B5-534F-70AE-69E2-ED915F02B174}"/>
              </a:ext>
            </a:extLst>
          </p:cNvPr>
          <p:cNvSpPr txBox="1"/>
          <p:nvPr/>
        </p:nvSpPr>
        <p:spPr>
          <a:xfrm>
            <a:off x="1236603" y="2108504"/>
            <a:ext cx="587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 Monitors  the  system Activities by others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What-is-Future-of-Artificial-Intelligence-01.jpg">
            <a:extLst>
              <a:ext uri="{FF2B5EF4-FFF2-40B4-BE49-F238E27FC236}">
                <a16:creationId xmlns:a16="http://schemas.microsoft.com/office/drawing/2014/main" id="{265D978B-3C3C-DE68-9071-19508B95F3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4687" t="8957" r="52344" b="3722"/>
          <a:stretch>
            <a:fillRect/>
          </a:stretch>
        </p:blipFill>
        <p:spPr>
          <a:xfrm>
            <a:off x="10326414" y="4885380"/>
            <a:ext cx="1861342" cy="19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364989" y="678616"/>
            <a:ext cx="1074787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https://medium.com/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https://www.slideshare.net/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https://en.m.wikipedia.org/wiki/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https://security.stackexchange.com/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7"/>
              </a:rPr>
              <a:t>https://www.ionos.com/digitalguide/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338402" y="99665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 Rounded MT Bold" pitchFamily="34" charset="0"/>
              </a:rPr>
              <a:t>REFERENCE :</a:t>
            </a:r>
          </a:p>
        </p:txBody>
      </p:sp>
    </p:spTree>
    <p:extLst>
      <p:ext uri="{BB962C8B-B14F-4D97-AF65-F5344CB8AC3E}">
        <p14:creationId xmlns:p14="http://schemas.microsoft.com/office/powerpoint/2010/main" val="203031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ics For PPT Template and Google Slides">
            <a:extLst>
              <a:ext uri="{FF2B5EF4-FFF2-40B4-BE49-F238E27FC236}">
                <a16:creationId xmlns:a16="http://schemas.microsoft.com/office/drawing/2014/main" id="{522BDD16-EFB7-5C84-DF4D-41D7F21F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2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stion Google Slides and PowerPoint Templates">
            <a:extLst>
              <a:ext uri="{FF2B5EF4-FFF2-40B4-BE49-F238E27FC236}">
                <a16:creationId xmlns:a16="http://schemas.microsoft.com/office/drawing/2014/main" id="{841E07A8-00D3-3491-88B4-3E5906E1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BFBFF3-635C-CFD6-0B69-6C6EBABE279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C8F2-DD21-8B4D-DB0D-ABB6CF09CC65}"/>
              </a:ext>
            </a:extLst>
          </p:cNvPr>
          <p:cNvSpPr txBox="1"/>
          <p:nvPr/>
        </p:nvSpPr>
        <p:spPr>
          <a:xfrm>
            <a:off x="4828466" y="36049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CONTENTS…..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503F9-219E-55BC-31A1-2FCB1519A1FA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C3EB48B-D482-DEE7-B40B-D466EADD265B}"/>
              </a:ext>
            </a:extLst>
          </p:cNvPr>
          <p:cNvSpPr/>
          <p:nvPr/>
        </p:nvSpPr>
        <p:spPr>
          <a:xfrm>
            <a:off x="4416436" y="345684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 used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7F0AC632-10A8-BB52-5EA3-957C0C0E3D77}"/>
              </a:ext>
            </a:extLst>
          </p:cNvPr>
          <p:cNvSpPr/>
          <p:nvPr/>
        </p:nvSpPr>
        <p:spPr>
          <a:xfrm>
            <a:off x="4416436" y="388888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Keylogger Architecture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9A32F84E-4ECA-50DE-7E11-BC0D3980907A}"/>
              </a:ext>
            </a:extLst>
          </p:cNvPr>
          <p:cNvSpPr/>
          <p:nvPr/>
        </p:nvSpPr>
        <p:spPr>
          <a:xfrm>
            <a:off x="4416436" y="432093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A7048901-445A-9E33-2EBC-07BEDDA70720}"/>
              </a:ext>
            </a:extLst>
          </p:cNvPr>
          <p:cNvSpPr/>
          <p:nvPr/>
        </p:nvSpPr>
        <p:spPr>
          <a:xfrm>
            <a:off x="4416436" y="475298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D037196E-DC79-D5AE-DB68-AEBEBCA42B90}"/>
              </a:ext>
            </a:extLst>
          </p:cNvPr>
          <p:cNvSpPr/>
          <p:nvPr/>
        </p:nvSpPr>
        <p:spPr>
          <a:xfrm>
            <a:off x="4416436" y="518503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Requirement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BB797F23-D80D-B0CD-7572-2B98B721640A}"/>
              </a:ext>
            </a:extLst>
          </p:cNvPr>
          <p:cNvSpPr/>
          <p:nvPr/>
        </p:nvSpPr>
        <p:spPr>
          <a:xfrm>
            <a:off x="4416436" y="561708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54230630-782A-93F4-F505-E7F5ED2E6ED2}"/>
              </a:ext>
            </a:extLst>
          </p:cNvPr>
          <p:cNvSpPr/>
          <p:nvPr/>
        </p:nvSpPr>
        <p:spPr>
          <a:xfrm>
            <a:off x="4416436" y="604912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2971CF-D1EA-F683-B4D2-02A031DF10F5}"/>
              </a:ext>
            </a:extLst>
          </p:cNvPr>
          <p:cNvSpPr/>
          <p:nvPr/>
        </p:nvSpPr>
        <p:spPr>
          <a:xfrm>
            <a:off x="4416436" y="302479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 files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F9E417-FB54-7D34-F8E7-6F12A58F750C}"/>
              </a:ext>
            </a:extLst>
          </p:cNvPr>
          <p:cNvSpPr/>
          <p:nvPr/>
        </p:nvSpPr>
        <p:spPr>
          <a:xfrm>
            <a:off x="4416436" y="259274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Pro- Features of keylogger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7B1FA2-5483-D3B0-A492-C63E6FE2F1D1}"/>
              </a:ext>
            </a:extLst>
          </p:cNvPr>
          <p:cNvSpPr/>
          <p:nvPr/>
        </p:nvSpPr>
        <p:spPr>
          <a:xfrm>
            <a:off x="4416436" y="216069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Features of keylogger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392270B-23E3-8EB2-191E-532D3913C51D}"/>
              </a:ext>
            </a:extLst>
          </p:cNvPr>
          <p:cNvSpPr/>
          <p:nvPr/>
        </p:nvSpPr>
        <p:spPr>
          <a:xfrm>
            <a:off x="4416436" y="172864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Importance of keylogger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B83EC3-CA51-009F-5B4E-D33713D9D6B2}"/>
              </a:ext>
            </a:extLst>
          </p:cNvPr>
          <p:cNvSpPr/>
          <p:nvPr/>
        </p:nvSpPr>
        <p:spPr>
          <a:xfrm>
            <a:off x="4416436" y="129660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keylogging ?</a:t>
            </a:r>
          </a:p>
        </p:txBody>
      </p:sp>
    </p:spTree>
    <p:extLst>
      <p:ext uri="{BB962C8B-B14F-4D97-AF65-F5344CB8AC3E}">
        <p14:creationId xmlns:p14="http://schemas.microsoft.com/office/powerpoint/2010/main" val="178311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285852" y="14038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5D84-C2B8-D81F-258B-E1987E2D6694}"/>
              </a:ext>
            </a:extLst>
          </p:cNvPr>
          <p:cNvSpPr txBox="1"/>
          <p:nvPr/>
        </p:nvSpPr>
        <p:spPr>
          <a:xfrm>
            <a:off x="1428728" y="428604"/>
            <a:ext cx="488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What  is  </a:t>
            </a:r>
            <a:r>
              <a:rPr lang="en-IN" sz="4000" b="1" u="sng" dirty="0" err="1">
                <a:solidFill>
                  <a:srgbClr val="FFC000"/>
                </a:solidFill>
              </a:rPr>
              <a:t>keylogging</a:t>
            </a:r>
            <a:r>
              <a:rPr lang="en-IN" sz="4000" b="1" u="sng" dirty="0">
                <a:solidFill>
                  <a:srgbClr val="FFC000"/>
                </a:solidFill>
              </a:rPr>
              <a:t> 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4D046-2362-733B-355F-FAF9FFA8EC65}"/>
              </a:ext>
            </a:extLst>
          </p:cNvPr>
          <p:cNvSpPr txBox="1"/>
          <p:nvPr/>
        </p:nvSpPr>
        <p:spPr>
          <a:xfrm>
            <a:off x="1323625" y="25399"/>
            <a:ext cx="7643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A program or Hardware device  that capture every key     impression  on the system.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download (5).jpg">
            <a:extLst>
              <a:ext uri="{FF2B5EF4-FFF2-40B4-BE49-F238E27FC236}">
                <a16:creationId xmlns:a16="http://schemas.microsoft.com/office/drawing/2014/main" id="{0C256530-F70B-71A7-9F3F-20904F696D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2938" y="4912288"/>
            <a:ext cx="2319856" cy="19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85852" y="18374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Importance of Key logger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1357290" y="825541"/>
            <a:ext cx="72152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Keylogger  s/w is also available  for use on smart phones, such as iPhones and Android .</a:t>
            </a:r>
          </a:p>
        </p:txBody>
      </p:sp>
      <p:pic>
        <p:nvPicPr>
          <p:cNvPr id="4" name="Picture 3" descr="images (1).png">
            <a:extLst>
              <a:ext uri="{FF2B5EF4-FFF2-40B4-BE49-F238E27FC236}">
                <a16:creationId xmlns:a16="http://schemas.microsoft.com/office/drawing/2014/main" id="{99D00E94-1A9D-0184-267D-AB0A8A7129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5545" y="4913586"/>
            <a:ext cx="1944414" cy="19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93D24-FC79-9EEE-7B6C-6F10A004EC65}"/>
              </a:ext>
            </a:extLst>
          </p:cNvPr>
          <p:cNvSpPr txBox="1"/>
          <p:nvPr/>
        </p:nvSpPr>
        <p:spPr>
          <a:xfrm>
            <a:off x="3667435" y="782838"/>
            <a:ext cx="60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FEATURES   OF   KEYLOGGER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37D20-4D89-2B53-995A-24170F7EC283}"/>
              </a:ext>
            </a:extLst>
          </p:cNvPr>
          <p:cNvSpPr/>
          <p:nvPr/>
        </p:nvSpPr>
        <p:spPr>
          <a:xfrm>
            <a:off x="1374179" y="2046822"/>
            <a:ext cx="2857649" cy="798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stroke monitoring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B9BFB-31FA-31D1-EADF-88250DBB329B}"/>
              </a:ext>
            </a:extLst>
          </p:cNvPr>
          <p:cNvSpPr/>
          <p:nvPr/>
        </p:nvSpPr>
        <p:spPr>
          <a:xfrm>
            <a:off x="1408847" y="5975131"/>
            <a:ext cx="2826822" cy="711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Program captured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385B6-5D34-2D16-633E-7CE40C1D4F0E}"/>
              </a:ext>
            </a:extLst>
          </p:cNvPr>
          <p:cNvSpPr/>
          <p:nvPr/>
        </p:nvSpPr>
        <p:spPr>
          <a:xfrm>
            <a:off x="1371559" y="3995303"/>
            <a:ext cx="2876039" cy="7989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 shot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8A731-B514-279C-3C03-8F601BE8EA2D}"/>
              </a:ext>
            </a:extLst>
          </p:cNvPr>
          <p:cNvSpPr/>
          <p:nvPr/>
        </p:nvSpPr>
        <p:spPr>
          <a:xfrm>
            <a:off x="9196552" y="5975131"/>
            <a:ext cx="2876040" cy="711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Startup</a:t>
            </a:r>
            <a:r>
              <a:rPr lang="en-IN" dirty="0"/>
              <a:t> Alert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8F43E-EDF8-D769-865E-10C735629608}"/>
              </a:ext>
            </a:extLst>
          </p:cNvPr>
          <p:cNvSpPr/>
          <p:nvPr/>
        </p:nvSpPr>
        <p:spPr>
          <a:xfrm>
            <a:off x="9222828" y="3963777"/>
            <a:ext cx="2876040" cy="817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Windows </a:t>
            </a:r>
            <a:r>
              <a:rPr lang="en-IN" dirty="0" err="1"/>
              <a:t>startup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635CE-C9CD-E69B-B342-1FC480446C75}"/>
              </a:ext>
            </a:extLst>
          </p:cNvPr>
          <p:cNvSpPr/>
          <p:nvPr/>
        </p:nvSpPr>
        <p:spPr>
          <a:xfrm>
            <a:off x="9175527" y="2046817"/>
            <a:ext cx="2936075" cy="798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site visited</a:t>
            </a:r>
          </a:p>
        </p:txBody>
      </p:sp>
    </p:spTree>
    <p:extLst>
      <p:ext uri="{BB962C8B-B14F-4D97-AF65-F5344CB8AC3E}">
        <p14:creationId xmlns:p14="http://schemas.microsoft.com/office/powerpoint/2010/main" val="9157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E7B07-3854-9F19-D26E-E55419514251}"/>
              </a:ext>
            </a:extLst>
          </p:cNvPr>
          <p:cNvSpPr txBox="1"/>
          <p:nvPr/>
        </p:nvSpPr>
        <p:spPr>
          <a:xfrm>
            <a:off x="3273927" y="-2181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Rounded MT Bold" pitchFamily="34" charset="0"/>
              </a:rPr>
              <a:t>Pro- Features of Key logger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1FA9A416-9155-895D-64F4-A508A861005A}"/>
              </a:ext>
            </a:extLst>
          </p:cNvPr>
          <p:cNvSpPr/>
          <p:nvPr/>
        </p:nvSpPr>
        <p:spPr>
          <a:xfrm>
            <a:off x="1355643" y="2048350"/>
            <a:ext cx="3071834" cy="689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Remote viewing email delivery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EAF176D7-77CA-EB3B-9934-62560FEC614D}"/>
              </a:ext>
            </a:extLst>
          </p:cNvPr>
          <p:cNvSpPr/>
          <p:nvPr/>
        </p:nvSpPr>
        <p:spPr>
          <a:xfrm>
            <a:off x="1363027" y="4180782"/>
            <a:ext cx="3071834" cy="689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stealth </a:t>
            </a:r>
          </a:p>
          <a:p>
            <a:pPr algn="ctr"/>
            <a:r>
              <a:rPr lang="en-IN" dirty="0"/>
              <a:t>mode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535A4BBB-D1A3-999C-8FE7-6C56D6935A95}"/>
              </a:ext>
            </a:extLst>
          </p:cNvPr>
          <p:cNvSpPr/>
          <p:nvPr/>
        </p:nvSpPr>
        <p:spPr>
          <a:xfrm>
            <a:off x="1375675" y="6127530"/>
            <a:ext cx="3071834" cy="730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Customizable </a:t>
            </a:r>
          </a:p>
          <a:p>
            <a:pPr algn="ctr"/>
            <a:r>
              <a:rPr lang="en-IN" dirty="0"/>
              <a:t>Setting mode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0EEAA0A0-ED7B-292C-6083-44814A56BED4}"/>
              </a:ext>
            </a:extLst>
          </p:cNvPr>
          <p:cNvSpPr/>
          <p:nvPr/>
        </p:nvSpPr>
        <p:spPr>
          <a:xfrm>
            <a:off x="9029873" y="6085489"/>
            <a:ext cx="3071834" cy="7304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 log clearing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B4C3F008-29A8-7C45-90E1-E916727B2A1B}"/>
              </a:ext>
            </a:extLst>
          </p:cNvPr>
          <p:cNvSpPr/>
          <p:nvPr/>
        </p:nvSpPr>
        <p:spPr>
          <a:xfrm>
            <a:off x="9040384" y="4180782"/>
            <a:ext cx="3071834" cy="7001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Filtering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14A471F1-0F72-4A8B-DD99-B104C3628BA1}"/>
              </a:ext>
            </a:extLst>
          </p:cNvPr>
          <p:cNvSpPr/>
          <p:nvPr/>
        </p:nvSpPr>
        <p:spPr>
          <a:xfrm>
            <a:off x="9042297" y="2048349"/>
            <a:ext cx="3071834" cy="693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exporting</a:t>
            </a:r>
          </a:p>
        </p:txBody>
      </p:sp>
    </p:spTree>
    <p:extLst>
      <p:ext uri="{BB962C8B-B14F-4D97-AF65-F5344CB8AC3E}">
        <p14:creationId xmlns:p14="http://schemas.microsoft.com/office/powerpoint/2010/main" val="208519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E952A0-6A8C-000D-7C10-148CAE371975}"/>
              </a:ext>
            </a:extLst>
          </p:cNvPr>
          <p:cNvSpPr/>
          <p:nvPr/>
        </p:nvSpPr>
        <p:spPr>
          <a:xfrm>
            <a:off x="1595248" y="80950"/>
            <a:ext cx="2857520" cy="20717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Program files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BB9D7-5EB6-5685-F587-DA9CEB5AFCF6}"/>
              </a:ext>
            </a:extLst>
          </p:cNvPr>
          <p:cNvSpPr/>
          <p:nvPr/>
        </p:nvSpPr>
        <p:spPr>
          <a:xfrm>
            <a:off x="7258704" y="6176647"/>
            <a:ext cx="4857784" cy="5715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keylogger.py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AD3423-23E5-1901-D372-C6CE8E97BC5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37793" y="2102069"/>
            <a:ext cx="6849803" cy="407457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4EEE48-175D-7904-3212-CC753C9930F7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45BCE-0763-7098-FC83-624FF498CDC0}"/>
              </a:ext>
            </a:extLst>
          </p:cNvPr>
          <p:cNvSpPr/>
          <p:nvPr/>
        </p:nvSpPr>
        <p:spPr>
          <a:xfrm>
            <a:off x="5476378" y="0"/>
            <a:ext cx="15716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3CE468E-CC83-2B5C-DC7D-C5F43C9B0872}"/>
              </a:ext>
            </a:extLst>
          </p:cNvPr>
          <p:cNvSpPr/>
          <p:nvPr/>
        </p:nvSpPr>
        <p:spPr>
          <a:xfrm>
            <a:off x="5262064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5C82C07-DE7F-09A3-32F8-2E2D9A09A365}"/>
              </a:ext>
            </a:extLst>
          </p:cNvPr>
          <p:cNvSpPr/>
          <p:nvPr/>
        </p:nvSpPr>
        <p:spPr>
          <a:xfrm>
            <a:off x="5047750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586FC-61D9-2090-64EB-AB4302CA4DD5}"/>
              </a:ext>
            </a:extLst>
          </p:cNvPr>
          <p:cNvSpPr txBox="1"/>
          <p:nvPr/>
        </p:nvSpPr>
        <p:spPr>
          <a:xfrm>
            <a:off x="2190230" y="2359392"/>
            <a:ext cx="228601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1 -</a:t>
            </a:r>
            <a:r>
              <a:rPr lang="en-IN" dirty="0" err="1"/>
              <a:t>SMTPlib</a:t>
            </a:r>
            <a:r>
              <a:rPr lang="en-IN" dirty="0"/>
              <a:t>  :</a:t>
            </a:r>
          </a:p>
          <a:p>
            <a:r>
              <a:rPr lang="en-IN" dirty="0"/>
              <a:t>It is a client session object that can be used to send mail to any internet machine with SMTP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C2165-8735-63B8-297A-3FF1A877B1C0}"/>
              </a:ext>
            </a:extLst>
          </p:cNvPr>
          <p:cNvSpPr txBox="1"/>
          <p:nvPr/>
        </p:nvSpPr>
        <p:spPr>
          <a:xfrm>
            <a:off x="7762394" y="2497014"/>
            <a:ext cx="2000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2 -</a:t>
            </a:r>
            <a:r>
              <a:rPr lang="en-IN" dirty="0" err="1"/>
              <a:t>Pynput</a:t>
            </a:r>
            <a:r>
              <a:rPr lang="en-IN" dirty="0"/>
              <a:t> :</a:t>
            </a:r>
          </a:p>
          <a:p>
            <a:r>
              <a:rPr lang="en-IN" dirty="0"/>
              <a:t>This library allow you to control and monitor input devices 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5CD19-932B-B82D-4298-7893B19CCFB9}"/>
              </a:ext>
            </a:extLst>
          </p:cNvPr>
          <p:cNvSpPr/>
          <p:nvPr/>
        </p:nvSpPr>
        <p:spPr>
          <a:xfrm>
            <a:off x="10902562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6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577</Words>
  <Application>Microsoft Office PowerPoint</Application>
  <PresentationFormat>Widescreen</PresentationFormat>
  <Paragraphs>192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Algerian</vt:lpstr>
      <vt:lpstr>Arial</vt:lpstr>
      <vt:lpstr>Arial Black</vt:lpstr>
      <vt:lpstr>Arial Narrow</vt:lpstr>
      <vt:lpstr>Arial Rounded MT Bold</vt:lpstr>
      <vt:lpstr>Calibri</vt:lpstr>
      <vt:lpstr>Calibri Light</vt:lpstr>
      <vt:lpstr>Sitka Banner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paragbhangale.2023@outlook.com</dc:creator>
  <cp:lastModifiedBy>paragbhangale.2023@outlook.com</cp:lastModifiedBy>
  <cp:revision>83</cp:revision>
  <dcterms:created xsi:type="dcterms:W3CDTF">2023-09-08T06:30:42Z</dcterms:created>
  <dcterms:modified xsi:type="dcterms:W3CDTF">2023-09-08T21:15:14Z</dcterms:modified>
</cp:coreProperties>
</file>