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256" r:id="rId4"/>
    <p:sldId id="257" r:id="rId5"/>
    <p:sldId id="259" r:id="rId6"/>
    <p:sldId id="262" r:id="rId7"/>
    <p:sldId id="263" r:id="rId8"/>
    <p:sldId id="264" r:id="rId9"/>
    <p:sldId id="266" r:id="rId10"/>
    <p:sldId id="272" r:id="rId11"/>
    <p:sldId id="267" r:id="rId12"/>
    <p:sldId id="273" r:id="rId13"/>
    <p:sldId id="268" r:id="rId14"/>
    <p:sldId id="269" r:id="rId15"/>
    <p:sldId id="270" r:id="rId16"/>
    <p:sldId id="279" r:id="rId18"/>
    <p:sldId id="280" r:id="rId19"/>
    <p:sldId id="281" r:id="rId20"/>
    <p:sldId id="282" r:id="rId21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00"/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6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6484-7AE4-4B76-95ED-C35E7D3B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31F8-ADA5-492C-862C-B468A11C61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FreeRTOS</a:t>
            </a:r>
            <a:r>
              <a:rPr lang="zh-CN" altLang="en-US" dirty="0"/>
              <a:t>的优势：中断延时与</a:t>
            </a:r>
            <a:r>
              <a:rPr lang="en-US" altLang="zh-CN" dirty="0" err="1"/>
              <a:t>printf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为什么要有反馈？当你要录入大量数据时，这很有用。可以早早看出单片机有没有卡死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131F8-ADA5-492C-862C-B468A11C61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hyperlink" Target="https://github.com/Measure13/TI2023/blob/main/TI2023_STM32/Core/Src/AD9833.c" TargetMode="External"/><Relationship Id="rId2" Type="http://schemas.openxmlformats.org/officeDocument/2006/relationships/hyperlink" Target="https://www.analog.com/media/en/technical-documentation/application-notes/AN-1070.pdf" TargetMode="External"/><Relationship Id="rId1" Type="http://schemas.openxmlformats.org/officeDocument/2006/relationships/hyperlink" Target="https://www.analog.com/media/en/technical-documentation/data-sheets/ad9833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github.com/Measure13/TI2023/blob/main/TI2023_STM32/Core/Src/USART_HMI.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F</a:t>
            </a:r>
            <a:r>
              <a:rPr lang="zh-CN" altLang="en-US"/>
              <a:t>题</a:t>
            </a:r>
            <a:r>
              <a:rPr lang="en-US" altLang="zh-CN"/>
              <a:t> </a:t>
            </a:r>
            <a:r>
              <a:rPr lang="zh-CN" altLang="en-US"/>
              <a:t>基于声传播的智能定位系统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513163" cy="570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硬件部分：扫频信号接收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278" y="3994951"/>
            <a:ext cx="3187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输出幅值应控制在</a:t>
            </a:r>
            <a:r>
              <a:rPr lang="en-US" altLang="zh-CN" dirty="0"/>
              <a:t>1V~3V</a:t>
            </a:r>
            <a:endParaRPr lang="en-US" altLang="zh-CN" dirty="0"/>
          </a:p>
          <a:p>
            <a:r>
              <a:rPr lang="en-US" altLang="zh-CN" dirty="0"/>
              <a:t>*3</a:t>
            </a:r>
            <a:r>
              <a:rPr lang="zh-CN" altLang="en-US" dirty="0"/>
              <a:t>路信号接收应保持相同增益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505"/>
          <a:stretch>
            <a:fillRect/>
          </a:stretch>
        </p:blipFill>
        <p:spPr>
          <a:xfrm>
            <a:off x="1251751" y="1181071"/>
            <a:ext cx="5936793" cy="256816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0733" y="33799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同相放大器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硬件部分：整体电路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38060"/>
          <a:stretch>
            <a:fillRect/>
          </a:stretch>
        </p:blipFill>
        <p:spPr>
          <a:xfrm>
            <a:off x="676153" y="935355"/>
            <a:ext cx="7877537" cy="5415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软件部分：</a:t>
            </a:r>
            <a:r>
              <a:rPr lang="en-US" altLang="zh-CN" dirty="0"/>
              <a:t>DDS</a:t>
            </a:r>
            <a:r>
              <a:rPr lang="zh-CN" altLang="en-US" dirty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10327640" cy="56603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DDS</a:t>
            </a:r>
            <a:r>
              <a:rPr lang="zh-CN" altLang="en-US" sz="1600" dirty="0">
                <a:latin typeface="+mn-ea"/>
              </a:rPr>
              <a:t>接口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AD9833</a:t>
            </a:r>
            <a:r>
              <a:rPr lang="zh-CN" altLang="en-US" sz="1600" dirty="0">
                <a:latin typeface="+mn-ea"/>
              </a:rPr>
              <a:t>采用的是</a:t>
            </a:r>
            <a:r>
              <a:rPr lang="en-US" altLang="zh-CN" sz="1600" dirty="0">
                <a:latin typeface="+mn-ea"/>
              </a:rPr>
              <a:t>SPI</a:t>
            </a:r>
            <a:r>
              <a:rPr lang="zh-CN" altLang="en-US" sz="1600" dirty="0">
                <a:latin typeface="+mn-ea"/>
              </a:rPr>
              <a:t>接口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有自带的</a:t>
            </a:r>
            <a:r>
              <a:rPr lang="en-US" altLang="zh-CN" sz="1600" dirty="0">
                <a:latin typeface="+mn-ea"/>
              </a:rPr>
              <a:t>SPI</a:t>
            </a:r>
            <a:r>
              <a:rPr lang="zh-CN" altLang="en-US" sz="1600" dirty="0">
                <a:latin typeface="+mn-ea"/>
              </a:rPr>
              <a:t>收发函数，我们也可以自己写软驱动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AD9833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FSYNC</a:t>
            </a:r>
            <a:r>
              <a:rPr lang="zh-CN" altLang="en-US" sz="1600" dirty="0">
                <a:latin typeface="+mn-ea"/>
              </a:rPr>
              <a:t>不能直接当作</a:t>
            </a:r>
            <a:r>
              <a:rPr lang="en-US" altLang="zh-CN" sz="1600" dirty="0">
                <a:latin typeface="+mn-ea"/>
              </a:rPr>
              <a:t>CS</a:t>
            </a:r>
            <a:r>
              <a:rPr lang="zh-CN" altLang="en-US" sz="1600" dirty="0">
                <a:latin typeface="+mn-ea"/>
              </a:rPr>
              <a:t>来用！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n-ea"/>
              </a:rPr>
              <a:t>DDS</a:t>
            </a:r>
            <a:r>
              <a:rPr lang="zh-CN" altLang="en-US" sz="1600" dirty="0">
                <a:latin typeface="+mn-ea"/>
              </a:rPr>
              <a:t>驱动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数据手册（必看）：</a:t>
            </a:r>
            <a:r>
              <a:rPr lang="da-DK" altLang="zh-CN" sz="1600" dirty="0">
                <a:latin typeface="+mn-ea"/>
                <a:hlinkClick r:id="rId1"/>
              </a:rPr>
              <a:t>AD9833 (Rev. G) (analog.com)</a:t>
            </a:r>
            <a:endParaRPr lang="da-DK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应用手册（推荐看）：</a:t>
            </a:r>
            <a:r>
              <a:rPr lang="da-DK" altLang="zh-CN" sz="1600" dirty="0">
                <a:latin typeface="+mn-ea"/>
                <a:hlinkClick r:id="rId2"/>
              </a:rPr>
              <a:t>AN-1070 (Rev. 0) (analog.com)</a:t>
            </a:r>
            <a:endParaRPr lang="da-DK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基地代码（急着用再看）：</a:t>
            </a:r>
            <a:r>
              <a:rPr lang="en-US" altLang="zh-CN" sz="1600" dirty="0">
                <a:latin typeface="+mn-ea"/>
                <a:hlinkClick r:id="rId3"/>
              </a:rPr>
              <a:t>TI2023/TI2023_STM32/Core/</a:t>
            </a:r>
            <a:r>
              <a:rPr lang="en-US" altLang="zh-CN" sz="1600" dirty="0" err="1">
                <a:latin typeface="+mn-ea"/>
                <a:hlinkClick r:id="rId3"/>
              </a:rPr>
              <a:t>Src</a:t>
            </a:r>
            <a:r>
              <a:rPr lang="en-US" altLang="zh-CN" sz="1600" dirty="0">
                <a:latin typeface="+mn-ea"/>
                <a:hlinkClick r:id="rId3"/>
              </a:rPr>
              <a:t>/AD9833.c at main · Measure13/TI2023 (github.com)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19" y="2196196"/>
            <a:ext cx="8353246" cy="20086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80905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软件部分：上升沿获取与中断设计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10327640" cy="566039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如何配置中断？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如果你比较狠，可以用标准库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建议用</a:t>
            </a:r>
            <a:r>
              <a:rPr lang="en-US" altLang="zh-CN" sz="1600" dirty="0" err="1">
                <a:latin typeface="+mn-ea"/>
              </a:rPr>
              <a:t>CubeMX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配置的方式可以类似于下图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如何调试中断？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唐心如学长：“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那些单片机真正玩得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的人，都是会调试的人</a:t>
            </a:r>
            <a:r>
              <a:rPr lang="zh-CN" altLang="en-US" sz="1600" dirty="0">
                <a:latin typeface="+mn-ea"/>
              </a:rPr>
              <a:t>”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不要过分相信</a:t>
            </a:r>
            <a:r>
              <a:rPr lang="en-US" altLang="zh-CN" sz="1600" dirty="0">
                <a:latin typeface="+mn-ea"/>
              </a:rPr>
              <a:t>Keil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debug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调试的开始：注释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实在调不出来，就重开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89191" y="2388096"/>
            <a:ext cx="5213618" cy="1920669"/>
            <a:chOff x="3489191" y="1847768"/>
            <a:chExt cx="5213618" cy="192066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b="74314"/>
            <a:stretch>
              <a:fillRect/>
            </a:stretch>
          </p:blipFill>
          <p:spPr>
            <a:xfrm>
              <a:off x="3489191" y="1847768"/>
              <a:ext cx="5213618" cy="81230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t="59638" b="5314"/>
            <a:stretch>
              <a:fillRect/>
            </a:stretch>
          </p:blipFill>
          <p:spPr>
            <a:xfrm>
              <a:off x="3489191" y="2660073"/>
              <a:ext cx="5213618" cy="1108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软件部分：串口通信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10327640" cy="56603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串口收发配置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一般来说，在速率不高（波特率不超过</a:t>
            </a:r>
            <a:r>
              <a:rPr lang="en-US" altLang="zh-CN" sz="1600" dirty="0">
                <a:latin typeface="+mn-ea"/>
              </a:rPr>
              <a:t>115200</a:t>
            </a:r>
            <a:r>
              <a:rPr lang="zh-CN" altLang="en-US" sz="1600" dirty="0">
                <a:latin typeface="+mn-ea"/>
              </a:rPr>
              <a:t>）的情况下，不需要开</a:t>
            </a:r>
            <a:r>
              <a:rPr lang="en-US" altLang="zh-CN" sz="1600" dirty="0">
                <a:latin typeface="+mn-ea"/>
              </a:rPr>
              <a:t>DMA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串口接收中断一般是必须要配置的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串口接收中断一般决定了整个系统的状态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可以使用</a:t>
            </a:r>
            <a:r>
              <a:rPr lang="en-US" altLang="zh-CN" sz="1600" dirty="0" err="1">
                <a:latin typeface="+mn-ea"/>
              </a:rPr>
              <a:t>FreeRTOS</a:t>
            </a:r>
            <a:r>
              <a:rPr lang="zh-CN" altLang="en-US" sz="1600" dirty="0">
                <a:latin typeface="+mn-ea"/>
              </a:rPr>
              <a:t>来搭建系统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串口屏驱动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熟悉各种命令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按下按键最好有单片机的反馈</a:t>
            </a:r>
            <a:endParaRPr lang="en-US" altLang="zh-CN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现成的驱动（但是是屎山）：</a:t>
            </a: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hlinkClick r:id="rId1"/>
              </a:rPr>
              <a:t>TI2023 (github.com)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02" y="1900010"/>
            <a:ext cx="4281198" cy="35656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p>
            <a:r>
              <a:rPr lang="zh-CN" altLang="en-US"/>
              <a:t>软件部分：</a:t>
            </a:r>
            <a:r>
              <a:rPr lang="en-US" altLang="zh-CN"/>
              <a:t>TDOA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3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16965"/>
            <a:ext cx="6611620" cy="88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152015"/>
            <a:ext cx="593788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p>
            <a:r>
              <a:rPr lang="zh-CN" altLang="en-US"/>
              <a:t>软件部分：</a:t>
            </a:r>
            <a:r>
              <a:rPr lang="en-US" altLang="zh-CN"/>
              <a:t>TDOA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3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838200" y="1229360"/>
            <a:ext cx="10515600" cy="4947920"/>
          </a:xfrm>
        </p:spPr>
        <p:txBody>
          <a:bodyPr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最终结果：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其中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receiver1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，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的坐标必须设为（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0,0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）、（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x2,0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）、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(x3,y3)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。在计算出结果后再利用坐标轴平移得到真实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坐标。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680210"/>
            <a:ext cx="1001268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p>
            <a:r>
              <a:rPr lang="zh-CN" altLang="en-US"/>
              <a:t>软件部分：</a:t>
            </a:r>
            <a:r>
              <a:rPr lang="en-US" altLang="zh-CN"/>
              <a:t>TDOA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3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838200" y="1229360"/>
            <a:ext cx="10835005" cy="4947920"/>
          </a:xfrm>
        </p:spPr>
        <p:txBody>
          <a:bodyPr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算法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优化：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、板内声速固定，在硬件电路搭建完成后，可以利用示波器的触发功能测量上升沿到来的时间差，从而计算出板内声速。也可以在系统搭建完成后不断调整代码中设定的声速（一般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25m/s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一档或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50m/s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一档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切换），找到使结果正确率最高的声速。（建议两种方法都使用，我们测得的声速是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775m/s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，但不同的板子应该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不一样）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、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TDOA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算法只能利用三个点的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信息来定位。可以先根据上升沿到来的时间判断敲击位置所在象限，再利用最靠近该象限的三点作为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TDOA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算法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Anchor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，可以提高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精度。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4350" y="4168140"/>
            <a:ext cx="3621405" cy="2689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p>
            <a:r>
              <a:rPr lang="zh-CN" altLang="en-US"/>
              <a:t>总结与</a:t>
            </a:r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38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838200" y="1229360"/>
            <a:ext cx="10835005" cy="4947920"/>
          </a:xfrm>
        </p:spPr>
        <p:txBody>
          <a:bodyPr/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、这道题软件与硬件难度都不大，适合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练手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、重点在于具体问题具体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分析，做出相应的调整。如测得的信号可能叠加有一个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低频杂波。可以通过在前级加高通滤波器去除。还要根据测得的信号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调整放大倍数、高电平保持时间、声速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等。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开源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代码：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https://github.com/orgs/Measure13/repositories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TDOA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算法推导（有部分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错误）：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https://blog.csdn.net/qq_21291397/article/details/103983016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5640" y="365125"/>
            <a:ext cx="10678160" cy="100203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5005" y="1470660"/>
            <a:ext cx="10678795" cy="470662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、题目介绍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、基本思路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、硬件部分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、软件部分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、总结与建议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题目介绍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见附件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基本思路：基础部分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6335395" cy="5142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/>
              <a:t>（1）自制信号发生器，产生步进扫频信号，频率范围为 15kHz~20kHz，步进频率 1kHz，扫频周期为 5 秒。通过电声部件转换为声信号并注入平面板，由不在同一位置的任意声电转换部件接收该声信号，预留测试端口，通过示波器观测接收到的信号。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信号发生器：</a:t>
            </a:r>
            <a:r>
              <a:rPr lang="en-US" altLang="zh-CN" sz="1600"/>
              <a:t>DDS+</a:t>
            </a:r>
            <a:r>
              <a:rPr lang="zh-CN" altLang="en-US" sz="1600"/>
              <a:t>单片机控制扫频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电声部件：压电陶瓷传感器</a:t>
            </a:r>
            <a:r>
              <a:rPr lang="en-US" altLang="zh-CN" sz="1600"/>
              <a:t>——</a:t>
            </a:r>
            <a:r>
              <a:rPr lang="zh-CN" altLang="en-US" sz="1600"/>
              <a:t>输入电信号可产生声音信号，接收声音信号也可输出电信号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信号接收电路：若测得的信号幅度太小，可接一级放大电路后再接示波器。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73595" y="1034415"/>
            <a:ext cx="4516120" cy="3354705"/>
          </a:xfrm>
          <a:prstGeom prst="rect">
            <a:avLst/>
          </a:prstGeom>
        </p:spPr>
      </p:pic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825" y="4514850"/>
            <a:ext cx="121920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基本思路：基础部分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6335395" cy="56603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（2）按图2中红色粗框线将区域M均匀划分为6×6的大方格。一键启动系统后，在指定方格中敲击一次，系统在5秒内完成探测定位并显示对应方格编号。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显示格式为横轴编号在前，纵轴编号在后，中间以逗号分割，例如（EF，0304）、（GH，1112）。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基本思路：敲击振动在板间传播，在板内传播速度固定。可以利用四个角传感器接收到振动信号的时间差，计算出敲击位置到四个角的距离差。从而计算出敲击位置（</a:t>
            </a:r>
            <a:r>
              <a:rPr lang="en-US" altLang="zh-CN" sz="1600"/>
              <a:t>TDOA</a:t>
            </a:r>
            <a:r>
              <a:rPr lang="zh-CN" altLang="en-US" sz="1600"/>
              <a:t>算法）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实现方法：</a:t>
            </a:r>
            <a:br>
              <a:rPr lang="zh-CN" altLang="en-US" sz="1600"/>
            </a:br>
            <a:r>
              <a:rPr lang="zh-CN" altLang="en-US" sz="1600"/>
              <a:t>信号接收电路：在四个角都要有信号接收电路，能够在接收到振动的瞬间产生一个上升沿（由低电平上升到高电平）给单片机。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单片机设置部分：能够接收电路产生的上升沿，利用中断记录四个角接收到的时间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算法部分：</a:t>
            </a:r>
            <a:r>
              <a:rPr lang="en-US" altLang="zh-CN" sz="1600"/>
              <a:t>TDOA</a:t>
            </a:r>
            <a:r>
              <a:rPr lang="zh-CN" altLang="en-US" sz="1600"/>
              <a:t>算法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显示部分：串口屏或</a:t>
            </a:r>
            <a:r>
              <a:rPr lang="en-US" altLang="zh-CN" sz="1600"/>
              <a:t>LCD</a:t>
            </a:r>
            <a:r>
              <a:rPr lang="zh-CN" altLang="en-US" sz="1600"/>
              <a:t>屏显示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4845" y="294005"/>
            <a:ext cx="3329305" cy="2880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40700" y="3532505"/>
            <a:ext cx="3549015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4760" cy="5702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基本思路：发挥部分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4415"/>
            <a:ext cx="6335395" cy="56603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2. 发挥部分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（1）按图2将区域M均匀划分为12×12的小方格。将磁铁圆片放置在指定的某一方格内后，一键启动系统，在15秒内完成定位并显示圆片所在的方格编号，显示格式为横轴编号在前，纵轴编号在后，中间以逗号分割，例如：（E，08）、（I，10）。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（2）将磁铁圆片放置在区域 M 中任意指定的位置后，一键启动系统，在 20秒内完成定位并显示其直角坐标数值，单位为 mm，横轴坐标在前，纵轴坐标在后，中间以逗号分割，例如：（-50mm，100mm）。定位误差不大于 10mm。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（3）其他。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基本思路：在一个角输入信号，另外三个角接收信号。</a:t>
            </a:r>
            <a:r>
              <a:rPr lang="zh-CN" altLang="en-US" sz="1600" dirty="0">
                <a:sym typeface="+mn-ea"/>
              </a:rPr>
              <a:t>磁铁放在不同位置时，亚克力板对不同频率声音的抑制效果不同。如在</a:t>
            </a:r>
            <a:r>
              <a:rPr lang="en-US" altLang="zh-CN" sz="1600" dirty="0">
                <a:sym typeface="+mn-ea"/>
              </a:rPr>
              <a:t>A</a:t>
            </a:r>
            <a:r>
              <a:rPr lang="zh-CN" altLang="en-US" sz="1600" dirty="0">
                <a:sym typeface="+mn-ea"/>
              </a:rPr>
              <a:t>位置，</a:t>
            </a:r>
            <a:r>
              <a:rPr lang="en-US" altLang="zh-CN" sz="1600" dirty="0">
                <a:sym typeface="+mn-ea"/>
              </a:rPr>
              <a:t>15KHz</a:t>
            </a:r>
            <a:r>
              <a:rPr lang="zh-CN" altLang="en-US" sz="1600" dirty="0">
                <a:sym typeface="+mn-ea"/>
              </a:rPr>
              <a:t>的信号在传输过程中会衰减</a:t>
            </a:r>
            <a:r>
              <a:rPr lang="en-US" altLang="zh-CN" sz="1600" dirty="0">
                <a:sym typeface="+mn-ea"/>
              </a:rPr>
              <a:t>20%</a:t>
            </a:r>
            <a:r>
              <a:rPr lang="zh-CN" altLang="en-US" sz="1600" dirty="0">
                <a:sym typeface="+mn-ea"/>
              </a:rPr>
              <a:t>，而</a:t>
            </a:r>
            <a:r>
              <a:rPr lang="en-US" altLang="zh-CN" sz="1600" dirty="0">
                <a:sym typeface="+mn-ea"/>
              </a:rPr>
              <a:t>16KHz</a:t>
            </a:r>
            <a:r>
              <a:rPr lang="zh-CN" altLang="en-US" sz="1600" dirty="0">
                <a:sym typeface="+mn-ea"/>
              </a:rPr>
              <a:t>的信号只会衰减</a:t>
            </a:r>
            <a:r>
              <a:rPr lang="en-US" altLang="zh-CN" sz="1600" dirty="0">
                <a:sym typeface="+mn-ea"/>
              </a:rPr>
              <a:t>10%</a:t>
            </a:r>
            <a:r>
              <a:rPr lang="zh-CN" altLang="en-US" sz="1600" dirty="0">
                <a:sym typeface="+mn-ea"/>
              </a:rPr>
              <a:t>。而在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位置则</a:t>
            </a:r>
            <a:r>
              <a:rPr lang="en-US" altLang="zh-CN" sz="1600" dirty="0">
                <a:sym typeface="+mn-ea"/>
              </a:rPr>
              <a:t>16KHz</a:t>
            </a:r>
            <a:r>
              <a:rPr lang="zh-CN" altLang="en-US" sz="1600" dirty="0">
                <a:sym typeface="+mn-ea"/>
              </a:rPr>
              <a:t>衰减更多。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于是可以记录在不同位置放置磁铁时，各个频率信号的衰减情况，打表存入单片机中。在测试时扫频一遍，看各频率的衰减情况与单片机内存储的情况哪一种最接近。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2960" y="1034415"/>
            <a:ext cx="4351020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8274" cy="570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硬件部分：扫频信号发生（</a:t>
            </a:r>
            <a:r>
              <a:rPr lang="en-US" altLang="zh-CN" dirty="0"/>
              <a:t>AD9833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35355"/>
            <a:ext cx="10328275" cy="3917621"/>
          </a:xfrm>
        </p:spPr>
      </p:pic>
      <p:sp>
        <p:nvSpPr>
          <p:cNvPr id="6" name="文本框 5"/>
          <p:cNvSpPr txBox="1"/>
          <p:nvPr/>
        </p:nvSpPr>
        <p:spPr>
          <a:xfrm>
            <a:off x="838200" y="5175682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现场制作难度较大，若题目无要求可直接购买模块或打印</a:t>
            </a:r>
            <a:r>
              <a:rPr lang="en-US" altLang="zh-CN" dirty="0"/>
              <a:t>PCB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353365" cy="5702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硬件部分：敲击边沿转换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7778" y="920469"/>
            <a:ext cx="12387555" cy="5116348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186432" y="1287264"/>
            <a:ext cx="6427433" cy="3886791"/>
          </a:xfrm>
          <a:prstGeom prst="roundRect">
            <a:avLst/>
          </a:prstGeom>
          <a:solidFill>
            <a:srgbClr val="4874CB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6738152" y="4136996"/>
            <a:ext cx="1518081" cy="1651247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8380520" y="3047263"/>
            <a:ext cx="3699031" cy="2314852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43194" y="5852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峰值检测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846150" y="5201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精密全波整流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676037" y="5418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精密全波整流：保证信号处于正半区</a:t>
            </a:r>
            <a:endParaRPr lang="en-US" altLang="zh-CN" dirty="0"/>
          </a:p>
          <a:p>
            <a:r>
              <a:rPr lang="zh-CN" altLang="en-US" dirty="0"/>
              <a:t>峰值检测：储存信号幅值，避免因信号消失过快导致采样失败</a:t>
            </a:r>
            <a:endParaRPr lang="en-US" altLang="zh-CN" dirty="0"/>
          </a:p>
          <a:p>
            <a:r>
              <a:rPr lang="zh-CN" altLang="en-US" dirty="0"/>
              <a:t>比较器：生成信号上升沿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YzAwNmEyNTc5NzYxNzNiOGU1MzljMWQwODYzNTlkZj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U1MDExNTY1MjQ0IiwKCSJHcm91cElkIiA6ICIxNTY2NDMwMzA5IiwKCSJJbWFnZSIgOiAiaVZCT1J3MEtHZ29BQUFBTlNVaEVVZ0FBQSswQUFBQ1dDQVlBQUFDclNtbU1BQUFBQ1hCSVdYTUFBQXNUQUFBTEV3RUFtcHdZQUFBZ0FFbEVRVlI0bk8zZGUyQk1kOEwvOGM5TUpDSUk2NUtpcUYxdDlWbGRUeU9yMkNoS3E5S2k1V203OG9oU2FyRXJWYmRTcGVpV1Z0MjJQS1g3ZU56cVhwZGdDVnBLdXkwdEtpVmF0N3JrNXg1RmhOd3pjMzUvcEhPYXlVd2lpVnhta3Zmckh6Tm56cHc1TXo3NW51LzNuTy81ZmlV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LSFdXMHQ2QnU5RzhlZk9ka2pxVTluN2dWNFpoN0l1SmlXbFoydnRSV3NpazV5R1RaTkxUa0VreTZXbklKSm4wTkdTU1RIcWEwczZrdGJRK3VJZ1FaZzlqc1ZnZUxlMTlLR1ZrMHNPUVNUTHBhY2drbWZRMFpKSk1laG95U1NZOVRXbG5za0pwZm5oUitlNjc3MHA3RnlBcEpDU2t0SGZCWTVCSnowQW1mMFVtUFFPWi9CV1o5QXhrOGxkazBqT1F5VitSU2MvZ0NabjA5aXZ0QUFBQUFBQ1VXVFRhQVFBQUFBRHdVRFRhQVFBQUFBRHdVRFRhQVFBQUFBRHdVRFRhQVFBQUFBRHdVRFRhQVFBQUFBRHdVRFRhQVFBQUFBRHdVRFRhQVFBQUFBRHdVRFRhQVFBQUFBRHdVQlZLZXdkUXZobUdZWkhrSjZtaUpGOTU1b2trdTZRTVNXbVMwaTBXaTFISys0TkM4cEs4RlFZWjlUSmtFZDdFUy9KSzlnQ1VXVFRhVWRwOEpkV1dWUCtYZi8xS2QzZmNTcGQwVmRKNVNmRy9QSWQzOG9hOEZRWVo5VDVrRWQ3RUcvSks5Z0NVV1RUYVVkb3FLcXNTc0xlMGR5UWZXa3U2S1NvQzNzeWI4bFlZWk5SN2tFVjRFMi9LSzlrRFVPWjRZdmNtbEM5K3lqcHI3dzA4OWVvQzhzK2I4bFlZWk5SN2tFVjRFMi9LSzlrRFVPYlFhRWRwczhwN0RxNFZ4ZCtNdC9PbXZCVUdHZlVlWkJIZXhKdnlTdllBbERrVWF2Qm9LU2twYXRHaXhSM1hzOXZ0ZXYvOTk1V1JrV0V1aTQyTjFkYXRXNHR6OTFBR0xWNjhXSGE3UGQvcnA2U2s2TFBQUHJ2amVtUVVCVVVXNFMwNFZnTkE4ZUtlZG5nMHd6RHlWV2s5ZE9pUVltTmo1ZXZyYXk0TENnclMrUEhqOWVTVFQ2cENCZGVvaDRTRXFGcTFhcmx1OCtiTm0vcnV1KzhLdCtQd2VOOTg4NDNlZWVjZGwrV1hMbDNTbWpWclpMRllYRjdidkhtenl6SzczYTVwMDZhcGNlUEcrdDN2ZnBmcjU1RlI1SVlzd3R0eHJBYUE0a1dqSFI0ak9UbFpqejMybUNwVnF1VHlXcHMyYlp5ZXA2U2thTisrZmZMeDhaRWtiZHk0VVYyN2RsVllXSmpMZTd0MjdXbytybEtsaXRhc1dXTSsvL3p6ejNQZG41Q1FrQUovQjNpUFZxMWF1VzM0aElTRUtDb3FTbjUrcmoxQno1MDdwMzc5K3JuZDNzQ0JBMlVZaGxNREsvdFZUektLM0pCRmVCT08xUUJROG1pMHcrTjg5ZFZYNW1OSDVjRGRNb2ZyMTY5cjE2NWRHalZxbEY1ODhjVUNmZGFUVHo1NTl6dU1jcU5CZ3dabTQyZnYzcjFhdTNhdHBrK2ZiamFPSmsyYXBDWk5tcWhuejU1Tzd5T2pLR3BrRWFXTll6VUFsQndhN2ZCNml4Y3ZsaVJWcmx4Wk1URXhtamh4WXE3cnpwdzVVNDBiTnphZjUzWC9KMmZ2eTc3ang0OXJ4SWdSVHN2cTFxMnJIajE2dUt5N2VmTm1sNHBqVWxLU09uWHFKQ21yYTNKQ1FvSnExS2loQlFzV1NKSWlJeVBWclZzM01vbzdJb3NvNjhnZUFCUWVqWFo0SEhkbjFITTd5eDRYRjZkUFAvM1VmQjRjSEt5Tkd6Zm02M1BtenAyYjUrc3JWcXpJMTNZOFFVcEtpdHEyYmF2OSsvZm4rejFYcmx6UjNyMTc5ZHh6eitXNnpzbVRKL1hqanorcVc3ZHU1aFc4MGFOSGE4aVFJV3JRb0VHdTc0dVBqOWVDQlF2MHhodHZtTXNtVFpxa1FZTUc2WjU3N3NuM1BrclNnZ1VMOVBMTEwydjE2dFY2OXRsbkZSQVFVS0QzNTZWSmt5WnV1eVhuSmorRGZPVkVScEVmWkxINFVVNFdMWTdWQUZCeWFMVEQ0MlN2akRxNjE3bGJKa2xidG16UmtDRkRORzNhTkVuSzE5bjc2T2hvUlVWRnlXYXpLVGs1V1ZXclZyM2pQdVYxUDkzZHVuMzdkcjY3L3RXdlg5L3BQaitIL0F3QzFLSkZDOTF6enoyNmNlT0czbjc3YlowNWMwYTNiOS9POHozVnFsWFRqaDA3dEduVEpzMlpNMGV4c2JIYXVYT24vdC8vKzM4dTYzYm8wRUVEQmd5UUpPM2V2VnVYTGwweVg3dDA2WkoyN3R5cGNlUEc1ZWRyT2xtMGFKSDY5ZXNuaThXaXhZc1g2NjkvL1d1QnQ1R1hrSkFRMWE5ZjMzeCsvdng1cCtlT1pka0hPcnJULzFmRmloWE5CbGhaeUNoS0Jsbk1IZVZrM29xN25IU252QjJyQWFBMDBXaUhWNHVJaUZCZ1lLQlpFY2pQMmZ2SXlFaEZSa1pxM3J4NVNreE0xT2pSbzB0aVYzTmxHSWJTMDlOZFJyL2RzMmVQV3Jac2FRN2c0MURZUVlDcVZxMnF6WnMzS3lJaVFuWHExTkhVcVZPVm1abXBUWnMyT2IzbjFxMWJXck5talJvMWFxU2dvQ0RObVROSDMzLy92VzdkdXFYSmt5ZHIvdno1Q2c0TzFzU0pFMVc3ZG0zOTdXOS8wei8rOFEvVnJWdlgzTWEyYmR2VXMyZFA5ZTNiVjFldVhGRnFhcW95TWpMVXBVc1hwOC9LUHMxUGl4WXQ5TnZmL3RibE8yVmtaT2o1NTU4M2Y0ZmR1M2RyNmRLbHFsaXhZbDQvYTRHc1g3L2UzSDVJU0loTGhuSjJ2N3g5KzdiMjd0MmI2L1phdDI1dFBpNExHVVhKSVl2dVVVNW1LYzF5OG01NGMvWUF3QlBRYUlmSHlWbWh5bTJaeldaVFlHQ2d5L0pPblRxNXJhaWxwS1E0ZGM4N2VmS2tZbU5qdFdQSERyZjdrWkNRb09YTGwrdkJCeDhzeU80WG1jaklTTzNldlR2WHF3c0ZIUVJJeXFyZ1g3dDJUWHYyN0ZGd2NMRHExNit2Z1FNSE9vMU8zYVZMRjZmbmlZbUpXcmx5cGZ6OS9SVVpHYW5nNEdCOStlV1hPbkRnZ0FJQ0F0U2hRd2M5OU5CRDZ0aXhveVRwcDU5KzBxRkRoL1RQZi83VHZNZjJuWGZlVWYzNjlkVzNiOTljdjIvVnFsWFZxVk1uN2Q2OTIybDVvMGFOTkdQR0ROV3JWMDl2dlBHR0preVlVR1FWMGZUMGRFblNDeSs4NExUYzNYM0VoVldXTTRxaVF4WUxoM0l5UzNHV2s3bmhXQTBBSllkR096ek9uU3BaRG4vLys5L1Z1blZyUGZIRUUwN0xiOXk0NFhUQWQ4aCt4VW5LNm42WEc3dmRybmJ0MnJsMFRmVjIrL2Z2VjdObXpiUnIxeTcxNnRWTEgzNzRvVmF1WEduTzZieHMyVEpsWm1hYWxkRWRPM1pvNXN5WjZ0cTFxd1lNR0tDVEowOXF3b1FKT25Ma2lENzQ0QVBaN1hhTkdqVktuVHQzMW8wYk54UVVGS1JGaXhaSmt0TTh2SWNPSGRJenp6eVQ2MzdaN1haVnFGQkJyN3p5aWw1NTVSV24xMGFQSHExang0N3B5SkVqeXN6TUxOSjdOYTlldmFvSEhuaEFxMWF0eW5POW5GYzMwOVBUWGE2R0ZRUVpSVTVrMFhOUVR1WVB4Mm9BS0RrMDJ1RXhBZ0lDdEcvZlBxZGx2cjYrc2xxdFNraElVUFhxMWMzbFNVbEoycmR2bjU1Kyt1a2krZXliTjI4cUlDQkF2cjYrc3R2dDJyUnBrKzY5OTk0U3FmaEljcHBQT2I4S01naVF3N1ZyMTFTNWNtVXRXN1pNbzBlUDFvb1ZLeFFlSHE1bHk1YVo2MlJrWk1qUHowL3A2ZW5hdW5XcjNuLy9mVDM4OE1OYXUzYXRObTNhcE83ZHUydmN1SEZtWlhQSmtpVmF1SENoSms2Y3FLRkRoenJkVXhnV0ZxYU1qQXdsSmlacTdOaXhidmRwNjlhdFR2Ky9YYnAwTVI5WHJGaFJuVHQzMXBZdFczVDY5R25ObmoxYmRydGRWcXUxWUQ5V0x2YnYzNjlISG5ua2p1dHQyTERCNmJtZm4xK2VnNGJsckhRV2hkTE9LSW9YV2J3enlzblNLU2R6S3MvSGFnQW9MVFRhNFZGeTNwZm82K3VyOFBCd2Rldld6V2tBSWJ2ZHJ0RFFVQVVIQjd0c3cyNjM2OWxubjNWWm5wR1JrZXZuaG9lSEt6NCtYcEprdFZwMTMzMzNhZno0OFlYOUdnVmlzOWxVb1VJRjNieDUwK1VxUzFoWW1OUHprU05IbWwwcEN6SUlrRU8zYnQyMGFORWlKU1FrNk5LbFN4b3laSWl1WDcrdWlJZ0lTVm0vZjNwNnV2ejgvT1RuNTZjelo4N29yYmZlY3RyRzBxVkx0WFRwVXBmdkVSUVVwUG56NTJ2dzRNSDY0SU1QSkdWVk5KY3NXYUxUcDA5cjBxUkp1ZjRHUjQ0YzBjTVBQMnp1ZzZOeS9PeXp6K3J4eHgvWDFLbFROV2pRSU4xMzMzMEtEdy9YMUtsVDFiQmh3MXkzbHgvSnljbGFzbVNKM252dnZUdXVtM01FNlBUMDlMdWFOOWpiTW9yaVJSYnZqSEt5ZE1ySjNKVEhZelVBbENZYTdmQjR3NGNQMS9EaHcvTmM1NDkvL0tQNXVGV3JWdnJ3d3c5ZDFubjExVmR6Zlg5MGRMUWttWldONHJwQzRVNVNVcElxVmFxa2F0V3FPWFV0REFrSjBkYXRXMlcxV21VWWhxcFVxU0lwcTVKWldINStmbXJmdnIyKy9mWmJzOElYRmhibWRBV3BWYXRXWnJmUDlldlhTNUtlZWVZWkxWeTQ4STdURUowNGNVSVBQdmlnV1JtVnNrWUovdjc3NzEwcTF0S3ZBeXl0V3JWS2YvbkxYeVJsVFlQa3FCelhyRmxUOCtiTlUvMzY5Zlg1NTUvci92dnYxNVVyVjRxa0srU2VQWHNVRWhLaUprMmFGUGk5RXlkT1ZOZXVYWE45ZmN1V0xTN0x2RG1qS0Y1azhjNG9KMHVubkN5SXNuNnNMZ3VLc3djR2dPSlZMaHZ0ZHJ0ZDA2ZFAxN0Jodzh5dWE3R3hzVHAvL3J6YkEyWlIrZTY3NzlTd1lVUFZybDA3ei9WU1VsTE13Vm5DdzhQMTBVY2ZxVnExYXZuNmpNTE1RK3N3YTlZc2RldldUWTBiTnk3d2UrK0NYVkw2M1c1a3hvd1o1bU4zbFFCSm1qMTc5aDIzYzRlRFdacXk5cmRJeGNmSDU1bUo3ZHUzYStYS2xmcmdndzlVcjE0OWMzbEJCZ0hLZmxXa1FZTUd1bkRoZ3Y3ODV6OXI5ZXJWNXZMLy91Ly8xdkxseTJVWWh0UHZrSktTb2l0WHJpZ3lNakxYZlZ5MmJKbjgvUHpjRGdUMC92dnZPdzNZbEp5Y3JLRkRoNnBaczJhU3NnWndhdDY4dWFwV3JTckRNTlM1YzJkTm1EQkIwZEhSZXZEQkI3VjI3VnF0WGJ0V3MyZlAxb2dSSXpSeTVNaTdxWFNZZVh2aWlTZjArT09QRjJvamVUV1NKTG05TDlXYk0xcFM3SGE3aGcwYjV0U1l5VXRtWnFaZWZQRkZmZnp4eDJaakxUZGhZV0ZPbzNCbjMwWjhmTHd1WGJxa3VMZzRoWWFHRm5pTzdFSWlpd1ZBT1ZtaTVhUTc1ZjVZN1U1SjFTZGpZMlAxaHovOHdXblo4ZVBIMWJCaFE3ZUQrV1hYcGswYjgwVFhtREZqMUw5Ly8zeWRJUFRDK2lSS1VWeGNuT0xpNHRTMmJWdTNyK2QyREViK2xjdEcrNkZEaHhRYkcrczBBRXhRVUpER2p4K3ZKNTk4VWhVcXVQNHNJU0VoZVRhY2I5Njg2VElWVFU2N2R1M1NyVnUzOHV6K2R2bnlaZlh1M1Z2YnQyK1gxV3JWaVJNbmxKbVptWTl2bFNXLzg5QTZLalVYTDE3VS92MzdkZnIwYWExWXNjSnBSTnI2OWV2bmVsQXRRdW1TcmhiM2h4U1JxeXFDU2t0T1I0NGMwZjMzMzUvcjZ6MTY5RkJ5Y3JKR2pCamhkS1dub0lNQTJlMTJuVHAxU3JHeHNXcmF0S21Ta3BLYzFrdEtTbEo2ZXJyTGlNTm56cHpSZi83bmYyckJnZ1dhUDMrK0tsV3FwRWFOR3VtQkJ4N1FQZmZjbzhjZmYxeCtmbjZLajQ5WHpabzFuU3ErS1NrcDZ0bXpwMXEzYnExQmd3Ykp6ODlQUTRZTTBTT1BQR0pXYmdNREE5VytmWHRObWpSSkgzLzhzVDc3N0ROejVPTjMzMzFYYytiTVVlL2V2Zlh1dSs5cXg0NGRhdGV1WGNGK1lHZE9lY3ZaeGJNTUtKYU0zc24wNmROZDdyWE9pN3VjU2xubFYyNnZ1Wk9abWFtNHVMZ0NOMDc2OWV1bksxZXVLQzB0VFlaaHFHclZxcXBldmJwcTFLaWhoZzBibGxTam5Td1dBT1ZraVphVDduak5zWHJSb2tYMUgzamdnUkpwdEpkVWZYTElrQ0g2NG9zdm5KWkZSMGZMMzk5Zmd3Y1B6dGUrcHFhbWF2LysvZnI3My8rZXIvVzlzRDdwa1lLRGd6dEt5b3lKaWZsYVV2NHI5S1hNM2NsTmQ5NS8vMzM5NlU5L1VtcHFxcVpNbWFLTEZ5K3FaOCtlTHVzNWJtdkp5V2F6NlU5LytwTTUwT2ZaczJlMWQrOWVkZXJVU1RWcjFqVFhpNHVMMDU0OWV3cnhUY3FPY3RsbzM3aHhvN3AyN2VyMkxHajJxeFpWcWxUUm1qVnJ6T2ZaQjQ3SktmdUl2ai84OElOZWUrMjFYTmQxZC8raDR4NjdkZXZXcVYyN2R2bXFoTjdOUExTTytWRTdkT2dnS2V2TTlxQkJnOVMvZjM5SldSV2tmLzNyWDNmY2h5S1FKdW04cE5hU2FrdnlqRWxsSlkwZlAzNTJlbnA2WFVtWGZYMTlvMzE5Zld1MGE5Y3U5NXZ0Q3NFd0RHM2F0TW44M1hNVEVSR2hGMTU0UVQ0K1BvVWVCTWhxdFdyR2pCbXFXcldxdW5UcG92Mzc5eXNpSWtJMWE5WlVSRVNFcWxhdHF0dTNiOHZmMzk5cDIyZk9uTkZERHowa0tTc3ZaOCtlMVk4Ly9xalkyRmlueXNLU0pVdlVybDA3UGZyb28rYXlTcFVxYWVuU3BabzNiNTcrNjcvK1M3VnExVktyVnExY3VqL09talZMTDczMGt2azhQVDFkSFR0MlZHaG9xQTRlUEtpa3BDUTFhdFJJdlhyMTBvZ1JJN1I0OGVMQ1RtZmtzWG5MRDBjbS9mejhydHg3NzczL2Z2amhodyswYnQzNnRJK1BUNnF5S3RUbmxmVWRTOVRJa1NNMWN1Ukk4M2xJU0loMjd0eXA2dFdyS3lRa3hPMlVYSGxkaFhMMzJxUkprNXl5SmYxNjc2dTdpbkZlTGwyNnBDMWJ0cFIyTjFHdnpxSkR6a3cyYWRKa1Q2dFdyYjZ0VktsU2tXV1JjakpMQ1phVDduaERYdFBHakJuVDgvRGh3M092WDcvK1RuQnc4R3BKNjIvZHV2WHZuMzc2cVZqS3hlS3VUK2IwNnF1dktpNHV6bW5adG0zYm5QWkhrbDU2NlNWOS9QSEhUdXZ0MnJWTDk5OS92OXRNbEpINnBLY0tzMWdzSTRLRGc2OUxLdlpNRnBXQ25FQ1hwQ1pObW1qKy9QbDYrKzIzMWFWTEY3VnIxMDVCUVVGTzZ6aitUbjcrK1dkOTlkVlhaaFpyMTY2dGxTdFhPcTNqNCtOakxwTjBWN09rbEJYbHJ0RisvZnAxN2RxMVM2TkdqZEtMTDc1WW9QZm1kN0NmcGsyYm1vM3djK2ZPNmQxMzM5VzBhZE5VdVhKbFNWbG5sVWFQSHEyQkF3ZnFnUWNlTU4rWG1KaW9Uejc1Uk1uSnlXWWhLRW1kTzNkMitZd3BVNllvTkRSVVV1SG1vYzF1MjdadE1neERhOWFzVVpjdVhSUVlHS2ozM250UDA2Wk55OWYzdlVzWnltcHNKRXJ5bGVReE4xdnQyN2N2MldhenlXNjMxOG5Nek95WGtaSFI3MS8vK3RlNTVzMmJyN2JaYkJzUEhUcjBqZTd5ck9uMjdkdVZtcHFxamgwN3Vsd1pxVktsaWtzaFZhVktGVzNac3FYUWd3RE5uVHZYZkczV3JGbVNwQjkvL0ZHR1ljamYzMS9MbHk5MzZjNjJiOTgrSFRwMFNELysrS05TVWxLVW1wb3F1OTJ1YXRXcWFmRGd3VXBOVGRXTkd6ZDA2dFFwOWVyVnkrVTdCZ1lHYXZUbzBYcnV1ZWMwWmNvVTdkKy9YOGVQSHplNzU2V25wNnRseTVibWRFQlBQZldVbm43NmFmUEtSVVpHaG9ZTkd5WXBxMnRxL2ZyMTc2WWk2ckY1eXc5SEppWGRJK241dFd2WFBtK3hXQzc0Ky90dkNBZ0krRmVYTGwxaWUvZnVYYVFubHZJak1URlJKMDZjY0xwZjFaMExGeTdvMnJWcmF0YXNtZHR1Y2phYlRZOCsrbWllWGVqQ3dzSmN6dGpuTmtMNjVzMmJ0WDM3ZGtWRlJTaytQdDVwMENzUHVLL1RxN1Bva0RPVGRydjllYnZkZmlFek0vT1RsSlNVS0VsN1JUbnBiZVdrTzk2UVYzdE1UTXlUaVltSnlzek1yR0d4V0FaTEdod1lHSmdZSEJ5ODFqQ01kZkh4OGJzdlhyeFkrQUVQc2ltSitxU2pJWnlVbEtRT0hUcm84ODgvMTlxMWEzWHIxaTI5L1BMTGtxUXZ2L3hTVzdkdTFidnZ2bXUrNytUSmt5N2IrdVNUVDNUaXhBbnpieWdwS1VrQkFRR3lXQ3ptTFFsZVhwLzBhQmFMcFlha1lzMWthYnAyN1pvYU5HaWcrZlBubTh1eUg4c2Q0NDlJVXR1MmJaM0twNnRYcnlvOFBGeVNsSkNRSUNtclB1QllKbVg5dlpWMzVhN1J2bmp4WWtsUzVjcVZGUk1UbzRrVEorYTY3c3laTTUwT3pObEhuTTBwdHpPakRSbzAwTzkvLzNzdFc3Wk1Bd2NPbENUTm1UTkgvdjcrTGwzOVB2endRNFdHaG1yS2xDbE8yOTIyYlp0VEZ4R0h3ZzYwYyt2V0xYWHAwa1ZYcmx6UlBmZmNvN1MwTkkwYk44NDgrRlN2WGwxUFBQR0U2dGF0VzZqdEY0VEZZakdVZFFiZjQ4NDRCZ2NIMjl4TU1kUkEwa2dmSDUrUndjSEJWeVd0c2xnc0d4SVRFNzh1ekZuVDBOQlExYTFiVjc2K3ZpNWQzd29xUDRNQXVYUGd3QUZ0MmJKRk5wdE5RVUZCVGxkTXBheks1T3paczFXbFNoVlZxbFRKNVV4OHo1NDkxYmR2WHozNjZLTm1ON25ubm52TzVYT2FOR21pUllzV2FkV3FWVTRWWmo4L1A2ZXJSK1BIajg5MU5HQ0x4WEpYM1Q0OU9XLzVrVXNtNzVYME4wbC9telZyMXRWWnMyYXRhdDY4ZWFFeldSZy8vL3l6eG80ZHE2MWJ0K2Jaelh2RmloV0tqNDkzcXNDRmhJUTRuWTBQQ2dweXVtcVZrSkNndlh2M21zK2pvcUxNL0p3L2YxNTkrdlRSenAwN25UN0hNWGR6eFlvVjFiZHZYM1hxMUVsZHUzWTFUNGFHaFlXcFI0OGVMdnRYclZvMWMvN3M0dWJ0V1hUSUk1UERKQTJqbk16aVRlVmtMdHYwaXJ3R0J3ZW51OGxqb01WaTZXZXhXUHJWcVZNbnFVNmRPaHZzZHZ2YWxKU1VuY2VQSDc5VjJNOHFpZnFrNDRwOHUzYnR6TWRQUC8yMHhvNGRxOVRVVkNVbEpla2YvL2pISFJ2Rmh3NGQwdUhEaHpWKy9IZ3pkNkdob2RxeFk0ZjgvUHpLUkgzU3l4UkxKa3VMWVJnYU5XcVVnb0tDTkhic1dBVUdCdWE1L3FoUm84ekhGb3RGd2NIQit1aWpqeVJsbFcxUlVWRnEyYktsbm5ubUdhMVpzMFpEaHc0dHQ3ZFhaRmZ3U1U4OVNQUG16UTFKZDd5WDNDRXVMazREQnc1VVNrcEtnUS84MzM3N3JWcTJiSm5yNjluUGlFdFpaOFVkVjNVTXczQ2FYemJuUFcyTkdqVlNSRVNFM256elRhMWV2ZHJwZnNxUWtCQjkrdW1udVRiYUgzdnNNZFdvVWNOcCtmWHIxOTB1YzNSbit2cnJyeFVhR3VveUtNVFJvMGMxZVBCZ0pTVWxhYzZjT1dyVnFsVitmaHFuZmYzbCt4b1dpOFZ1R0laZGt0M3gyR0t4MkpVMU9Jdzkrem81MWpVTXc3QkpNbksrNzVmSFJyYkhPVC9EY1BkNTJkWTFMQmFMN1pkZGRIazk1M0pKejByS3UrVDUxVTNETU5aSzZpOUpCdzhlTE5CdmgrSkJKa3N1a3krOTlKTDY5T21qamgwN3V1MGU3K3ZycTg2ZE8ydjY5T2xPVitSYnQyN3QxQ2pQS2EvWER4MDZwRGZlZU1NY1Vkb2hOVFZWb2FHaCt2ZS8vNjJBZ0FDdFhyMWEwNmRQVjl1MmJUVml4QWoxNzk5Zml4WXQwdHR2djIxZVZUMTY5S2ltVFp1bWhRc1hGc0d2a1RzeVNUbnBhYkpsTWw4WlVZNXM1clZ1OW0zcGwxdzdYbGRXZm0xNWJTdEg1blA5TFAzNnQ5RGNZckg4UHA5ZlBkVXdqTTJHWVh4aXRWby9rVHl6UGlsbE5kcjc5ZXZuMUF2VG5ZVUxGNnA2OWVwTzVXYWJObTNVb2tVTFhibHlSYTFidDFaa1pLUVNFaEwwd2dzdm1DY1BQTGcrU1Niem1jbWlsTnY5N05rSHlzN3V1ZWVlMDZ1dnZxckpreWZyb1ljZVVuaDR1TXNKK2ZqNGVQTjVSRVNFMmVQSTNRbjB5NWN2cTA2ZE9wS3lMZ3BZclZiVnFGRkR0V3JWMHYvKzcvL2U5ZmNyREVjbUR4NDhXR3B0NTNKMXBYM0xsaTBhTW1TSWVVWXlQMmRHbzZPakZSVVZKWnZOcHVUa1pKZjdNdDF4bkEyTmo0L1A5eC9icVZPbk5ISGl4RUlOZ0ZUUWVXaFhyMTV0ZHEyWHNnclhsU3RYYXMrZVBSbytmTGhxMXF4cDdrdWZQbjNNN2xrRllFaXlXaXdXODVKYnpqUGZqdWM1L3kzbzQrSmF0NkFNdy9DUlZMdXc3MGV4STVQRnJHdlhydHF3WVlNNmR1em85dlV0Vzdhb1hyMTZkK3hDWHhCeGNYRXU4NVpMVWxwYTFzVkFSL2U3dlh2M3FsYXRXdXJldmJ2R2pCa2p3ekJVcDA0ZHhjZkhLeTB0VFJVclZ0VFhYMytkNzRGM2lnaVpoQ2Z5c1dUN0Q3cmJ2T1QyZjUzZmJSVTI4L2xoR0liVmt0Vmx1VTYrMy9TTGtxcFBybHExU2tlUEhsVnFhcW8rLy94enpaOC9YelZyMXRRWFgzeWhYYnQyNWZtWjJRMGNPRkNHWVpqN2UvVG9VVFZ0MnRSbFBRK3NUMHBrc3NRNWJvbElUazVXUUVDQXVUd2tKRVNiTjI5VzllclYzVGJnSFFOdFoyWm15c2ZIUit2V3JkTlRUejJsNk9ob00rLzkrdlZ6YXVzNHBzeE1TRWpRamgwN3RHTEZDczJaTTBkejU4NVZXRmlZd3NMQ3pOdUx5N3R5MVdpUGlJaFFZR0NnV1dnRkJ3ZmY4YXhsWkdTa0lpTWpOVy9lUENVbUptcjA2Tkg1K3F6TXpNd0MzVFBadUhGajFhcFZTeTFhdEhCNXpkMDk3WVdaZ3NQaDh1WExrckxPWHIzd3dndDY2cW1uZE8rOTl5b3FLc3I4bzFxL2ZyM1dyRmx6eDVGRDNZbUppWEZVUXEyU3JDRWhJWmFiTjI5YVUxTlRyVFZxMUxDbXBhVlpNekl5ckpVclY3Wm1aR1JZSzFXcTVQalhrcG1aYWJYWmJGWmZYMStyeldaemVteTMyNjBWS2xTdzJ1MTJ5eS8vV3UxMnU5WEh4OGZwc1dFWWpzZVdiSStkL3JWYXJWYkRNS3lHWVZpdFZxc2wyMlByTDRXbVZkSjA1VkZ3R29aeHcyS3g3REFNNDVqTlpsdDArUERoTTQ3ZUgvQXNaTEw0ZGV6WVVUTm16TkRQUC8vc2JyKzBmUGx5OHhhaDdOTFQwd3M5TmRMKy9mdGRwa0dTc3E2MCsvcjZ5c2ZIUjd0MjdkTHZmdmM3SFQ5KzNMemk1TGdIK3JISEhsTjBkTFM2ZE9taTZPaG8vZk9mL3l6VWZoUUdtWVNueVpuSnBrMmJXcE9Ta3F6cDZlbldXclZxV2RMUzBxeFZxbFN4cHFlbk8yV3lZc1dLMXB5Wk5BekQ0dVBqNDJNWWhzV1JTWnZOWm5XWHlleVo4dkh4c2RqdGRoL0RNQ3lPWlRseTZQUWVTUmFMeFdLdWI3ZmJJeXdXUzE0RlNvcWtMd3pEaUxGWUxKc09Iano0alNRMWI5Nzh6dlBNWlZNUzlVbEhIYTFWcTFieTgvUFRJNDg4b2dFREJrakt1Z2ZZMzkvZjVTcWxvd0hrNExnUDJERkk0bzBiTjNUeDRrWHQzcjA3MTZtNUNxS2s2NU5rc21TOTl0cHI2dEdqaDBzN0pENCtYbjM2OU5ILy9NLy9PTjMyc1czYk5sV3ZYbDBQUHZpZ0FnTURGUkFRb05EUVVLMWZ2MTU5K3ZUUjJiTm5kZTdjT1RON3g0NGQwNUlsUzNUeTVFa2xKaWJxeVNlZjFFY2ZmYVNnb0NETm5UdFhVVkZSaW95TVZFcEtpbXJWcXFWcTFhcnByYmZlY3BvZXN6d3BWNDEyZC9kWWRPclV5VzFYajVTVUZIMzY2YWZtODVNblR5bzJObFk3ZHV4d3UrMkVoQVF0WDc3Y25IODFNVEh4anZNRzUxU3RXaldYeG5oZTk3UTdGSFllMmxxMWFwbWptYlpwMDhabHlxWmJ0MjRWZVBUSUhPeVM3Tmw3RzV3L2YvNXV0bGVpZ29PRDM3SllMRTZWVWNNd3JsZ3NsaDJTVmx1dDFtM2ZmZmRkaVEvNmhidENKb3RKalJvMUZCb2FxbE9uVHJtOEZoc2JLejgvUDdlREwzWHUzRm1USjAvV2xDbFQ5Qi8vOFIvcTNyMjdRa0pDdEhmdlh2bjUrZW5OTjk5MCszbFhybHpSamgwN3pQdEtzMHRPVGpiTDljdVhMK3ZQZi82ejJYVXpJeVBEUE9CSFJFU29mLy8rT25IaWhCNS8vUEU4NXdFdlJtUVNuc1l1eWY3RER6K1lDeTVldkZoNmUxTUF3Y0hCelNVNU5aQU13MGl5V0N5ZjIrMzJkUmtaR2V0KytPR0gyM2Y3T1NWVm45eTVjNmVzVnF2YXRXdW5ZY09HYWRpd1labzZkYXArODV2ZjZDOS8rWXNrNmZYWFgxZjc5dTMxOU5OUFM4bzZhV216MlRSeTVFZ2RQbnpZYWR1OWV2WFNqQmt6ZFB6NGNRMGRPdFRsc3oyOVBra21TNDdqLy9DcHA1NXllUzBvS0VoRGh3N1ZrQ0ZEdEdqUklyTXJlM1IwdERwMjdDaGZYMTgxYk5oUWtqUm8wQ0QxNjlkUDdkdTMxNnhaczlTL2YzL3pHTnlvVVNOMTdOaFJYMzc1cFJvMGFLQ0RCdy9xNE1HRFdybHlwWVlQSDI2ZWRFcExTOU8rZmZ1MGNPSENjdHRnbDhwWm85MmRHemR1T0xhVXJSOEFBQWlpU1VSQlZCV21EamxISTU0NWMyYXUyM0FNZWxTL2ZuMXoyYWxUcDBwczRJMkN6a09ibTV3ak5wZHdWMUdQWlJqR0JVbmJMQmJMaXBpWW1OM0tPbmlVR2N5UjZYMDhOWk16WnN4d3U3eFpzMlphc1dLRjI5NUhreWRQMXMyYk43Vjc5MjV6Tk9TY3IyL2J0azMxNnRWVHMyYk5KR1ZkblgvenpUZlZ2bjE3bDNzL3Bhd0tvcU03WGMrZVBaMjZKeDQ0Y01DODZsU3paazAxYjk1Y1VWRlJpb3FLS3ZnWGhzbFRNMWxVS0NlOVRxS2tIWVpockxsNjllckc4K2ZQcHhUM0J4WkhmVEpubVptUWtLQnQyN2FwUjQ4ZXVuSGpobjc2NlNlZE9ISENhUURqdUxnNEJRWUc2cEZISHRFNzc3eGp6amdnU2QyNmRkTkhIMzJrdG0zYk9uVjdkcUErV2F4S1BKT0ZkZUhDQmMyZlAxL3o1OC9QdFh0LzU4NmRkZno0Y2IzMjJtdGF1SENoL1AzOUZSTVRvekZqeG1qRGhnM21iQnlOR2pYU3E2KytxdDY5ZTZ0cDA2Wk9NeTM0Ky92cmlTZWUwSXdaTTdScTFTcEp2MDc1ZHZyMGFhY2NoWVdGdWIybG96d3A5NDMyd3JoNTg2WUNBZ0xrNitzcnU5MnVUWnMyNmQ1NzczVXFBRGR0MnBSbmdWWVVDak1QYlpzMmJaU2FtcXJ0Mjdmcjl1M2JldnZ0dDR2MEh0TXlacEhkYnYvMzk5OS92MGRaOTUrV1djeVI2VFc4TnBQdUd1enA2ZW42NG9zdk5IZnVYUFhzMmRNODBlbmo0Nk5idDI2WmphRmR1M2FaVittdlg3K3VVYU5HS1NVbFJlUEdqWFA3V1Y5OTlaVzVyWndWanBVclY2cHIxNjY2Y2VPR1pzMmFwY3VYTDJ2WXNHRjY1WlZYTkhic1dLZjdNNUV2WHB2SmdxS2M5QXA3N1haNzk0eU1qT2dmZnZnaHZiUjM1azd5VTUvTXJucjE2dHE4ZWJOV3JseXBIajE2S0RNelUyKysrYVlxVlBpMU90K2tTUk5GUjBlN1hKRzhjT0dDM25yckxiVnYzMTZuVDUvV0s2KzhvcGRmZmxtdFc3ZW1QbG04dkNxVGtqUnQyalNOSGoxYTllclZVM0p5c3Z6OS9YWGx5aFZKenNmeXlNaEluVDkvWHQ5Ly83MENBZ0pVclZvMS9lWTN2MUZVVkpUbXpac25TVHB6NW93Ky9mUlQxYTVkVzJmUG50VzMzMzViN08yanNxcmNOOXJ0ZHJ2VDNMME9HUm01OStZTER3ODM1d20yV3EyNjc3NzduS1plMmJObmovYnQyNmZYWDM4OTMvdnhmLy8zZjI2N2VWYXFWTW50L2tsWkZkT0N6a043N05neE5XclVTRWVQSHRXb1VhUFV1SEZqTlc3Y1dGT21UQ24wZmFWbFZVeE16SHVsdlE4bGhUa3l2WU9uWnRMZDNObU9jc3ZkUE5yUFAvKzhMbCsrckMrLy9GSy8vLzN2TldiTUdLZlJsTHQzNzY3bm4zL2VySWpXclZ0WGp6NzZxRTZkT3FVQkF3Ym9EMy80ZzJiUG5tMWVUZCsrZmJ1bVRwMnF5cFVyS3lNalE4bkp5Wm8rZmJyTGZ1N2V2VnRYcjE2VnpXYlRpeSsrcVBEd2NFMmNPRkZXcTFXLy9lMXZOVzdjT0EwZVBGamR1M2N2MHQrbkxQUFVUQllIeWtuUEZ4TVRzNjYwUHJzNDZwTXBLU202ZmZ1MmZIMTlKV1hkZXJsbnp4N3QzNzlmVmF0V1ZZY09IVFI5K25RZE9IQkFBd1lNTUFmNHl0bGdYN3AwcVQ3KytHTU5HVEpFeno3N3JPeDJ1elp1M0tqSmt5ZExrdWJObTZmNzdydlA2VDNVSjR0R2FXYXlzTjU3N3ozNSsvdExrdDU0NHcyenQwWExsaTJkYmcyeFdxM211QTV6NXN4UlNFaUlaczZjcVQvKzhZKzZlZk9tWG4vOWRSMDRjRUF2di95eWV2WHFwYSsvL2xvVEpreFF3NFlOTldIQ0JITWcyZXZYcjV2bGFQWXlsTEsxREduZXZMblJ2SGx6bzZDR0R4OXVQdjdyWC8vcWRwM0l5TWc3YnNkbXN4azJtODFsZVVwS2luSDQ4T0VDNzFkcDZ0eTVjNzZXNWNYeC8xSGF1U2hOaGMxa2FiTFpiTWJBZ1FQTjUrUEdqVFBXcjE5dmpCczN6dGk3ZDY4eGZQaHdJeTR1em5qOTlkZExjUzhMaDB4NmJpWXZYTGhnM0xoeG8wRHZzZGxzeHE1ZHUxeVdwNldsR1dmUG5qVk9uanhwL1BUVFQwWnFhcXJMT3A5OTlwbGhzOW1NYytmT0dkZXVYVE11WGJya3NrNUNRb0xiTXIwb2tVblB6V1JlS0NmTE5rK3RUM2JzMk5GbzFhcVZNWFBtVEdQcjFxMUdpeFl0akw1OSt4cnIxcTB6MHRMU0RNTXdqTVRFUkdQdTNMbEc3OTY5M1c0N0tpcktPSGJzbUhIMTZsV1gxekl6TTQwalI0N2NjZjhLZ3ZwazBmQ1VjaklsSmNWSVNFZ3didCsrbmVkNkowNmNNSTRkTzJZY09IREF1SG56cHZITk45OFlTNWN1Tlc3ZHV1VzBYbEpTa3JGaHd3YW52Sjg3ZDg1OGZPSENCYWQvM2ExVEdqd2hrMTQ5NzBwQjUybEg4ZktFT1F4TG16ZG0wbHZteUN3TU11bWRtU3pMeUtSM1pwSnlzbXp6bGt3bUpTWGxPdjJWM1c0djBLeEZub3hNZWs4bXl3dFB5R1M1N3g0UGxIZk1rUWtBZWFPY2hDZklLMk5scGNFT3dEMGE3VUE1eGh5WkFKQTN5a2tBUUduanRCeFFqam5teUx4MDZaSnExS2loZ3djUG1uTzNEaDgrWEJzM2JsUktTb281UjJaNGVEZ1ZVUURsQ3VVa0FLQzBjYVVkS01lWUl4TUE4a1k1Q1FBb2JWeHBCd0FBQUFEQVEzR2xIUUJ6WkFMQUhWQk9BZ0JLQzQxMkFGcTNicDNxMTY4dlNicDQ4YUlrYWNHQ0JhcFhyNTY1enZuejUwdGwzd0RBRTFCT0FnQktDOTNqQVpnVlVVbG1CVFI3UlRUbk9nQlEzbEJPQWdCS0M0MTJBQUFBQUFBOEZJMTJBQUFBQUFBOEZJMTJBQUFBQUFBOEZJMTJBQUFBQUFBOEZJMTJBQUFBQUFBOEZJMTJBQUFBQUFBOEZJMTJBQUFBQUFBOEZJMTJBQUFBQUFBOEZJMTJBQUFBQUFBOEZJMTJBQUFBQUFBOEZJMTJBQUFBQUFBOEZJMTJBQUFBQUFBOEZJMTJBQUFBQUFBOEZJMTJBQUFBQUFBOEZJMTJBQUFBQUFBOEZJMTJBQUFBQUFBOEZJMTJBQUFBQUFBOEZJMTJBQUFBQUFBOFZJWFMzb0dpRUJJU1V0cTdBRGdoay9BMFpCS2Voa3pDMDVCSmVCb3lDUWV2dnRKdUdNYSswdDRIdURoUzJqdFFtc2lrUnlLVDhEUmtFcDZHVE1MVGtFbDRtbktkU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CTC9IOTVZS0ppdDNkeEl3QUFBQUJKUlU1RXJrSmdnZz09IiwKCSJUaGVtZSIgOiAiIiwKCSJUeXBlIiA6ICJmbG93IiwKCSJWZXJzaW9uIiA6ICIxMCIKfQo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E C B 0 1 9 B 1 - 3 8 2 A - 4 2 6 6 - B 2 5 C - 5 B 5 2 3 A A 4 3 C 1 4 - 1 " > < e x t o b j d a t a   t y p e = " E C B 0 1 9 B 1 - 3 8 2 A - 4 2 6 6 - B 2 5 C - 5 B 5 2 3 A A 4 3 C 1 4 "   d a t a = " e w o J I k Z p b G V J Z C I g O i A i M j U 1 M D E x N T Y 1 M j Q 0 I i w K C S J H c m 9 1 c E l k I i A 6 I C I x N T Y 2 N D M w M z A 5 I i w K C S J J b W F n Z S I g O i A i a V Z C T 1 J 3 M E t H Z 2 9 B Q U F B T l N V a E V V Z 0 F B Q S s w Q U F B Q 1 d D Q V l B Q U F D c l N t b U 1 B Q U F B Q 1 h C S V d Y T U F B Q X N U Q U F B T E V 3 R U F t c H d Z Q U F B Z 0 F F b E V R V l I 0 b k 8 z Z G U y Q k 1 k O E w v O G M 5 T U p D S U k 2 N U t p c U Y x d D l W b G R U e U 9 y M k N o S 3 E 5 S 2 k 1 V 2 0 3 O G 9 o U 2 F y R X J W Y m R T c G V p V 1 Z 0 M j J Q S 1 g 3 Z U 5 6 c V h w Z G d D V n B L d X k w d E t p V m F 0 N 3 J r N X g 1 R m h O d 3 p j M z U v c E h P Y X l V d 2 l p V n h t a 3 Z m c k h 6 T m 5 6 c H c 1 T X o 3 N W 5 1 L z N u T y 8 1 Z m l V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L S F d X M H Q 2 Q n U 5 R z h l Z k 9 k a 2 p x V T l u N 2 d W N F p o N 0 l 1 S m l X b F o y d n R S V 3 N p a z V 5 R 1 R a T k x U a 0 V r e T Z X b k l K S m 4 w T k d T U 1 R I c W E w c z Z r d G J R K 3 V J Z 1 F a Z z l q c 1 Z n Z U x l M T l L R 1 Z r M H N P U V N U T H B h Y 2 d r b W Z R M F p K S k 1 l a G 9 5 U 1 N Z O V R X b G 5 z a 0 p w Z m 5 o U i t l N j c 3 M H A 3 R n l B c E p D U 2 t 0 S G Z C W T V C S n o w Q W 1 m M F V t U F F P W i 9 C V 1 o 5 Q X h r O G x k a z B q T 1 F 5 V i t S U 2 M v Z 0 N a b j A 5 a X Z 0 Q U F B Q U F B Q 1 V X V F R h Q V F B Q U F B R H d V R F R h Q V F B Q U F B R H d V R F R h Q V F B Q U F B R H d V R F R h Q V F B Q U F B R H d V R F R h Q V F B Q U F B R H d V R F R h Q V F B Q U F B R H d V R F R h Q V F B Q U F B R H d V R F R h Q V F B Q U F B R H d V Q l Z L Z X d k U X Z o b U d Z W k h r S j Z t a U p G O T U 1 b 2 t r d T Z R T V N X b V M w a T B X a T F I S y s 0 T k M 4 c E s 4 R l F Z W j l U S m t F Z D d F U y 9 K S z l n Q 1 V X V F R h V W R w O E p k V 1 d W U C t Y Z i 8 x S 2 Q z Z m N T c G Q w V m R K N V N m R y 9 Q S W Q z O G 9 h O E Z R W V o 5 V D V r R W Q 3 R U c v S k s 5 Z 0 N V V 1 R U Y V V k b 3 F L c X N T c 0 x l M G R 5 U W Z X a 3 U 2 S 1 N v Q z N z e W I 4 b F l Z W k 5 S N 2 t F V j R F M i 9 L S z l r R F V P W j R Z d m N t b E M 5 K 3 l q c H I 3 d z A 4 O W V v Q z h z K 2 I 4 b F l Z W k 5 S N 2 t F V j R F M i 9 L S z l r R F V P Y l F h R W R w c z h w N 0 R x N F Z 4 Z C t N d C 9 P b X Z C V U d H Z l V l W k J I Z X h K d n l T d l l B b E R r V W F 2 Q m 9 L U 2 t w Y X R H a X h S M 1 h z O X Z 0 Z X Y v O T k 1 V 1 J r V 0 V 1 a T Q y T j F k Y X R X N H R 6 O T F B R 0 x W N j h X S G E 3 U G Q v c n A 2 U 2 s 2 T F B Q U H J 2 a m V t U V V C V V V X N F M w N F Z n T k E 4 Z U t l Z G 5 n M H d 6 R H l W V 2 s 5 Z E 9 p U V l t T m o 1 Z X Z y Y X k 0 T E N n c l M r U E h q O W V T V F Q 2 c E N C Z G V v a D R T R X F G c T F h c m x 1 O C t i T m 0 v c n V 1 K z h L d C t Q d 2 V O O T g 4 N D N l Z W V j Z G w r V 1 h M b D N T b W p W c l p M R l l Y R j d i d k h t e n l 6 S z c z Y T V w M D Z h c G N l U E c r d D N 2 Z n B m c j U 1 R l I 1 S V l z d 3 R 0 e H J B Y U E 0 a 1 d q S F I 0 a k 9 U b F p q e j M y b U N w V n F 1 V H l X c H M y Y l p 5 Z X A 2 U 2 t h T i s r Z m Z M e D h a R W t i Z H k 0 V V Y y N 2 R s V l l X S m p M Z T d 0 M j d X b y t y b E t s a X R h c 1 d X T S s v L 3 p 6 e j N Q Z G 4 1 Q 1 F r Q U o v Q j N p U F Z x M W F 1 V z M 0 a E l T R U t D b 3 F T b j U r c m o x Q n o 1 M D d w M z c 5 K 3 J u Z D N z Q 0 J B M l V Z a G x N R E s v d F Z U e k t L M 0 p C R m V C T 0 8 x U U J R O G 1 p M H c r T j g 5 Z F Z Y N W 1 O S D V j R G R N b 2 Z y M T Y 5 c j E 2 N W R H a l Z x b E Y 1 O D h j V U N m Z G F U V H o 1 N T l 6 d U 1 j c U 5 C Z 3 d a b T Q y Z n Y z c j F h d T N h d H B r K 2 Z i a m F P S m s y Y X B D W k 5 t c W h u e j U 1 T z d 5 T 2 p L R 3 B r R W F X T l l 6 V U F s Q n d h N 2 Z C N m l 4 Y 3 Z s a V J W c m x 4 W k 1 U R X h t a m h 4 W X E 3 c n p w d z V V N D B i T n p h Z j U z W C 9 K M m Z 2 e T c 3 a n g 0 O X J 4 S W d S V H N 2 c T F x M n J I a j E 2 d U t 5 N 2 V m T m 1 s N H B q V W x L U 0 9 u W H F K Q 2 1 y Y T N K Q 1 F v S n E x S 2 l o Q l F z V 1 N K S W l J e V B W c l Z z M 0 1 v b z d J b 3 N v N j h n Z U F C U W V q W F o 0 S E h k b j F I T T d 5 e D R Y R j Z k U F A v M 1 V m Q j R j S E t 5 T k d 6 Z m 0 2 M 1 B t e n A y Y j U r c 3 J W c X p J M T N Z O F F V c E t p d H E y Y m F 2 O S s v Z m 4 r e j F Y c m x 6 U j N y M T c 5 Z H h 6 e i t X N n p z b V R K L 1 h q a n o r c V c 3 Z H U 1 a F c 4 M G F O S G E 4 a V F J V 3 J R b 0 V H d T c 0 d V B q O W V D Q l F 2 M H h o d H Z t T X N t V F p x a 1 F Z T U c 2 W j U 3 N 3 N u M 1 B r c l N n Z 1 V M O V B M T E w y d j E 2 d F Y 2 O X R s b k Z S Q V F V S 0 Q z N T Z W S m t 5 W n V 1 e V h u S m o r R G Z P V k V S c E V m W k x I N F V V N F d M W T d W Q U Z C e W F M V E Q 0 M l N 2 a k R x N j E 3 b G J K a 2 x i d G 1 6 U m t D R k R O R z N h T k V u S z E 5 b j c 2 T 2 h v U l V W R n l X Y X p L V G s 1 V 1 Z X c l Z y M 2 p Q d V Y x U D k z Z H V u M z d k c j Y 3 L 3 R X d l g 5 L 3 B Q a i t I L 0 F 3 Q z F L S k Z D O T F 6 e n o y N m N l T 0 c z b j c 3 Y l o w N W M w Y T N i O S 9 P O H o z V n F s W F R q a D A 3 d E d u V E p z M l p N M G V 4 c 2 J I Y X V Y T 2 4 v d C 8 v K z M 4 d T Y z Y m 8 w R U V E Q m d 5 U U p P M 2 V 2 V n V Y T G w w e V g 3 d D A 2 W k o y N 3 R 5 c G N l U E c 1 Z W R y T 2 x t M G F K S D Y 5 Z X N u a T h X a X h Z c 1 g 2 N j k v L 1 d 1 Q n Q 1 R 1 h r S k F R M W E 5 Z j M z e C s v d n g 1 c C t l T 1 p k a 0 h P c n J U L z F m R m l o W E 5 C b G h a e U N o S 0 J s b k 1 I Z V Z r M 2 9 x N 2 5 I U 2 5 2 Q j J y Q W F B M D B X a U h W N H V J a U Z C Z 1 l L Q l p F Y 2 p Q M m Z 2 S X l F a E Z S a 1 p x M 3 J 4 N V N r e E 0 x T 2 p S b z B 0 a V Y z T m x H S W J T M D l O Z F J y L 2 R z M m V Q V 3 J a c 2 F R N 2 c 0 M U R Z U V l D c V Z x M n F 6 W n M z S 3 l J a V F u W H E x T k h V c V Z P V m 1 a b X B U W n M y T 2 I z b j F x M W J X c k 5 t a l J v M W F x U 2 d v Q 0 R O b V R O S D M z L y 9 2 V z d k d X F Y S m t 5 Z H I v d n o 1 Q 2 c 0 T z F z U 0 p F M V c 3 Z G 0 z O T d X O S 8 w e i 8 r O F E v V n J W d l g z T W E y Y m R 2 V X M y Z F A 5 Z T N i V j F l d V h G R n F h c W 9 5 T W p M V X B V c 1 h w O C 9 L U H M x U G l 4 W X Q 5 T n Z m L 3 R i b E 8 y V m t a T 2 o 1 N T U 4 M 2 Y 0 Z m R 1 M 2 R y N m R L b H F s a X h Z b D Q v Y T R H c 1 g 3 L 2 U z S D V J U 0 l o T G h u S j J 2 N 3 g 5 K z d i M j d 0 M m I 2 L 1 p h d D I 1 d F B p N E x H V V h K S V l 2 d V V V N W 1 L Y z F 5 O G 0 1 N G M v W U F 3 Q l B R Y U l m S H l W b W h 5 b T J a e l d a V F l H Q 2 d 5 L 0 p P b l R x N X J h a W x w S 1 E 0 Z G M 4 N 2 V m S 2 t Z b U 5 q d F d Q S E R y Z j d r W k N R b 0 9 Y T G w r d k J C e D h z e U 8 0 W G 1 j a k l T T z N l d l R 2 W H F 3 c 0 Z I U V J J e X F y Z 1 g 3 d D J U W H Y y N 0 Z G d 2 N M R H E x N i t 2 Z 1 F N S E 9 v M U 8 z Y V Z M R j Z m b m l Z b U p X c m x 5 c G Z 6 O S 9 S V V p H Y W 5 n N E d C O S t l V 1 h P b k R n Z 0 F J Q 0 F 0 U 2 h R d 2 M 5 O U 5 C R D Z 0 a X h v e V R w c D U 5 K z B x R k R o L 1 R Q Z i 8 3 V H Z N Z j J u W G Z l V W Y z N j l k V z N i O T l j d j I v V n F s W F Z x V k 1 u N 2 Q 2 O T I y b D V v M G F O T k d Q R 0 R O V 3 J W M D l 2 d l B H R 0 p r e V l V R 1 F W M G Z U M G R F b l N D e S s 4 N E x U Y z N Y M 0 V o V l d X T T R x a V F 4 W U x o M 0 l 5 U z N H V 2 s 3 b m h X Q T B B S l l k R 0 9 6 e k 9 u U 3 B a R G 4 v L y s 5 L 1 Z 1 b l Z y U G Z I R U U w N 0 x i O X k 0 N F h U Q W Q 4 a C t 4 V W 5 L N m 4 2 W E c 3 d m R y b m J 0 M n J s M F R m V j I r L 2 Z 2 V j d O b X p i U n I x e T c x N n R W T E g z N z R v V m F 1 W E d u T z Z i e H M y V E p s W m 1 h Y W x k R W R P M 1 p v N X N 5 W j Z 0 c T F x d 1 l N R 0 t D V E o w O X F 3 b 1 F K T 2 5 M a 2 l E N z Q 0 Q V B a N 1 h h T k d q V k t u V H Q z M W 8 w Y k 5 4 U V V G S 1 J G a X h a S m t 0 T T h 2 S W N P S G R J e n p 6 e V Q 2 M z d a N 1 h a V n F G Q k J y N 3 p 5 a W w 1 N T V S V 2 4 x M G F Q S H E x a n g 0 N 3 B 5 S k V q e X N 6 T U x O S j d O Y T l l d m F v S E h u a E F x M W F 0 e W 5 P O W 5 G Y z M w O V B U W G E 2 R 0 Z R U V p S V T V r M F h O U V R 1 W V B 4 M m 9 B S 0 R r M D J 1 R X h B Z 0 l D d E c v Z l B x Z G x 2 c j Y r c 2 x x d F N r a E l V U F h x M W M z b F N V b E o y c m R 2 b j U 1 K y t 1 a 2 k r Z X l i T j I 4 c U l D Q k F 2 c j Y r c 3 R 2 d D J y U n B r K z Y 5 O T k 0 U 3 F m a E l j c H B Q T 2 I 4 S 0 1 n a V F 3 N 1 Z y M T F T N W N t V X R X N 1 p N b z B l U D F v b 1 Z L e F F l S H E 1 b H k 1 Y V o 2 M l J r W k 1 q U H o w L 3 A 2 Z W 5 h d W 5 X c j N u L y 9 m V D M 4 O E 1 O Y X U z Y X R O b T N h c E 8 3 Z H U y d m N 1 S E Z t W l h Q S m t p V m F 1 S E N o S m s 2 Y 3 F L R k R o e n J k V X h n V 0 Z x Y U 1 q Q X d s S m l a c T d O a X h i d m R w N j l h d F R 2 K y 9 Y Y n A w T V I 5 W H J G a F J u V H Q z M X B Z d F c z V D Y 5 R 2 5 O b m o x Y m R y d G R W c X U x W U Q 5 V 0 x 2 Y n Y z N j l I S G 5 u a 2 p 1 d H Q y T E R C N m J t Z m 4 x K 2 V n N G J s c k h R V 2 h k T E 9 L S W 9 Y V 2 J 3 e n l z b l N L U 2 R 6 S 3 M v S G F n Q W 9 M V F R h N F Z G e T N w Z m 8 2 K 3 V y O F B C d 2 R l d l d 6 V 2 t B S W J 2 Z H J 0 R F F V Q V V I Q j d 0 c 3 c y N j M 2 O W x u b j N W W m 5 w R 1 J r Z X Z u a G 9 l S E t 6 N C t Y c E p r d F Z w M T M z M z N h Z n o 0 O F l Y O U d n V m l z O W x V b 1 V J R j N i e D U w K 1 V x U z F o W W 1 O U H p r U 0 5 I b W w w c E N 6 S U l r R U 8 z Y n Q y M G F O R W l K U 1 F r N k 5 L b F N 4 b 3 l a S W l 1 W D c r d W l J Z 0 l T V m 0 v Z j N w N n V 2 e j g v T 1 R u N T Z j e l o 4 N 2 9 y Y m Z l Y 3 R y R z B x V k x 0 W F R w V X B m d k V S U V V w U G 5 6 N T J 2 d z R N S D Y 0 S U 1 Q S k d W V k 5 K Y 3 N X Y U x U c D A 5 c j B x U k p 1 Z j R H U j Q 0 Y z B j T V B Q M n p 1 Z z Z O e S 9 P e X p 6 K 3 J 4 e H g v W D F L b F R O V 2 p R S U 4 x M z M z M E t E d y 9 Y M U t s V D F i Q m h 3 M X k z b H g v S n l j b G F z b V N K M 2 5 2 d n Z U d X V t M 0 1 F N l B U M D l M d W F O O W p i T W 9 y a V J S Y n Z q S E t 5 Z E 1 y S j N K V E h Z e l V B b E N Z Y T d m Q j R 3 N G N Q M S 9 E a H c v T m M 1 N D k v L 0 t Q N X V G V 3 J W d n J 3 d 3 c 5 Z D F u b j E x V m R 6 Z l g 5 M G R M U W t t W l d O N H J w Q z R V N V N V c E l x V m F x a 2 F 0 V 3 F P W F V 0 R E F r S j B k Y X R X M l c x V 2 1 V W W h x c F V x U 0 l w c T V K W l d I N S t m b X J m d n I y K y 9 m W m J z O E l Y R m h i b W R B V 3 B W Y X R X W n J m U D l l d l h T N U t l Z W V Z W k x W e T Q 4 S T d U R U o w N G N V S V B Q d m l n V 1 J t V n N r W U o v d j c 3 N z E w c T F 0 S 3 Z B e X l 0 V 3 J W S 2 Y v b k x Y e V J s V F l Q a 3 F C e l h y R m x U O C t i T l U v M z Y 5 Z l g 1 N T U v c i 9 2 d n Y x N V V y V j R x a 0 s r U 2 V Q W H N V R W h L a U p r M m F G U G k 5 R X l k T 1 Z O Z X V Y W E 4 5 Z m N 1 V 0 x T N 0 x 2 R G 1 q S 0 Y 1 a z h j N G 9 K M H V u b k N 5 S X N u N n N M Z 3 V L c 3 d j R 2 d P S l Z M a H Z 0 Z H J 0 Z D A 2 Z F A x N 0 J o d z h 5 d W E 3 R 3 h z V H A v L 3 J 6 Y k E y W l I r Z T Y 3 N z l T d 1 l V U F Z y b D A 3 e i 9 W U 1 V s T E 1 3 V m 5 D d z h Q M T B V Y 2 Z x V n E x Y X Z u N m p N T E 1 R K 3 N 3 Y T l Z c 2 R l d l d U W T B i T n k 3 d 2 U r K 0 N Y V k w 2 M 1 c 1 a 3 h v d 1 o 1 b U 4 z b F F C S m 1 q M T c 5 a D I z Y z R l R F d a c X k 5 c m R J e G N m S D U 1 b U o 3 Z H U z Y S t Y S 2 x m c m d n d z l V c j E 0 O W M z b E J C Z 0 h L Z m x X a 1 F Z T U d 1 b k R o Z 3 Y 3 O D V 6 O X I 5 Z X J W N X Z M L y 9 1 L y 8 x d k x s e T J V W W h 0 U H Z r S k t T b 2 l 0 W H J p Z 3 l N a k x Y Z l Z 5 M m J K b j g v U H p j R G d U M C 9 2 d n Z P d z N Z b E p 5 Y 3 J L R k R o N n B a c z J h U 3 N n W n d h d D Y 4 d W F w V 3 J T c k R N T l M 1 Y z J k T m 1 E Q k I w Z E h S Z X Z E Q k I 3 V j I 3 V n F 0 W G J 0 V 3 M y Z l A x b 2 d S S X p S e T V N a T d x W F N Z Z V h 2 a W l T Z j A r T 0 9 Q R j J v a m V U V 1 N K T G 0 5 T D l X Y k 0 x c F M 3 S G E 3 a G c w Y j V 0 U 1 l 5 V X R t W n F a Z W Z Q R k Z m Z n p 4 e D J a a k x U Z G h Z V 0 Z P b z N C b j M w W j h m T H d 1 W G J x a 3 V M Z z R o W W F H R m 5 p T z d F S W l p d 1 Z B T 1 Z t a T V h U T c 1 Z j V Z N 1 U 1 S j F T Z G p Z M l A x a H o v O H d X b l o 4 Z V B I M W J C a F E 3 Z U Q r V 1 h Y c G s w Y j g w V F h t R E Z q M U w 5 L y 8 z e W R J U F R D K 2 l S S 1 V W e G N u T 0 x p N H R T M m J W d T N y K 2 Q y R E V i K 2 x j d E c r N k Z E a H h R Y k c r c z B B R X h R V U p E R 2 p 4 K 3 Z K N T k 4 V W h V c X V Q N H N J U 0 V o Z V R h Y 2 I 5 N j g 2 V E l W V F U 2 N 2 R 1 M 1 N y V n U z O H V 6 K 2 R 2 b n l a Z l h 1 M 1 Z 2 Y n Q y K 1 g x V 3 J W a V J N b m x K b V p t W T l 2 b F N X L z g 5 Q T Z L a l V Y T D E 3 V S 9 2 M z d k Z n I w Y W E x W X N j S n B S T n I 2 O W V 2 b m V s Q X R R d W 1 T c m h i M 2 h 4 U 1 J x e X F D U 2 t 0 T 1 I 0 N G M w Z j M z M z U v c j Z 6 M T Y 5 R k J 5 Y 3 J K R 2 p C a m h k S 1 d u b 0 l N Q T J l M T J u V H A x U 3 J H e H N X c m F 0 S 2 1 T a 3 B L Y z F r d E t T b E o 2 Z X J y T G l N T m 5 6 c H p S Z i 8 3 b m Y y c k J n Z 1 d h U D M r K 0 t s V 3 F w R W F O R 3 V t Q k J 4 N 1 F Q Z m Z j b z h j Z m Y x e C t m b j Z L a j Q 5 W H p a b z F u U 3 E r S 1 N r c D Z 0 b X p w M X E z Y n E x Q m d 3 Y k p 6 O D l Q U T R Z T T B T T 1 B Q R 0 p X Y m d N R E E 5 V y t m W H R O b W p S S k g z L z h z V D c 3 N 0 R O e j V P T j M z M z F Y Y y t i T V V l L 2 V 2 Z l h 1 d S s 5 c X g 0 N G R h d G V 1 W G N G K 1 l H Z E 9 l Y 3 Z a e G J N T U t K Y U 0 z c 2 4 w N m R O Z D d y W E 9 p N 3 V j U 2 x u b F Y y N n Z 1 W k 9 a b W F t N H V M Z 0 N O M D c 2 O W V 1 b k s x Z X V L Q z B 0 V F l a a H F H c l Z x c X B l d m J w c T F L a W h o Z z B i b G x T a m 5 T d 1 d B T 1 Z r a V p h V D d u a k 5 z W H J S b 2 t Y M U g z a m d n U k p w d E p k V W Z Y T E l r Q 0 g 2 N G 9 z d m 5 K W k Z S M G Z M M z k 5 Z m d 3 Y 1 B 6 d G U r c H F h b W F 2 L y s v Z n I 3 M y 8 r Z X I v V z l z R D d w a 1 l L R G d 6 d E t 5 b 3 l K a W Z s Y V V 2 N H I 5 S 1 h N M 2 N s T m Q 5 N S 8 v M z M 5 N l U 5 L 1 V t c H F x c V p N b W F L T E Z 5 K 3 F a O C t l T H V z N W J t d k p 5 V 2 F 6 N l U 5 L y t w T T U w T 2 Z a c z J l M W Q r O W V k Z X J V U 1 R W c j F q V F h p N H V M M D U 0 O W V 3 c n h U Y 3 F P Y 3 R s b z M 3 a H h v N 3 A y N 2 V y M k x H a j J x e F p W c W x U U m 1 q V n J 6 T 2 Z a Q j Q 3 S k t m d U l 2 a i 8 4 O E l O Z W U r M j F Y T m Q x Z C 8 r a D R 4 N j d k Z X Z X c V Y y N 2 R 2 b X F o T j d O U E x T T y t W R T d k T 2 d n S 2 V 2 T T l x Q k J n O V M v Z j M 5 S l d S V 2 t m L z N y W D N m Y 2 h 5 S 1 F K d W 0 4 c E 5 h U 2 F r d n l q R W x s S l k w Z l A z N T J l b n A 2 W F V t W G Z Y M T l v M z E 5 Z l d 1 M G E 5 Y 3 U 5 N X Z 0 Q 3 N F d 0 R H M 2 F 0 T W 4 4 M 1 h N V E V S R 2 h G M T U 0 U V Q 0 K 1 B v V W V C T W h x d F d y R 2 p C b X F X c l d x d W 5 U c G 9 2 M z c 5 e X N p S W t J M W E 5 W l V S R V N F c W x h d H F 0 d T N i O H Z m M z k 5 c D I y Z k 9 u T k Z E R H o w a 0 t T c 3 Z a O C t l M V k 4 L y 9 x a l k y R m l u e X N L U 0 p V d l V y b D A 3 U G Z y b 2 8 r Y X l T c F V x Y W V u U 3 B a b z N i N T c r N j c v K 1 M 3 V n E x V k t y V n E x Y 3 V q L 0 9 t a l Z M T D c z M G t 2 a z h Q V D F k S F R 0 M l Z H a G 9 x Q T R l U E t p a 3 B D U T F h d F J J d l h y M T B v Z 1 J J N 1 I 0 O G V M Q 1 R t Z m t z W G 5 M R D B j b S 9 m e j h y d H g 3 N z c z L 2 Z 2 a m h o d y s w Y n Q z N n R J K 1 B U N n F 5 S 3 R U b m x m V W R T O V R J a 1 N N M W N 1 U k k 4 M 2 x J U 0 l o M j d 0 e X A 2 d F d y S 3 l R a 3 h P M l V Y S G x k a F h M M z J x U k p r N X l 5 S m Y x N j c 2 d T d p b k Z l T G w y N n B D M W J 0 c F I y T j F H d n p x S k R 6 a 3 c y Y W R K a 1 Q 2 d F d y Y j Z 0 V k t s U 2 t X V 1 J j a k p M Q 1 p h V D d u a E R Y d F B H a k J u V D g v R G h 3 M 0 9 2 W D c v K 1 R u Q n c 4 R 3 B K N j I v Z H V 2 W H Z u M z c 2 c V Z q S 3 h l S 3 V U K 2 I w N n F 1 d k t p N H V 6 b W 5 a d G 0 z Y m 5 Q W k h r b D U 2 N l N W O S 9 Q S E h U d X Z 0 M n J W T D k 5 O S 9 2 O X R N b E p I N n B L Y 0 t z M W d z S T R L R G c 2 O U x L d l p N R n B X Q 2 5 F Q 1 h w Q 1 p O b W 1 q K y 9 Q b D Y r K z I z M W F W T E Y 3 V n I x M D V C U V V G T z Z 6 a i t U b j c r K 1 d k O T l k V l h a a F p y M T Y 2 d G x T d F h P c T N q N C t O a k x w T j B W N 0 9 r b E J Y b H J 0 R i s v Z n A x N 2 R x M V M 2 T k d q Z E t M T D c 1 W W 9 Q Z m 1 k N 0 N m c G s y Y m 1 v M 3 d j K 2 Z P N m Q x M z M 5 V z B h Z E 5 V d V h K b F N W b G 5 s V W F Q S H E y Q k F 3 Z n F n U W N l T U 4 r W G 1 K a W 9 U e j c 1 U k 1 u S n l X W W h L R W 1 k T z N k M i t Z d 3 B V N l l v T k R S V V V 1 S G 1 v Y z F 1 M j d a d E 1 n e E R h O W F z V V p j d V h S U V l H S 2 o z M 2 5 0 U D A 2 W k 5 5 O W Y z d l V z W n l t c H N K R X J 5 b G V R e E 4 x d n Q y N 2 N 2 M l d h e n l X N j M x O G 5 N e k 9 5 W G t a S F I 3 M S 8 v K 3 R l N T V z M m J y N 2 J a Y k J z U E h U c j B q Z T d 5 c k 9 u M j d k d V Z t c H F x a m g w N 3 V s d 1 p x V k t s a W t z a F Z h V k t G V z N a c 3 F Y U W d 3 R E 5 u V H Z Y Z k c z V 3 J G b V N w Q j k v L 0 Z H R 1 l j a m Y z M S 9 M b H k 5 M z Z j N j J i O T g r S F R w M F N E L y s r S 0 5 T V W x L V W 1 w b 3 F 1 O T J 1 Y X R X c W F m R G d 3 V X B O V G R X T k d 6 Z D A 2 d F F w O W V y V n k r V T d C Z 1 l H Y X Z U b z B Y c n V 1 Z W M w W m N v V T d k K y 9 Y O G V Q S H p l N z U 2 V 2 5 w N n R s e T V i b W R F Q l B Q Z l d V b m 4 3 N m F m U E t S V V p H a G 9 Z T k d 5 W X B x M n R x L 2 Z y M T c 2 W W k 2 c k Y 1 e X c 5 S E p p W G R J K 2 4 1 d F d 2 W F B t K 3 h X Q z c 0 K y 9 0 d k N B Z 0 k r R m V Y T G w x a W U v Z n V Y Y V F u b H Z J a k 1 U R l J K M D Z j Y 0 x w Z j F a M E x G e T d v M n J W c m F 0 Y X N t Z H R 1 Y 2 p h Y l R Z O C s r b W l l W G V q Q 3 d z S m N 6 d G p u T m t M N j V z M m J 0 W D M 3 Z G t W R l J T a y t Q d D V w M E N z U H V L L 1 R x N 1 B v a 0 R P V G R y d j l l Y n Z k Z m l F e k 0 v T 1 R s S l N V S 0 V s N 1 J U b n B i Z V d r T z k 2 U V Y z d E 1 U T X l U a V l t S n l z e k 1 y R 0 d 4 V 0 F a T E d o d 1 l H S m d Z S E J 5 O D F q Q 0 1 k Z k h 4 O G J z d l h y e F k r Q U V Q c 2 l t S i t x U 2 p J W n l V b E t R T 0 h U c m 8 4 O D g v M T l x M W E z W H I x a T I 5 L 1 B M T G t x U X Z 2 L 3 h T V z d k d T F i d n Z 2 b X U r N y t U S m t 5 N 2 I r d V N U V D N U a X h B b n p i e W d w S 1 V r Q k F R R 3 l X Q 3 p t T F F s Z V h w L z B h Q m F M c F l h a 1 l z M W t h Y n A y N 1 p v Y U 5 H a W c r Z l B u b T h 1 e U g 4 c 2 Q 0 N D l J V X R 1 M m J a M 0 t w N n R Y c n l v O F B G e V N s S k N R S U N t c l B 1 Q l l K b V g 5 d l p W M z V h N 1 J 2 b m p 4 W W t s U z V j c V Z G U k 1 U b z R r V E o r Y T Y 3 c 3 l a T T U w T 3 p O b E h u T T B w d H p P a k R S b z A w T z k v L z N z d F c 3 W k 1 B d 2 N P b E N U T m 1 U T k g v d j c r T G w z O V B 2 e n d R N F d H a G 1 y S 2 x D b E 8 y O T I y Y l p 0 V E Z 4 R 0 h 3 Z z Y w Y y t 2 V 0 x Y W H A w a 1 Z Y c m x 6 U l B m Z m N v N 1 M w T k k w Y k 4 4 N D g r R l N 2 W G w x U F B Q R 0 U 2 d G F 0 V z Z q d E Y 0 V E Z Z a k d V Z F F i Z j Q 4 N D R C Z 2 N I M j l 4 T U 1 k U k E w a 2 d m S D U r U n d j S E J W e V d 0 c 2 x n c 0 d 4 S V R F N z h 1 e k Z u V D B O Q l E x Y T F i V j c 2 K 3 Z p N W Q z d 2 9 x U D R N Q X V Y U G d 3 Q U Z 0 M m J K R k 5 w d E 5 R V U Z C V G x k T X B h e k s 1 T 3 p a c z F X b F N o V l Z x b F R K N V V 4 O H o 1 N D k x Y m R 2 W H o z N j Z L T m 1 O N 2 5 u b m 5 2 T z V Y T 2 F O R 2 1 p U l l z V 2 F k V 3 F W V T R W W m o 4 L 1 A 2 Z X J S K 1 B I a j g 5 M U 5 H Q 0 x 4 W E p Y M 1 Q 0 O U 9 X L z V r V X N t N z V Y M E 4 w b C 9 t e l Z y M X R W W n M y Y X R h d D Y 4 Z W F F e l d S Z y 8 v L 3 l 6 e G 8 0 Z H E 2 M W J 0 K 2 J a e l h 2 R m l o V 0 t q N D k z c X N D R m h J U T R u W T B Q Q 2 d w e X V t c V Z r S k N n d l h 2 M 2 1 z K 2 p v c U x N L 0 p 3 L 2 Y x N T k r d l R S e n A w N 2 5 U N 0 h N W G R 6 e F l v V j F i Z H Z Y M 1 h x M U V s Z H U z W T F U N G F H a F l X c F I 0 O G V M d n R Y c l Z v M W M v N 3 M 0 d W J 0 V 1 h U S U k 1 U E R K Q T J q b k 1 6 a V R l V m t M d H Y w a X J 3 R 0 J 3 Z W 5 1 O G x q b 0 1 W a T Z X Z X h X U H J W c V Z N b n F V N m R P a H Z z Z H Z 2 Y W x K U 1 V u Y 2 V Q S D c 5 V j J N O H F p Z n F r N D R w O H U z Y n R 6 T W R Q U C 8 y M H h v N G R x O V R V V k N V b E p l a 2 Y v L 2 p I S F J 2 R m h 3 N G Q w d U h E a H p W K y 9 I Z 3 p k N k d o b 2 R x e F k 0 Z j g v U H p L U k g z U 3 l 4 U k x K a 3 V M W V J n Y U 5 X c V V n b 0 t D T k h i c 1 d B V U d C d W E 1 L 3 F o U m 8 4 e k h G b 3 R G d 2 N I Q i t 1 a W p q e V J s b F c x U l V W R n E y Y k t s b m 5 u b U d h M V p z M F p E a H c 0 d H Q 3 Z F h a R m Z 3 U 1 U 4 O V N Q U G 1 6 U T F K Z D d 5 W D N D R X V M a z R E Q n c 1 V V N r c E t n U S 8 4 M z M 3 N 3 J W c T J i S m 5 y N j l u U G l F d F p a O F V k V j N V T X c z Q 2 F Y e m J u U F c y T k d q V l N S R V N F M 2 5 6 e l R h M W V 2 Z H J w Z n N x U W t C Q j k r d W 1 u d V R i Y U g z d n N N Z F d v V W N O c C t m W H I x O T B 1 Y z N S b i t 2 c n J y e F V h R 3 V v e U t N V F J v M G M x Z V B C Z 0 p T V W x h Y z Z j T 1 d y V n F s V i t m a H F u Z m Y z b C t 4 b 1 d p O F Z 1 R 0 l a Z G t 0 M 3 g y R 0 t 4 M k p V M U 9 J d z k r e m 8 1 M W p V T X c 3 Q k p N b k s r N z V m S F J y Y k h P V C 9 E Y 1 B k N T J k W T F M Q m F M N 1 p k Z G R I a z k 1 M 0 p K e j B y S 3 U r V D U x V T N E T U 5 a S z Z p O U p C d z h l T E 5 C d m g r S k J K a 3 N 1 a 3 k r O T l K T D Y 5 T 2 1 q a m g w N 3 V 1 M G U 3 K 3 Z y c T g 2 Z E 8 y d j Y 5 T 2 x P V i t S Y n Q y N 3 Q x Q 2 p Q S 2 E v W E R 4 M D Z w R G Z l Z U 1 N Y 1 V k b 2 h O V F Z W b 2 F H a C t 2 Z S 8 v N j J B Z 0 F D d F h y M W E w N m R Q V j l 1 M m J U V m l 4 Q W o x N z k 5 Z m l 4 W X Q w d H R 2 d j I x Z V Z U M T Y 5 S 2 l t V F p 1 b W h R c 1 h G c 0 d 2 a 1 R z e V N U b n B h Y k p s T W w 4 W l V Z N X M 1 c l Z 1 O W 0 z c G w x d z d Y b G R X Z m 0 x N W J T d E g 1 b l A 5 T F A z N n Q 5 R G N Z c k g 4 U H A 5 Z l B k V X d q T T J H W V h 4 a X R W b y 9 r V H l 6 U G l s b E 5 k c j c 5 Z X Z u M U F 2 V G 5 Z V U x G N n A 2 O W V w T z V X Y W J O b T N V b 2 t V T F h i b H l S Y T F i d D F a a 1 p L U V N F a E w w d 2 d z d m 1 D Y 1 B Q T G c r U 1 N i e m 1 j b W l s T n Y 5 N 0 5 r S H l z N 3 V 1 Z W V l M D Z 1 d n Z x c k p r e W Z y b 1 l j Z V V u a D R 1 T X N K K 2 Z q N G V Q T j V S R V N F M m V Q S T N R b j B 5 N W N 2 c T A 2 Z E 9 w S 3 l M Z 3 B Z c l Z i V n F G R k R 0 V 3 J W M H Y v K z c v L 2 U 5 Z m N y R E V j b U R 4 N D h X R 3 B 0 N T N K M X B Y M 0 x s a T B h T W 1 T S W V V W X l Q M m R H b z Z P a k Z S V V Z K W n Z O c H V U a 1 p K Z j d N d D F 4 b k E y T m o 0 L 1 A 5 e C 9 i c V Z P b k 5 I S G l 4 R U l O Z 0 Z U U W V X a F h y M T V 0 Z H E y W H N n c l h s U 3 R Y Y X M r Z V B S b y t m T G h x M X F 4 c D d r d W Z Q b j N N N 2 x r R l l F a X l X a X d X O D V K Y n p q U G Z q d W M 1 L 3 k z b z Q r S m F 0 N k F N d y 9 D U l Z M d X c 3 M G V 4 S T V Q R n J H d l h y d H F 3 W V l N N m R 1 e m 8 5 d l V 0 V z d h b 1 h y M T Z k K 3 h D W H h C e G N Y R X U 4 N V p M V W x w Y T F z V k F S L 2 U 3 d l h 2 M 3 F s Y X R X d X J l d m J 2 R 2 p C a 2 p 3 e k J V c D A 0 Z H h j Z k h L e T B 0 V F J V c l Z 0 V F h Y M y t k N z R G M 2 l n a V p o Q 2 Z 5 c 1 d U N 0 Q 3 c m J 2 T 1 Q y Z j U z Z m J S V T I 4 L 2 x o R 0 l i V m t 0 V m x 1 V T Y r M y 9 T T G t x c F B y b H E x U 2 t l U E h s V n F h c W 8 r L y 9 4 e n p a O C 9 Y e l Z y M X R R W F g z e W h Y Y n Q y N W Z t W j J R M G N P R k N H W V p q N 2 U v V G 9 V V F Z 0 M n R S b F B R K 3 N U M H B r c 3 N R N W J v b E l U a z V X U U V D Q X V U d 2 t K R V N i T j I 5 V z l l c l Y z V G J n S F F O d F o y W m 1 5 c 2 Z I U i t 2 V 3 J k T l R U e j J s N k 9 o b 0 0 r L z k r d l Z 6 Y X V z N H B z e E 1 T R W p R a m g w N 3 R H T E Z D c z J a T T B k e j U 4 N V Z X R m l Z d 3 N M Q 3 p O d U x 5 N 3 R 5 M V d p U G l J a F F Z R 0 N n V 1 d n R k J 3 Z m Y 4 Y X h s W k d T a 0 l p T W p O V y 9 l U E N V b U p t c j A 2 T k g 1 K 3 F 6 T X p N d 0 M z V F B a d U h G a j F h c F Z T e T F h d E h C N X p k M D k 3 W V d a Z 3 N Q a D h 1 W E x r c k x P W H I z d 3 d n d D Y 2 c W 1 u Z E 8 r O T l 5 b 3 F L c 3 I 4 b z F x L 2 Z y M 1 d y R m x 6 e D V G R D N Z b U p p W E Z V U X E y U 3 J D R W h J W m F i T j I 5 Y V U x T l R y V F Z x M U x D b X B h V l p N e k l 5 c k p V c l Y 3 W m 1 a R 1 J Z S z F X c T V Q a l h r c G 1 a Y W J Y W m J G W m Z Y M S t y e l d a e m V t e T M y N j B W S 2 x T d z J 1 M T J 5 e S 8 v V 3 U x M n U 5 W E h 4 O G Z w c 1 d F W W p z Z V d i S S t k L 3 J W Y X J W Y k R N S 3 l H W V Z p d F Z x c 2 w y M l B y T D R X b V Z k S j A 1 V k Z 3 R 2 9 a e H c y S 3 g 3 R E F N N D V q T l p s d D A r U E R o T T Q 3 Z U g v Q X N a T E w 0 Z G V 6 W V V U T m 1 6 T k R Q U C 8 v c 2 J y K z B m U G x 5 O H h h a D d O T F Q w d 3 M 5 T m R M K y 9 m d G R w a 0 d T c 3 E 2 M C s v c j Z 5 c 2 Z I U j d 0 M j d k T H Z m d m M 3 S F Q 5 K z N M e m k 1 T G d I K 3 J I S E h s T j B k T F M 2 Z E 9 t a T Z P a G 8 v Z k 9 m L 3 l 6 V W Z o U U d t W V N u e V p u S n B r M m J X c E 9 T a 3 F 6 c D Z l b l d X c l Z x V 2 R M U z B x e F Z x b F N 4 c H F l b k 8 y V 3 l Z c 1 d L M X B 5 W k 5 B e k Q 0 d V B q N D J N W W h z V 1 J T W n Z O W m 5 X W H l l e V o 4 d k h 4 c 2 R q d G R o L 0 R N Q 3 l P W l R s e T Z Q U W V T U m F M e F d L d W I 3 Z m J J e X d X U z E 0 R l N v c W t M d 3 p E a U x G W U x K c 0 9 I a n o 0 a l N R M W I 5 N z h 6 d l B N W l Z N U z l V b E h I Y T F W c T F i e T g v U F R J N D g 4 b 2 d F R E J r a k t 1 Z 2 Z Z M z k v Z j V T c W x v d 0 h r N E x n U D J E R k k 0 b z B i T j N U e D R r W H Q z c j A 3 M T Z t N U N x S 2 s 2 N U 5 r c 2 1 T O T l 0 c H I 2 d E d q a D B z N 0 p E N C t Y b j M 2 O U 5 I L y 9 N L y 9 P T j M y c 1 c z Y k 5 s V 3 Z Y b D B Q U H Z p Z 0 F n T U R G U k F R b 0 5 E U V V L M W Z 2 M T U 5 K 3 Z U U j J i T m 5 k Z T d j T 1 R O N 3 g 0 N G Q w N U l s U z N U e T V F a 2 x K a W J x e V N l Z j F F Y 2 Z m Y V N n b 0 N E T m 5 U d F h V V k Z S a W 9 5 T V Z F c E t p b X J W c X F W c T F h c n B y Y m Z l Y 3 B v Z X N 6 d 3 B W N D E y Z C 9 k W W R P c l V 5 V z F Y a j V T V U Z I M z Y 2 Y W Z t O D V N b l R 5 b z J O b F k 3 Z H V 4 d 3 U r M k V o Q V F 0 W D c 3 Y 2 5 I O D F N V E h 4 a n Z N R z U x U 3 R X a l d Y e G 5 o Z T k 3 U T d G S F l l M m x x M W F w b W p t Y l p w M D h a b H l x W m J 0 M j R W Z V B U S U h P e V M 3 T m w 3 R z V 3 L 2 Y v N X V 0 b G V p Z 2 9 P R D M 3 S l l M R T Z W V W N N d 3 J s Z 3 N s a D J T V m x 1 d D F t M 2 Z m Z m R k a V E v N m h i d E N K b 3 R K a l J v M U Z C b 2 F x b E 9 u V H J t O E Z o c 2 J L e j g v U D d l R E w z W H U z R m 1 U S j A v V 2 x D b F Q 5 Q i 8 v O F I v c T N y M j d R a 0 p D d E h m d l h 2 b j U r Z W 5 O T j k 5 M C s z b F h y b H p S a m g w N 3 p Q d E t z M H R P V G p i T D l j d V h M K 3 Z Q Z i 8 2 e j J Y V X p J e V B E U E 9 C S F J F U 2 9 m L y 8 r T 2 5 I a W h C N S 8 v U E U 4 N X d F d l J t U V N u c 1 l 1 e W Y 3 R E R 6 K 1 l D e T V l d k Z o N m U x T U F 3 Y 0 h C e l N V N U 5 a Q U 1 3 M G l 5 V 0 N 5 Z j I r M z J k U m t a R 2 V 0 K y t P R 0 g y M 2 Y 3 T 1 N W V m 4 5 e T V j N m V z V n F 2 Y X R X d W 5 Z Y 0 9 H Y W R p d 1 l a b z Z k Y X A r O D V 2 Z j Z D O S 8 r W X N r N m Z Y W F g x Z j c 5 d T M x O U 5 O U F M 4 b z Z h V 2 1 6 M l R S e T V F Z 2 R Q b n p Z Y W R 1 O W V 2 W F N q Q m t 6 Z F B 6 N G N R M G R P d F R s c 3 o y O V B r a 2 1 T N D d q L y 9 D c H A 1 N X l l U z B v S 0 V o R G h 3 N 1 Z r Q 0 Z E d E d q U k l y T X J l M 1 I w d E R w M j d D a G Z Y M T g x Y k 5 o U W t q U m 8 w Q 0 Q x N j l k U D d k d T M x N n h a c z l T L 2 Y z L 3 p H T n l v V V N O M T d O a F J Y M z c 1 c F J v M G F L Q 0 R C d y 9 x N E 1 H R F d y b H l w W V l Q S D I 2 Z W R F c E x T O U 8 r Z m Z 1 M G N P S E N j d H R n b D h w W m 8 5 M m R H e m R 1 T 0 x h V X J S O E F B Q W l p U 1 V S Q l Z C V 2 1 E a m x I S T U 0 N W M y Y X U y M 0 F N Z W x T L 2 Z u M X o y Y W x U c D B w c z R J M k N 6 a 0 9 i b T V 3 a k 5 w Z H d W M U d Q W l J q R 0 J V b m J M Q m J M a X B p W W 1 O M 0 t P b m l V R 2 N 5 U j Z Y M D h O W k 1 6 W n N 4 d 3 U 3 e F p z M l p h c 1 d L R j I 5 N U h r e W R Q M X M y Y k 4 3 V j c 5 M j V 6 T k 9 T Y 3 I y L 2 J 0 a z M x N n R W V H M y Y k 5 K R 1 Z k b l g v e n p U Z l Z 2 b j E 3 b D N z L 3 B h d 0 t v c U 0 3 W G M r Z V B a M j Z K e D Q 0 Y 0 1 D O D Z s U 3 p a a z A x Y j k 1 Y 1 V W R l J p b 3 F L S 3 Z n W G h z b F R N M W x V S 0 N l O V R x S 2 t I W V p o c k x s N j l l c k c 4 K 2 Z Q c H h U M 0 J 4 W k h m V E p u b V p t U W t L Q n Q y N 2 F w U j Q 4 Z X V u S G p o b j c 2 N l N l Z E 9 I S E N h U U R q d U x n N E J R W U c 2 c E Z I S H R F N z c 3 e G p 6 a m d n U 2 Q y N m R k T k h I M z J r d G 0 z Y k 9 u V j d k c U E r V 2 F 4 S 1 B K T 0 Z k Z U h D Q m M y Z l A x L 3 o 1 O C 9 Q d F h 0 L z U 4 N m R k Z n o 0 Y 2 I z M j J t d G F 1 S E N o L 1 A z O U Z S T V R v e k Z q e G 1 q R G h n M 2 1 i Q n l O R 2 p Y U 3 E 2 K y t x d D Y 5 Z T Z 0 c D A 2 W k 9 N e T M 0 K y 9 2 c m l T Z W U w S X d a T T d S c T F T c E p 2 M D c 1 Z H Z y M G F h Y 2 N o W V d G d W I y b G 9 6 d 3 A 5 N D M y d 3 J o N T g 2 W U N B Z 0 x r N i t z c n U 5 M n V U W n M y N m Q 1 N z c z V X F B R G R 0 M n B S b m d W W V V D a k 1 Q Y l p z M m J a U 2 F t c X J 0 M j d m c j l 1 M 2 J l d n Z 0 d D R 2 M E h 0 T X l a c E h k Y n Y v M z k 5 O S 9 2 M G R a O T U r V 1 d j e V I 2 V F c 4 T n B Q d U d 1 e n A 2 Z W 4 2 N G 9 z d k 5 I Z n V Y U F h z M m R N O D B l b m o 0 N k 5 i d D I 2 W m p h R m R 1 M 2 F a V i t t d l g 3 K 3 V V Y U 5 H S 1 N V b F J l U E d q W F A 3 V 1 Y 5 O T l a V z V y W n d W a n B V c l Y 2 c H I x N j Y 2 Y 2 V P R 1 p z M m F w Y 3 V Y T D J 2 W X N H R j Y 1 W l Z Y T k h i c 1 d L Z j d N N U V 2 W H B 2 S m d x S 2 M 5 Q X A 3 N 1 h a N z k 0 e U 1 q T 2 d m Z n Z n a H Z i U j M 1 a z d 5 V T U v T X J u c j E 2 d H E 4 Z W J O V 3 J s e X B I a j E 2 S 0 R N e l U y K y s r Y V l x V l B p M U 9 0 K 2 t T U k 5 G U j B l N 1 h K R z h j T 0 d D M 2 5 y c k x i V n Y z M T Z u V D U v V 0 s 2 K z h v c G R m Z m x t d F c 3 Z W 1 Q b G 0 4 d k N x V G t q U n Q y a l N O S G o x Y T l l c l Z V M 0 p 5 c 3 Z 6 O S 9 Y W G x 5 a F Z K e n N m e X l N a E l u V D k v W H Q 5 L y 8 3 M E N B Z 0 p V c l Z v M S 9 l W T N 2 M U Z V V k p U b X p a c 2 5 T V H B 6 N W 9 3 K y 9 m U l Q x Y T V k V z J m U G 5 0 V z M z M z V i N 0 8 y a n N x c m N O O X J 0 Z H J 2 V D N M M E 9 H U m 0 1 O S t Z T E R 3 O D M 1 d 2 0 y V 3 E y N j c 3 N z d u S 1 p l M m J O b m o v Y n Q y N m Z Y W D M 4 O T M v d n h m L y 8 z Z j I 2 N 2 V W Y X F W T W 5 0 L 2 t s W k Z k T 0 N 6 a 0 4 3 N 0 5 n e E 5 X c l V T R W V Q S H R X b 1 V h U F V 1 S E Z q T l c 3 Y 1 d G T 2 1 U Q 2 4 w Z m F W b F Z V e E 1 6 S H V s d l E 4 b G h U a 3 l 2 W U 9 u W n R M Z D N O b U 9 j c 3 Z k U E 5 y U F A v K z h M b C s r c k M r L y 9 G S y 8 v L z N 2 T l d i T U d L Z l J s T H Q z N z Y 3 b m 4 z L 2 V y S W p X c l Z 0 W G p 6 N z Z x R T Z k T 3 F V Q k F 3 Y m 9 E M y 8 0 Z z J i U G 5 t M W V U Z C s r Z m J 1 b V R w M n F 5 c F V y S 3 l N a l E 4 b k p 5 W m 8 r Z m J y T G Z 1 N 2 V 2 V n R Y c j E 2 V n p X Y l R p e S s r c V B E d 2 N F M m N P R k Z X c T F X L y 9 l M X Z O V z d j T 0 E w Z V B G a m R 1 M 2 N 2 M H Q r b k x Q U F V U Q l l I e W t u U E Z 4 T V R z N j Y w U H J z N D Z w T X B L U 2 0 2 Z m Z 1 M m Z I M T l K V 1 h k Z X J s b n p 4 N 3 Q z N z l m V m F 0 V 1 Z Z Y 0 9 I V F I 5 K 2 5 R Z E 9 I Q k F B d 1 l N T U F m N H l 0 b G d Y N 3 A w c V Q 3 K y t H T U 5 H V E p F e n o 3 N 3 J P e D J 1 e l p 1 M 0 t q S m t 5 Z E x r d W J O b T Z m N z d y d l A 2 V D N V S j R 0 R 2 F X Y X l z T j U 3 N 3 o z N S s v d E x r d D U 0 N H c y e n Q w W E x s a T J k Y m c y e F d x M 2 1 1 Q T V 6 N X N 4 U l N F a U l a c z Z j c V Q v K z h Z K z Z l Z k 9 t W G 4 v O W R S M D R j R U F 2 d i 9 5 e W V 2 W H F w Y S s v L 2 x v V E p r e F F 3 N F l O T l d I Q 0 J I T W c y Z X Z Y c j V 2 b G F Q W X l s T E s x R E d u Z X Z M b l J 2 S G x 6 b z Z D R 0 R 4 O X V Q d j d y W C 8 v c W R w M 0 l 5 T W c 3 Y n N k b X N 4 a z J t O D F s Z V V w S 2 l u S D Q 4 T 0 V D N z F k c D Z 0 e T V j N z Z X N W N Y e C 8 x S G F 1 U 2 h O a G M x a 2 F i T F p i T W J B Z 1 F Q T j U r U E d q V F B X c j E 5 d m p C c z N 6 d G k 3 Z D Y 4 e G Z Q a H d J e T R 1 e m 5 q O T l k Z E x j U z h M a D B 4 N m J p W X Z Y T G h n M 0 x o e G 8 w R H Z z Z G x z e H E 1 Z H U x e V d w N l d s R 1 d m U G 5 q V k 9 u a n h w L 1 B U V F Q w W n F h c X J M T 3 A 5 O T l w b G h z O W 1 N Y y t m T 0 d k Z X V Y V E 1 1 W G J y a 3 N r N U N R b 0 x i T X I w b 2 t V b l B 6 V 1 J l S 0 N m T E 5 r K 3 R U M 2 J z M k 5 G b z F h c V Z N W F B t V E d Q c j F x M U d p e F l 0 a k w 1 O S t 4 c n I x c T B 6 M H R M U 0 R N T X d q T V R F U k d Q d T N M b E c 3 O T Y 5 M 1 c 0 N 0 t p c k t P S G J z b U h I M T Z s V 1 g x e k l 6 T T Q w a l I 0 N 2 N j Z j h L Z 3 Z w a z B m Q 1 V j a k l s S m N W S V N F Z 3 d i d C s r b m V k N k o w N m N N S T R k T z J Z Y 0 9 I R E F 1 S G 5 6 c H Z I T k 4 5 O F l T N W N 1 T l c 3 Z H V 1 V z B Y b E p T a 3 J G a H d 3 Y W 5 2 S j g 3 Z D g 1 O G Z P S E N C Y W Q v M 2 E x V E d q d 2 h r M T Q 5 N z B w Q j U y b E g 4 Z k t F T 1 F 4 T G 1 6 Z G 0 w b H Z t e U N 3 T U 1 1 b W R t U 3 p M e U t S M 1 p w S n l z b X p 6 b G t 3 b U p T W G x P d j J W M 1 c 0 d j B L e E Z u b 3 h N Z W s 4 b X l 3 d F B 5 R 1 M 1 N 3 g 0 U G x I Z k 1 r U W t B Z W F P Y 2 h D Z k l L M k 5 s c G N F T 3 d E M G E 3 V U E 1 e G h 5 W k F K Q T N 5 a 2 t B U U d u a n R C e F F q a m 5 t e U x 4 M D Z a S n E x S 2 l o Z 3 d j U G 1 u T z N E a D g r W E J z M 2 J s U k t T b 2 8 1 U j J a N G V E Z 1 Z V U U R s Q 3 V V a 0 F L Q z B j Y V V k S 0 1 l W U l 4 T U E 4 a 1 k 1 Q 1 F B b 2 J W e H B C d 0 F B Q U F E Q V E z R 2 x I U U J 6 W k F M Q U h W Q k 9 B Z 0 J L Q z Q x M k F G c T N i c D N x M T Y 4 d l N i c D Q 4 Y U l r Y W N H Q 0 J h c F h y N T Y 1 e n Z u e j U w d G w z d 0 R B R T F C T 0 F n Q k t D O T N q Q V p n V l V V b G 1 C V F I 3 U l R U b k 9 n Q l E z b E J P Q W d C S 0 M 0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E Z J M T J B Q U F B Q U F B O F Z J W F M z b 0 d p R U J J U 1 V 0 c T d B R G d o a y 9 B M F p C S 2 V o a 3 p D M D V C S m V C b 3 l D U W V 2 d n R K d U d N Y S s w d D R I d U R o U z J q d F F t c 2 l r U n l L V D h E U m t F c D Z H V E 1 M V G t F b D R t b k t k U 1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1 C T C 9 I O T V Z S 0 p p d D N k e E l 3 Q U F B Q U J K U l U 1 R X J r S m d n Z z 0 9 I i w K C S J U a G V t Z S I g O i A i I i w K C S J U e X B l I i A 6 I C J m b G 9 3 I i w K C S J W Z X J z a W 9 u I i A 6 I C I x M C I K f Q o = " / > < / e x t o b j > < / e x t o b j s > < / s : c u s t o m D a t a > 
</file>

<file path=customXml/itemProps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5.xml><?xml version="1.0" encoding="utf-8"?>
<ds:datastoreItem xmlns:ds="http://schemas.openxmlformats.org/officeDocument/2006/customXml" ds:itemID="{2BCD0893-9A45-4819-AEE9-2CEC413A83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WPS 演示</Application>
  <PresentationFormat>宽屏</PresentationFormat>
  <Paragraphs>158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Calibri</vt:lpstr>
      <vt:lpstr>微软雅黑</vt:lpstr>
      <vt:lpstr>Arial Unicode MS</vt:lpstr>
      <vt:lpstr>等线</vt:lpstr>
      <vt:lpstr>WPS</vt:lpstr>
      <vt:lpstr>F题 基于声传播的智能定位系统</vt:lpstr>
      <vt:lpstr>目录</vt:lpstr>
      <vt:lpstr>题目介绍</vt:lpstr>
      <vt:lpstr>基本思路：基础部分</vt:lpstr>
      <vt:lpstr>基本思路：基础部分</vt:lpstr>
      <vt:lpstr>基本思路：发挥部分</vt:lpstr>
      <vt:lpstr>硬件部分：扫频信号发生（AD9833）</vt:lpstr>
      <vt:lpstr>硬件部分：敲击边沿转换</vt:lpstr>
      <vt:lpstr>PowerPoint 演示文稿</vt:lpstr>
      <vt:lpstr>硬件部分：扫频信号接收</vt:lpstr>
      <vt:lpstr>硬件部分：整体电路</vt:lpstr>
      <vt:lpstr>软件部分：DDS控制</vt:lpstr>
      <vt:lpstr>软件部分：上升沿获取与中断设计</vt:lpstr>
      <vt:lpstr>软件部分：串口通信</vt:lpstr>
      <vt:lpstr>软件部分：TDOA算法</vt:lpstr>
      <vt:lpstr>软件部分：TDOA算法</vt:lpstr>
      <vt:lpstr>软件部分：TDOA算法</vt:lpstr>
      <vt:lpstr>总结与建议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F题 基于声传播的智能定位系统</dc:title>
  <dc:creator>谢卓然</dc:creator>
  <cp:lastModifiedBy>xzr</cp:lastModifiedBy>
  <cp:revision>10</cp:revision>
  <dcterms:created xsi:type="dcterms:W3CDTF">2023-09-29T13:13:00Z</dcterms:created>
  <dcterms:modified xsi:type="dcterms:W3CDTF">2023-10-09T11:47:30Z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B963B783EDB5452FADCA4DF7C993BB3A_12</vt:lpwstr>
  </property>
  <property fmtid="{D5CDD505-2E9C-101B-9397-08002B2CF9AE}" pid="3" name="KSOProductBuildVer">
    <vt:lpwstr>2052-12.1.0.15374</vt:lpwstr>
  </property>
</Properties>
</file>