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8" r:id="rId6"/>
    <p:sldId id="261" r:id="rId7"/>
    <p:sldId id="299" r:id="rId8"/>
    <p:sldId id="302" r:id="rId9"/>
    <p:sldId id="306" r:id="rId10"/>
    <p:sldId id="307" r:id="rId11"/>
    <p:sldId id="308" r:id="rId12"/>
    <p:sldId id="309" r:id="rId13"/>
    <p:sldId id="310" r:id="rId14"/>
    <p:sldId id="313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292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E50564F-E098-4FAB-A1D5-61B885E684A6}">
          <p14:sldIdLst>
            <p14:sldId id="256"/>
            <p14:sldId id="298"/>
            <p14:sldId id="261"/>
            <p14:sldId id="299"/>
            <p14:sldId id="302"/>
            <p14:sldId id="306"/>
            <p14:sldId id="307"/>
            <p14:sldId id="308"/>
            <p14:sldId id="309"/>
            <p14:sldId id="310"/>
            <p14:sldId id="313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accent1">
                  <a:lumMod val="50000"/>
                </a:schemeClr>
              </a:solidFill>
            </a:rPr>
            <a:t>5.1</a:t>
          </a:r>
          <a:r>
            <a:rPr lang="es-ES" noProof="0" dirty="0"/>
            <a:t> </a:t>
          </a:r>
          <a:r>
            <a:rPr lang="es-MX" noProof="0" dirty="0">
              <a:solidFill>
                <a:schemeClr val="tx1">
                  <a:alpha val="60000"/>
                </a:schemeClr>
              </a:solidFill>
            </a:rPr>
            <a:t>Concepto de Electroquímica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C99EBBB1-E916-471C-83C9-ABE85B42AC26}" type="sib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F05611F0-8256-4954-B6CB-ED6B4F2DD397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accent1">
                  <a:lumMod val="50000"/>
                </a:schemeClr>
              </a:solidFill>
            </a:rPr>
            <a:t>5.2 </a:t>
          </a:r>
          <a:r>
            <a:rPr lang="es-MX" b="0" i="0" noProof="0" dirty="0">
              <a:solidFill>
                <a:schemeClr val="tx1">
                  <a:alpha val="60000"/>
                </a:schemeClr>
              </a:solidFill>
            </a:rPr>
            <a:t>Concepto de: Ionización, Disociación, Electrolito y no Electrolito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accent1">
                  <a:lumMod val="50000"/>
                </a:schemeClr>
              </a:solidFill>
            </a:rPr>
            <a:t>5.3 </a:t>
          </a:r>
          <a:r>
            <a:rPr lang="es-MX" noProof="0" dirty="0">
              <a:solidFill>
                <a:schemeClr val="tx1">
                  <a:alpha val="60000"/>
                </a:schemeClr>
              </a:solidFill>
            </a:rPr>
            <a:t>Unidades eléctricas (Faraday, Coulomb, Ampere, y Equivalente electroquímico)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accent1">
                  <a:lumMod val="50000"/>
                </a:schemeClr>
              </a:solidFill>
            </a:rPr>
            <a:t>5.4 </a:t>
          </a:r>
          <a:r>
            <a:rPr lang="es-MX" b="0" i="0" noProof="0" dirty="0">
              <a:solidFill>
                <a:schemeClr val="tx1">
                  <a:alpha val="60000"/>
                </a:schemeClr>
              </a:solidFill>
            </a:rPr>
            <a:t>Celda y Proceso electrolítico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804F27C-9BA9-4D07-AB02-74BE7DFA2C0E}" type="sib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C2F8C7F7-44C4-414A-BCCD-56E91DD0A777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accent1">
                  <a:lumMod val="50000"/>
                </a:schemeClr>
              </a:solidFill>
            </a:rPr>
            <a:t>5.5 </a:t>
          </a:r>
          <a:r>
            <a:rPr lang="es-MX" noProof="0" dirty="0">
              <a:solidFill>
                <a:schemeClr val="tx1">
                  <a:alpha val="60000"/>
                </a:schemeClr>
              </a:solidFill>
            </a:rPr>
            <a:t>Leyes de electrólisis (Leyes de Faraday) y sus aplicaciones en la industria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4E39967D-43EF-4F15-814A-2F491D900D43}" type="sib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5B92C9D7-6362-48AB-89FE-5C8DF1BF102C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MX" noProof="0" dirty="0">
              <a:solidFill>
                <a:srgbClr val="002060">
                  <a:alpha val="60000"/>
                </a:srgbClr>
              </a:solidFill>
            </a:rPr>
            <a:t>5.6 </a:t>
          </a:r>
          <a:r>
            <a:rPr lang="es-MX" noProof="0" dirty="0">
              <a:solidFill>
                <a:schemeClr val="tx1">
                  <a:alpha val="60000"/>
                </a:schemeClr>
              </a:solidFill>
            </a:rPr>
            <a:t>Celda Galvánica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47D25D47-64F5-4482-A188-8D0227EC2993}" type="parTrans" cxnId="{17FC3A22-8205-4CC0-B37D-EF3CDA5B17ED}">
      <dgm:prSet/>
      <dgm:spPr/>
      <dgm:t>
        <a:bodyPr/>
        <a:lstStyle/>
        <a:p>
          <a:endParaRPr lang="es-MX"/>
        </a:p>
      </dgm:t>
    </dgm:pt>
    <dgm:pt modelId="{CC4EB616-9932-43E2-B9E1-6B3017B87C07}" type="sibTrans" cxnId="{17FC3A22-8205-4CC0-B37D-EF3CDA5B17ED}">
      <dgm:prSet/>
      <dgm:spPr/>
      <dgm:t>
        <a:bodyPr/>
        <a:lstStyle/>
        <a:p>
          <a:endParaRPr lang="es-MX"/>
        </a:p>
      </dgm:t>
    </dgm:pt>
    <dgm:pt modelId="{A18824DC-09FC-4ED7-9C46-026545D9EB2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MX" b="1" noProof="0" dirty="0">
              <a:solidFill>
                <a:srgbClr val="002060">
                  <a:alpha val="60000"/>
                </a:srgbClr>
              </a:solidFill>
            </a:rPr>
            <a:t>5.7</a:t>
          </a:r>
          <a:r>
            <a:rPr lang="es-MX" noProof="0" dirty="0">
              <a:solidFill>
                <a:schemeClr val="tx1">
                  <a:alpha val="60000"/>
                </a:schemeClr>
              </a:solidFill>
            </a:rPr>
            <a:t> Procesos electroquímicos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2C55939C-F8E8-4D5C-8C8B-CFADB67A0DF2}" type="parTrans" cxnId="{AB8A0D73-25B2-41B9-A88C-F8D7CDBD9A48}">
      <dgm:prSet/>
      <dgm:spPr/>
      <dgm:t>
        <a:bodyPr/>
        <a:lstStyle/>
        <a:p>
          <a:endParaRPr lang="es-MX"/>
        </a:p>
      </dgm:t>
    </dgm:pt>
    <dgm:pt modelId="{753A5575-C03F-4D25-89C9-2DBD06DE45B0}" type="sibTrans" cxnId="{AB8A0D73-25B2-41B9-A88C-F8D7CDBD9A48}">
      <dgm:prSet/>
      <dgm:spPr/>
      <dgm:t>
        <a:bodyPr/>
        <a:lstStyle/>
        <a:p>
          <a:endParaRPr lang="es-MX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7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7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7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7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7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7" custLinFactNeighborX="-2848">
        <dgm:presLayoutVars>
          <dgm:chMax val="0"/>
          <dgm:chPref val="0"/>
        </dgm:presLayoutVars>
      </dgm:prSet>
      <dgm:spPr/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7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7"/>
      <dgm:spPr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7" custLinFactNeighborX="-2848">
        <dgm:presLayoutVars>
          <dgm:chMax val="0"/>
          <dgm:chPref val="0"/>
        </dgm:presLayoutVars>
      </dgm:prSet>
      <dgm:spPr/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7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7"/>
      <dgm:spPr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7" custLinFactNeighborX="-2848">
        <dgm:presLayoutVars>
          <dgm:chMax val="0"/>
          <dgm:chPref val="0"/>
        </dgm:presLayoutVars>
      </dgm:prSet>
      <dgm:spPr/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7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169F0BE-38ED-4AA0-BD0F-6AEA778C8DB9}" type="pres">
      <dgm:prSet presAssocID="{C2F8C7F7-44C4-414A-BCCD-56E91DD0A777}" presName="iconRect" presStyleLbl="node1" presStyleIdx="4" presStyleCnt="7"/>
      <dgm:spPr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7" custLinFactNeighborX="-3204">
        <dgm:presLayoutVars>
          <dgm:chMax val="0"/>
          <dgm:chPref val="0"/>
        </dgm:presLayoutVars>
      </dgm:prSet>
      <dgm:spPr/>
    </dgm:pt>
    <dgm:pt modelId="{C1A19F28-B31B-4E4B-B4F2-DFADBB778DBE}" type="pres">
      <dgm:prSet presAssocID="{4E39967D-43EF-4F15-814A-2F491D900D43}" presName="sibTrans" presStyleCnt="0"/>
      <dgm:spPr/>
    </dgm:pt>
    <dgm:pt modelId="{C9A414E4-8AD9-413F-8B31-6AFA9E0C0D13}" type="pres">
      <dgm:prSet presAssocID="{5B92C9D7-6362-48AB-89FE-5C8DF1BF102C}" presName="compNode" presStyleCnt="0"/>
      <dgm:spPr/>
    </dgm:pt>
    <dgm:pt modelId="{219BBEF2-3E3E-4008-8075-B6D5FC7D7D14}" type="pres">
      <dgm:prSet presAssocID="{5B92C9D7-6362-48AB-89FE-5C8DF1BF102C}" presName="bgRect" presStyleLbl="bgShp" presStyleIdx="5" presStyleCnt="7"/>
      <dgm:spPr/>
    </dgm:pt>
    <dgm:pt modelId="{4E76B766-32CC-44FC-B19D-5845B0C89A28}" type="pres">
      <dgm:prSet presAssocID="{5B92C9D7-6362-48AB-89FE-5C8DF1BF102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ces encendidas con relleno sólido"/>
        </a:ext>
      </dgm:extLst>
    </dgm:pt>
    <dgm:pt modelId="{E4B815AE-0383-4C31-9EAB-C06A5E40DDB5}" type="pres">
      <dgm:prSet presAssocID="{5B92C9D7-6362-48AB-89FE-5C8DF1BF102C}" presName="spaceRect" presStyleCnt="0"/>
      <dgm:spPr/>
    </dgm:pt>
    <dgm:pt modelId="{0B5EEA5F-FA98-4FED-8D10-E49DA84F0F1A}" type="pres">
      <dgm:prSet presAssocID="{5B92C9D7-6362-48AB-89FE-5C8DF1BF102C}" presName="parTx" presStyleLbl="revTx" presStyleIdx="5" presStyleCnt="7">
        <dgm:presLayoutVars>
          <dgm:chMax val="0"/>
          <dgm:chPref val="0"/>
        </dgm:presLayoutVars>
      </dgm:prSet>
      <dgm:spPr/>
    </dgm:pt>
    <dgm:pt modelId="{86753482-AF42-4A7D-AC14-FE9257BA88E3}" type="pres">
      <dgm:prSet presAssocID="{CC4EB616-9932-43E2-B9E1-6B3017B87C07}" presName="sibTrans" presStyleCnt="0"/>
      <dgm:spPr/>
    </dgm:pt>
    <dgm:pt modelId="{ADB86147-F531-4F15-B064-245FE863BA62}" type="pres">
      <dgm:prSet presAssocID="{A18824DC-09FC-4ED7-9C46-026545D9EB2F}" presName="compNode" presStyleCnt="0"/>
      <dgm:spPr/>
    </dgm:pt>
    <dgm:pt modelId="{4641BE58-8C34-494C-A73A-E14A39F6839D}" type="pres">
      <dgm:prSet presAssocID="{A18824DC-09FC-4ED7-9C46-026545D9EB2F}" presName="bgRect" presStyleLbl="bgShp" presStyleIdx="6" presStyleCnt="7"/>
      <dgm:spPr/>
    </dgm:pt>
    <dgm:pt modelId="{CE3A28DA-5D0D-474E-BE51-11515BE6D9BD}" type="pres">
      <dgm:prSet presAssocID="{A18824DC-09FC-4ED7-9C46-026545D9EB2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ería con relleno sólido"/>
        </a:ext>
      </dgm:extLst>
    </dgm:pt>
    <dgm:pt modelId="{94D27B2D-F57D-4E18-A65F-99684FEB0AA3}" type="pres">
      <dgm:prSet presAssocID="{A18824DC-09FC-4ED7-9C46-026545D9EB2F}" presName="spaceRect" presStyleCnt="0"/>
      <dgm:spPr/>
    </dgm:pt>
    <dgm:pt modelId="{CBA492EE-17AA-4D65-83C4-7A309DC5B5CB}" type="pres">
      <dgm:prSet presAssocID="{A18824DC-09FC-4ED7-9C46-026545D9EB2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7FC3A22-8205-4CC0-B37D-EF3CDA5B17ED}" srcId="{D0F07F19-1F50-4B42-A7A0-278DF9D25BB1}" destId="{5B92C9D7-6362-48AB-89FE-5C8DF1BF102C}" srcOrd="5" destOrd="0" parTransId="{47D25D47-64F5-4482-A188-8D0227EC2993}" sibTransId="{CC4EB616-9932-43E2-B9E1-6B3017B87C07}"/>
    <dgm:cxn modelId="{FAEA9C64-F0D3-4558-9A35-23F0581DC7BF}" type="presOf" srcId="{140952D0-0E1D-4F48-9F16-53581487CFA0}" destId="{B05634FC-081B-4BC5-BE4E-70E96448CBC7}" srcOrd="0" destOrd="0" presId="urn:microsoft.com/office/officeart/2018/2/layout/IconVerticalSolidList"/>
    <dgm:cxn modelId="{E901F845-631E-42AD-82B2-653DA40B389B}" type="presOf" srcId="{C2F8C7F7-44C4-414A-BCCD-56E91DD0A777}" destId="{EB0F5FA3-DAEB-4780-B272-E569966A52CF}" srcOrd="0" destOrd="0" presId="urn:microsoft.com/office/officeart/2018/2/layout/IconVerticalSolidList"/>
    <dgm:cxn modelId="{C14C7C4E-9B64-4116-9F7E-BF528D6B62CD}" type="presOf" srcId="{5B92C9D7-6362-48AB-89FE-5C8DF1BF102C}" destId="{0B5EEA5F-FA98-4FED-8D10-E49DA84F0F1A}" srcOrd="0" destOrd="0" presId="urn:microsoft.com/office/officeart/2018/2/layout/IconVerticalSolidList"/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AB8A0D73-25B2-41B9-A88C-F8D7CDBD9A48}" srcId="{D0F07F19-1F50-4B42-A7A0-278DF9D25BB1}" destId="{A18824DC-09FC-4ED7-9C46-026545D9EB2F}" srcOrd="6" destOrd="0" parTransId="{2C55939C-F8E8-4D5C-8C8B-CFADB67A0DF2}" sibTransId="{753A5575-C03F-4D25-89C9-2DBD06DE45B0}"/>
    <dgm:cxn modelId="{09B52955-21F8-4660-80B5-8AC2F661638E}" type="presOf" srcId="{22625139-F93A-4F3F-A7AA-4923A01AEDF3}" destId="{5A5E0268-7557-41F6-A6CC-892DF11AAC18}" srcOrd="0" destOrd="0" presId="urn:microsoft.com/office/officeart/2018/2/layout/IconVerticalSolidLis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04FF00F1-F897-48C0-8B92-1C9DE3A030F4}" type="presOf" srcId="{A18824DC-09FC-4ED7-9C46-026545D9EB2F}" destId="{CBA492EE-17AA-4D65-83C4-7A309DC5B5CB}" srcOrd="0" destOrd="0" presId="urn:microsoft.com/office/officeart/2018/2/layout/IconVerticalSolidList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  <dgm:cxn modelId="{BCFD135B-FCED-466E-9159-B02BFE9D4001}" type="presParOf" srcId="{539F0B2D-763D-4639-B4AA-CC4EE0B8029F}" destId="{7016EE3B-7F4A-42C5-A09F-919C1401C4BC}" srcOrd="3" destOrd="0" presId="urn:microsoft.com/office/officeart/2018/2/layout/IconVerticalSolidList"/>
    <dgm:cxn modelId="{58EF4718-ACD6-43F8-805B-D62F90D9A920}" type="presParOf" srcId="{539F0B2D-763D-4639-B4AA-CC4EE0B8029F}" destId="{815AA52A-6D18-4177-AE6D-E0559FAFDE78}" srcOrd="4" destOrd="0" presId="urn:microsoft.com/office/officeart/2018/2/layout/IconVerticalSolidList"/>
    <dgm:cxn modelId="{D1615F48-ADED-4C2B-BB8A-59749B8AE730}" type="presParOf" srcId="{815AA52A-6D18-4177-AE6D-E0559FAFDE78}" destId="{A8176E5D-B119-4234-91AB-EFE9C2CF80B7}" srcOrd="0" destOrd="0" presId="urn:microsoft.com/office/officeart/2018/2/layout/IconVerticalSolidList"/>
    <dgm:cxn modelId="{79312827-D440-4AF8-9B00-B884A9E4A3BB}" type="presParOf" srcId="{815AA52A-6D18-4177-AE6D-E0559FAFDE78}" destId="{DB85AE0A-C466-4604-9C2E-87F8EA52DD0F}" srcOrd="1" destOrd="0" presId="urn:microsoft.com/office/officeart/2018/2/layout/IconVerticalSolidList"/>
    <dgm:cxn modelId="{E7924D5D-988A-4115-9A93-08F335B8947A}" type="presParOf" srcId="{815AA52A-6D18-4177-AE6D-E0559FAFDE78}" destId="{A8722341-C6F1-4D89-89A6-4EF02F8B76E1}" srcOrd="2" destOrd="0" presId="urn:microsoft.com/office/officeart/2018/2/layout/IconVerticalSolidList"/>
    <dgm:cxn modelId="{C6AD5C36-9185-4F14-9584-D2A1D2C97E1C}" type="presParOf" srcId="{815AA52A-6D18-4177-AE6D-E0559FAFDE78}" destId="{5A5E0268-7557-41F6-A6CC-892DF11AAC18}" srcOrd="3" destOrd="0" presId="urn:microsoft.com/office/officeart/2018/2/layout/IconVerticalSolidList"/>
    <dgm:cxn modelId="{7CC5D15E-F8FA-444A-AC16-03C2AF2F8435}" type="presParOf" srcId="{539F0B2D-763D-4639-B4AA-CC4EE0B8029F}" destId="{5ACA2613-1755-4541-BF52-A7AD043980F4}" srcOrd="5" destOrd="0" presId="urn:microsoft.com/office/officeart/2018/2/layout/IconVerticalSolidList"/>
    <dgm:cxn modelId="{459894C0-6852-4DFB-AB0C-15C59FA57691}" type="presParOf" srcId="{539F0B2D-763D-4639-B4AA-CC4EE0B8029F}" destId="{D58F1FE7-CDEB-42F6-BC01-82FB71EDF9C0}" srcOrd="6" destOrd="0" presId="urn:microsoft.com/office/officeart/2018/2/layout/IconVerticalSolidList"/>
    <dgm:cxn modelId="{14EE37A9-59E2-472A-B59D-2230A528B9EE}" type="presParOf" srcId="{D58F1FE7-CDEB-42F6-BC01-82FB71EDF9C0}" destId="{A102E018-9C2C-4317-8572-9362E8FC1AF8}" srcOrd="0" destOrd="0" presId="urn:microsoft.com/office/officeart/2018/2/layout/IconVerticalSolidList"/>
    <dgm:cxn modelId="{DA750973-958E-459C-8387-641E8911B272}" type="presParOf" srcId="{D58F1FE7-CDEB-42F6-BC01-82FB71EDF9C0}" destId="{3353CF1D-5822-47BA-A6C2-AC7DC94D5A9C}" srcOrd="1" destOrd="0" presId="urn:microsoft.com/office/officeart/2018/2/layout/IconVerticalSolidList"/>
    <dgm:cxn modelId="{62D5D3B0-A3FA-4D1D-8E7C-76B0202DCF7E}" type="presParOf" srcId="{D58F1FE7-CDEB-42F6-BC01-82FB71EDF9C0}" destId="{0326715C-7787-454B-B5D4-2E4B73514584}" srcOrd="2" destOrd="0" presId="urn:microsoft.com/office/officeart/2018/2/layout/IconVerticalSolidList"/>
    <dgm:cxn modelId="{BB5FA47B-6E17-41EB-8EF7-D7734FFE7C72}" type="presParOf" srcId="{D58F1FE7-CDEB-42F6-BC01-82FB71EDF9C0}" destId="{B05634FC-081B-4BC5-BE4E-70E96448CBC7}" srcOrd="3" destOrd="0" presId="urn:microsoft.com/office/officeart/2018/2/layout/IconVerticalSolidList"/>
    <dgm:cxn modelId="{45BA8686-C800-4DF7-8561-A1CCEF354961}" type="presParOf" srcId="{539F0B2D-763D-4639-B4AA-CC4EE0B8029F}" destId="{941E5EAA-3190-4C8A-9550-C01AB013F3B6}" srcOrd="7" destOrd="0" presId="urn:microsoft.com/office/officeart/2018/2/layout/IconVerticalSolidList"/>
    <dgm:cxn modelId="{68B47999-4EDD-48C8-9446-785154B26990}" type="presParOf" srcId="{539F0B2D-763D-4639-B4AA-CC4EE0B8029F}" destId="{E4485791-256C-479D-93C2-2AB8EE372B1D}" srcOrd="8" destOrd="0" presId="urn:microsoft.com/office/officeart/2018/2/layout/IconVerticalSolidList"/>
    <dgm:cxn modelId="{68222549-0ADC-4DDE-8A37-85CDBE618F3B}" type="presParOf" srcId="{E4485791-256C-479D-93C2-2AB8EE372B1D}" destId="{E3FB0205-9E6F-404E-BB9F-D3662F49AF1C}" srcOrd="0" destOrd="0" presId="urn:microsoft.com/office/officeart/2018/2/layout/IconVerticalSolidList"/>
    <dgm:cxn modelId="{B22CD18D-75A5-4D43-BC73-FCFE070FDE52}" type="presParOf" srcId="{E4485791-256C-479D-93C2-2AB8EE372B1D}" destId="{7169F0BE-38ED-4AA0-BD0F-6AEA778C8DB9}" srcOrd="1" destOrd="0" presId="urn:microsoft.com/office/officeart/2018/2/layout/IconVerticalSolidList"/>
    <dgm:cxn modelId="{E9EF9AA2-ACFB-454C-A417-FD4BEC0253A5}" type="presParOf" srcId="{E4485791-256C-479D-93C2-2AB8EE372B1D}" destId="{58BC7B20-3838-469F-BE20-773F9621E096}" srcOrd="2" destOrd="0" presId="urn:microsoft.com/office/officeart/2018/2/layout/IconVerticalSolidList"/>
    <dgm:cxn modelId="{A0770496-1BBC-4289-8714-0247E119A24C}" type="presParOf" srcId="{E4485791-256C-479D-93C2-2AB8EE372B1D}" destId="{EB0F5FA3-DAEB-4780-B272-E569966A52CF}" srcOrd="3" destOrd="0" presId="urn:microsoft.com/office/officeart/2018/2/layout/IconVerticalSolidList"/>
    <dgm:cxn modelId="{4C19EFF3-0C88-49F6-8847-3323138294C0}" type="presParOf" srcId="{539F0B2D-763D-4639-B4AA-CC4EE0B8029F}" destId="{C1A19F28-B31B-4E4B-B4F2-DFADBB778DBE}" srcOrd="9" destOrd="0" presId="urn:microsoft.com/office/officeart/2018/2/layout/IconVerticalSolidList"/>
    <dgm:cxn modelId="{F08B0B36-8462-4521-BE3D-DDC073CA28B7}" type="presParOf" srcId="{539F0B2D-763D-4639-B4AA-CC4EE0B8029F}" destId="{C9A414E4-8AD9-413F-8B31-6AFA9E0C0D13}" srcOrd="10" destOrd="0" presId="urn:microsoft.com/office/officeart/2018/2/layout/IconVerticalSolidList"/>
    <dgm:cxn modelId="{788E645B-D986-4ABF-8577-A717FBD671C2}" type="presParOf" srcId="{C9A414E4-8AD9-413F-8B31-6AFA9E0C0D13}" destId="{219BBEF2-3E3E-4008-8075-B6D5FC7D7D14}" srcOrd="0" destOrd="0" presId="urn:microsoft.com/office/officeart/2018/2/layout/IconVerticalSolidList"/>
    <dgm:cxn modelId="{FC18321B-85AE-4643-8FB9-BDF3BC1167D6}" type="presParOf" srcId="{C9A414E4-8AD9-413F-8B31-6AFA9E0C0D13}" destId="{4E76B766-32CC-44FC-B19D-5845B0C89A28}" srcOrd="1" destOrd="0" presId="urn:microsoft.com/office/officeart/2018/2/layout/IconVerticalSolidList"/>
    <dgm:cxn modelId="{81D170E9-7141-4F1C-90E5-A13783CCE961}" type="presParOf" srcId="{C9A414E4-8AD9-413F-8B31-6AFA9E0C0D13}" destId="{E4B815AE-0383-4C31-9EAB-C06A5E40DDB5}" srcOrd="2" destOrd="0" presId="urn:microsoft.com/office/officeart/2018/2/layout/IconVerticalSolidList"/>
    <dgm:cxn modelId="{DB94F42D-64FA-48D4-820B-2E42F093BC39}" type="presParOf" srcId="{C9A414E4-8AD9-413F-8B31-6AFA9E0C0D13}" destId="{0B5EEA5F-FA98-4FED-8D10-E49DA84F0F1A}" srcOrd="3" destOrd="0" presId="urn:microsoft.com/office/officeart/2018/2/layout/IconVerticalSolidList"/>
    <dgm:cxn modelId="{E14BD068-827F-4FD0-9437-248037C2B328}" type="presParOf" srcId="{539F0B2D-763D-4639-B4AA-CC4EE0B8029F}" destId="{86753482-AF42-4A7D-AC14-FE9257BA88E3}" srcOrd="11" destOrd="0" presId="urn:microsoft.com/office/officeart/2018/2/layout/IconVerticalSolidList"/>
    <dgm:cxn modelId="{AA034341-F38A-4F9B-9898-1FC7E8C454E7}" type="presParOf" srcId="{539F0B2D-763D-4639-B4AA-CC4EE0B8029F}" destId="{ADB86147-F531-4F15-B064-245FE863BA62}" srcOrd="12" destOrd="0" presId="urn:microsoft.com/office/officeart/2018/2/layout/IconVerticalSolidList"/>
    <dgm:cxn modelId="{E8BF44E8-6722-4D17-9D04-890EAE79AE80}" type="presParOf" srcId="{ADB86147-F531-4F15-B064-245FE863BA62}" destId="{4641BE58-8C34-494C-A73A-E14A39F6839D}" srcOrd="0" destOrd="0" presId="urn:microsoft.com/office/officeart/2018/2/layout/IconVerticalSolidList"/>
    <dgm:cxn modelId="{F02DB576-D44A-4B4E-95DE-C89AFE376C69}" type="presParOf" srcId="{ADB86147-F531-4F15-B064-245FE863BA62}" destId="{CE3A28DA-5D0D-474E-BE51-11515BE6D9BD}" srcOrd="1" destOrd="0" presId="urn:microsoft.com/office/officeart/2018/2/layout/IconVerticalSolidList"/>
    <dgm:cxn modelId="{5DBE75D9-29CF-4744-A1D4-2594940795DC}" type="presParOf" srcId="{ADB86147-F531-4F15-B064-245FE863BA62}" destId="{94D27B2D-F57D-4E18-A65F-99684FEB0AA3}" srcOrd="2" destOrd="0" presId="urn:microsoft.com/office/officeart/2018/2/layout/IconVerticalSolidList"/>
    <dgm:cxn modelId="{EC95B6A0-039A-47DF-AD51-1655F01D2DB0}" type="presParOf" srcId="{ADB86147-F531-4F15-B064-245FE863BA62}" destId="{CBA492EE-17AA-4D65-83C4-7A309DC5B5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F36CE-5D68-41DA-9B4E-663F30513F17}" type="doc">
      <dgm:prSet loTypeId="urn:microsoft.com/office/officeart/2005/8/layout/hierarchy2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B9D13AD3-76EB-492C-8B14-BB618A51554B}">
      <dgm:prSet phldrT="[Texto]" custT="1"/>
      <dgm:spPr/>
      <dgm:t>
        <a:bodyPr/>
        <a:lstStyle/>
        <a:p>
          <a:r>
            <a:rPr lang="es-MX" sz="28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ELECTROQUÍMICA </a:t>
          </a:r>
        </a:p>
      </dgm:t>
    </dgm:pt>
    <dgm:pt modelId="{DA486094-76C2-438B-B41C-3F313B0F84A9}" type="parTrans" cxnId="{C6785506-4FD4-4CD7-9709-6A6DBCA8D9FE}">
      <dgm:prSet/>
      <dgm:spPr/>
      <dgm:t>
        <a:bodyPr/>
        <a:lstStyle/>
        <a:p>
          <a:endParaRPr lang="es-MX"/>
        </a:p>
      </dgm:t>
    </dgm:pt>
    <dgm:pt modelId="{6FD5EC26-2AA4-4ADD-83F7-246CB5C67E17}" type="sibTrans" cxnId="{C6785506-4FD4-4CD7-9709-6A6DBCA8D9FE}">
      <dgm:prSet/>
      <dgm:spPr/>
      <dgm:t>
        <a:bodyPr/>
        <a:lstStyle/>
        <a:p>
          <a:endParaRPr lang="es-MX"/>
        </a:p>
      </dgm:t>
    </dgm:pt>
    <dgm:pt modelId="{448A4610-059E-4CB1-BBE4-66289E55E558}">
      <dgm:prSet phldrT="[Texto]"/>
      <dgm:spPr/>
      <dgm:t>
        <a:bodyPr/>
        <a:lstStyle/>
        <a:p>
          <a:r>
            <a:rPr lang="es-MX" dirty="0"/>
            <a:t>PILAS VOLTAICAS</a:t>
          </a:r>
        </a:p>
      </dgm:t>
    </dgm:pt>
    <dgm:pt modelId="{80BD7AA0-9CEB-4518-B482-5F9961BCB4F6}" type="parTrans" cxnId="{5FB9225D-8DE3-4138-A4B8-BD2D00E3DD09}">
      <dgm:prSet/>
      <dgm:spPr/>
      <dgm:t>
        <a:bodyPr/>
        <a:lstStyle/>
        <a:p>
          <a:endParaRPr lang="es-MX"/>
        </a:p>
      </dgm:t>
    </dgm:pt>
    <dgm:pt modelId="{0CA4315C-F525-4298-B92A-515205E465D0}" type="sibTrans" cxnId="{5FB9225D-8DE3-4138-A4B8-BD2D00E3DD09}">
      <dgm:prSet/>
      <dgm:spPr/>
      <dgm:t>
        <a:bodyPr/>
        <a:lstStyle/>
        <a:p>
          <a:endParaRPr lang="es-MX"/>
        </a:p>
      </dgm:t>
    </dgm:pt>
    <dgm:pt modelId="{735EC575-75D6-446D-A86B-16233A5F177D}">
      <dgm:prSet phldrT="[Texto]"/>
      <dgm:spPr/>
      <dgm:t>
        <a:bodyPr/>
        <a:lstStyle/>
        <a:p>
          <a:r>
            <a:rPr lang="es-MX" dirty="0"/>
            <a:t>Es un dispositivo que sirve para transformar </a:t>
          </a:r>
          <a:r>
            <a:rPr lang="es-MX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energía química </a:t>
          </a:r>
          <a:r>
            <a:rPr lang="es-MX" dirty="0"/>
            <a:t>a </a:t>
          </a:r>
          <a:r>
            <a:rPr lang="es-MX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energía eléctrica.</a:t>
          </a:r>
        </a:p>
      </dgm:t>
    </dgm:pt>
    <dgm:pt modelId="{2E2AAAAF-5191-47FE-B271-08DB8881A448}" type="parTrans" cxnId="{4AF668E0-4446-4D86-AEE2-D0B993B32358}">
      <dgm:prSet/>
      <dgm:spPr/>
      <dgm:t>
        <a:bodyPr/>
        <a:lstStyle/>
        <a:p>
          <a:endParaRPr lang="es-MX"/>
        </a:p>
      </dgm:t>
    </dgm:pt>
    <dgm:pt modelId="{76D80F7B-162A-432D-AA00-9D0CA4675B0C}" type="sibTrans" cxnId="{4AF668E0-4446-4D86-AEE2-D0B993B32358}">
      <dgm:prSet/>
      <dgm:spPr/>
      <dgm:t>
        <a:bodyPr/>
        <a:lstStyle/>
        <a:p>
          <a:endParaRPr lang="es-MX"/>
        </a:p>
      </dgm:t>
    </dgm:pt>
    <dgm:pt modelId="{075F8969-E697-4B13-AAFB-C5F4C2AB3D21}">
      <dgm:prSet phldrT="[Texto]"/>
      <dgm:spPr/>
      <dgm:t>
        <a:bodyPr/>
        <a:lstStyle/>
        <a:p>
          <a:r>
            <a:rPr lang="es-MX" dirty="0"/>
            <a:t>ELECTRÓLISIS</a:t>
          </a:r>
        </a:p>
      </dgm:t>
    </dgm:pt>
    <dgm:pt modelId="{EBCFDA94-BB27-44EA-954D-4838D490E4C8}" type="parTrans" cxnId="{A669BBA4-685F-4FB8-8058-7D3A2766243E}">
      <dgm:prSet/>
      <dgm:spPr/>
      <dgm:t>
        <a:bodyPr/>
        <a:lstStyle/>
        <a:p>
          <a:endParaRPr lang="es-MX"/>
        </a:p>
      </dgm:t>
    </dgm:pt>
    <dgm:pt modelId="{8FDCA557-9587-4C3D-A3AA-1CC7000C82CC}" type="sibTrans" cxnId="{A669BBA4-685F-4FB8-8058-7D3A2766243E}">
      <dgm:prSet/>
      <dgm:spPr/>
      <dgm:t>
        <a:bodyPr/>
        <a:lstStyle/>
        <a:p>
          <a:endParaRPr lang="es-MX"/>
        </a:p>
      </dgm:t>
    </dgm:pt>
    <dgm:pt modelId="{F6627B8F-5C66-40B9-B3CC-22A90C8A258F}">
      <dgm:prSet/>
      <dgm:spPr/>
      <dgm:t>
        <a:bodyPr/>
        <a:lstStyle/>
        <a:p>
          <a:r>
            <a:rPr lang="es-MX" dirty="0"/>
            <a:t>Descomposición de una sustancia por el paso de una corriente eléctrica.</a:t>
          </a:r>
        </a:p>
      </dgm:t>
    </dgm:pt>
    <dgm:pt modelId="{B36E3FE9-AC52-45D8-AA87-2D7BBD41FC73}" type="parTrans" cxnId="{ED99D8A0-0371-4DB2-BAC9-A3D2112280DB}">
      <dgm:prSet/>
      <dgm:spPr/>
      <dgm:t>
        <a:bodyPr/>
        <a:lstStyle/>
        <a:p>
          <a:endParaRPr lang="es-MX"/>
        </a:p>
      </dgm:t>
    </dgm:pt>
    <dgm:pt modelId="{89B8DC7C-053C-4EA3-B98E-30A757D51154}" type="sibTrans" cxnId="{ED99D8A0-0371-4DB2-BAC9-A3D2112280DB}">
      <dgm:prSet/>
      <dgm:spPr/>
      <dgm:t>
        <a:bodyPr/>
        <a:lstStyle/>
        <a:p>
          <a:endParaRPr lang="es-MX"/>
        </a:p>
      </dgm:t>
    </dgm:pt>
    <dgm:pt modelId="{5A239BBE-F5DE-49F2-8549-419CE7F2F5FC}">
      <dgm:prSet/>
      <dgm:spPr/>
      <dgm:t>
        <a:bodyPr/>
        <a:lstStyle/>
        <a:p>
          <a:r>
            <a:rPr lang="es-MX" dirty="0"/>
            <a:t>por medio de una reacción química transforma </a:t>
          </a:r>
          <a:r>
            <a:rPr lang="es-MX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energía eléctrica </a:t>
          </a:r>
          <a:r>
            <a:rPr lang="es-MX" dirty="0"/>
            <a:t>en </a:t>
          </a:r>
          <a:r>
            <a:rPr lang="es-MX" dirty="0">
              <a:solidFill>
                <a:srgbClr val="FFFF00"/>
              </a:solidFill>
            </a:rPr>
            <a:t>energía química</a:t>
          </a:r>
        </a:p>
      </dgm:t>
    </dgm:pt>
    <dgm:pt modelId="{3C2CCA42-8D86-40D9-AC88-C2646A10840E}" type="parTrans" cxnId="{2AEDFDC8-237C-4CD9-8689-61F1444913F1}">
      <dgm:prSet/>
      <dgm:spPr/>
      <dgm:t>
        <a:bodyPr/>
        <a:lstStyle/>
        <a:p>
          <a:endParaRPr lang="es-MX"/>
        </a:p>
      </dgm:t>
    </dgm:pt>
    <dgm:pt modelId="{4A7CAD4A-942E-491B-859F-7F2090F73861}" type="sibTrans" cxnId="{2AEDFDC8-237C-4CD9-8689-61F1444913F1}">
      <dgm:prSet/>
      <dgm:spPr/>
      <dgm:t>
        <a:bodyPr/>
        <a:lstStyle/>
        <a:p>
          <a:endParaRPr lang="es-MX"/>
        </a:p>
      </dgm:t>
    </dgm:pt>
    <dgm:pt modelId="{FA02090D-D6CF-4BE0-A51A-4F6DD9E79A83}" type="pres">
      <dgm:prSet presAssocID="{683F36CE-5D68-41DA-9B4E-663F30513F1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B30DA7-34BE-4923-B330-C1B82FAD280B}" type="pres">
      <dgm:prSet presAssocID="{B9D13AD3-76EB-492C-8B14-BB618A51554B}" presName="root1" presStyleCnt="0"/>
      <dgm:spPr/>
    </dgm:pt>
    <dgm:pt modelId="{1736C0A8-2657-4683-A13B-66513AD5F9CB}" type="pres">
      <dgm:prSet presAssocID="{B9D13AD3-76EB-492C-8B14-BB618A51554B}" presName="LevelOneTextNode" presStyleLbl="node0" presStyleIdx="0" presStyleCnt="1">
        <dgm:presLayoutVars>
          <dgm:chPref val="3"/>
        </dgm:presLayoutVars>
      </dgm:prSet>
      <dgm:spPr/>
    </dgm:pt>
    <dgm:pt modelId="{9504282B-3182-4BB5-B338-B16291288F54}" type="pres">
      <dgm:prSet presAssocID="{B9D13AD3-76EB-492C-8B14-BB618A51554B}" presName="level2hierChild" presStyleCnt="0"/>
      <dgm:spPr/>
    </dgm:pt>
    <dgm:pt modelId="{74F11774-214A-4C7B-80C2-794A80853FDC}" type="pres">
      <dgm:prSet presAssocID="{80BD7AA0-9CEB-4518-B482-5F9961BCB4F6}" presName="conn2-1" presStyleLbl="parChTrans1D2" presStyleIdx="0" presStyleCnt="2"/>
      <dgm:spPr/>
    </dgm:pt>
    <dgm:pt modelId="{1C83F56A-36C5-4B54-A0C6-1873C0C5393D}" type="pres">
      <dgm:prSet presAssocID="{80BD7AA0-9CEB-4518-B482-5F9961BCB4F6}" presName="connTx" presStyleLbl="parChTrans1D2" presStyleIdx="0" presStyleCnt="2"/>
      <dgm:spPr/>
    </dgm:pt>
    <dgm:pt modelId="{26C0A5E1-D3DD-4C8F-B5B6-B0DD1F2602D2}" type="pres">
      <dgm:prSet presAssocID="{448A4610-059E-4CB1-BBE4-66289E55E558}" presName="root2" presStyleCnt="0"/>
      <dgm:spPr/>
    </dgm:pt>
    <dgm:pt modelId="{40BCE259-81E7-4D33-8BB5-8B2C1B130899}" type="pres">
      <dgm:prSet presAssocID="{448A4610-059E-4CB1-BBE4-66289E55E558}" presName="LevelTwoTextNode" presStyleLbl="node2" presStyleIdx="0" presStyleCnt="2">
        <dgm:presLayoutVars>
          <dgm:chPref val="3"/>
        </dgm:presLayoutVars>
      </dgm:prSet>
      <dgm:spPr/>
    </dgm:pt>
    <dgm:pt modelId="{BF7F6699-11DB-454C-BDCD-06FE0B2BB791}" type="pres">
      <dgm:prSet presAssocID="{448A4610-059E-4CB1-BBE4-66289E55E558}" presName="level3hierChild" presStyleCnt="0"/>
      <dgm:spPr/>
    </dgm:pt>
    <dgm:pt modelId="{EFCFA5CD-4BB1-491F-B020-B541F72840B8}" type="pres">
      <dgm:prSet presAssocID="{2E2AAAAF-5191-47FE-B271-08DB8881A448}" presName="conn2-1" presStyleLbl="parChTrans1D3" presStyleIdx="0" presStyleCnt="3"/>
      <dgm:spPr/>
    </dgm:pt>
    <dgm:pt modelId="{76A47A1B-F973-4FDC-B102-1C18B3375888}" type="pres">
      <dgm:prSet presAssocID="{2E2AAAAF-5191-47FE-B271-08DB8881A448}" presName="connTx" presStyleLbl="parChTrans1D3" presStyleIdx="0" presStyleCnt="3"/>
      <dgm:spPr/>
    </dgm:pt>
    <dgm:pt modelId="{F91ADAFD-F797-4214-A49A-2BDD2116A0CD}" type="pres">
      <dgm:prSet presAssocID="{735EC575-75D6-446D-A86B-16233A5F177D}" presName="root2" presStyleCnt="0"/>
      <dgm:spPr/>
    </dgm:pt>
    <dgm:pt modelId="{6B8AB3C4-67C8-483E-895A-EA90CE4DC789}" type="pres">
      <dgm:prSet presAssocID="{735EC575-75D6-446D-A86B-16233A5F177D}" presName="LevelTwoTextNode" presStyleLbl="node3" presStyleIdx="0" presStyleCnt="3">
        <dgm:presLayoutVars>
          <dgm:chPref val="3"/>
        </dgm:presLayoutVars>
      </dgm:prSet>
      <dgm:spPr/>
    </dgm:pt>
    <dgm:pt modelId="{605A493E-8F79-44D5-BCCE-2D9BDE9D4445}" type="pres">
      <dgm:prSet presAssocID="{735EC575-75D6-446D-A86B-16233A5F177D}" presName="level3hierChild" presStyleCnt="0"/>
      <dgm:spPr/>
    </dgm:pt>
    <dgm:pt modelId="{6EA5A289-61DC-48D7-8331-A3AF00205BDF}" type="pres">
      <dgm:prSet presAssocID="{EBCFDA94-BB27-44EA-954D-4838D490E4C8}" presName="conn2-1" presStyleLbl="parChTrans1D2" presStyleIdx="1" presStyleCnt="2"/>
      <dgm:spPr/>
    </dgm:pt>
    <dgm:pt modelId="{091B350A-D268-43AA-BE17-8A1E08495680}" type="pres">
      <dgm:prSet presAssocID="{EBCFDA94-BB27-44EA-954D-4838D490E4C8}" presName="connTx" presStyleLbl="parChTrans1D2" presStyleIdx="1" presStyleCnt="2"/>
      <dgm:spPr/>
    </dgm:pt>
    <dgm:pt modelId="{44795730-932B-47F6-868C-CDFD7CA921E0}" type="pres">
      <dgm:prSet presAssocID="{075F8969-E697-4B13-AAFB-C5F4C2AB3D21}" presName="root2" presStyleCnt="0"/>
      <dgm:spPr/>
    </dgm:pt>
    <dgm:pt modelId="{5A69D092-8278-45C4-9357-6C34237E3930}" type="pres">
      <dgm:prSet presAssocID="{075F8969-E697-4B13-AAFB-C5F4C2AB3D21}" presName="LevelTwoTextNode" presStyleLbl="node2" presStyleIdx="1" presStyleCnt="2">
        <dgm:presLayoutVars>
          <dgm:chPref val="3"/>
        </dgm:presLayoutVars>
      </dgm:prSet>
      <dgm:spPr/>
    </dgm:pt>
    <dgm:pt modelId="{12332A80-F6A5-48C9-AC55-C09B3CC35386}" type="pres">
      <dgm:prSet presAssocID="{075F8969-E697-4B13-AAFB-C5F4C2AB3D21}" presName="level3hierChild" presStyleCnt="0"/>
      <dgm:spPr/>
    </dgm:pt>
    <dgm:pt modelId="{1BA41851-8947-4CA3-A6ED-820354341BAC}" type="pres">
      <dgm:prSet presAssocID="{B36E3FE9-AC52-45D8-AA87-2D7BBD41FC73}" presName="conn2-1" presStyleLbl="parChTrans1D3" presStyleIdx="1" presStyleCnt="3"/>
      <dgm:spPr/>
    </dgm:pt>
    <dgm:pt modelId="{43B977DD-212B-497D-92AC-7603B54AC353}" type="pres">
      <dgm:prSet presAssocID="{B36E3FE9-AC52-45D8-AA87-2D7BBD41FC73}" presName="connTx" presStyleLbl="parChTrans1D3" presStyleIdx="1" presStyleCnt="3"/>
      <dgm:spPr/>
    </dgm:pt>
    <dgm:pt modelId="{C17FCDA0-1356-40AC-BDD9-E35910F00CEB}" type="pres">
      <dgm:prSet presAssocID="{F6627B8F-5C66-40B9-B3CC-22A90C8A258F}" presName="root2" presStyleCnt="0"/>
      <dgm:spPr/>
    </dgm:pt>
    <dgm:pt modelId="{7507020F-C7A0-4661-9FB5-12BDFA094B37}" type="pres">
      <dgm:prSet presAssocID="{F6627B8F-5C66-40B9-B3CC-22A90C8A258F}" presName="LevelTwoTextNode" presStyleLbl="node3" presStyleIdx="1" presStyleCnt="3">
        <dgm:presLayoutVars>
          <dgm:chPref val="3"/>
        </dgm:presLayoutVars>
      </dgm:prSet>
      <dgm:spPr/>
    </dgm:pt>
    <dgm:pt modelId="{14F97AB6-EA72-4BAC-95AD-CBDF8CFD6014}" type="pres">
      <dgm:prSet presAssocID="{F6627B8F-5C66-40B9-B3CC-22A90C8A258F}" presName="level3hierChild" presStyleCnt="0"/>
      <dgm:spPr/>
    </dgm:pt>
    <dgm:pt modelId="{79F63C44-F9A2-476B-99B9-AB76B1578F1F}" type="pres">
      <dgm:prSet presAssocID="{3C2CCA42-8D86-40D9-AC88-C2646A10840E}" presName="conn2-1" presStyleLbl="parChTrans1D3" presStyleIdx="2" presStyleCnt="3"/>
      <dgm:spPr/>
    </dgm:pt>
    <dgm:pt modelId="{327CD244-AA69-46C7-8751-EBBC37740D50}" type="pres">
      <dgm:prSet presAssocID="{3C2CCA42-8D86-40D9-AC88-C2646A10840E}" presName="connTx" presStyleLbl="parChTrans1D3" presStyleIdx="2" presStyleCnt="3"/>
      <dgm:spPr/>
    </dgm:pt>
    <dgm:pt modelId="{1D2E2087-C75C-493E-AA8D-6ECFA7239116}" type="pres">
      <dgm:prSet presAssocID="{5A239BBE-F5DE-49F2-8549-419CE7F2F5FC}" presName="root2" presStyleCnt="0"/>
      <dgm:spPr/>
    </dgm:pt>
    <dgm:pt modelId="{21D7F670-8865-4AFF-A250-EDB41FEA87B7}" type="pres">
      <dgm:prSet presAssocID="{5A239BBE-F5DE-49F2-8549-419CE7F2F5FC}" presName="LevelTwoTextNode" presStyleLbl="node3" presStyleIdx="2" presStyleCnt="3" custLinFactNeighborX="497" custLinFactNeighborY="161">
        <dgm:presLayoutVars>
          <dgm:chPref val="3"/>
        </dgm:presLayoutVars>
      </dgm:prSet>
      <dgm:spPr/>
    </dgm:pt>
    <dgm:pt modelId="{0F06AC71-3833-4E50-9620-9308A4C8E269}" type="pres">
      <dgm:prSet presAssocID="{5A239BBE-F5DE-49F2-8549-419CE7F2F5FC}" presName="level3hierChild" presStyleCnt="0"/>
      <dgm:spPr/>
    </dgm:pt>
  </dgm:ptLst>
  <dgm:cxnLst>
    <dgm:cxn modelId="{C6785506-4FD4-4CD7-9709-6A6DBCA8D9FE}" srcId="{683F36CE-5D68-41DA-9B4E-663F30513F17}" destId="{B9D13AD3-76EB-492C-8B14-BB618A51554B}" srcOrd="0" destOrd="0" parTransId="{DA486094-76C2-438B-B41C-3F313B0F84A9}" sibTransId="{6FD5EC26-2AA4-4ADD-83F7-246CB5C67E17}"/>
    <dgm:cxn modelId="{7735DC29-73C1-41EB-B736-11FD64EA1A71}" type="presOf" srcId="{735EC575-75D6-446D-A86B-16233A5F177D}" destId="{6B8AB3C4-67C8-483E-895A-EA90CE4DC789}" srcOrd="0" destOrd="0" presId="urn:microsoft.com/office/officeart/2005/8/layout/hierarchy2"/>
    <dgm:cxn modelId="{3B9ACC2D-7509-493E-B5E1-01E222342524}" type="presOf" srcId="{3C2CCA42-8D86-40D9-AC88-C2646A10840E}" destId="{327CD244-AA69-46C7-8751-EBBC37740D50}" srcOrd="1" destOrd="0" presId="urn:microsoft.com/office/officeart/2005/8/layout/hierarchy2"/>
    <dgm:cxn modelId="{5FB9225D-8DE3-4138-A4B8-BD2D00E3DD09}" srcId="{B9D13AD3-76EB-492C-8B14-BB618A51554B}" destId="{448A4610-059E-4CB1-BBE4-66289E55E558}" srcOrd="0" destOrd="0" parTransId="{80BD7AA0-9CEB-4518-B482-5F9961BCB4F6}" sibTransId="{0CA4315C-F525-4298-B92A-515205E465D0}"/>
    <dgm:cxn modelId="{3A21025F-6B9C-4412-A735-47FC1CE255D0}" type="presOf" srcId="{683F36CE-5D68-41DA-9B4E-663F30513F17}" destId="{FA02090D-D6CF-4BE0-A51A-4F6DD9E79A83}" srcOrd="0" destOrd="0" presId="urn:microsoft.com/office/officeart/2005/8/layout/hierarchy2"/>
    <dgm:cxn modelId="{A7296841-262C-4C48-B0BE-2B0E4717A68B}" type="presOf" srcId="{B36E3FE9-AC52-45D8-AA87-2D7BBD41FC73}" destId="{1BA41851-8947-4CA3-A6ED-820354341BAC}" srcOrd="0" destOrd="0" presId="urn:microsoft.com/office/officeart/2005/8/layout/hierarchy2"/>
    <dgm:cxn modelId="{11616C61-57CC-4C52-9D70-6638A2847805}" type="presOf" srcId="{3C2CCA42-8D86-40D9-AC88-C2646A10840E}" destId="{79F63C44-F9A2-476B-99B9-AB76B1578F1F}" srcOrd="0" destOrd="0" presId="urn:microsoft.com/office/officeart/2005/8/layout/hierarchy2"/>
    <dgm:cxn modelId="{C644A563-43AD-43F5-9348-729F71B0C0D8}" type="presOf" srcId="{EBCFDA94-BB27-44EA-954D-4838D490E4C8}" destId="{6EA5A289-61DC-48D7-8331-A3AF00205BDF}" srcOrd="0" destOrd="0" presId="urn:microsoft.com/office/officeart/2005/8/layout/hierarchy2"/>
    <dgm:cxn modelId="{B866AF63-42FB-4430-B68B-850DAF85B341}" type="presOf" srcId="{B36E3FE9-AC52-45D8-AA87-2D7BBD41FC73}" destId="{43B977DD-212B-497D-92AC-7603B54AC353}" srcOrd="1" destOrd="0" presId="urn:microsoft.com/office/officeart/2005/8/layout/hierarchy2"/>
    <dgm:cxn modelId="{65AEBF66-0D49-4582-AB21-127C0E036CB5}" type="presOf" srcId="{B9D13AD3-76EB-492C-8B14-BB618A51554B}" destId="{1736C0A8-2657-4683-A13B-66513AD5F9CB}" srcOrd="0" destOrd="0" presId="urn:microsoft.com/office/officeart/2005/8/layout/hierarchy2"/>
    <dgm:cxn modelId="{7C283754-616E-43A9-BB00-389165D63901}" type="presOf" srcId="{5A239BBE-F5DE-49F2-8549-419CE7F2F5FC}" destId="{21D7F670-8865-4AFF-A250-EDB41FEA87B7}" srcOrd="0" destOrd="0" presId="urn:microsoft.com/office/officeart/2005/8/layout/hierarchy2"/>
    <dgm:cxn modelId="{50CCA857-D8AC-439C-94A3-C081F4BCE111}" type="presOf" srcId="{2E2AAAAF-5191-47FE-B271-08DB8881A448}" destId="{76A47A1B-F973-4FDC-B102-1C18B3375888}" srcOrd="1" destOrd="0" presId="urn:microsoft.com/office/officeart/2005/8/layout/hierarchy2"/>
    <dgm:cxn modelId="{5926B779-D4F7-47EE-AE4F-D0E271305990}" type="presOf" srcId="{EBCFDA94-BB27-44EA-954D-4838D490E4C8}" destId="{091B350A-D268-43AA-BE17-8A1E08495680}" srcOrd="1" destOrd="0" presId="urn:microsoft.com/office/officeart/2005/8/layout/hierarchy2"/>
    <dgm:cxn modelId="{4C48117D-6296-43A1-9BA3-E3311AB93D93}" type="presOf" srcId="{2E2AAAAF-5191-47FE-B271-08DB8881A448}" destId="{EFCFA5CD-4BB1-491F-B020-B541F72840B8}" srcOrd="0" destOrd="0" presId="urn:microsoft.com/office/officeart/2005/8/layout/hierarchy2"/>
    <dgm:cxn modelId="{ED99D8A0-0371-4DB2-BAC9-A3D2112280DB}" srcId="{075F8969-E697-4B13-AAFB-C5F4C2AB3D21}" destId="{F6627B8F-5C66-40B9-B3CC-22A90C8A258F}" srcOrd="0" destOrd="0" parTransId="{B36E3FE9-AC52-45D8-AA87-2D7BBD41FC73}" sibTransId="{89B8DC7C-053C-4EA3-B98E-30A757D51154}"/>
    <dgm:cxn modelId="{A669BBA4-685F-4FB8-8058-7D3A2766243E}" srcId="{B9D13AD3-76EB-492C-8B14-BB618A51554B}" destId="{075F8969-E697-4B13-AAFB-C5F4C2AB3D21}" srcOrd="1" destOrd="0" parTransId="{EBCFDA94-BB27-44EA-954D-4838D490E4C8}" sibTransId="{8FDCA557-9587-4C3D-A3AA-1CC7000C82CC}"/>
    <dgm:cxn modelId="{AA2D42A8-888B-42A4-B186-7180896CDD19}" type="presOf" srcId="{80BD7AA0-9CEB-4518-B482-5F9961BCB4F6}" destId="{74F11774-214A-4C7B-80C2-794A80853FDC}" srcOrd="0" destOrd="0" presId="urn:microsoft.com/office/officeart/2005/8/layout/hierarchy2"/>
    <dgm:cxn modelId="{2AEDFDC8-237C-4CD9-8689-61F1444913F1}" srcId="{075F8969-E697-4B13-AAFB-C5F4C2AB3D21}" destId="{5A239BBE-F5DE-49F2-8549-419CE7F2F5FC}" srcOrd="1" destOrd="0" parTransId="{3C2CCA42-8D86-40D9-AC88-C2646A10840E}" sibTransId="{4A7CAD4A-942E-491B-859F-7F2090F73861}"/>
    <dgm:cxn modelId="{9BBF7ED1-8B94-49EE-A093-A60236CD9E0C}" type="presOf" srcId="{075F8969-E697-4B13-AAFB-C5F4C2AB3D21}" destId="{5A69D092-8278-45C4-9357-6C34237E3930}" srcOrd="0" destOrd="0" presId="urn:microsoft.com/office/officeart/2005/8/layout/hierarchy2"/>
    <dgm:cxn modelId="{343B1CDE-94CB-49EE-BDA0-CBC8898BDC5B}" type="presOf" srcId="{80BD7AA0-9CEB-4518-B482-5F9961BCB4F6}" destId="{1C83F56A-36C5-4B54-A0C6-1873C0C5393D}" srcOrd="1" destOrd="0" presId="urn:microsoft.com/office/officeart/2005/8/layout/hierarchy2"/>
    <dgm:cxn modelId="{4AF668E0-4446-4D86-AEE2-D0B993B32358}" srcId="{448A4610-059E-4CB1-BBE4-66289E55E558}" destId="{735EC575-75D6-446D-A86B-16233A5F177D}" srcOrd="0" destOrd="0" parTransId="{2E2AAAAF-5191-47FE-B271-08DB8881A448}" sibTransId="{76D80F7B-162A-432D-AA00-9D0CA4675B0C}"/>
    <dgm:cxn modelId="{24C69BE9-EEA7-4094-A359-732239A53B77}" type="presOf" srcId="{F6627B8F-5C66-40B9-B3CC-22A90C8A258F}" destId="{7507020F-C7A0-4661-9FB5-12BDFA094B37}" srcOrd="0" destOrd="0" presId="urn:microsoft.com/office/officeart/2005/8/layout/hierarchy2"/>
    <dgm:cxn modelId="{20F0B0FF-0AE2-4479-AFBA-73D443CE7FB3}" type="presOf" srcId="{448A4610-059E-4CB1-BBE4-66289E55E558}" destId="{40BCE259-81E7-4D33-8BB5-8B2C1B130899}" srcOrd="0" destOrd="0" presId="urn:microsoft.com/office/officeart/2005/8/layout/hierarchy2"/>
    <dgm:cxn modelId="{E6171A72-D549-4AAC-901D-A1F0CF780FA2}" type="presParOf" srcId="{FA02090D-D6CF-4BE0-A51A-4F6DD9E79A83}" destId="{22B30DA7-34BE-4923-B330-C1B82FAD280B}" srcOrd="0" destOrd="0" presId="urn:microsoft.com/office/officeart/2005/8/layout/hierarchy2"/>
    <dgm:cxn modelId="{F3FB63E1-8943-4E4F-A7B7-EC6EED0D3A63}" type="presParOf" srcId="{22B30DA7-34BE-4923-B330-C1B82FAD280B}" destId="{1736C0A8-2657-4683-A13B-66513AD5F9CB}" srcOrd="0" destOrd="0" presId="urn:microsoft.com/office/officeart/2005/8/layout/hierarchy2"/>
    <dgm:cxn modelId="{58CA44F0-6A53-4560-BFBC-684A80CEC120}" type="presParOf" srcId="{22B30DA7-34BE-4923-B330-C1B82FAD280B}" destId="{9504282B-3182-4BB5-B338-B16291288F54}" srcOrd="1" destOrd="0" presId="urn:microsoft.com/office/officeart/2005/8/layout/hierarchy2"/>
    <dgm:cxn modelId="{D388C65E-655C-4E58-97A5-F651E65FD43E}" type="presParOf" srcId="{9504282B-3182-4BB5-B338-B16291288F54}" destId="{74F11774-214A-4C7B-80C2-794A80853FDC}" srcOrd="0" destOrd="0" presId="urn:microsoft.com/office/officeart/2005/8/layout/hierarchy2"/>
    <dgm:cxn modelId="{1CB34B6E-4F09-4613-9ED3-866D2456C516}" type="presParOf" srcId="{74F11774-214A-4C7B-80C2-794A80853FDC}" destId="{1C83F56A-36C5-4B54-A0C6-1873C0C5393D}" srcOrd="0" destOrd="0" presId="urn:microsoft.com/office/officeart/2005/8/layout/hierarchy2"/>
    <dgm:cxn modelId="{36A40C35-C391-4354-95A2-FA2313B91FB2}" type="presParOf" srcId="{9504282B-3182-4BB5-B338-B16291288F54}" destId="{26C0A5E1-D3DD-4C8F-B5B6-B0DD1F2602D2}" srcOrd="1" destOrd="0" presId="urn:microsoft.com/office/officeart/2005/8/layout/hierarchy2"/>
    <dgm:cxn modelId="{13389635-693C-4AD1-BBA7-CDCD395557CB}" type="presParOf" srcId="{26C0A5E1-D3DD-4C8F-B5B6-B0DD1F2602D2}" destId="{40BCE259-81E7-4D33-8BB5-8B2C1B130899}" srcOrd="0" destOrd="0" presId="urn:microsoft.com/office/officeart/2005/8/layout/hierarchy2"/>
    <dgm:cxn modelId="{C96ED0AE-8E8A-4866-B59C-AEAF2F544877}" type="presParOf" srcId="{26C0A5E1-D3DD-4C8F-B5B6-B0DD1F2602D2}" destId="{BF7F6699-11DB-454C-BDCD-06FE0B2BB791}" srcOrd="1" destOrd="0" presId="urn:microsoft.com/office/officeart/2005/8/layout/hierarchy2"/>
    <dgm:cxn modelId="{F09D3E09-41FD-4B60-8F57-E752C75A9FED}" type="presParOf" srcId="{BF7F6699-11DB-454C-BDCD-06FE0B2BB791}" destId="{EFCFA5CD-4BB1-491F-B020-B541F72840B8}" srcOrd="0" destOrd="0" presId="urn:microsoft.com/office/officeart/2005/8/layout/hierarchy2"/>
    <dgm:cxn modelId="{80BBC563-014A-4BB6-9A93-4CA6E78DDB7F}" type="presParOf" srcId="{EFCFA5CD-4BB1-491F-B020-B541F72840B8}" destId="{76A47A1B-F973-4FDC-B102-1C18B3375888}" srcOrd="0" destOrd="0" presId="urn:microsoft.com/office/officeart/2005/8/layout/hierarchy2"/>
    <dgm:cxn modelId="{8A271F74-CCC5-47EF-98E0-315010D18EF2}" type="presParOf" srcId="{BF7F6699-11DB-454C-BDCD-06FE0B2BB791}" destId="{F91ADAFD-F797-4214-A49A-2BDD2116A0CD}" srcOrd="1" destOrd="0" presId="urn:microsoft.com/office/officeart/2005/8/layout/hierarchy2"/>
    <dgm:cxn modelId="{4B4D1B39-B964-4DED-A0A5-C0440874FE54}" type="presParOf" srcId="{F91ADAFD-F797-4214-A49A-2BDD2116A0CD}" destId="{6B8AB3C4-67C8-483E-895A-EA90CE4DC789}" srcOrd="0" destOrd="0" presId="urn:microsoft.com/office/officeart/2005/8/layout/hierarchy2"/>
    <dgm:cxn modelId="{C7DFD0C5-0146-42B9-A074-4CA4B1490771}" type="presParOf" srcId="{F91ADAFD-F797-4214-A49A-2BDD2116A0CD}" destId="{605A493E-8F79-44D5-BCCE-2D9BDE9D4445}" srcOrd="1" destOrd="0" presId="urn:microsoft.com/office/officeart/2005/8/layout/hierarchy2"/>
    <dgm:cxn modelId="{E717CE6D-99E6-467A-AF1D-15B787F74FE2}" type="presParOf" srcId="{9504282B-3182-4BB5-B338-B16291288F54}" destId="{6EA5A289-61DC-48D7-8331-A3AF00205BDF}" srcOrd="2" destOrd="0" presId="urn:microsoft.com/office/officeart/2005/8/layout/hierarchy2"/>
    <dgm:cxn modelId="{ED7E63A1-074E-40FA-967F-C80B75A905AF}" type="presParOf" srcId="{6EA5A289-61DC-48D7-8331-A3AF00205BDF}" destId="{091B350A-D268-43AA-BE17-8A1E08495680}" srcOrd="0" destOrd="0" presId="urn:microsoft.com/office/officeart/2005/8/layout/hierarchy2"/>
    <dgm:cxn modelId="{ED502E22-1F14-4ED9-BC7F-048598E5C079}" type="presParOf" srcId="{9504282B-3182-4BB5-B338-B16291288F54}" destId="{44795730-932B-47F6-868C-CDFD7CA921E0}" srcOrd="3" destOrd="0" presId="urn:microsoft.com/office/officeart/2005/8/layout/hierarchy2"/>
    <dgm:cxn modelId="{3043BA12-44B9-464B-803F-313EB3196344}" type="presParOf" srcId="{44795730-932B-47F6-868C-CDFD7CA921E0}" destId="{5A69D092-8278-45C4-9357-6C34237E3930}" srcOrd="0" destOrd="0" presId="urn:microsoft.com/office/officeart/2005/8/layout/hierarchy2"/>
    <dgm:cxn modelId="{5E989167-C7F5-48B0-824E-B59059BFA81F}" type="presParOf" srcId="{44795730-932B-47F6-868C-CDFD7CA921E0}" destId="{12332A80-F6A5-48C9-AC55-C09B3CC35386}" srcOrd="1" destOrd="0" presId="urn:microsoft.com/office/officeart/2005/8/layout/hierarchy2"/>
    <dgm:cxn modelId="{221C1376-2727-44F8-99AF-60AC86B5FF59}" type="presParOf" srcId="{12332A80-F6A5-48C9-AC55-C09B3CC35386}" destId="{1BA41851-8947-4CA3-A6ED-820354341BAC}" srcOrd="0" destOrd="0" presId="urn:microsoft.com/office/officeart/2005/8/layout/hierarchy2"/>
    <dgm:cxn modelId="{EA4E2B69-6636-42AB-823C-6F64FE0B774E}" type="presParOf" srcId="{1BA41851-8947-4CA3-A6ED-820354341BAC}" destId="{43B977DD-212B-497D-92AC-7603B54AC353}" srcOrd="0" destOrd="0" presId="urn:microsoft.com/office/officeart/2005/8/layout/hierarchy2"/>
    <dgm:cxn modelId="{A0303D25-60F1-4135-B000-CCDDA8B47780}" type="presParOf" srcId="{12332A80-F6A5-48C9-AC55-C09B3CC35386}" destId="{C17FCDA0-1356-40AC-BDD9-E35910F00CEB}" srcOrd="1" destOrd="0" presId="urn:microsoft.com/office/officeart/2005/8/layout/hierarchy2"/>
    <dgm:cxn modelId="{523C5EE5-0BD7-42B8-A0D0-C1D0FC02847C}" type="presParOf" srcId="{C17FCDA0-1356-40AC-BDD9-E35910F00CEB}" destId="{7507020F-C7A0-4661-9FB5-12BDFA094B37}" srcOrd="0" destOrd="0" presId="urn:microsoft.com/office/officeart/2005/8/layout/hierarchy2"/>
    <dgm:cxn modelId="{ABAB913B-AF39-46FA-916B-1D4C55706103}" type="presParOf" srcId="{C17FCDA0-1356-40AC-BDD9-E35910F00CEB}" destId="{14F97AB6-EA72-4BAC-95AD-CBDF8CFD6014}" srcOrd="1" destOrd="0" presId="urn:microsoft.com/office/officeart/2005/8/layout/hierarchy2"/>
    <dgm:cxn modelId="{B11CDE2A-7E5E-4155-A9FB-900001D8F74E}" type="presParOf" srcId="{12332A80-F6A5-48C9-AC55-C09B3CC35386}" destId="{79F63C44-F9A2-476B-99B9-AB76B1578F1F}" srcOrd="2" destOrd="0" presId="urn:microsoft.com/office/officeart/2005/8/layout/hierarchy2"/>
    <dgm:cxn modelId="{440A27E8-BD4D-440C-9E57-B16A8B27355A}" type="presParOf" srcId="{79F63C44-F9A2-476B-99B9-AB76B1578F1F}" destId="{327CD244-AA69-46C7-8751-EBBC37740D50}" srcOrd="0" destOrd="0" presId="urn:microsoft.com/office/officeart/2005/8/layout/hierarchy2"/>
    <dgm:cxn modelId="{2CC66754-F8DC-4C53-B8FB-CC6819FCD726}" type="presParOf" srcId="{12332A80-F6A5-48C9-AC55-C09B3CC35386}" destId="{1D2E2087-C75C-493E-AA8D-6ECFA7239116}" srcOrd="3" destOrd="0" presId="urn:microsoft.com/office/officeart/2005/8/layout/hierarchy2"/>
    <dgm:cxn modelId="{95443B41-B904-4859-8960-363EC92382FA}" type="presParOf" srcId="{1D2E2087-C75C-493E-AA8D-6ECFA7239116}" destId="{21D7F670-8865-4AFF-A250-EDB41FEA87B7}" srcOrd="0" destOrd="0" presId="urn:microsoft.com/office/officeart/2005/8/layout/hierarchy2"/>
    <dgm:cxn modelId="{88CD47E6-0DA1-4030-A3A1-224F7091E326}" type="presParOf" srcId="{1D2E2087-C75C-493E-AA8D-6ECFA7239116}" destId="{0F06AC71-3833-4E50-9620-9308A4C8E2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7280B-FC62-43F6-8E59-40D3E4E7160F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BB700F2-5586-4F06-993B-61B69E8D5B2C}">
      <dgm:prSet phldrT="[Text]" custT="1"/>
      <dgm:spPr>
        <a:solidFill>
          <a:schemeClr val="accent1">
            <a:lumMod val="40000"/>
            <a:lumOff val="60000"/>
            <a:alpha val="50000"/>
          </a:schemeClr>
        </a:solidFill>
        <a:ln>
          <a:noFill/>
        </a:ln>
      </dgm:spPr>
      <dgm:t>
        <a:bodyPr rtlCol="0"/>
        <a:lstStyle/>
        <a:p>
          <a:pPr rtl="0"/>
          <a:r>
            <a:rPr lang="es-ES" sz="1900" noProof="0" dirty="0">
              <a:solidFill>
                <a:schemeClr val="tx1"/>
              </a:solidFill>
            </a:rPr>
            <a:t>ELECTRODOS</a:t>
          </a:r>
        </a:p>
      </dgm:t>
    </dgm:pt>
    <dgm:pt modelId="{EC1EA70F-65DC-4C32-BE40-6AE8550B4F5A}" type="parTrans" cxnId="{C70992EF-3BB1-4844-891C-2FACEA05E6F3}">
      <dgm:prSet/>
      <dgm:spPr/>
      <dgm:t>
        <a:bodyPr rtlCol="0"/>
        <a:lstStyle/>
        <a:p>
          <a:pPr rtl="0"/>
          <a:endParaRPr lang="es-ES" noProof="0" dirty="0"/>
        </a:p>
      </dgm:t>
    </dgm:pt>
    <dgm:pt modelId="{981C2505-640C-41BB-ABA6-7F585F8AFC4D}" type="sibTrans" cxnId="{C70992EF-3BB1-4844-891C-2FACEA05E6F3}">
      <dgm:prSet/>
      <dgm:spPr/>
      <dgm:t>
        <a:bodyPr rtlCol="0"/>
        <a:lstStyle/>
        <a:p>
          <a:pPr rtl="0"/>
          <a:endParaRPr lang="es-ES" noProof="0" dirty="0"/>
        </a:p>
      </dgm:t>
    </dgm:pt>
    <dgm:pt modelId="{001208AC-2B83-4157-8BC7-4F75F1BB185F}">
      <dgm:prSet phldrT="[Text]" custT="1"/>
      <dgm:spPr>
        <a:noFill/>
        <a:ln>
          <a:noFill/>
        </a:ln>
      </dgm:spPr>
      <dgm:t>
        <a:bodyPr rtlCol="0"/>
        <a:lstStyle/>
        <a:p>
          <a:pPr rtl="0"/>
          <a:r>
            <a:rPr lang="es-MX" sz="1600" dirty="0"/>
            <a:t>Cátodo(-)  y Ánodo(+)</a:t>
          </a:r>
          <a:endParaRPr lang="es-ES" sz="1600" noProof="0" dirty="0">
            <a:solidFill>
              <a:schemeClr val="accent1">
                <a:lumMod val="50000"/>
              </a:schemeClr>
            </a:solidFill>
          </a:endParaRPr>
        </a:p>
      </dgm:t>
    </dgm:pt>
    <dgm:pt modelId="{23E089A8-C021-4217-B1DD-E63492E4945F}" type="parTrans" cxnId="{293C605A-0F05-4710-842B-DF6895DFB245}">
      <dgm:prSet/>
      <dgm:spPr/>
      <dgm:t>
        <a:bodyPr rtlCol="0"/>
        <a:lstStyle/>
        <a:p>
          <a:pPr rtl="0"/>
          <a:endParaRPr lang="es-ES" noProof="0" dirty="0"/>
        </a:p>
      </dgm:t>
    </dgm:pt>
    <dgm:pt modelId="{348D66A9-1494-4296-8103-5209B65CA7F6}" type="sibTrans" cxnId="{293C605A-0F05-4710-842B-DF6895DFB245}">
      <dgm:prSet/>
      <dgm:spPr/>
      <dgm:t>
        <a:bodyPr rtlCol="0"/>
        <a:lstStyle/>
        <a:p>
          <a:pPr rtl="0"/>
          <a:endParaRPr lang="es-ES" noProof="0" dirty="0"/>
        </a:p>
      </dgm:t>
    </dgm:pt>
    <dgm:pt modelId="{B46F18F3-713A-45EF-B403-8225C417855E}">
      <dgm:prSet phldrT="[Text]" custT="1"/>
      <dgm:spPr>
        <a:solidFill>
          <a:schemeClr val="accent1">
            <a:lumMod val="40000"/>
            <a:lumOff val="60000"/>
            <a:alpha val="50000"/>
          </a:schemeClr>
        </a:solidFill>
        <a:ln>
          <a:noFill/>
        </a:ln>
      </dgm:spPr>
      <dgm:t>
        <a:bodyPr rtlCol="0"/>
        <a:lstStyle/>
        <a:p>
          <a:pPr rtl="0"/>
          <a:r>
            <a:rPr lang="es-MX" sz="1900" dirty="0">
              <a:solidFill>
                <a:schemeClr val="tx1"/>
              </a:solidFill>
            </a:rPr>
            <a:t>FUENTE DE PODER </a:t>
          </a:r>
          <a:endParaRPr lang="es-ES" sz="1900" noProof="0" dirty="0">
            <a:solidFill>
              <a:schemeClr val="tx1"/>
            </a:solidFill>
          </a:endParaRPr>
        </a:p>
      </dgm:t>
    </dgm:pt>
    <dgm:pt modelId="{800A3811-21A6-40B5-9CE2-D867849DD5EE}" type="parTrans" cxnId="{75160A5F-A4DE-475E-AADF-1BEED1355089}">
      <dgm:prSet/>
      <dgm:spPr/>
      <dgm:t>
        <a:bodyPr rtlCol="0"/>
        <a:lstStyle/>
        <a:p>
          <a:pPr rtl="0"/>
          <a:endParaRPr lang="es-ES" noProof="0" dirty="0"/>
        </a:p>
      </dgm:t>
    </dgm:pt>
    <dgm:pt modelId="{3828CE19-B1AD-4122-BD0B-90ACA19E22C8}" type="sibTrans" cxnId="{75160A5F-A4DE-475E-AADF-1BEED1355089}">
      <dgm:prSet/>
      <dgm:spPr/>
      <dgm:t>
        <a:bodyPr rtlCol="0"/>
        <a:lstStyle/>
        <a:p>
          <a:pPr rtl="0"/>
          <a:endParaRPr lang="es-ES" noProof="0" dirty="0"/>
        </a:p>
      </dgm:t>
    </dgm:pt>
    <dgm:pt modelId="{AEEADC0F-C9E2-4376-BE41-A2C47434F034}">
      <dgm:prSet phldrT="[Text]" custT="1"/>
      <dgm:spPr>
        <a:solidFill>
          <a:schemeClr val="accent1">
            <a:lumMod val="40000"/>
            <a:lumOff val="60000"/>
            <a:alpha val="50000"/>
          </a:schemeClr>
        </a:solidFill>
        <a:ln>
          <a:noFill/>
        </a:ln>
      </dgm:spPr>
      <dgm:t>
        <a:bodyPr rtlCol="0"/>
        <a:lstStyle/>
        <a:p>
          <a:pPr rtl="0"/>
          <a:r>
            <a:rPr lang="es-ES" sz="1900" noProof="0" dirty="0">
              <a:solidFill>
                <a:schemeClr val="tx1"/>
              </a:solidFill>
            </a:rPr>
            <a:t>CELDA</a:t>
          </a:r>
        </a:p>
      </dgm:t>
    </dgm:pt>
    <dgm:pt modelId="{CDA3EC4F-B208-408B-AC4B-299BE9C6891E}" type="parTrans" cxnId="{325CA148-2E96-4C07-A010-6BC26C215A6A}">
      <dgm:prSet/>
      <dgm:spPr/>
      <dgm:t>
        <a:bodyPr/>
        <a:lstStyle/>
        <a:p>
          <a:endParaRPr lang="es-MX"/>
        </a:p>
      </dgm:t>
    </dgm:pt>
    <dgm:pt modelId="{20BE74ED-9313-4F47-9C32-736747D6E4C1}" type="sibTrans" cxnId="{325CA148-2E96-4C07-A010-6BC26C215A6A}">
      <dgm:prSet/>
      <dgm:spPr/>
      <dgm:t>
        <a:bodyPr/>
        <a:lstStyle/>
        <a:p>
          <a:endParaRPr lang="es-MX"/>
        </a:p>
      </dgm:t>
    </dgm:pt>
    <dgm:pt modelId="{B9459FED-3347-42DC-9175-E5B2AC29E79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 rtlCol="0"/>
        <a:lstStyle/>
        <a:p>
          <a:pPr rtl="0"/>
          <a:r>
            <a:rPr lang="es-MX" sz="1900" dirty="0">
              <a:solidFill>
                <a:schemeClr val="tx1"/>
              </a:solidFill>
            </a:rPr>
            <a:t>ELECTROLITO</a:t>
          </a:r>
          <a:endParaRPr lang="es-ES" sz="1600" noProof="0" dirty="0">
            <a:solidFill>
              <a:schemeClr val="tx1"/>
            </a:solidFill>
          </a:endParaRPr>
        </a:p>
      </dgm:t>
    </dgm:pt>
    <dgm:pt modelId="{E307571A-C55A-4719-B9DF-AA69185C0465}" type="sibTrans" cxnId="{7498B07D-1DC9-4847-B944-5894681B29F8}">
      <dgm:prSet/>
      <dgm:spPr/>
      <dgm:t>
        <a:bodyPr/>
        <a:lstStyle/>
        <a:p>
          <a:endParaRPr lang="es-MX"/>
        </a:p>
      </dgm:t>
    </dgm:pt>
    <dgm:pt modelId="{8469D6EA-3567-4ED5-8017-69A2D7665315}" type="parTrans" cxnId="{7498B07D-1DC9-4847-B944-5894681B29F8}">
      <dgm:prSet/>
      <dgm:spPr/>
      <dgm:t>
        <a:bodyPr/>
        <a:lstStyle/>
        <a:p>
          <a:endParaRPr lang="es-MX"/>
        </a:p>
      </dgm:t>
    </dgm:pt>
    <dgm:pt modelId="{D6612E20-ED34-4BD5-9123-54E9EE5BDBD0}" type="pres">
      <dgm:prSet presAssocID="{BD17280B-FC62-43F6-8E59-40D3E4E7160F}" presName="rootNode" presStyleCnt="0">
        <dgm:presLayoutVars>
          <dgm:chMax/>
          <dgm:chPref/>
          <dgm:dir/>
          <dgm:animLvl val="lvl"/>
        </dgm:presLayoutVars>
      </dgm:prSet>
      <dgm:spPr/>
    </dgm:pt>
    <dgm:pt modelId="{B4B05896-9BC4-46B1-8C1D-323874E2C10D}" type="pres">
      <dgm:prSet presAssocID="{4BB700F2-5586-4F06-993B-61B69E8D5B2C}" presName="composite" presStyleCnt="0"/>
      <dgm:spPr/>
    </dgm:pt>
    <dgm:pt modelId="{857B4CA8-411B-47F9-AD8E-CC9E8998191B}" type="pres">
      <dgm:prSet presAssocID="{4BB700F2-5586-4F06-993B-61B69E8D5B2C}" presName="ParentText" presStyleLbl="node1" presStyleIdx="0" presStyleCnt="4" custScaleY="183795" custLinFactY="-11158" custLinFactNeighborY="-100000">
        <dgm:presLayoutVars>
          <dgm:chMax val="1"/>
          <dgm:chPref val="1"/>
          <dgm:bulletEnabled val="1"/>
        </dgm:presLayoutVars>
      </dgm:prSet>
      <dgm:spPr/>
    </dgm:pt>
    <dgm:pt modelId="{105CEA98-93B9-4B2D-B9B9-9537AD997164}" type="pres">
      <dgm:prSet presAssocID="{4BB700F2-5586-4F06-993B-61B69E8D5B2C}" presName="Image" presStyleLbl="bgImgPlace1" presStyleIdx="0" presStyleCnt="4" custLinFactNeighborY="-33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egar con relleno sólido"/>
        </a:ext>
      </dgm:extLst>
    </dgm:pt>
    <dgm:pt modelId="{082F9D57-96B4-483D-A747-06D859B5D858}" type="pres">
      <dgm:prSet presAssocID="{4BB700F2-5586-4F06-993B-61B69E8D5B2C}" presName="ChildText" presStyleLbl="fgAcc1" presStyleIdx="0" presStyleCnt="1" custScaleX="247876" custLinFactNeighborX="9034" custLinFactNeighborY="-34612">
        <dgm:presLayoutVars>
          <dgm:chMax val="0"/>
          <dgm:chPref val="0"/>
          <dgm:bulletEnabled val="1"/>
        </dgm:presLayoutVars>
      </dgm:prSet>
      <dgm:spPr/>
    </dgm:pt>
    <dgm:pt modelId="{7988FF66-6E7C-43B3-99C6-FA0558526D0B}" type="pres">
      <dgm:prSet presAssocID="{981C2505-640C-41BB-ABA6-7F585F8AFC4D}" presName="sibTrans" presStyleCnt="0"/>
      <dgm:spPr/>
    </dgm:pt>
    <dgm:pt modelId="{C56D7728-0BE6-405E-AB57-CC18310D5D58}" type="pres">
      <dgm:prSet presAssocID="{B9459FED-3347-42DC-9175-E5B2AC29E795}" presName="composite" presStyleCnt="0"/>
      <dgm:spPr/>
    </dgm:pt>
    <dgm:pt modelId="{6559D192-7246-494A-AFD7-369BD7837500}" type="pres">
      <dgm:prSet presAssocID="{B9459FED-3347-42DC-9175-E5B2AC29E795}" presName="ParentText" presStyleLbl="node1" presStyleIdx="1" presStyleCnt="4" custLinFactNeighborX="-1546" custLinFactNeighborY="-46708">
        <dgm:presLayoutVars>
          <dgm:chMax val="1"/>
          <dgm:chPref val="1"/>
          <dgm:bulletEnabled val="1"/>
        </dgm:presLayoutVars>
      </dgm:prSet>
      <dgm:spPr/>
    </dgm:pt>
    <dgm:pt modelId="{C15B8424-93DA-41C2-8ACB-78218DDD4D2B}" type="pres">
      <dgm:prSet presAssocID="{B9459FED-3347-42DC-9175-E5B2AC29E795}" presName="Image" presStyleLbl="b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al y pimienta contorno"/>
        </a:ext>
      </dgm:extLst>
    </dgm:pt>
    <dgm:pt modelId="{325A544A-E780-450F-81D5-54BA1D1314C7}" type="pres">
      <dgm:prSet presAssocID="{B9459FED-3347-42DC-9175-E5B2AC29E795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  <dgm:pt modelId="{DE67B44C-F1AC-4411-B111-8056794476AC}" type="pres">
      <dgm:prSet presAssocID="{E307571A-C55A-4719-B9DF-AA69185C0465}" presName="sibTrans" presStyleCnt="0"/>
      <dgm:spPr/>
    </dgm:pt>
    <dgm:pt modelId="{AB1740CB-ECB5-4994-85D8-B662447BD59A}" type="pres">
      <dgm:prSet presAssocID="{B46F18F3-713A-45EF-B403-8225C417855E}" presName="composite" presStyleCnt="0"/>
      <dgm:spPr/>
    </dgm:pt>
    <dgm:pt modelId="{9BB768B8-97D3-4773-9C90-8CAAE2C66A90}" type="pres">
      <dgm:prSet presAssocID="{B46F18F3-713A-45EF-B403-8225C417855E}" presName="ParentText" presStyleLbl="node1" presStyleIdx="2" presStyleCnt="4" custScaleY="183795" custLinFactNeighborX="482" custLinFactNeighborY="-246">
        <dgm:presLayoutVars>
          <dgm:chMax val="1"/>
          <dgm:chPref val="1"/>
          <dgm:bulletEnabled val="1"/>
        </dgm:presLayoutVars>
      </dgm:prSet>
      <dgm:spPr/>
    </dgm:pt>
    <dgm:pt modelId="{EA1B9F6F-093C-4E75-8A08-13CC63E48A2A}" type="pres">
      <dgm:prSet presAssocID="{B46F18F3-713A-45EF-B403-8225C417855E}" presName="Image" presStyleLbl="bgImgPlace1" presStyleIdx="2" presStyleCnt="4" custLinFactNeighborX="-13766" custLinFactNeighborY="26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 fluorescente con relleno sólido"/>
        </a:ext>
      </dgm:extLst>
    </dgm:pt>
    <dgm:pt modelId="{6AB589D1-3A2C-4500-AF5C-B9B478C9C905}" type="pres">
      <dgm:prSet presAssocID="{B46F18F3-713A-45EF-B403-8225C417855E}" presName="ChildText" presStyleLbl="fgAcc1" presStyleIdx="0" presStyleCnt="1" custScaleX="247876" custLinFactY="43940" custLinFactNeighborX="-33416" custLinFactNeighborY="100000">
        <dgm:presLayoutVars>
          <dgm:chMax val="0"/>
          <dgm:chPref val="0"/>
          <dgm:bulletEnabled val="1"/>
        </dgm:presLayoutVars>
      </dgm:prSet>
      <dgm:spPr/>
    </dgm:pt>
    <dgm:pt modelId="{5EBB6461-E518-495F-8684-ED76E9CAE98F}" type="pres">
      <dgm:prSet presAssocID="{3828CE19-B1AD-4122-BD0B-90ACA19E22C8}" presName="sibTrans" presStyleCnt="0"/>
      <dgm:spPr/>
    </dgm:pt>
    <dgm:pt modelId="{9A110404-287A-4164-B221-D102A8ED7E4A}" type="pres">
      <dgm:prSet presAssocID="{AEEADC0F-C9E2-4376-BE41-A2C47434F034}" presName="composite" presStyleCnt="0"/>
      <dgm:spPr/>
    </dgm:pt>
    <dgm:pt modelId="{64FBFE94-B116-4969-9179-5ECEDDC5FA98}" type="pres">
      <dgm:prSet presAssocID="{AEEADC0F-C9E2-4376-BE41-A2C47434F03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D5C1B6CC-9D04-4BD6-940D-636079E12C48}" type="pres">
      <dgm:prSet presAssocID="{AEEADC0F-C9E2-4376-BE41-A2C47434F034}" presName="Image" presStyleLbl="b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tería en carga con relleno sólido"/>
        </a:ext>
      </dgm:extLst>
    </dgm:pt>
    <dgm:pt modelId="{C0B3E42E-15BC-4F5A-B5C0-CBDB591C0092}" type="pres">
      <dgm:prSet presAssocID="{AEEADC0F-C9E2-4376-BE41-A2C47434F034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5DDC5B38-3784-4885-9AF9-E21054FAB078}" type="presOf" srcId="{B9459FED-3347-42DC-9175-E5B2AC29E795}" destId="{6559D192-7246-494A-AFD7-369BD7837500}" srcOrd="0" destOrd="0" presId="urn:microsoft.com/office/officeart/2008/layout/TitledPictureBlocks"/>
    <dgm:cxn modelId="{A6C9023B-25D1-40C9-ACD9-7B058BC56855}" type="presOf" srcId="{001208AC-2B83-4157-8BC7-4F75F1BB185F}" destId="{082F9D57-96B4-483D-A747-06D859B5D858}" srcOrd="0" destOrd="0" presId="urn:microsoft.com/office/officeart/2008/layout/TitledPictureBlocks"/>
    <dgm:cxn modelId="{75160A5F-A4DE-475E-AADF-1BEED1355089}" srcId="{BD17280B-FC62-43F6-8E59-40D3E4E7160F}" destId="{B46F18F3-713A-45EF-B403-8225C417855E}" srcOrd="2" destOrd="0" parTransId="{800A3811-21A6-40B5-9CE2-D867849DD5EE}" sibTransId="{3828CE19-B1AD-4122-BD0B-90ACA19E22C8}"/>
    <dgm:cxn modelId="{325CA148-2E96-4C07-A010-6BC26C215A6A}" srcId="{BD17280B-FC62-43F6-8E59-40D3E4E7160F}" destId="{AEEADC0F-C9E2-4376-BE41-A2C47434F034}" srcOrd="3" destOrd="0" parTransId="{CDA3EC4F-B208-408B-AC4B-299BE9C6891E}" sibTransId="{20BE74ED-9313-4F47-9C32-736747D6E4C1}"/>
    <dgm:cxn modelId="{7D3F154A-43C1-42C2-A461-09848888C224}" type="presOf" srcId="{BD17280B-FC62-43F6-8E59-40D3E4E7160F}" destId="{D6612E20-ED34-4BD5-9123-54E9EE5BDBD0}" srcOrd="0" destOrd="0" presId="urn:microsoft.com/office/officeart/2008/layout/TitledPictureBlocks"/>
    <dgm:cxn modelId="{293C605A-0F05-4710-842B-DF6895DFB245}" srcId="{4BB700F2-5586-4F06-993B-61B69E8D5B2C}" destId="{001208AC-2B83-4157-8BC7-4F75F1BB185F}" srcOrd="0" destOrd="0" parTransId="{23E089A8-C021-4217-B1DD-E63492E4945F}" sibTransId="{348D66A9-1494-4296-8103-5209B65CA7F6}"/>
    <dgm:cxn modelId="{7498B07D-1DC9-4847-B944-5894681B29F8}" srcId="{BD17280B-FC62-43F6-8E59-40D3E4E7160F}" destId="{B9459FED-3347-42DC-9175-E5B2AC29E795}" srcOrd="1" destOrd="0" parTransId="{8469D6EA-3567-4ED5-8017-69A2D7665315}" sibTransId="{E307571A-C55A-4719-B9DF-AA69185C0465}"/>
    <dgm:cxn modelId="{3DDB5A85-1963-42F8-95F7-F2E4AB815EA5}" type="presOf" srcId="{4BB700F2-5586-4F06-993B-61B69E8D5B2C}" destId="{857B4CA8-411B-47F9-AD8E-CC9E8998191B}" srcOrd="0" destOrd="0" presId="urn:microsoft.com/office/officeart/2008/layout/TitledPictureBlocks"/>
    <dgm:cxn modelId="{CBCE80A7-5870-456B-B9B2-11115939557A}" type="presOf" srcId="{B46F18F3-713A-45EF-B403-8225C417855E}" destId="{9BB768B8-97D3-4773-9C90-8CAAE2C66A90}" srcOrd="0" destOrd="0" presId="urn:microsoft.com/office/officeart/2008/layout/TitledPictureBlocks"/>
    <dgm:cxn modelId="{456F15E3-1704-4671-8B10-C2273FB85547}" type="presOf" srcId="{AEEADC0F-C9E2-4376-BE41-A2C47434F034}" destId="{64FBFE94-B116-4969-9179-5ECEDDC5FA98}" srcOrd="0" destOrd="0" presId="urn:microsoft.com/office/officeart/2008/layout/TitledPictureBlocks"/>
    <dgm:cxn modelId="{C70992EF-3BB1-4844-891C-2FACEA05E6F3}" srcId="{BD17280B-FC62-43F6-8E59-40D3E4E7160F}" destId="{4BB700F2-5586-4F06-993B-61B69E8D5B2C}" srcOrd="0" destOrd="0" parTransId="{EC1EA70F-65DC-4C32-BE40-6AE8550B4F5A}" sibTransId="{981C2505-640C-41BB-ABA6-7F585F8AFC4D}"/>
    <dgm:cxn modelId="{098B0552-B3CE-4FCF-81A3-7D34ABF12040}" type="presParOf" srcId="{D6612E20-ED34-4BD5-9123-54E9EE5BDBD0}" destId="{B4B05896-9BC4-46B1-8C1D-323874E2C10D}" srcOrd="0" destOrd="0" presId="urn:microsoft.com/office/officeart/2008/layout/TitledPictureBlocks"/>
    <dgm:cxn modelId="{0CCD1343-3463-4222-BEE8-94300DBD3FEB}" type="presParOf" srcId="{B4B05896-9BC4-46B1-8C1D-323874E2C10D}" destId="{857B4CA8-411B-47F9-AD8E-CC9E8998191B}" srcOrd="0" destOrd="0" presId="urn:microsoft.com/office/officeart/2008/layout/TitledPictureBlocks"/>
    <dgm:cxn modelId="{EB2EB5D4-769D-4E18-93FA-66C964CB0AB5}" type="presParOf" srcId="{B4B05896-9BC4-46B1-8C1D-323874E2C10D}" destId="{105CEA98-93B9-4B2D-B9B9-9537AD997164}" srcOrd="1" destOrd="0" presId="urn:microsoft.com/office/officeart/2008/layout/TitledPictureBlocks"/>
    <dgm:cxn modelId="{DF54F60A-AF19-4A6B-93B1-3D208F01EAD7}" type="presParOf" srcId="{B4B05896-9BC4-46B1-8C1D-323874E2C10D}" destId="{082F9D57-96B4-483D-A747-06D859B5D858}" srcOrd="2" destOrd="0" presId="urn:microsoft.com/office/officeart/2008/layout/TitledPictureBlocks"/>
    <dgm:cxn modelId="{FA6DB764-35D6-49F6-92BE-A7903438DCF2}" type="presParOf" srcId="{D6612E20-ED34-4BD5-9123-54E9EE5BDBD0}" destId="{7988FF66-6E7C-43B3-99C6-FA0558526D0B}" srcOrd="1" destOrd="0" presId="urn:microsoft.com/office/officeart/2008/layout/TitledPictureBlocks"/>
    <dgm:cxn modelId="{D106B77E-BF1D-418C-A6BF-DF7E01BD4298}" type="presParOf" srcId="{D6612E20-ED34-4BD5-9123-54E9EE5BDBD0}" destId="{C56D7728-0BE6-405E-AB57-CC18310D5D58}" srcOrd="2" destOrd="0" presId="urn:microsoft.com/office/officeart/2008/layout/TitledPictureBlocks"/>
    <dgm:cxn modelId="{D43CE38B-16EC-4EA9-AE7F-87DF6B467564}" type="presParOf" srcId="{C56D7728-0BE6-405E-AB57-CC18310D5D58}" destId="{6559D192-7246-494A-AFD7-369BD7837500}" srcOrd="0" destOrd="0" presId="urn:microsoft.com/office/officeart/2008/layout/TitledPictureBlocks"/>
    <dgm:cxn modelId="{59523249-9B74-419A-9BB1-DA4E25191781}" type="presParOf" srcId="{C56D7728-0BE6-405E-AB57-CC18310D5D58}" destId="{C15B8424-93DA-41C2-8ACB-78218DDD4D2B}" srcOrd="1" destOrd="0" presId="urn:microsoft.com/office/officeart/2008/layout/TitledPictureBlocks"/>
    <dgm:cxn modelId="{FC635A54-510B-4E1B-8EFD-BD0950E0F906}" type="presParOf" srcId="{C56D7728-0BE6-405E-AB57-CC18310D5D58}" destId="{325A544A-E780-450F-81D5-54BA1D1314C7}" srcOrd="2" destOrd="0" presId="urn:microsoft.com/office/officeart/2008/layout/TitledPictureBlocks"/>
    <dgm:cxn modelId="{B81D78AD-8EA9-412A-9A3B-F4DC48576879}" type="presParOf" srcId="{D6612E20-ED34-4BD5-9123-54E9EE5BDBD0}" destId="{DE67B44C-F1AC-4411-B111-8056794476AC}" srcOrd="3" destOrd="0" presId="urn:microsoft.com/office/officeart/2008/layout/TitledPictureBlocks"/>
    <dgm:cxn modelId="{11032FFB-60EF-449D-A26A-A56A7CC74176}" type="presParOf" srcId="{D6612E20-ED34-4BD5-9123-54E9EE5BDBD0}" destId="{AB1740CB-ECB5-4994-85D8-B662447BD59A}" srcOrd="4" destOrd="0" presId="urn:microsoft.com/office/officeart/2008/layout/TitledPictureBlocks"/>
    <dgm:cxn modelId="{F5CBDD39-0FCC-4342-B765-E7DBEB0B9CBA}" type="presParOf" srcId="{AB1740CB-ECB5-4994-85D8-B662447BD59A}" destId="{9BB768B8-97D3-4773-9C90-8CAAE2C66A90}" srcOrd="0" destOrd="0" presId="urn:microsoft.com/office/officeart/2008/layout/TitledPictureBlocks"/>
    <dgm:cxn modelId="{B8C8FB99-1088-4BFD-BCC1-0E08546A61A6}" type="presParOf" srcId="{AB1740CB-ECB5-4994-85D8-B662447BD59A}" destId="{EA1B9F6F-093C-4E75-8A08-13CC63E48A2A}" srcOrd="1" destOrd="0" presId="urn:microsoft.com/office/officeart/2008/layout/TitledPictureBlocks"/>
    <dgm:cxn modelId="{AC95BEF8-ECFF-40DC-B06D-4C9E4FBE2804}" type="presParOf" srcId="{AB1740CB-ECB5-4994-85D8-B662447BD59A}" destId="{6AB589D1-3A2C-4500-AF5C-B9B478C9C905}" srcOrd="2" destOrd="0" presId="urn:microsoft.com/office/officeart/2008/layout/TitledPictureBlocks"/>
    <dgm:cxn modelId="{036B9D5D-B396-4A14-8842-4A1F4DCE057A}" type="presParOf" srcId="{D6612E20-ED34-4BD5-9123-54E9EE5BDBD0}" destId="{5EBB6461-E518-495F-8684-ED76E9CAE98F}" srcOrd="5" destOrd="0" presId="urn:microsoft.com/office/officeart/2008/layout/TitledPictureBlocks"/>
    <dgm:cxn modelId="{C7E81E31-7220-4732-BA83-7DAF57B9F48C}" type="presParOf" srcId="{D6612E20-ED34-4BD5-9123-54E9EE5BDBD0}" destId="{9A110404-287A-4164-B221-D102A8ED7E4A}" srcOrd="6" destOrd="0" presId="urn:microsoft.com/office/officeart/2008/layout/TitledPictureBlocks"/>
    <dgm:cxn modelId="{C0055700-DB7B-4836-ACC3-45C29A5ECE87}" type="presParOf" srcId="{9A110404-287A-4164-B221-D102A8ED7E4A}" destId="{64FBFE94-B116-4969-9179-5ECEDDC5FA98}" srcOrd="0" destOrd="0" presId="urn:microsoft.com/office/officeart/2008/layout/TitledPictureBlocks"/>
    <dgm:cxn modelId="{383817F3-B2FE-4C74-864E-C3670C79E167}" type="presParOf" srcId="{9A110404-287A-4164-B221-D102A8ED7E4A}" destId="{D5C1B6CC-9D04-4BD6-940D-636079E12C48}" srcOrd="1" destOrd="0" presId="urn:microsoft.com/office/officeart/2008/layout/TitledPictureBlocks"/>
    <dgm:cxn modelId="{C7176219-A835-4A85-9C92-9B23B6C475B8}" type="presParOf" srcId="{9A110404-287A-4164-B221-D102A8ED7E4A}" destId="{C0B3E42E-15BC-4F5A-B5C0-CBDB591C0092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86AB9-E9A3-4218-9111-E9F635D22376}" type="doc">
      <dgm:prSet loTypeId="urn:microsoft.com/office/officeart/2005/8/layout/process5" loCatId="process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s-MX"/>
        </a:p>
      </dgm:t>
    </dgm:pt>
    <dgm:pt modelId="{6D649C4E-F5DD-429F-B9FE-730C96D8DD1A}">
      <dgm:prSet phldrT="[Texto]"/>
      <dgm:spPr/>
      <dgm:t>
        <a:bodyPr/>
        <a:lstStyle/>
        <a:p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 estar en contacto el </a:t>
          </a:r>
          <a:r>
            <a:rPr lang="es-MX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electrolito </a:t>
          </a:r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con los </a:t>
          </a:r>
          <a:r>
            <a:rPr lang="es-MX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electrodos</a:t>
          </a:r>
          <a:endParaRPr lang="es-MX" b="1" dirty="0">
            <a:solidFill>
              <a:srgbClr val="FFFF00"/>
            </a:solidFill>
          </a:endParaRPr>
        </a:p>
      </dgm:t>
    </dgm:pt>
    <dgm:pt modelId="{5B624F34-7DE2-4F11-AD1C-6A3EDEB2B60F}" type="parTrans" cxnId="{AC261181-AFE5-4A13-9DB5-0E7834C30AE9}">
      <dgm:prSet/>
      <dgm:spPr/>
      <dgm:t>
        <a:bodyPr/>
        <a:lstStyle/>
        <a:p>
          <a:endParaRPr lang="es-MX"/>
        </a:p>
      </dgm:t>
    </dgm:pt>
    <dgm:pt modelId="{86E77554-EF1F-485B-B1C8-70205D3437CB}" type="sibTrans" cxnId="{AC261181-AFE5-4A13-9DB5-0E7834C30AE9}">
      <dgm:prSet/>
      <dgm:spPr/>
      <dgm:t>
        <a:bodyPr/>
        <a:lstStyle/>
        <a:p>
          <a:endParaRPr lang="es-MX"/>
        </a:p>
      </dgm:t>
    </dgm:pt>
    <dgm:pt modelId="{EF629082-240C-49A4-8F5E-8CA24CD2EF7C}">
      <dgm:prSet phldrT="[Texto]"/>
      <dgm:spPr/>
      <dgm:t>
        <a:bodyPr/>
        <a:lstStyle/>
        <a:p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Por medio de </a:t>
          </a:r>
          <a:r>
            <a:rPr lang="es-MX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electricidad </a:t>
          </a:r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 produce una diferencia de potencial(</a:t>
          </a:r>
          <a:r>
            <a:rPr lang="es-MX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voltaje)</a:t>
          </a:r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en el ánodo </a:t>
          </a:r>
          <a:endParaRPr lang="es-MX" dirty="0"/>
        </a:p>
      </dgm:t>
    </dgm:pt>
    <dgm:pt modelId="{DF70AF05-9DE1-490C-87E6-36C30F534B00}" type="parTrans" cxnId="{3B7896F5-9881-4DD4-BD92-A8413F00CB19}">
      <dgm:prSet/>
      <dgm:spPr/>
      <dgm:t>
        <a:bodyPr/>
        <a:lstStyle/>
        <a:p>
          <a:endParaRPr lang="es-MX"/>
        </a:p>
      </dgm:t>
    </dgm:pt>
    <dgm:pt modelId="{2F33BE14-4CB5-4CA5-9C53-6CA36C243E40}" type="sibTrans" cxnId="{3B7896F5-9881-4DD4-BD92-A8413F00CB19}">
      <dgm:prSet/>
      <dgm:spPr/>
      <dgm:t>
        <a:bodyPr/>
        <a:lstStyle/>
        <a:p>
          <a:endParaRPr lang="es-MX"/>
        </a:p>
      </dgm:t>
    </dgm:pt>
    <dgm:pt modelId="{0E69D93C-8705-44BA-AFEA-DD0E36B8E5EB}">
      <dgm:prSet phldrT="[Texto]"/>
      <dgm:spPr/>
      <dgm:t>
        <a:bodyPr/>
        <a:lstStyle/>
        <a:p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Ocurre una </a:t>
          </a:r>
          <a:r>
            <a: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transformación </a:t>
          </a:r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de energía eléctrica a química en el ánodo.</a:t>
          </a:r>
          <a:endParaRPr lang="es-MX" dirty="0"/>
        </a:p>
      </dgm:t>
    </dgm:pt>
    <dgm:pt modelId="{8387E42F-D1B9-4F7E-8860-9DD8FDE6B340}" type="parTrans" cxnId="{2EC88FBA-1B99-4F55-A5A1-3D9B5288E885}">
      <dgm:prSet/>
      <dgm:spPr/>
      <dgm:t>
        <a:bodyPr/>
        <a:lstStyle/>
        <a:p>
          <a:endParaRPr lang="es-MX"/>
        </a:p>
      </dgm:t>
    </dgm:pt>
    <dgm:pt modelId="{F33566E5-D0B8-4055-8FAA-D75945DD6FE7}" type="sibTrans" cxnId="{2EC88FBA-1B99-4F55-A5A1-3D9B5288E885}">
      <dgm:prSet/>
      <dgm:spPr/>
      <dgm:t>
        <a:bodyPr/>
        <a:lstStyle/>
        <a:p>
          <a:endParaRPr lang="es-MX"/>
        </a:p>
      </dgm:t>
    </dgm:pt>
    <dgm:pt modelId="{9FFBBAC5-6EE0-4EBC-8CFB-FBBC1341C2CD}">
      <dgm:prSet phldrT="[Texto]"/>
      <dgm:spPr/>
      <dgm:t>
        <a:bodyPr/>
        <a:lstStyle/>
        <a:p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 forma un depósito del metal en el cátodo </a:t>
          </a:r>
          <a:endParaRPr lang="es-MX" dirty="0"/>
        </a:p>
      </dgm:t>
    </dgm:pt>
    <dgm:pt modelId="{8C2A5E56-0A84-4E6C-A483-25A22A708695}" type="parTrans" cxnId="{C67E0F52-C801-446E-B960-22FE62AD6C60}">
      <dgm:prSet/>
      <dgm:spPr/>
      <dgm:t>
        <a:bodyPr/>
        <a:lstStyle/>
        <a:p>
          <a:endParaRPr lang="es-MX"/>
        </a:p>
      </dgm:t>
    </dgm:pt>
    <dgm:pt modelId="{C440A495-49C6-4A30-A04F-090E381AF29E}" type="sibTrans" cxnId="{C67E0F52-C801-446E-B960-22FE62AD6C60}">
      <dgm:prSet/>
      <dgm:spPr/>
      <dgm:t>
        <a:bodyPr/>
        <a:lstStyle/>
        <a:p>
          <a:endParaRPr lang="es-MX"/>
        </a:p>
      </dgm:t>
    </dgm:pt>
    <dgm:pt modelId="{69177FFE-6931-4EB9-9916-54AE74B3411A}">
      <dgm:prSet phldrT="[Texto]"/>
      <dgm:spPr/>
      <dgm:t>
        <a:bodyPr/>
        <a:lstStyle/>
        <a:p>
          <a:r>
            <a: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Los electrones fluyen del ánodo al cátodo.</a:t>
          </a:r>
          <a:endParaRPr lang="es-MX" dirty="0"/>
        </a:p>
      </dgm:t>
    </dgm:pt>
    <dgm:pt modelId="{6AD69D85-F78F-4B93-ADD9-BD64D4838C3A}" type="parTrans" cxnId="{C9492549-B57E-4899-A92E-44ABA60A86B5}">
      <dgm:prSet/>
      <dgm:spPr/>
      <dgm:t>
        <a:bodyPr/>
        <a:lstStyle/>
        <a:p>
          <a:endParaRPr lang="es-MX"/>
        </a:p>
      </dgm:t>
    </dgm:pt>
    <dgm:pt modelId="{45321F22-DA46-4040-8F05-545933E92EB4}" type="sibTrans" cxnId="{C9492549-B57E-4899-A92E-44ABA60A86B5}">
      <dgm:prSet/>
      <dgm:spPr/>
      <dgm:t>
        <a:bodyPr/>
        <a:lstStyle/>
        <a:p>
          <a:endParaRPr lang="es-MX"/>
        </a:p>
      </dgm:t>
    </dgm:pt>
    <dgm:pt modelId="{2FF0B72E-D435-4FD7-9255-160A7C84C293}" type="pres">
      <dgm:prSet presAssocID="{58B86AB9-E9A3-4218-9111-E9F635D22376}" presName="diagram" presStyleCnt="0">
        <dgm:presLayoutVars>
          <dgm:dir/>
          <dgm:resizeHandles val="exact"/>
        </dgm:presLayoutVars>
      </dgm:prSet>
      <dgm:spPr/>
    </dgm:pt>
    <dgm:pt modelId="{7BE58ABD-91AF-400C-A50A-ED02945F4210}" type="pres">
      <dgm:prSet presAssocID="{6D649C4E-F5DD-429F-B9FE-730C96D8DD1A}" presName="node" presStyleLbl="node1" presStyleIdx="0" presStyleCnt="5">
        <dgm:presLayoutVars>
          <dgm:bulletEnabled val="1"/>
        </dgm:presLayoutVars>
      </dgm:prSet>
      <dgm:spPr/>
    </dgm:pt>
    <dgm:pt modelId="{69048F70-0531-404B-B299-32AC0945873B}" type="pres">
      <dgm:prSet presAssocID="{86E77554-EF1F-485B-B1C8-70205D3437CB}" presName="sibTrans" presStyleLbl="sibTrans2D1" presStyleIdx="0" presStyleCnt="4"/>
      <dgm:spPr/>
    </dgm:pt>
    <dgm:pt modelId="{C1800BF4-1F27-4804-A4D1-AAEAF90D7D2E}" type="pres">
      <dgm:prSet presAssocID="{86E77554-EF1F-485B-B1C8-70205D3437CB}" presName="connectorText" presStyleLbl="sibTrans2D1" presStyleIdx="0" presStyleCnt="4"/>
      <dgm:spPr/>
    </dgm:pt>
    <dgm:pt modelId="{ED687E18-9489-468B-B1B5-D6D9A37B4F2E}" type="pres">
      <dgm:prSet presAssocID="{EF629082-240C-49A4-8F5E-8CA24CD2EF7C}" presName="node" presStyleLbl="node1" presStyleIdx="1" presStyleCnt="5">
        <dgm:presLayoutVars>
          <dgm:bulletEnabled val="1"/>
        </dgm:presLayoutVars>
      </dgm:prSet>
      <dgm:spPr/>
    </dgm:pt>
    <dgm:pt modelId="{DB774687-C361-4444-9D91-294625021700}" type="pres">
      <dgm:prSet presAssocID="{2F33BE14-4CB5-4CA5-9C53-6CA36C243E40}" presName="sibTrans" presStyleLbl="sibTrans2D1" presStyleIdx="1" presStyleCnt="4"/>
      <dgm:spPr/>
    </dgm:pt>
    <dgm:pt modelId="{D9327AAA-7CC6-48DC-BDBA-D711666824E2}" type="pres">
      <dgm:prSet presAssocID="{2F33BE14-4CB5-4CA5-9C53-6CA36C243E40}" presName="connectorText" presStyleLbl="sibTrans2D1" presStyleIdx="1" presStyleCnt="4"/>
      <dgm:spPr/>
    </dgm:pt>
    <dgm:pt modelId="{01D32F6D-FD35-450E-90A2-4D19A5522789}" type="pres">
      <dgm:prSet presAssocID="{0E69D93C-8705-44BA-AFEA-DD0E36B8E5EB}" presName="node" presStyleLbl="node1" presStyleIdx="2" presStyleCnt="5" custLinFactNeighborX="2595" custLinFactNeighborY="2764">
        <dgm:presLayoutVars>
          <dgm:bulletEnabled val="1"/>
        </dgm:presLayoutVars>
      </dgm:prSet>
      <dgm:spPr/>
    </dgm:pt>
    <dgm:pt modelId="{E483AB27-C90C-4A93-B801-AB470D3BA877}" type="pres">
      <dgm:prSet presAssocID="{F33566E5-D0B8-4055-8FAA-D75945DD6FE7}" presName="sibTrans" presStyleLbl="sibTrans2D1" presStyleIdx="2" presStyleCnt="4"/>
      <dgm:spPr/>
    </dgm:pt>
    <dgm:pt modelId="{88AD211F-B807-4947-BF1D-95EA5DD5C6C3}" type="pres">
      <dgm:prSet presAssocID="{F33566E5-D0B8-4055-8FAA-D75945DD6FE7}" presName="connectorText" presStyleLbl="sibTrans2D1" presStyleIdx="2" presStyleCnt="4"/>
      <dgm:spPr/>
    </dgm:pt>
    <dgm:pt modelId="{744630F7-B7E5-479F-A9EA-FE1140EECCD6}" type="pres">
      <dgm:prSet presAssocID="{9FFBBAC5-6EE0-4EBC-8CFB-FBBC1341C2CD}" presName="node" presStyleLbl="node1" presStyleIdx="3" presStyleCnt="5">
        <dgm:presLayoutVars>
          <dgm:bulletEnabled val="1"/>
        </dgm:presLayoutVars>
      </dgm:prSet>
      <dgm:spPr/>
    </dgm:pt>
    <dgm:pt modelId="{A1183AB6-C8E4-42E0-B285-0458393F4CA9}" type="pres">
      <dgm:prSet presAssocID="{C440A495-49C6-4A30-A04F-090E381AF29E}" presName="sibTrans" presStyleLbl="sibTrans2D1" presStyleIdx="3" presStyleCnt="4"/>
      <dgm:spPr/>
    </dgm:pt>
    <dgm:pt modelId="{994EC0EE-7BCA-4963-8F13-0008E6A9C1C8}" type="pres">
      <dgm:prSet presAssocID="{C440A495-49C6-4A30-A04F-090E381AF29E}" presName="connectorText" presStyleLbl="sibTrans2D1" presStyleIdx="3" presStyleCnt="4"/>
      <dgm:spPr/>
    </dgm:pt>
    <dgm:pt modelId="{68230DAB-409E-4FA0-8DA3-640F2B3BE679}" type="pres">
      <dgm:prSet presAssocID="{69177FFE-6931-4EB9-9916-54AE74B3411A}" presName="node" presStyleLbl="node1" presStyleIdx="4" presStyleCnt="5">
        <dgm:presLayoutVars>
          <dgm:bulletEnabled val="1"/>
        </dgm:presLayoutVars>
      </dgm:prSet>
      <dgm:spPr/>
    </dgm:pt>
  </dgm:ptLst>
  <dgm:cxnLst>
    <dgm:cxn modelId="{ED7FBD0E-EA43-44E8-A8CC-C280DFC75B36}" type="presOf" srcId="{EF629082-240C-49A4-8F5E-8CA24CD2EF7C}" destId="{ED687E18-9489-468B-B1B5-D6D9A37B4F2E}" srcOrd="0" destOrd="0" presId="urn:microsoft.com/office/officeart/2005/8/layout/process5"/>
    <dgm:cxn modelId="{80ED312B-DFB6-42F3-A7BF-6004D46374BE}" type="presOf" srcId="{F33566E5-D0B8-4055-8FAA-D75945DD6FE7}" destId="{E483AB27-C90C-4A93-B801-AB470D3BA877}" srcOrd="0" destOrd="0" presId="urn:microsoft.com/office/officeart/2005/8/layout/process5"/>
    <dgm:cxn modelId="{10DFA047-75AE-4724-84FB-D83FEB9C32A7}" type="presOf" srcId="{2F33BE14-4CB5-4CA5-9C53-6CA36C243E40}" destId="{DB774687-C361-4444-9D91-294625021700}" srcOrd="0" destOrd="0" presId="urn:microsoft.com/office/officeart/2005/8/layout/process5"/>
    <dgm:cxn modelId="{C9492549-B57E-4899-A92E-44ABA60A86B5}" srcId="{58B86AB9-E9A3-4218-9111-E9F635D22376}" destId="{69177FFE-6931-4EB9-9916-54AE74B3411A}" srcOrd="4" destOrd="0" parTransId="{6AD69D85-F78F-4B93-ADD9-BD64D4838C3A}" sibTransId="{45321F22-DA46-4040-8F05-545933E92EB4}"/>
    <dgm:cxn modelId="{4EBE864F-21B2-4F40-AC7F-02943723A182}" type="presOf" srcId="{86E77554-EF1F-485B-B1C8-70205D3437CB}" destId="{69048F70-0531-404B-B299-32AC0945873B}" srcOrd="0" destOrd="0" presId="urn:microsoft.com/office/officeart/2005/8/layout/process5"/>
    <dgm:cxn modelId="{C67E0F52-C801-446E-B960-22FE62AD6C60}" srcId="{58B86AB9-E9A3-4218-9111-E9F635D22376}" destId="{9FFBBAC5-6EE0-4EBC-8CFB-FBBC1341C2CD}" srcOrd="3" destOrd="0" parTransId="{8C2A5E56-0A84-4E6C-A483-25A22A708695}" sibTransId="{C440A495-49C6-4A30-A04F-090E381AF29E}"/>
    <dgm:cxn modelId="{9DCCB273-418B-44E2-BEF3-6736949A2FC8}" type="presOf" srcId="{0E69D93C-8705-44BA-AFEA-DD0E36B8E5EB}" destId="{01D32F6D-FD35-450E-90A2-4D19A5522789}" srcOrd="0" destOrd="0" presId="urn:microsoft.com/office/officeart/2005/8/layout/process5"/>
    <dgm:cxn modelId="{FEB4987C-4CDF-41B9-A2E0-D5F182231B24}" type="presOf" srcId="{F33566E5-D0B8-4055-8FAA-D75945DD6FE7}" destId="{88AD211F-B807-4947-BF1D-95EA5DD5C6C3}" srcOrd="1" destOrd="0" presId="urn:microsoft.com/office/officeart/2005/8/layout/process5"/>
    <dgm:cxn modelId="{AC261181-AFE5-4A13-9DB5-0E7834C30AE9}" srcId="{58B86AB9-E9A3-4218-9111-E9F635D22376}" destId="{6D649C4E-F5DD-429F-B9FE-730C96D8DD1A}" srcOrd="0" destOrd="0" parTransId="{5B624F34-7DE2-4F11-AD1C-6A3EDEB2B60F}" sibTransId="{86E77554-EF1F-485B-B1C8-70205D3437CB}"/>
    <dgm:cxn modelId="{51627888-5328-429C-A87E-4CA9CBE5E1DD}" type="presOf" srcId="{2F33BE14-4CB5-4CA5-9C53-6CA36C243E40}" destId="{D9327AAA-7CC6-48DC-BDBA-D711666824E2}" srcOrd="1" destOrd="0" presId="urn:microsoft.com/office/officeart/2005/8/layout/process5"/>
    <dgm:cxn modelId="{4CE0C6AD-005A-4E79-BC8E-7EB16A02D960}" type="presOf" srcId="{9FFBBAC5-6EE0-4EBC-8CFB-FBBC1341C2CD}" destId="{744630F7-B7E5-479F-A9EA-FE1140EECCD6}" srcOrd="0" destOrd="0" presId="urn:microsoft.com/office/officeart/2005/8/layout/process5"/>
    <dgm:cxn modelId="{2EC88FBA-1B99-4F55-A5A1-3D9B5288E885}" srcId="{58B86AB9-E9A3-4218-9111-E9F635D22376}" destId="{0E69D93C-8705-44BA-AFEA-DD0E36B8E5EB}" srcOrd="2" destOrd="0" parTransId="{8387E42F-D1B9-4F7E-8860-9DD8FDE6B340}" sibTransId="{F33566E5-D0B8-4055-8FAA-D75945DD6FE7}"/>
    <dgm:cxn modelId="{4B7608D8-5100-47DE-84E5-F78B70405C4E}" type="presOf" srcId="{C440A495-49C6-4A30-A04F-090E381AF29E}" destId="{A1183AB6-C8E4-42E0-B285-0458393F4CA9}" srcOrd="0" destOrd="0" presId="urn:microsoft.com/office/officeart/2005/8/layout/process5"/>
    <dgm:cxn modelId="{CF07DCE1-058E-4653-89C0-52ED61C427F9}" type="presOf" srcId="{58B86AB9-E9A3-4218-9111-E9F635D22376}" destId="{2FF0B72E-D435-4FD7-9255-160A7C84C293}" srcOrd="0" destOrd="0" presId="urn:microsoft.com/office/officeart/2005/8/layout/process5"/>
    <dgm:cxn modelId="{5E6A19E9-5BFD-46CA-AD71-4543D2E53FB0}" type="presOf" srcId="{C440A495-49C6-4A30-A04F-090E381AF29E}" destId="{994EC0EE-7BCA-4963-8F13-0008E6A9C1C8}" srcOrd="1" destOrd="0" presId="urn:microsoft.com/office/officeart/2005/8/layout/process5"/>
    <dgm:cxn modelId="{DB6F73EC-33D5-4025-BDAD-ABEF97265E50}" type="presOf" srcId="{86E77554-EF1F-485B-B1C8-70205D3437CB}" destId="{C1800BF4-1F27-4804-A4D1-AAEAF90D7D2E}" srcOrd="1" destOrd="0" presId="urn:microsoft.com/office/officeart/2005/8/layout/process5"/>
    <dgm:cxn modelId="{3B7896F5-9881-4DD4-BD92-A8413F00CB19}" srcId="{58B86AB9-E9A3-4218-9111-E9F635D22376}" destId="{EF629082-240C-49A4-8F5E-8CA24CD2EF7C}" srcOrd="1" destOrd="0" parTransId="{DF70AF05-9DE1-490C-87E6-36C30F534B00}" sibTransId="{2F33BE14-4CB5-4CA5-9C53-6CA36C243E40}"/>
    <dgm:cxn modelId="{489805FB-BB35-4CF1-B89F-D44175DBED18}" type="presOf" srcId="{69177FFE-6931-4EB9-9916-54AE74B3411A}" destId="{68230DAB-409E-4FA0-8DA3-640F2B3BE679}" srcOrd="0" destOrd="0" presId="urn:microsoft.com/office/officeart/2005/8/layout/process5"/>
    <dgm:cxn modelId="{5CFBFDFD-FC32-49CA-AD06-064E8294B6A6}" type="presOf" srcId="{6D649C4E-F5DD-429F-B9FE-730C96D8DD1A}" destId="{7BE58ABD-91AF-400C-A50A-ED02945F4210}" srcOrd="0" destOrd="0" presId="urn:microsoft.com/office/officeart/2005/8/layout/process5"/>
    <dgm:cxn modelId="{EF4AA093-0B50-4CDD-A406-97211662D3DF}" type="presParOf" srcId="{2FF0B72E-D435-4FD7-9255-160A7C84C293}" destId="{7BE58ABD-91AF-400C-A50A-ED02945F4210}" srcOrd="0" destOrd="0" presId="urn:microsoft.com/office/officeart/2005/8/layout/process5"/>
    <dgm:cxn modelId="{6F89AF5B-7B12-46A4-97A6-4849FA4F4B0D}" type="presParOf" srcId="{2FF0B72E-D435-4FD7-9255-160A7C84C293}" destId="{69048F70-0531-404B-B299-32AC0945873B}" srcOrd="1" destOrd="0" presId="urn:microsoft.com/office/officeart/2005/8/layout/process5"/>
    <dgm:cxn modelId="{5F764202-AA2D-4FA6-ADE2-5E42102E8C6D}" type="presParOf" srcId="{69048F70-0531-404B-B299-32AC0945873B}" destId="{C1800BF4-1F27-4804-A4D1-AAEAF90D7D2E}" srcOrd="0" destOrd="0" presId="urn:microsoft.com/office/officeart/2005/8/layout/process5"/>
    <dgm:cxn modelId="{B838DB21-9D88-42C9-9F78-A01E0DBB6615}" type="presParOf" srcId="{2FF0B72E-D435-4FD7-9255-160A7C84C293}" destId="{ED687E18-9489-468B-B1B5-D6D9A37B4F2E}" srcOrd="2" destOrd="0" presId="urn:microsoft.com/office/officeart/2005/8/layout/process5"/>
    <dgm:cxn modelId="{8CB57E98-2673-4B49-B68D-760AF9A3B3B4}" type="presParOf" srcId="{2FF0B72E-D435-4FD7-9255-160A7C84C293}" destId="{DB774687-C361-4444-9D91-294625021700}" srcOrd="3" destOrd="0" presId="urn:microsoft.com/office/officeart/2005/8/layout/process5"/>
    <dgm:cxn modelId="{83203BA2-C1E7-4134-A986-AC90EC74C73A}" type="presParOf" srcId="{DB774687-C361-4444-9D91-294625021700}" destId="{D9327AAA-7CC6-48DC-BDBA-D711666824E2}" srcOrd="0" destOrd="0" presId="urn:microsoft.com/office/officeart/2005/8/layout/process5"/>
    <dgm:cxn modelId="{01B911BC-26F2-4BC1-83EB-40CDE38D5EFC}" type="presParOf" srcId="{2FF0B72E-D435-4FD7-9255-160A7C84C293}" destId="{01D32F6D-FD35-450E-90A2-4D19A5522789}" srcOrd="4" destOrd="0" presId="urn:microsoft.com/office/officeart/2005/8/layout/process5"/>
    <dgm:cxn modelId="{4840505D-F62D-4FF5-9850-C6FD524B2309}" type="presParOf" srcId="{2FF0B72E-D435-4FD7-9255-160A7C84C293}" destId="{E483AB27-C90C-4A93-B801-AB470D3BA877}" srcOrd="5" destOrd="0" presId="urn:microsoft.com/office/officeart/2005/8/layout/process5"/>
    <dgm:cxn modelId="{3F51EDA4-D9B1-4931-9D83-3E10F6AE7B99}" type="presParOf" srcId="{E483AB27-C90C-4A93-B801-AB470D3BA877}" destId="{88AD211F-B807-4947-BF1D-95EA5DD5C6C3}" srcOrd="0" destOrd="0" presId="urn:microsoft.com/office/officeart/2005/8/layout/process5"/>
    <dgm:cxn modelId="{737B6B8F-211F-47A3-814B-FC83C22A5E3F}" type="presParOf" srcId="{2FF0B72E-D435-4FD7-9255-160A7C84C293}" destId="{744630F7-B7E5-479F-A9EA-FE1140EECCD6}" srcOrd="6" destOrd="0" presId="urn:microsoft.com/office/officeart/2005/8/layout/process5"/>
    <dgm:cxn modelId="{2A015316-C937-4205-A105-4B0711914D06}" type="presParOf" srcId="{2FF0B72E-D435-4FD7-9255-160A7C84C293}" destId="{A1183AB6-C8E4-42E0-B285-0458393F4CA9}" srcOrd="7" destOrd="0" presId="urn:microsoft.com/office/officeart/2005/8/layout/process5"/>
    <dgm:cxn modelId="{59E6123E-CC1A-43D6-92BF-163BFD9C13EC}" type="presParOf" srcId="{A1183AB6-C8E4-42E0-B285-0458393F4CA9}" destId="{994EC0EE-7BCA-4963-8F13-0008E6A9C1C8}" srcOrd="0" destOrd="0" presId="urn:microsoft.com/office/officeart/2005/8/layout/process5"/>
    <dgm:cxn modelId="{5DB215F3-165C-40AD-BA3A-ED39A517A3D2}" type="presParOf" srcId="{2FF0B72E-D435-4FD7-9255-160A7C84C293}" destId="{68230DAB-409E-4FA0-8DA3-640F2B3BE67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BAC7F9-9675-41C9-832D-6769E580F1D8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AAE970A9-8F56-47C0-BFB2-199C38961377}">
      <dgm:prSet/>
      <dgm:spPr/>
      <dgm:t>
        <a:bodyPr/>
        <a:lstStyle/>
        <a:p>
          <a:r>
            <a:rPr lang="es-MX" dirty="0"/>
            <a:t>Al combinarse H+O, para formar agua.</a:t>
          </a:r>
        </a:p>
      </dgm:t>
    </dgm:pt>
    <dgm:pt modelId="{32676E05-0C42-4129-9423-482DE5B50DFA}" type="parTrans" cxnId="{028B91B5-AA27-445D-8232-90FAF0D3A73D}">
      <dgm:prSet/>
      <dgm:spPr/>
      <dgm:t>
        <a:bodyPr/>
        <a:lstStyle/>
        <a:p>
          <a:endParaRPr lang="es-MX"/>
        </a:p>
      </dgm:t>
    </dgm:pt>
    <dgm:pt modelId="{6FDA615F-C233-4268-BDEF-1B6885C4D55B}" type="sibTrans" cxnId="{028B91B5-AA27-445D-8232-90FAF0D3A73D}">
      <dgm:prSet/>
      <dgm:spPr/>
      <dgm:t>
        <a:bodyPr/>
        <a:lstStyle/>
        <a:p>
          <a:endParaRPr lang="es-MX"/>
        </a:p>
      </dgm:t>
    </dgm:pt>
    <dgm:pt modelId="{AA530813-7DE3-4F96-8C43-78A4268747DE}">
      <dgm:prSet/>
      <dgm:spPr/>
      <dgm:t>
        <a:bodyPr/>
        <a:lstStyle/>
        <a:p>
          <a:r>
            <a:rPr lang="es-MX" dirty="0"/>
            <a:t>Cada átomo de H</a:t>
          </a:r>
          <a:r>
            <a:rPr lang="es-MX" baseline="-25000" dirty="0"/>
            <a:t>2</a:t>
          </a:r>
          <a:r>
            <a:rPr lang="es-MX" dirty="0"/>
            <a:t>  gana un electrón y el O</a:t>
          </a:r>
          <a:r>
            <a:rPr lang="es-MX" baseline="-25000" dirty="0"/>
            <a:t>2 </a:t>
          </a:r>
          <a:r>
            <a:rPr lang="es-MX" dirty="0"/>
            <a:t>los pierde.</a:t>
          </a:r>
        </a:p>
      </dgm:t>
    </dgm:pt>
    <dgm:pt modelId="{58B2EB0B-17D2-46F2-A628-65473FBE098F}" type="parTrans" cxnId="{F3F19231-E640-4606-892C-4733C108D80B}">
      <dgm:prSet/>
      <dgm:spPr/>
      <dgm:t>
        <a:bodyPr/>
        <a:lstStyle/>
        <a:p>
          <a:endParaRPr lang="es-MX"/>
        </a:p>
      </dgm:t>
    </dgm:pt>
    <dgm:pt modelId="{281D1C8B-B184-4324-A748-5C561444C4DE}" type="sibTrans" cxnId="{F3F19231-E640-4606-892C-4733C108D80B}">
      <dgm:prSet/>
      <dgm:spPr/>
      <dgm:t>
        <a:bodyPr/>
        <a:lstStyle/>
        <a:p>
          <a:endParaRPr lang="es-MX"/>
        </a:p>
      </dgm:t>
    </dgm:pt>
    <dgm:pt modelId="{2BCFE2BD-5FF6-4B0F-AD64-5C94861351A7}">
      <dgm:prSet/>
      <dgm:spPr/>
      <dgm:t>
        <a:bodyPr/>
        <a:lstStyle/>
        <a:p>
          <a:r>
            <a:rPr lang="es-MX" dirty="0"/>
            <a:t>Resultado un ion H</a:t>
          </a:r>
          <a:r>
            <a:rPr lang="es-MX" baseline="-25000" dirty="0"/>
            <a:t>2 </a:t>
          </a:r>
          <a:r>
            <a:rPr lang="es-MX" dirty="0"/>
            <a:t>con carga positiva y un ion de O</a:t>
          </a:r>
          <a:r>
            <a:rPr lang="es-MX" baseline="-25000" dirty="0"/>
            <a:t>2</a:t>
          </a:r>
          <a:r>
            <a:rPr lang="es-MX" dirty="0"/>
            <a:t> con carga negativa. </a:t>
          </a:r>
        </a:p>
      </dgm:t>
    </dgm:pt>
    <dgm:pt modelId="{320FC80C-712C-4184-BEE9-3BE0AB59E5AF}" type="parTrans" cxnId="{88D7ECF2-C7C8-4B94-9030-5F2BC41C325F}">
      <dgm:prSet/>
      <dgm:spPr/>
      <dgm:t>
        <a:bodyPr/>
        <a:lstStyle/>
        <a:p>
          <a:endParaRPr lang="es-MX"/>
        </a:p>
      </dgm:t>
    </dgm:pt>
    <dgm:pt modelId="{12D4C5B5-DCD7-4F67-96EC-56058780FC39}" type="sibTrans" cxnId="{88D7ECF2-C7C8-4B94-9030-5F2BC41C325F}">
      <dgm:prSet/>
      <dgm:spPr/>
      <dgm:t>
        <a:bodyPr/>
        <a:lstStyle/>
        <a:p>
          <a:endParaRPr lang="es-MX"/>
        </a:p>
      </dgm:t>
    </dgm:pt>
    <dgm:pt modelId="{E846A5A2-22D3-4BA9-A8B0-E51828092E7C}">
      <dgm:prSet/>
      <dgm:spPr/>
      <dgm:t>
        <a:bodyPr/>
        <a:lstStyle/>
        <a:p>
          <a:r>
            <a:rPr lang="es-MX" dirty="0"/>
            <a:t>Ácidos y oxiácidos se ionizan al disolverse la sustancia en agua.</a:t>
          </a:r>
        </a:p>
      </dgm:t>
    </dgm:pt>
    <dgm:pt modelId="{96FDA82D-1836-4404-81A8-1E3088FE9960}" type="parTrans" cxnId="{ED642CA9-7C1B-4105-A32A-FF4D4E1538D5}">
      <dgm:prSet/>
      <dgm:spPr/>
      <dgm:t>
        <a:bodyPr/>
        <a:lstStyle/>
        <a:p>
          <a:endParaRPr lang="es-MX"/>
        </a:p>
      </dgm:t>
    </dgm:pt>
    <dgm:pt modelId="{390B555F-3184-4680-980D-03C77D315247}" type="sibTrans" cxnId="{ED642CA9-7C1B-4105-A32A-FF4D4E1538D5}">
      <dgm:prSet/>
      <dgm:spPr/>
      <dgm:t>
        <a:bodyPr/>
        <a:lstStyle/>
        <a:p>
          <a:endParaRPr lang="es-MX"/>
        </a:p>
      </dgm:t>
    </dgm:pt>
    <dgm:pt modelId="{C095B613-D786-4EB9-9B39-B4E3F5BB69A8}" type="pres">
      <dgm:prSet presAssocID="{A1BAC7F9-9675-41C9-832D-6769E580F1D8}" presName="Name0" presStyleCnt="0">
        <dgm:presLayoutVars>
          <dgm:dir/>
          <dgm:resizeHandles val="exact"/>
        </dgm:presLayoutVars>
      </dgm:prSet>
      <dgm:spPr/>
    </dgm:pt>
    <dgm:pt modelId="{49CC8EB4-62FC-44FC-96EB-F4E04885695A}" type="pres">
      <dgm:prSet presAssocID="{AAE970A9-8F56-47C0-BFB2-199C38961377}" presName="node" presStyleLbl="node1" presStyleIdx="0" presStyleCnt="4">
        <dgm:presLayoutVars>
          <dgm:bulletEnabled val="1"/>
        </dgm:presLayoutVars>
      </dgm:prSet>
      <dgm:spPr/>
    </dgm:pt>
    <dgm:pt modelId="{D2A02C3A-8645-43A5-8773-148036C4ABF5}" type="pres">
      <dgm:prSet presAssocID="{6FDA615F-C233-4268-BDEF-1B6885C4D55B}" presName="sibTrans" presStyleLbl="sibTrans2D1" presStyleIdx="0" presStyleCnt="3"/>
      <dgm:spPr/>
    </dgm:pt>
    <dgm:pt modelId="{59883EC7-8ACD-4B3F-AC69-39F32C32D7F1}" type="pres">
      <dgm:prSet presAssocID="{6FDA615F-C233-4268-BDEF-1B6885C4D55B}" presName="connectorText" presStyleLbl="sibTrans2D1" presStyleIdx="0" presStyleCnt="3"/>
      <dgm:spPr/>
    </dgm:pt>
    <dgm:pt modelId="{6786F33C-E385-42A6-B02C-51D4625BAC01}" type="pres">
      <dgm:prSet presAssocID="{AA530813-7DE3-4F96-8C43-78A4268747DE}" presName="node" presStyleLbl="node1" presStyleIdx="1" presStyleCnt="4">
        <dgm:presLayoutVars>
          <dgm:bulletEnabled val="1"/>
        </dgm:presLayoutVars>
      </dgm:prSet>
      <dgm:spPr/>
    </dgm:pt>
    <dgm:pt modelId="{AD726559-53F5-4842-BD58-D94916E16190}" type="pres">
      <dgm:prSet presAssocID="{281D1C8B-B184-4324-A748-5C561444C4DE}" presName="sibTrans" presStyleLbl="sibTrans2D1" presStyleIdx="1" presStyleCnt="3"/>
      <dgm:spPr/>
    </dgm:pt>
    <dgm:pt modelId="{1BC0E251-4822-47EA-B746-166D68E9F2E8}" type="pres">
      <dgm:prSet presAssocID="{281D1C8B-B184-4324-A748-5C561444C4DE}" presName="connectorText" presStyleLbl="sibTrans2D1" presStyleIdx="1" presStyleCnt="3"/>
      <dgm:spPr/>
    </dgm:pt>
    <dgm:pt modelId="{3EDB8246-E839-454F-AF0F-39DAF21778AC}" type="pres">
      <dgm:prSet presAssocID="{2BCFE2BD-5FF6-4B0F-AD64-5C94861351A7}" presName="node" presStyleLbl="node1" presStyleIdx="2" presStyleCnt="4">
        <dgm:presLayoutVars>
          <dgm:bulletEnabled val="1"/>
        </dgm:presLayoutVars>
      </dgm:prSet>
      <dgm:spPr/>
    </dgm:pt>
    <dgm:pt modelId="{FE54EF6D-F881-45A7-A53B-3ADE195A4FBC}" type="pres">
      <dgm:prSet presAssocID="{12D4C5B5-DCD7-4F67-96EC-56058780FC39}" presName="sibTrans" presStyleLbl="sibTrans2D1" presStyleIdx="2" presStyleCnt="3"/>
      <dgm:spPr/>
    </dgm:pt>
    <dgm:pt modelId="{B94D5DAB-0985-4893-8643-8DC130218A1E}" type="pres">
      <dgm:prSet presAssocID="{12D4C5B5-DCD7-4F67-96EC-56058780FC39}" presName="connectorText" presStyleLbl="sibTrans2D1" presStyleIdx="2" presStyleCnt="3"/>
      <dgm:spPr/>
    </dgm:pt>
    <dgm:pt modelId="{F8191816-AD06-42FC-8A45-23A1E20987E4}" type="pres">
      <dgm:prSet presAssocID="{E846A5A2-22D3-4BA9-A8B0-E51828092E7C}" presName="node" presStyleLbl="node1" presStyleIdx="3" presStyleCnt="4">
        <dgm:presLayoutVars>
          <dgm:bulletEnabled val="1"/>
        </dgm:presLayoutVars>
      </dgm:prSet>
      <dgm:spPr/>
    </dgm:pt>
  </dgm:ptLst>
  <dgm:cxnLst>
    <dgm:cxn modelId="{E724C424-2031-40AF-AC69-CE9727108F6F}" type="presOf" srcId="{6FDA615F-C233-4268-BDEF-1B6885C4D55B}" destId="{59883EC7-8ACD-4B3F-AC69-39F32C32D7F1}" srcOrd="1" destOrd="0" presId="urn:microsoft.com/office/officeart/2005/8/layout/process1"/>
    <dgm:cxn modelId="{F3F19231-E640-4606-892C-4733C108D80B}" srcId="{A1BAC7F9-9675-41C9-832D-6769E580F1D8}" destId="{AA530813-7DE3-4F96-8C43-78A4268747DE}" srcOrd="1" destOrd="0" parTransId="{58B2EB0B-17D2-46F2-A628-65473FBE098F}" sibTransId="{281D1C8B-B184-4324-A748-5C561444C4DE}"/>
    <dgm:cxn modelId="{DF668737-4386-4FBA-AFA4-55A44A8CD94B}" type="presOf" srcId="{2BCFE2BD-5FF6-4B0F-AD64-5C94861351A7}" destId="{3EDB8246-E839-454F-AF0F-39DAF21778AC}" srcOrd="0" destOrd="0" presId="urn:microsoft.com/office/officeart/2005/8/layout/process1"/>
    <dgm:cxn modelId="{11089F42-6134-4AD6-A465-8AAB506F7376}" type="presOf" srcId="{12D4C5B5-DCD7-4F67-96EC-56058780FC39}" destId="{B94D5DAB-0985-4893-8643-8DC130218A1E}" srcOrd="1" destOrd="0" presId="urn:microsoft.com/office/officeart/2005/8/layout/process1"/>
    <dgm:cxn modelId="{593E7147-C2FB-4187-9264-F9C263CFA944}" type="presOf" srcId="{281D1C8B-B184-4324-A748-5C561444C4DE}" destId="{AD726559-53F5-4842-BD58-D94916E16190}" srcOrd="0" destOrd="0" presId="urn:microsoft.com/office/officeart/2005/8/layout/process1"/>
    <dgm:cxn modelId="{119EE170-F50D-4E42-B0EF-895E97633601}" type="presOf" srcId="{A1BAC7F9-9675-41C9-832D-6769E580F1D8}" destId="{C095B613-D786-4EB9-9B39-B4E3F5BB69A8}" srcOrd="0" destOrd="0" presId="urn:microsoft.com/office/officeart/2005/8/layout/process1"/>
    <dgm:cxn modelId="{9F220956-6107-46C1-83D9-4872CBFC5A86}" type="presOf" srcId="{12D4C5B5-DCD7-4F67-96EC-56058780FC39}" destId="{FE54EF6D-F881-45A7-A53B-3ADE195A4FBC}" srcOrd="0" destOrd="0" presId="urn:microsoft.com/office/officeart/2005/8/layout/process1"/>
    <dgm:cxn modelId="{46AECE8F-C612-44B9-A8AC-19BA1A59F351}" type="presOf" srcId="{AAE970A9-8F56-47C0-BFB2-199C38961377}" destId="{49CC8EB4-62FC-44FC-96EB-F4E04885695A}" srcOrd="0" destOrd="0" presId="urn:microsoft.com/office/officeart/2005/8/layout/process1"/>
    <dgm:cxn modelId="{ED642CA9-7C1B-4105-A32A-FF4D4E1538D5}" srcId="{A1BAC7F9-9675-41C9-832D-6769E580F1D8}" destId="{E846A5A2-22D3-4BA9-A8B0-E51828092E7C}" srcOrd="3" destOrd="0" parTransId="{96FDA82D-1836-4404-81A8-1E3088FE9960}" sibTransId="{390B555F-3184-4680-980D-03C77D315247}"/>
    <dgm:cxn modelId="{028B91B5-AA27-445D-8232-90FAF0D3A73D}" srcId="{A1BAC7F9-9675-41C9-832D-6769E580F1D8}" destId="{AAE970A9-8F56-47C0-BFB2-199C38961377}" srcOrd="0" destOrd="0" parTransId="{32676E05-0C42-4129-9423-482DE5B50DFA}" sibTransId="{6FDA615F-C233-4268-BDEF-1B6885C4D55B}"/>
    <dgm:cxn modelId="{753D64C0-E24E-4D30-B77C-83E4BB2906E7}" type="presOf" srcId="{281D1C8B-B184-4324-A748-5C561444C4DE}" destId="{1BC0E251-4822-47EA-B746-166D68E9F2E8}" srcOrd="1" destOrd="0" presId="urn:microsoft.com/office/officeart/2005/8/layout/process1"/>
    <dgm:cxn modelId="{AE9D53CC-31C5-48EA-A4EA-772B79BD32CB}" type="presOf" srcId="{AA530813-7DE3-4F96-8C43-78A4268747DE}" destId="{6786F33C-E385-42A6-B02C-51D4625BAC01}" srcOrd="0" destOrd="0" presId="urn:microsoft.com/office/officeart/2005/8/layout/process1"/>
    <dgm:cxn modelId="{4068D0CF-F08F-45A8-91F0-CC0227B53CB7}" type="presOf" srcId="{6FDA615F-C233-4268-BDEF-1B6885C4D55B}" destId="{D2A02C3A-8645-43A5-8773-148036C4ABF5}" srcOrd="0" destOrd="0" presId="urn:microsoft.com/office/officeart/2005/8/layout/process1"/>
    <dgm:cxn modelId="{F7C2C9E6-5B3C-4825-9086-4B02D718EEF5}" type="presOf" srcId="{E846A5A2-22D3-4BA9-A8B0-E51828092E7C}" destId="{F8191816-AD06-42FC-8A45-23A1E20987E4}" srcOrd="0" destOrd="0" presId="urn:microsoft.com/office/officeart/2005/8/layout/process1"/>
    <dgm:cxn modelId="{88D7ECF2-C7C8-4B94-9030-5F2BC41C325F}" srcId="{A1BAC7F9-9675-41C9-832D-6769E580F1D8}" destId="{2BCFE2BD-5FF6-4B0F-AD64-5C94861351A7}" srcOrd="2" destOrd="0" parTransId="{320FC80C-712C-4184-BEE9-3BE0AB59E5AF}" sibTransId="{12D4C5B5-DCD7-4F67-96EC-56058780FC39}"/>
    <dgm:cxn modelId="{C85D45B3-1AF4-4829-AECC-A23EB0597C2B}" type="presParOf" srcId="{C095B613-D786-4EB9-9B39-B4E3F5BB69A8}" destId="{49CC8EB4-62FC-44FC-96EB-F4E04885695A}" srcOrd="0" destOrd="0" presId="urn:microsoft.com/office/officeart/2005/8/layout/process1"/>
    <dgm:cxn modelId="{73C80A40-B698-4F7A-8916-2F6D95332D6A}" type="presParOf" srcId="{C095B613-D786-4EB9-9B39-B4E3F5BB69A8}" destId="{D2A02C3A-8645-43A5-8773-148036C4ABF5}" srcOrd="1" destOrd="0" presId="urn:microsoft.com/office/officeart/2005/8/layout/process1"/>
    <dgm:cxn modelId="{0F59486D-A9E6-4AC3-A264-94EEC80FAD6F}" type="presParOf" srcId="{D2A02C3A-8645-43A5-8773-148036C4ABF5}" destId="{59883EC7-8ACD-4B3F-AC69-39F32C32D7F1}" srcOrd="0" destOrd="0" presId="urn:microsoft.com/office/officeart/2005/8/layout/process1"/>
    <dgm:cxn modelId="{AE31D380-E7D0-4192-A302-066AB3DC9923}" type="presParOf" srcId="{C095B613-D786-4EB9-9B39-B4E3F5BB69A8}" destId="{6786F33C-E385-42A6-B02C-51D4625BAC01}" srcOrd="2" destOrd="0" presId="urn:microsoft.com/office/officeart/2005/8/layout/process1"/>
    <dgm:cxn modelId="{991CF971-894C-4777-9760-0747EAD8CE3F}" type="presParOf" srcId="{C095B613-D786-4EB9-9B39-B4E3F5BB69A8}" destId="{AD726559-53F5-4842-BD58-D94916E16190}" srcOrd="3" destOrd="0" presId="urn:microsoft.com/office/officeart/2005/8/layout/process1"/>
    <dgm:cxn modelId="{D4581AA4-C7FC-4FB6-A616-1C9C47F2A1A6}" type="presParOf" srcId="{AD726559-53F5-4842-BD58-D94916E16190}" destId="{1BC0E251-4822-47EA-B746-166D68E9F2E8}" srcOrd="0" destOrd="0" presId="urn:microsoft.com/office/officeart/2005/8/layout/process1"/>
    <dgm:cxn modelId="{7BDB7191-DFCE-4ECB-A1E1-26677FCF0102}" type="presParOf" srcId="{C095B613-D786-4EB9-9B39-B4E3F5BB69A8}" destId="{3EDB8246-E839-454F-AF0F-39DAF21778AC}" srcOrd="4" destOrd="0" presId="urn:microsoft.com/office/officeart/2005/8/layout/process1"/>
    <dgm:cxn modelId="{6A378170-1CB6-4158-B694-5661699C7E16}" type="presParOf" srcId="{C095B613-D786-4EB9-9B39-B4E3F5BB69A8}" destId="{FE54EF6D-F881-45A7-A53B-3ADE195A4FBC}" srcOrd="5" destOrd="0" presId="urn:microsoft.com/office/officeart/2005/8/layout/process1"/>
    <dgm:cxn modelId="{2043E784-9159-4B8E-A751-76783C136316}" type="presParOf" srcId="{FE54EF6D-F881-45A7-A53B-3ADE195A4FBC}" destId="{B94D5DAB-0985-4893-8643-8DC130218A1E}" srcOrd="0" destOrd="0" presId="urn:microsoft.com/office/officeart/2005/8/layout/process1"/>
    <dgm:cxn modelId="{286D7C94-02B2-44E0-A02F-3AB905815EAB}" type="presParOf" srcId="{C095B613-D786-4EB9-9B39-B4E3F5BB69A8}" destId="{F8191816-AD06-42FC-8A45-23A1E20987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04EBDC-507D-4D2F-A66D-0E44F58C4397}" type="doc">
      <dgm:prSet loTypeId="urn:microsoft.com/office/officeart/2008/layout/Lin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0DD0E04-C16E-4838-931F-1828274DE116}">
      <dgm:prSet phldrT="[Texto]"/>
      <dgm:spPr/>
      <dgm:t>
        <a:bodyPr/>
        <a:lstStyle/>
        <a:p>
          <a:r>
            <a:rPr lang="es-MX" b="1" dirty="0"/>
            <a:t>Características</a:t>
          </a:r>
        </a:p>
      </dgm:t>
    </dgm:pt>
    <dgm:pt modelId="{FDAEAF2E-7495-4676-9A82-7139B14CEC00}" type="parTrans" cxnId="{B5A73E0A-59C6-456C-B772-801E5129E582}">
      <dgm:prSet/>
      <dgm:spPr/>
      <dgm:t>
        <a:bodyPr/>
        <a:lstStyle/>
        <a:p>
          <a:endParaRPr lang="es-MX"/>
        </a:p>
      </dgm:t>
    </dgm:pt>
    <dgm:pt modelId="{EA8DDB2C-F6F2-4E03-811B-15831569C973}" type="sibTrans" cxnId="{B5A73E0A-59C6-456C-B772-801E5129E582}">
      <dgm:prSet/>
      <dgm:spPr/>
      <dgm:t>
        <a:bodyPr/>
        <a:lstStyle/>
        <a:p>
          <a:endParaRPr lang="es-MX"/>
        </a:p>
      </dgm:t>
    </dgm:pt>
    <dgm:pt modelId="{4DC2AFF6-09EE-4E41-A875-D84C5A174C3C}">
      <dgm:prSet phldrT="[Texto]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MX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Alta conductividad iónica </a:t>
          </a:r>
          <a:r>
            <a:rPr lang="es-MX" dirty="0"/>
            <a:t>pero baja conductividad electrónica para evitar la pérdida de eficiencia.</a:t>
          </a:r>
        </a:p>
      </dgm:t>
    </dgm:pt>
    <dgm:pt modelId="{1163E071-8966-4C05-8970-59DDE9FF3FB0}" type="parTrans" cxnId="{CFBD2BD1-749A-4C7C-BAEB-CD268A1D2B05}">
      <dgm:prSet/>
      <dgm:spPr/>
      <dgm:t>
        <a:bodyPr/>
        <a:lstStyle/>
        <a:p>
          <a:endParaRPr lang="es-MX"/>
        </a:p>
      </dgm:t>
    </dgm:pt>
    <dgm:pt modelId="{71562A27-3E1E-4B26-B05C-4A92E4A3CFF7}" type="sibTrans" cxnId="{CFBD2BD1-749A-4C7C-BAEB-CD268A1D2B05}">
      <dgm:prSet/>
      <dgm:spPr/>
      <dgm:t>
        <a:bodyPr/>
        <a:lstStyle/>
        <a:p>
          <a:endParaRPr lang="es-MX"/>
        </a:p>
      </dgm:t>
    </dgm:pt>
    <dgm:pt modelId="{D53F665E-2352-4D35-9946-574158DB84FA}">
      <dgm:prSet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MX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Impermeabilidad a los gases </a:t>
          </a:r>
          <a:r>
            <a:rPr lang="es-MX" dirty="0"/>
            <a:t>usados como combustibles y oxidante para evitar el contacto con los mismos. </a:t>
          </a:r>
        </a:p>
      </dgm:t>
    </dgm:pt>
    <dgm:pt modelId="{B1865712-0704-4E66-9406-CC6BDE92D079}" type="parTrans" cxnId="{4EE1581F-9FA7-4B36-A134-8AB3383B364E}">
      <dgm:prSet/>
      <dgm:spPr/>
      <dgm:t>
        <a:bodyPr/>
        <a:lstStyle/>
        <a:p>
          <a:endParaRPr lang="es-MX"/>
        </a:p>
      </dgm:t>
    </dgm:pt>
    <dgm:pt modelId="{B8C36C50-9BDD-4AE6-AC86-F869E2C5301B}" type="sibTrans" cxnId="{4EE1581F-9FA7-4B36-A134-8AB3383B364E}">
      <dgm:prSet/>
      <dgm:spPr/>
      <dgm:t>
        <a:bodyPr/>
        <a:lstStyle/>
        <a:p>
          <a:endParaRPr lang="es-MX"/>
        </a:p>
      </dgm:t>
    </dgm:pt>
    <dgm:pt modelId="{E8DCE2D3-0352-467F-8CF0-5E585ED992D8}">
      <dgm:prSet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MX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Compatibilidad química </a:t>
          </a:r>
          <a:r>
            <a:rPr lang="es-MX" dirty="0"/>
            <a:t>con el ánodo y con el cátodo.</a:t>
          </a:r>
        </a:p>
      </dgm:t>
    </dgm:pt>
    <dgm:pt modelId="{2BDB6E5C-120C-466D-BACB-906FD6997767}" type="parTrans" cxnId="{00209516-6936-4848-83A5-98ECD71DBE81}">
      <dgm:prSet/>
      <dgm:spPr/>
      <dgm:t>
        <a:bodyPr/>
        <a:lstStyle/>
        <a:p>
          <a:endParaRPr lang="es-MX"/>
        </a:p>
      </dgm:t>
    </dgm:pt>
    <dgm:pt modelId="{16BA0766-C8A6-481D-BC74-7791A1136A1A}" type="sibTrans" cxnId="{00209516-6936-4848-83A5-98ECD71DBE81}">
      <dgm:prSet/>
      <dgm:spPr/>
      <dgm:t>
        <a:bodyPr/>
        <a:lstStyle/>
        <a:p>
          <a:endParaRPr lang="es-MX"/>
        </a:p>
      </dgm:t>
    </dgm:pt>
    <dgm:pt modelId="{A329FFC8-7745-434B-A264-3F3CF2EA68EB}">
      <dgm:prSet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MX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Compatibilidad mecánica </a:t>
          </a:r>
          <a:r>
            <a:rPr lang="es-MX" dirty="0"/>
            <a:t>con los materiales que formulan el ánodo y el cátodo para lo cual es necesario su coeficiente de expansión térmica sea muy próximo al de ambos. </a:t>
          </a:r>
        </a:p>
      </dgm:t>
    </dgm:pt>
    <dgm:pt modelId="{4377DECC-937A-4916-BCBB-739646CC9205}" type="parTrans" cxnId="{4B0BE1DB-F74B-41B1-96CB-ED3E26EA1642}">
      <dgm:prSet/>
      <dgm:spPr/>
      <dgm:t>
        <a:bodyPr/>
        <a:lstStyle/>
        <a:p>
          <a:endParaRPr lang="es-MX"/>
        </a:p>
      </dgm:t>
    </dgm:pt>
    <dgm:pt modelId="{595C9DCE-93B6-4D61-BF3B-3E51DFC810E0}" type="sibTrans" cxnId="{4B0BE1DB-F74B-41B1-96CB-ED3E26EA1642}">
      <dgm:prSet/>
      <dgm:spPr/>
      <dgm:t>
        <a:bodyPr/>
        <a:lstStyle/>
        <a:p>
          <a:endParaRPr lang="es-MX"/>
        </a:p>
      </dgm:t>
    </dgm:pt>
    <dgm:pt modelId="{D93D4404-05A6-4007-8679-465337E9FE57}">
      <dgm:prSet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s-MX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Estabilidad </a:t>
          </a:r>
          <a:r>
            <a:rPr lang="es-MX" dirty="0"/>
            <a:t>bajo condiciones reductoras y oxidantes. </a:t>
          </a:r>
        </a:p>
      </dgm:t>
    </dgm:pt>
    <dgm:pt modelId="{70EBAA82-D2B6-4684-9665-12A1FFD6D089}" type="parTrans" cxnId="{B9975E24-B319-4443-BF71-EB73A4AE631D}">
      <dgm:prSet/>
      <dgm:spPr/>
      <dgm:t>
        <a:bodyPr/>
        <a:lstStyle/>
        <a:p>
          <a:endParaRPr lang="es-MX"/>
        </a:p>
      </dgm:t>
    </dgm:pt>
    <dgm:pt modelId="{7BD9DE8E-FA71-4512-8CA7-613113A45B10}" type="sibTrans" cxnId="{B9975E24-B319-4443-BF71-EB73A4AE631D}">
      <dgm:prSet/>
      <dgm:spPr/>
      <dgm:t>
        <a:bodyPr/>
        <a:lstStyle/>
        <a:p>
          <a:endParaRPr lang="es-MX"/>
        </a:p>
      </dgm:t>
    </dgm:pt>
    <dgm:pt modelId="{A8EC28AF-3EC0-4666-A235-2AE31E95FA1F}" type="pres">
      <dgm:prSet presAssocID="{2304EBDC-507D-4D2F-A66D-0E44F58C4397}" presName="vert0" presStyleCnt="0">
        <dgm:presLayoutVars>
          <dgm:dir/>
          <dgm:animOne val="branch"/>
          <dgm:animLvl val="lvl"/>
        </dgm:presLayoutVars>
      </dgm:prSet>
      <dgm:spPr/>
    </dgm:pt>
    <dgm:pt modelId="{968448A3-B4A8-4F1F-8BE6-B606CA2EB402}" type="pres">
      <dgm:prSet presAssocID="{50DD0E04-C16E-4838-931F-1828274DE116}" presName="thickLine" presStyleLbl="alignNode1" presStyleIdx="0" presStyleCnt="1"/>
      <dgm:spPr/>
    </dgm:pt>
    <dgm:pt modelId="{77DA22BB-A2EE-4618-BC32-F51E5411A65E}" type="pres">
      <dgm:prSet presAssocID="{50DD0E04-C16E-4838-931F-1828274DE116}" presName="horz1" presStyleCnt="0"/>
      <dgm:spPr/>
    </dgm:pt>
    <dgm:pt modelId="{9035D9B0-508F-42F5-8967-B1ED4A815F20}" type="pres">
      <dgm:prSet presAssocID="{50DD0E04-C16E-4838-931F-1828274DE116}" presName="tx1" presStyleLbl="revTx" presStyleIdx="0" presStyleCnt="6"/>
      <dgm:spPr/>
    </dgm:pt>
    <dgm:pt modelId="{C086B6A7-11F4-4033-94E6-DBA320EF020B}" type="pres">
      <dgm:prSet presAssocID="{50DD0E04-C16E-4838-931F-1828274DE116}" presName="vert1" presStyleCnt="0"/>
      <dgm:spPr/>
    </dgm:pt>
    <dgm:pt modelId="{D1F4C88D-866C-4639-8F89-A055470C6971}" type="pres">
      <dgm:prSet presAssocID="{4DC2AFF6-09EE-4E41-A875-D84C5A174C3C}" presName="vertSpace2a" presStyleCnt="0"/>
      <dgm:spPr/>
    </dgm:pt>
    <dgm:pt modelId="{8EE1EEA8-99BC-44F9-A86C-5E962F8752E1}" type="pres">
      <dgm:prSet presAssocID="{4DC2AFF6-09EE-4E41-A875-D84C5A174C3C}" presName="horz2" presStyleCnt="0"/>
      <dgm:spPr/>
    </dgm:pt>
    <dgm:pt modelId="{5E2A1FA6-298A-4FBA-8F91-809148FF96DB}" type="pres">
      <dgm:prSet presAssocID="{4DC2AFF6-09EE-4E41-A875-D84C5A174C3C}" presName="horzSpace2" presStyleCnt="0"/>
      <dgm:spPr/>
    </dgm:pt>
    <dgm:pt modelId="{D838FA71-4140-4D71-88F1-8B479E3D2D80}" type="pres">
      <dgm:prSet presAssocID="{4DC2AFF6-09EE-4E41-A875-D84C5A174C3C}" presName="tx2" presStyleLbl="revTx" presStyleIdx="1" presStyleCnt="6"/>
      <dgm:spPr/>
    </dgm:pt>
    <dgm:pt modelId="{93384327-53BB-47F2-B10E-0A7DB4140A8B}" type="pres">
      <dgm:prSet presAssocID="{4DC2AFF6-09EE-4E41-A875-D84C5A174C3C}" presName="vert2" presStyleCnt="0"/>
      <dgm:spPr/>
    </dgm:pt>
    <dgm:pt modelId="{D27E1D35-4AAC-4CF3-93C4-15DA511796A8}" type="pres">
      <dgm:prSet presAssocID="{4DC2AFF6-09EE-4E41-A875-D84C5A174C3C}" presName="thinLine2b" presStyleLbl="callout" presStyleIdx="0" presStyleCnt="5"/>
      <dgm:spPr/>
    </dgm:pt>
    <dgm:pt modelId="{AC6DA0F0-0EA5-4679-A06A-148FCB8C19A2}" type="pres">
      <dgm:prSet presAssocID="{4DC2AFF6-09EE-4E41-A875-D84C5A174C3C}" presName="vertSpace2b" presStyleCnt="0"/>
      <dgm:spPr/>
    </dgm:pt>
    <dgm:pt modelId="{39FFCC20-CC6B-472C-B463-A555E1620AC0}" type="pres">
      <dgm:prSet presAssocID="{D53F665E-2352-4D35-9946-574158DB84FA}" presName="horz2" presStyleCnt="0"/>
      <dgm:spPr/>
    </dgm:pt>
    <dgm:pt modelId="{EFB00867-6A25-46FB-995D-AEEE59E1DE26}" type="pres">
      <dgm:prSet presAssocID="{D53F665E-2352-4D35-9946-574158DB84FA}" presName="horzSpace2" presStyleCnt="0"/>
      <dgm:spPr/>
    </dgm:pt>
    <dgm:pt modelId="{CA96D500-F4F1-4DD6-A81B-175CCCE61D52}" type="pres">
      <dgm:prSet presAssocID="{D53F665E-2352-4D35-9946-574158DB84FA}" presName="tx2" presStyleLbl="revTx" presStyleIdx="2" presStyleCnt="6"/>
      <dgm:spPr/>
    </dgm:pt>
    <dgm:pt modelId="{3F28078C-59DB-4253-A8A6-87031A782358}" type="pres">
      <dgm:prSet presAssocID="{D53F665E-2352-4D35-9946-574158DB84FA}" presName="vert2" presStyleCnt="0"/>
      <dgm:spPr/>
    </dgm:pt>
    <dgm:pt modelId="{23A1478D-EB37-40BF-8017-89496A4EEC72}" type="pres">
      <dgm:prSet presAssocID="{D53F665E-2352-4D35-9946-574158DB84FA}" presName="thinLine2b" presStyleLbl="callout" presStyleIdx="1" presStyleCnt="5"/>
      <dgm:spPr/>
    </dgm:pt>
    <dgm:pt modelId="{21BD8DA5-464F-4F6F-A5BE-356A524BDB2C}" type="pres">
      <dgm:prSet presAssocID="{D53F665E-2352-4D35-9946-574158DB84FA}" presName="vertSpace2b" presStyleCnt="0"/>
      <dgm:spPr/>
    </dgm:pt>
    <dgm:pt modelId="{A7151C3E-658E-4216-89A6-3597DF7652AF}" type="pres">
      <dgm:prSet presAssocID="{E8DCE2D3-0352-467F-8CF0-5E585ED992D8}" presName="horz2" presStyleCnt="0"/>
      <dgm:spPr/>
    </dgm:pt>
    <dgm:pt modelId="{0F52E28D-8508-4142-82ED-97CD700712C0}" type="pres">
      <dgm:prSet presAssocID="{E8DCE2D3-0352-467F-8CF0-5E585ED992D8}" presName="horzSpace2" presStyleCnt="0"/>
      <dgm:spPr/>
    </dgm:pt>
    <dgm:pt modelId="{4748C5EC-EAF5-4AC6-83A7-B31A6601DFAB}" type="pres">
      <dgm:prSet presAssocID="{E8DCE2D3-0352-467F-8CF0-5E585ED992D8}" presName="tx2" presStyleLbl="revTx" presStyleIdx="3" presStyleCnt="6"/>
      <dgm:spPr/>
    </dgm:pt>
    <dgm:pt modelId="{6F04FFF8-9147-47CF-9F55-2330809B8A42}" type="pres">
      <dgm:prSet presAssocID="{E8DCE2D3-0352-467F-8CF0-5E585ED992D8}" presName="vert2" presStyleCnt="0"/>
      <dgm:spPr/>
    </dgm:pt>
    <dgm:pt modelId="{4BA484CB-FCEF-4DE1-928A-15CA4674CA5D}" type="pres">
      <dgm:prSet presAssocID="{E8DCE2D3-0352-467F-8CF0-5E585ED992D8}" presName="thinLine2b" presStyleLbl="callout" presStyleIdx="2" presStyleCnt="5"/>
      <dgm:spPr/>
    </dgm:pt>
    <dgm:pt modelId="{D638D157-D79A-4F18-A0F6-EF1F6A387186}" type="pres">
      <dgm:prSet presAssocID="{E8DCE2D3-0352-467F-8CF0-5E585ED992D8}" presName="vertSpace2b" presStyleCnt="0"/>
      <dgm:spPr/>
    </dgm:pt>
    <dgm:pt modelId="{979C1EAB-488D-4286-9CEB-1D9A80A2EF3D}" type="pres">
      <dgm:prSet presAssocID="{A329FFC8-7745-434B-A264-3F3CF2EA68EB}" presName="horz2" presStyleCnt="0"/>
      <dgm:spPr/>
    </dgm:pt>
    <dgm:pt modelId="{3B0F0BCD-E4A1-43F7-AEEC-E61CEB45B46C}" type="pres">
      <dgm:prSet presAssocID="{A329FFC8-7745-434B-A264-3F3CF2EA68EB}" presName="horzSpace2" presStyleCnt="0"/>
      <dgm:spPr/>
    </dgm:pt>
    <dgm:pt modelId="{6C7429C2-4D7B-43B5-85A7-E4B513017FA9}" type="pres">
      <dgm:prSet presAssocID="{A329FFC8-7745-434B-A264-3F3CF2EA68EB}" presName="tx2" presStyleLbl="revTx" presStyleIdx="4" presStyleCnt="6"/>
      <dgm:spPr/>
    </dgm:pt>
    <dgm:pt modelId="{CEE483E2-2C39-49E9-B4A9-6AB981CD7894}" type="pres">
      <dgm:prSet presAssocID="{A329FFC8-7745-434B-A264-3F3CF2EA68EB}" presName="vert2" presStyleCnt="0"/>
      <dgm:spPr/>
    </dgm:pt>
    <dgm:pt modelId="{5716498F-CE89-4364-A180-48B46F60B980}" type="pres">
      <dgm:prSet presAssocID="{A329FFC8-7745-434B-A264-3F3CF2EA68EB}" presName="thinLine2b" presStyleLbl="callout" presStyleIdx="3" presStyleCnt="5"/>
      <dgm:spPr/>
    </dgm:pt>
    <dgm:pt modelId="{783376C9-CEDA-471E-93A9-40F574FC2F74}" type="pres">
      <dgm:prSet presAssocID="{A329FFC8-7745-434B-A264-3F3CF2EA68EB}" presName="vertSpace2b" presStyleCnt="0"/>
      <dgm:spPr/>
    </dgm:pt>
    <dgm:pt modelId="{296C2A04-FAD4-4495-85CE-39EF531C928D}" type="pres">
      <dgm:prSet presAssocID="{D93D4404-05A6-4007-8679-465337E9FE57}" presName="horz2" presStyleCnt="0"/>
      <dgm:spPr/>
    </dgm:pt>
    <dgm:pt modelId="{D448274C-4AB6-4080-A426-64A087EC7F0E}" type="pres">
      <dgm:prSet presAssocID="{D93D4404-05A6-4007-8679-465337E9FE57}" presName="horzSpace2" presStyleCnt="0"/>
      <dgm:spPr/>
    </dgm:pt>
    <dgm:pt modelId="{906C48F3-7C63-46E8-B5CA-CED5E5EDF452}" type="pres">
      <dgm:prSet presAssocID="{D93D4404-05A6-4007-8679-465337E9FE57}" presName="tx2" presStyleLbl="revTx" presStyleIdx="5" presStyleCnt="6"/>
      <dgm:spPr/>
    </dgm:pt>
    <dgm:pt modelId="{B257FE2F-9A9E-4A6A-92BA-A866C4526C77}" type="pres">
      <dgm:prSet presAssocID="{D93D4404-05A6-4007-8679-465337E9FE57}" presName="vert2" presStyleCnt="0"/>
      <dgm:spPr/>
    </dgm:pt>
    <dgm:pt modelId="{8EF01E5D-6096-4339-A5CF-338F0B10B175}" type="pres">
      <dgm:prSet presAssocID="{D93D4404-05A6-4007-8679-465337E9FE57}" presName="thinLine2b" presStyleLbl="callout" presStyleIdx="4" presStyleCnt="5"/>
      <dgm:spPr/>
    </dgm:pt>
    <dgm:pt modelId="{233C1C01-9290-48FE-919D-74474AA40772}" type="pres">
      <dgm:prSet presAssocID="{D93D4404-05A6-4007-8679-465337E9FE57}" presName="vertSpace2b" presStyleCnt="0"/>
      <dgm:spPr/>
    </dgm:pt>
  </dgm:ptLst>
  <dgm:cxnLst>
    <dgm:cxn modelId="{B5A73E0A-59C6-456C-B772-801E5129E582}" srcId="{2304EBDC-507D-4D2F-A66D-0E44F58C4397}" destId="{50DD0E04-C16E-4838-931F-1828274DE116}" srcOrd="0" destOrd="0" parTransId="{FDAEAF2E-7495-4676-9A82-7139B14CEC00}" sibTransId="{EA8DDB2C-F6F2-4E03-811B-15831569C973}"/>
    <dgm:cxn modelId="{00209516-6936-4848-83A5-98ECD71DBE81}" srcId="{50DD0E04-C16E-4838-931F-1828274DE116}" destId="{E8DCE2D3-0352-467F-8CF0-5E585ED992D8}" srcOrd="2" destOrd="0" parTransId="{2BDB6E5C-120C-466D-BACB-906FD6997767}" sibTransId="{16BA0766-C8A6-481D-BC74-7791A1136A1A}"/>
    <dgm:cxn modelId="{4EE1581F-9FA7-4B36-A134-8AB3383B364E}" srcId="{50DD0E04-C16E-4838-931F-1828274DE116}" destId="{D53F665E-2352-4D35-9946-574158DB84FA}" srcOrd="1" destOrd="0" parTransId="{B1865712-0704-4E66-9406-CC6BDE92D079}" sibTransId="{B8C36C50-9BDD-4AE6-AC86-F869E2C5301B}"/>
    <dgm:cxn modelId="{B9975E24-B319-4443-BF71-EB73A4AE631D}" srcId="{50DD0E04-C16E-4838-931F-1828274DE116}" destId="{D93D4404-05A6-4007-8679-465337E9FE57}" srcOrd="4" destOrd="0" parTransId="{70EBAA82-D2B6-4684-9665-12A1FFD6D089}" sibTransId="{7BD9DE8E-FA71-4512-8CA7-613113A45B10}"/>
    <dgm:cxn modelId="{26CDF744-662B-4860-B0FA-D9E64103E7D0}" type="presOf" srcId="{E8DCE2D3-0352-467F-8CF0-5E585ED992D8}" destId="{4748C5EC-EAF5-4AC6-83A7-B31A6601DFAB}" srcOrd="0" destOrd="0" presId="urn:microsoft.com/office/officeart/2008/layout/LinedList"/>
    <dgm:cxn modelId="{865F016B-8958-4EDE-A278-CF59469CEF4C}" type="presOf" srcId="{50DD0E04-C16E-4838-931F-1828274DE116}" destId="{9035D9B0-508F-42F5-8967-B1ED4A815F20}" srcOrd="0" destOrd="0" presId="urn:microsoft.com/office/officeart/2008/layout/LinedList"/>
    <dgm:cxn modelId="{E8F65F4C-BEF2-4F19-AACC-7700DDDDB5FB}" type="presOf" srcId="{2304EBDC-507D-4D2F-A66D-0E44F58C4397}" destId="{A8EC28AF-3EC0-4666-A235-2AE31E95FA1F}" srcOrd="0" destOrd="0" presId="urn:microsoft.com/office/officeart/2008/layout/LinedList"/>
    <dgm:cxn modelId="{13CF2970-727C-4FC6-BA79-87789EEC317E}" type="presOf" srcId="{D93D4404-05A6-4007-8679-465337E9FE57}" destId="{906C48F3-7C63-46E8-B5CA-CED5E5EDF452}" srcOrd="0" destOrd="0" presId="urn:microsoft.com/office/officeart/2008/layout/LinedList"/>
    <dgm:cxn modelId="{3B0C9B9D-C5D9-4197-BC61-F92401918DF0}" type="presOf" srcId="{4DC2AFF6-09EE-4E41-A875-D84C5A174C3C}" destId="{D838FA71-4140-4D71-88F1-8B479E3D2D80}" srcOrd="0" destOrd="0" presId="urn:microsoft.com/office/officeart/2008/layout/LinedList"/>
    <dgm:cxn modelId="{CFBD2BD1-749A-4C7C-BAEB-CD268A1D2B05}" srcId="{50DD0E04-C16E-4838-931F-1828274DE116}" destId="{4DC2AFF6-09EE-4E41-A875-D84C5A174C3C}" srcOrd="0" destOrd="0" parTransId="{1163E071-8966-4C05-8970-59DDE9FF3FB0}" sibTransId="{71562A27-3E1E-4B26-B05C-4A92E4A3CFF7}"/>
    <dgm:cxn modelId="{4B0BE1DB-F74B-41B1-96CB-ED3E26EA1642}" srcId="{50DD0E04-C16E-4838-931F-1828274DE116}" destId="{A329FFC8-7745-434B-A264-3F3CF2EA68EB}" srcOrd="3" destOrd="0" parTransId="{4377DECC-937A-4916-BCBB-739646CC9205}" sibTransId="{595C9DCE-93B6-4D61-BF3B-3E51DFC810E0}"/>
    <dgm:cxn modelId="{D98947F4-DC3F-4F32-BEB7-3840DF19EE47}" type="presOf" srcId="{D53F665E-2352-4D35-9946-574158DB84FA}" destId="{CA96D500-F4F1-4DD6-A81B-175CCCE61D52}" srcOrd="0" destOrd="0" presId="urn:microsoft.com/office/officeart/2008/layout/LinedList"/>
    <dgm:cxn modelId="{9EC558FC-0283-419E-921F-7610FCF726D0}" type="presOf" srcId="{A329FFC8-7745-434B-A264-3F3CF2EA68EB}" destId="{6C7429C2-4D7B-43B5-85A7-E4B513017FA9}" srcOrd="0" destOrd="0" presId="urn:microsoft.com/office/officeart/2008/layout/LinedList"/>
    <dgm:cxn modelId="{64651F2A-6A55-4FC8-88A2-5A09AF2A046D}" type="presParOf" srcId="{A8EC28AF-3EC0-4666-A235-2AE31E95FA1F}" destId="{968448A3-B4A8-4F1F-8BE6-B606CA2EB402}" srcOrd="0" destOrd="0" presId="urn:microsoft.com/office/officeart/2008/layout/LinedList"/>
    <dgm:cxn modelId="{8347D491-DAA2-4010-A16B-3A9F3B32A870}" type="presParOf" srcId="{A8EC28AF-3EC0-4666-A235-2AE31E95FA1F}" destId="{77DA22BB-A2EE-4618-BC32-F51E5411A65E}" srcOrd="1" destOrd="0" presId="urn:microsoft.com/office/officeart/2008/layout/LinedList"/>
    <dgm:cxn modelId="{CDE8BBEB-358E-4B0E-ABD6-AA708B19B2B8}" type="presParOf" srcId="{77DA22BB-A2EE-4618-BC32-F51E5411A65E}" destId="{9035D9B0-508F-42F5-8967-B1ED4A815F20}" srcOrd="0" destOrd="0" presId="urn:microsoft.com/office/officeart/2008/layout/LinedList"/>
    <dgm:cxn modelId="{F3A227E8-16BD-4C7B-B258-A85409A12693}" type="presParOf" srcId="{77DA22BB-A2EE-4618-BC32-F51E5411A65E}" destId="{C086B6A7-11F4-4033-94E6-DBA320EF020B}" srcOrd="1" destOrd="0" presId="urn:microsoft.com/office/officeart/2008/layout/LinedList"/>
    <dgm:cxn modelId="{8D851904-7E1A-41EF-9C78-9428A7D47997}" type="presParOf" srcId="{C086B6A7-11F4-4033-94E6-DBA320EF020B}" destId="{D1F4C88D-866C-4639-8F89-A055470C6971}" srcOrd="0" destOrd="0" presId="urn:microsoft.com/office/officeart/2008/layout/LinedList"/>
    <dgm:cxn modelId="{1B27B770-6D56-4B32-8C16-E9CE9072242A}" type="presParOf" srcId="{C086B6A7-11F4-4033-94E6-DBA320EF020B}" destId="{8EE1EEA8-99BC-44F9-A86C-5E962F8752E1}" srcOrd="1" destOrd="0" presId="urn:microsoft.com/office/officeart/2008/layout/LinedList"/>
    <dgm:cxn modelId="{938C72F0-875D-438C-BC87-2F66D94C7A5F}" type="presParOf" srcId="{8EE1EEA8-99BC-44F9-A86C-5E962F8752E1}" destId="{5E2A1FA6-298A-4FBA-8F91-809148FF96DB}" srcOrd="0" destOrd="0" presId="urn:microsoft.com/office/officeart/2008/layout/LinedList"/>
    <dgm:cxn modelId="{1F962339-ADC4-4B9E-B230-02A9290846BF}" type="presParOf" srcId="{8EE1EEA8-99BC-44F9-A86C-5E962F8752E1}" destId="{D838FA71-4140-4D71-88F1-8B479E3D2D80}" srcOrd="1" destOrd="0" presId="urn:microsoft.com/office/officeart/2008/layout/LinedList"/>
    <dgm:cxn modelId="{91743EB5-A10E-4BA1-B9FF-E7923569F896}" type="presParOf" srcId="{8EE1EEA8-99BC-44F9-A86C-5E962F8752E1}" destId="{93384327-53BB-47F2-B10E-0A7DB4140A8B}" srcOrd="2" destOrd="0" presId="urn:microsoft.com/office/officeart/2008/layout/LinedList"/>
    <dgm:cxn modelId="{E2B6788F-A63D-4482-A187-08F9748049B1}" type="presParOf" srcId="{C086B6A7-11F4-4033-94E6-DBA320EF020B}" destId="{D27E1D35-4AAC-4CF3-93C4-15DA511796A8}" srcOrd="2" destOrd="0" presId="urn:microsoft.com/office/officeart/2008/layout/LinedList"/>
    <dgm:cxn modelId="{EDC6ACD0-E7A1-423F-AA08-98BF91907BF4}" type="presParOf" srcId="{C086B6A7-11F4-4033-94E6-DBA320EF020B}" destId="{AC6DA0F0-0EA5-4679-A06A-148FCB8C19A2}" srcOrd="3" destOrd="0" presId="urn:microsoft.com/office/officeart/2008/layout/LinedList"/>
    <dgm:cxn modelId="{0A9544A7-B08B-4C0A-AC39-336F364E6D93}" type="presParOf" srcId="{C086B6A7-11F4-4033-94E6-DBA320EF020B}" destId="{39FFCC20-CC6B-472C-B463-A555E1620AC0}" srcOrd="4" destOrd="0" presId="urn:microsoft.com/office/officeart/2008/layout/LinedList"/>
    <dgm:cxn modelId="{A975B732-2A13-4D56-B79F-0DCC29EC7840}" type="presParOf" srcId="{39FFCC20-CC6B-472C-B463-A555E1620AC0}" destId="{EFB00867-6A25-46FB-995D-AEEE59E1DE26}" srcOrd="0" destOrd="0" presId="urn:microsoft.com/office/officeart/2008/layout/LinedList"/>
    <dgm:cxn modelId="{43D08C82-F04C-40D2-A775-06F418ADC1BF}" type="presParOf" srcId="{39FFCC20-CC6B-472C-B463-A555E1620AC0}" destId="{CA96D500-F4F1-4DD6-A81B-175CCCE61D52}" srcOrd="1" destOrd="0" presId="urn:microsoft.com/office/officeart/2008/layout/LinedList"/>
    <dgm:cxn modelId="{540EBA81-1B62-49BE-AFD1-C595437D7BC9}" type="presParOf" srcId="{39FFCC20-CC6B-472C-B463-A555E1620AC0}" destId="{3F28078C-59DB-4253-A8A6-87031A782358}" srcOrd="2" destOrd="0" presId="urn:microsoft.com/office/officeart/2008/layout/LinedList"/>
    <dgm:cxn modelId="{09FF0BC3-A86A-435C-B82F-6C966AFF0CB2}" type="presParOf" srcId="{C086B6A7-11F4-4033-94E6-DBA320EF020B}" destId="{23A1478D-EB37-40BF-8017-89496A4EEC72}" srcOrd="5" destOrd="0" presId="urn:microsoft.com/office/officeart/2008/layout/LinedList"/>
    <dgm:cxn modelId="{78E75FE2-C789-4048-9587-A7355432CFD0}" type="presParOf" srcId="{C086B6A7-11F4-4033-94E6-DBA320EF020B}" destId="{21BD8DA5-464F-4F6F-A5BE-356A524BDB2C}" srcOrd="6" destOrd="0" presId="urn:microsoft.com/office/officeart/2008/layout/LinedList"/>
    <dgm:cxn modelId="{94D57218-9E6C-46CA-BCFB-CEB947F16C60}" type="presParOf" srcId="{C086B6A7-11F4-4033-94E6-DBA320EF020B}" destId="{A7151C3E-658E-4216-89A6-3597DF7652AF}" srcOrd="7" destOrd="0" presId="urn:microsoft.com/office/officeart/2008/layout/LinedList"/>
    <dgm:cxn modelId="{200D4D0D-1642-422A-ABED-77D2C70FD45E}" type="presParOf" srcId="{A7151C3E-658E-4216-89A6-3597DF7652AF}" destId="{0F52E28D-8508-4142-82ED-97CD700712C0}" srcOrd="0" destOrd="0" presId="urn:microsoft.com/office/officeart/2008/layout/LinedList"/>
    <dgm:cxn modelId="{39737F9D-9891-4D7D-A20F-62C96F75BCA2}" type="presParOf" srcId="{A7151C3E-658E-4216-89A6-3597DF7652AF}" destId="{4748C5EC-EAF5-4AC6-83A7-B31A6601DFAB}" srcOrd="1" destOrd="0" presId="urn:microsoft.com/office/officeart/2008/layout/LinedList"/>
    <dgm:cxn modelId="{A72E4BFE-EB35-4E9D-A93C-8D244691476B}" type="presParOf" srcId="{A7151C3E-658E-4216-89A6-3597DF7652AF}" destId="{6F04FFF8-9147-47CF-9F55-2330809B8A42}" srcOrd="2" destOrd="0" presId="urn:microsoft.com/office/officeart/2008/layout/LinedList"/>
    <dgm:cxn modelId="{3AF2D5A1-C6C2-4DF4-B43D-706DE2CC82C8}" type="presParOf" srcId="{C086B6A7-11F4-4033-94E6-DBA320EF020B}" destId="{4BA484CB-FCEF-4DE1-928A-15CA4674CA5D}" srcOrd="8" destOrd="0" presId="urn:microsoft.com/office/officeart/2008/layout/LinedList"/>
    <dgm:cxn modelId="{A1A07A09-C1DA-4E1D-A26E-6B69FBFF45C1}" type="presParOf" srcId="{C086B6A7-11F4-4033-94E6-DBA320EF020B}" destId="{D638D157-D79A-4F18-A0F6-EF1F6A387186}" srcOrd="9" destOrd="0" presId="urn:microsoft.com/office/officeart/2008/layout/LinedList"/>
    <dgm:cxn modelId="{B6CBD895-6761-40C8-8391-7B0B7B06F431}" type="presParOf" srcId="{C086B6A7-11F4-4033-94E6-DBA320EF020B}" destId="{979C1EAB-488D-4286-9CEB-1D9A80A2EF3D}" srcOrd="10" destOrd="0" presId="urn:microsoft.com/office/officeart/2008/layout/LinedList"/>
    <dgm:cxn modelId="{CD055669-B24F-4ED6-BFED-02219FAE013E}" type="presParOf" srcId="{979C1EAB-488D-4286-9CEB-1D9A80A2EF3D}" destId="{3B0F0BCD-E4A1-43F7-AEEC-E61CEB45B46C}" srcOrd="0" destOrd="0" presId="urn:microsoft.com/office/officeart/2008/layout/LinedList"/>
    <dgm:cxn modelId="{D46D14BA-C33E-4915-B0EC-2D692723739F}" type="presParOf" srcId="{979C1EAB-488D-4286-9CEB-1D9A80A2EF3D}" destId="{6C7429C2-4D7B-43B5-85A7-E4B513017FA9}" srcOrd="1" destOrd="0" presId="urn:microsoft.com/office/officeart/2008/layout/LinedList"/>
    <dgm:cxn modelId="{29ED6603-01F5-4A3F-8DDF-D639679F6BE3}" type="presParOf" srcId="{979C1EAB-488D-4286-9CEB-1D9A80A2EF3D}" destId="{CEE483E2-2C39-49E9-B4A9-6AB981CD7894}" srcOrd="2" destOrd="0" presId="urn:microsoft.com/office/officeart/2008/layout/LinedList"/>
    <dgm:cxn modelId="{8C2C954C-6160-4520-9741-D1019B10A2DF}" type="presParOf" srcId="{C086B6A7-11F4-4033-94E6-DBA320EF020B}" destId="{5716498F-CE89-4364-A180-48B46F60B980}" srcOrd="11" destOrd="0" presId="urn:microsoft.com/office/officeart/2008/layout/LinedList"/>
    <dgm:cxn modelId="{2BE379A1-4BC7-43EE-825F-0FA44F4D56BF}" type="presParOf" srcId="{C086B6A7-11F4-4033-94E6-DBA320EF020B}" destId="{783376C9-CEDA-471E-93A9-40F574FC2F74}" srcOrd="12" destOrd="0" presId="urn:microsoft.com/office/officeart/2008/layout/LinedList"/>
    <dgm:cxn modelId="{3F481B86-7F0D-42C2-A000-F457E7BA6B07}" type="presParOf" srcId="{C086B6A7-11F4-4033-94E6-DBA320EF020B}" destId="{296C2A04-FAD4-4495-85CE-39EF531C928D}" srcOrd="13" destOrd="0" presId="urn:microsoft.com/office/officeart/2008/layout/LinedList"/>
    <dgm:cxn modelId="{735993F7-85D7-46FB-B20C-377B844AA7AB}" type="presParOf" srcId="{296C2A04-FAD4-4495-85CE-39EF531C928D}" destId="{D448274C-4AB6-4080-A426-64A087EC7F0E}" srcOrd="0" destOrd="0" presId="urn:microsoft.com/office/officeart/2008/layout/LinedList"/>
    <dgm:cxn modelId="{E26A287C-EF5E-4EEB-909E-695D0122C51A}" type="presParOf" srcId="{296C2A04-FAD4-4495-85CE-39EF531C928D}" destId="{906C48F3-7C63-46E8-B5CA-CED5E5EDF452}" srcOrd="1" destOrd="0" presId="urn:microsoft.com/office/officeart/2008/layout/LinedList"/>
    <dgm:cxn modelId="{D72E23FB-C5A7-4CDC-B109-B8390BAC6D9E}" type="presParOf" srcId="{296C2A04-FAD4-4495-85CE-39EF531C928D}" destId="{B257FE2F-9A9E-4A6A-92BA-A866C4526C77}" srcOrd="2" destOrd="0" presId="urn:microsoft.com/office/officeart/2008/layout/LinedList"/>
    <dgm:cxn modelId="{98B2DF2B-371C-43ED-9FD1-1B12A59F6D28}" type="presParOf" srcId="{C086B6A7-11F4-4033-94E6-DBA320EF020B}" destId="{8EF01E5D-6096-4339-A5CF-338F0B10B175}" srcOrd="14" destOrd="0" presId="urn:microsoft.com/office/officeart/2008/layout/LinedList"/>
    <dgm:cxn modelId="{5B583F73-E367-48AB-88F6-F7943A60F8F5}" type="presParOf" srcId="{C086B6A7-11F4-4033-94E6-DBA320EF020B}" destId="{233C1C01-9290-48FE-919D-74474AA40772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936503-7086-408B-B25C-70A13339FEED}" type="doc">
      <dgm:prSet loTypeId="urn:microsoft.com/office/officeart/2009/3/layout/IncreasingArrows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C95D13DF-8B87-411F-8394-8EF66AEE86DC}">
      <dgm:prSet phldrT="[Texto]"/>
      <dgm:spPr/>
      <dgm:t>
        <a:bodyPr/>
        <a:lstStyle/>
        <a:p>
          <a:pPr algn="l"/>
          <a:r>
            <a:rPr lang="es-MX" b="1" dirty="0">
              <a:solidFill>
                <a:srgbClr val="FFFF00"/>
              </a:solidFill>
              <a:latin typeface="Candara" panose="020E0502030303020204" pitchFamily="34" charset="0"/>
            </a:rPr>
            <a:t>Faraday (F)</a:t>
          </a:r>
          <a:endParaRPr lang="es-MX" dirty="0">
            <a:solidFill>
              <a:srgbClr val="FFFF00"/>
            </a:solidFill>
            <a:latin typeface="Candara" panose="020E0502030303020204" pitchFamily="34" charset="0"/>
          </a:endParaRPr>
        </a:p>
      </dgm:t>
    </dgm:pt>
    <dgm:pt modelId="{39FF7755-DACE-44C3-80A8-888072EC4F5F}" type="parTrans" cxnId="{2C5E3F03-0677-477A-BDC7-26118CFA2C71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7CF8FA5C-F83C-4FD7-A81A-48248F6E22E7}" type="sibTrans" cxnId="{2C5E3F03-0677-477A-BDC7-26118CFA2C71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EBE0A6D6-B3CD-4E46-B062-4635447A278C}">
      <dgm:prSet/>
      <dgm:spPr/>
      <dgm:t>
        <a:bodyPr/>
        <a:lstStyle/>
        <a:p>
          <a:r>
            <a:rPr lang="es-MX" b="1" dirty="0" err="1">
              <a:solidFill>
                <a:srgbClr val="FFFF00"/>
              </a:solidFill>
              <a:latin typeface="Candara" panose="020E0502030303020204" pitchFamily="34" charset="0"/>
            </a:rPr>
            <a:t>Coloumb</a:t>
          </a:r>
          <a:r>
            <a:rPr lang="es-MX" b="1" dirty="0">
              <a:solidFill>
                <a:srgbClr val="FFFF00"/>
              </a:solidFill>
              <a:latin typeface="Candara" panose="020E0502030303020204" pitchFamily="34" charset="0"/>
            </a:rPr>
            <a:t> (C)</a:t>
          </a:r>
          <a:endParaRPr lang="es-MX" dirty="0">
            <a:solidFill>
              <a:srgbClr val="FFFF00"/>
            </a:solidFill>
            <a:latin typeface="Candara" panose="020E0502030303020204" pitchFamily="34" charset="0"/>
          </a:endParaRPr>
        </a:p>
      </dgm:t>
    </dgm:pt>
    <dgm:pt modelId="{84E42F46-E55E-41F6-ABE7-55AF3C3E933B}" type="parTrans" cxnId="{C4E7EF9B-E24F-4BD3-A880-ABDA6C70F2D1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006AEB9D-DC1A-4D60-B824-E3204960BDAA}" type="sibTrans" cxnId="{C4E7EF9B-E24F-4BD3-A880-ABDA6C70F2D1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17ECA0C5-1A00-4261-BAE3-A3E80E9BF1FC}">
      <dgm:prSet/>
      <dgm:spPr/>
      <dgm:t>
        <a:bodyPr/>
        <a:lstStyle/>
        <a:p>
          <a:r>
            <a:rPr lang="es-MX" b="1" dirty="0">
              <a:solidFill>
                <a:srgbClr val="FFFF00"/>
              </a:solidFill>
              <a:latin typeface="Candara" panose="020E0502030303020204" pitchFamily="34" charset="0"/>
            </a:rPr>
            <a:t>Ampere (A)</a:t>
          </a:r>
          <a:endParaRPr lang="es-MX" dirty="0">
            <a:solidFill>
              <a:srgbClr val="FFFF00"/>
            </a:solidFill>
            <a:latin typeface="Candara" panose="020E0502030303020204" pitchFamily="34" charset="0"/>
          </a:endParaRPr>
        </a:p>
      </dgm:t>
    </dgm:pt>
    <dgm:pt modelId="{C3E026D2-7B25-47D8-8B55-8EEE72B01121}" type="parTrans" cxnId="{4EA65E24-209D-4F49-B7A5-9A39E57AB292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B14E4467-0F5D-48BB-9E0D-7C638E1815B9}" type="sibTrans" cxnId="{4EA65E24-209D-4F49-B7A5-9A39E57AB292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ACD3AF8F-9488-43A8-962C-FB270751E240}">
      <dgm:prSet phldrT="[Texto]"/>
      <dgm:spPr/>
      <dgm:t>
        <a:bodyPr/>
        <a:lstStyle/>
        <a:p>
          <a:r>
            <a:rPr lang="es-MX">
              <a:latin typeface="Candara" panose="020E0502030303020204" pitchFamily="34" charset="0"/>
            </a:rPr>
            <a:t>Cantidad de electricidad necesaria para liberar un equivalente químico y es numéricamente igual a 96,500 </a:t>
          </a:r>
          <a:r>
            <a:rPr lang="es-MX" dirty="0" err="1">
              <a:latin typeface="Candara" panose="020E0502030303020204" pitchFamily="34" charset="0"/>
            </a:rPr>
            <a:t>coul</a:t>
          </a:r>
          <a:r>
            <a:rPr lang="es-MX" dirty="0">
              <a:latin typeface="Candara" panose="020E0502030303020204" pitchFamily="34" charset="0"/>
            </a:rPr>
            <a:t>/</a:t>
          </a:r>
          <a:r>
            <a:rPr lang="es-MX" dirty="0" err="1">
              <a:latin typeface="Candara" panose="020E0502030303020204" pitchFamily="34" charset="0"/>
            </a:rPr>
            <a:t>eq</a:t>
          </a:r>
          <a:endParaRPr lang="es-MX" dirty="0">
            <a:latin typeface="Candara" panose="020E0502030303020204" pitchFamily="34" charset="0"/>
          </a:endParaRPr>
        </a:p>
      </dgm:t>
    </dgm:pt>
    <dgm:pt modelId="{0EA84A47-F6D0-4972-B5C7-BF8BA49451E5}" type="parTrans" cxnId="{47488138-F629-4952-8628-593865D6FC8A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8471E124-75DF-4161-951B-82758F11FDF7}" type="sibTrans" cxnId="{47488138-F629-4952-8628-593865D6FC8A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D59BFB8D-EF74-4065-B67A-04E84B814DDD}">
      <dgm:prSet/>
      <dgm:spPr/>
      <dgm:t>
        <a:bodyPr/>
        <a:lstStyle/>
        <a:p>
          <a:r>
            <a:rPr lang="es-MX" dirty="0">
              <a:latin typeface="Candara" panose="020E0502030303020204" pitchFamily="34" charset="0"/>
            </a:rPr>
            <a:t>Unidad de cantidad de electricidad que se necesita  para depositar 0.001118 gramos de plata (Ag) de una solución que contiene dichos iones. </a:t>
          </a:r>
        </a:p>
      </dgm:t>
    </dgm:pt>
    <dgm:pt modelId="{AF8633D3-C570-441C-9D1D-62D885AB2748}" type="parTrans" cxnId="{4444923A-E70A-4B4F-B8FF-F7B51EA88508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21442F80-00DD-4756-BADB-49E77265E284}" type="sibTrans" cxnId="{4444923A-E70A-4B4F-B8FF-F7B51EA88508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95581A59-A76E-4233-A7C8-BD0E6EE2A0F9}">
      <dgm:prSet/>
      <dgm:spPr/>
      <dgm:t>
        <a:bodyPr/>
        <a:lstStyle/>
        <a:p>
          <a:r>
            <a:rPr lang="es-MX">
              <a:latin typeface="Candara" panose="020E0502030303020204" pitchFamily="34" charset="0"/>
            </a:rPr>
            <a:t>Unidad de intensidad de corriente que se define como el flujo de un coulomb por segundo. </a:t>
          </a:r>
          <a:endParaRPr lang="es-MX" dirty="0">
            <a:latin typeface="Candara" panose="020E0502030303020204" pitchFamily="34" charset="0"/>
          </a:endParaRPr>
        </a:p>
      </dgm:t>
    </dgm:pt>
    <dgm:pt modelId="{5F2EFDF7-80B3-4489-AA35-72B091B2AA75}" type="parTrans" cxnId="{94D30863-29DE-481A-887E-768A45511841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DE7C078B-39DE-4C7A-A8E4-DFBD1A8559D2}" type="sibTrans" cxnId="{94D30863-29DE-481A-887E-768A45511841}">
      <dgm:prSet/>
      <dgm:spPr/>
      <dgm:t>
        <a:bodyPr/>
        <a:lstStyle/>
        <a:p>
          <a:endParaRPr lang="es-MX">
            <a:latin typeface="Candara" panose="020E0502030303020204" pitchFamily="34" charset="0"/>
          </a:endParaRPr>
        </a:p>
      </dgm:t>
    </dgm:pt>
    <dgm:pt modelId="{309209D1-7BBC-4E09-B952-9DAB4166BAD3}" type="pres">
      <dgm:prSet presAssocID="{50936503-7086-408B-B25C-70A13339FEED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4F941AA-7B1D-41B2-8000-15D157405645}" type="pres">
      <dgm:prSet presAssocID="{C95D13DF-8B87-411F-8394-8EF66AEE86DC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44B411AD-9600-482F-87F8-A2E8B216B4F9}" type="pres">
      <dgm:prSet presAssocID="{C95D13DF-8B87-411F-8394-8EF66AEE86DC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0342142C-596A-431D-A7C9-7CC41BE89DA2}" type="pres">
      <dgm:prSet presAssocID="{EBE0A6D6-B3CD-4E46-B062-4635447A278C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9109857F-8661-4283-9242-1DDC19C091C3}" type="pres">
      <dgm:prSet presAssocID="{EBE0A6D6-B3CD-4E46-B062-4635447A278C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EB2E0579-9E79-4C97-91CE-4D93667ABB9D}" type="pres">
      <dgm:prSet presAssocID="{17ECA0C5-1A00-4261-BAE3-A3E80E9BF1F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2BAE780A-459D-4F34-89E6-FF6676BBD282}" type="pres">
      <dgm:prSet presAssocID="{17ECA0C5-1A00-4261-BAE3-A3E80E9BF1F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C5E3F03-0677-477A-BDC7-26118CFA2C71}" srcId="{50936503-7086-408B-B25C-70A13339FEED}" destId="{C95D13DF-8B87-411F-8394-8EF66AEE86DC}" srcOrd="0" destOrd="0" parTransId="{39FF7755-DACE-44C3-80A8-888072EC4F5F}" sibTransId="{7CF8FA5C-F83C-4FD7-A81A-48248F6E22E7}"/>
    <dgm:cxn modelId="{A43BC915-5C01-4138-8602-8C9AB550FE34}" type="presOf" srcId="{17ECA0C5-1A00-4261-BAE3-A3E80E9BF1FC}" destId="{EB2E0579-9E79-4C97-91CE-4D93667ABB9D}" srcOrd="0" destOrd="0" presId="urn:microsoft.com/office/officeart/2009/3/layout/IncreasingArrowsProcess"/>
    <dgm:cxn modelId="{4EA65E24-209D-4F49-B7A5-9A39E57AB292}" srcId="{50936503-7086-408B-B25C-70A13339FEED}" destId="{17ECA0C5-1A00-4261-BAE3-A3E80E9BF1FC}" srcOrd="2" destOrd="0" parTransId="{C3E026D2-7B25-47D8-8B55-8EEE72B01121}" sibTransId="{B14E4467-0F5D-48BB-9E0D-7C638E1815B9}"/>
    <dgm:cxn modelId="{47488138-F629-4952-8628-593865D6FC8A}" srcId="{C95D13DF-8B87-411F-8394-8EF66AEE86DC}" destId="{ACD3AF8F-9488-43A8-962C-FB270751E240}" srcOrd="0" destOrd="0" parTransId="{0EA84A47-F6D0-4972-B5C7-BF8BA49451E5}" sibTransId="{8471E124-75DF-4161-951B-82758F11FDF7}"/>
    <dgm:cxn modelId="{4444923A-E70A-4B4F-B8FF-F7B51EA88508}" srcId="{EBE0A6D6-B3CD-4E46-B062-4635447A278C}" destId="{D59BFB8D-EF74-4065-B67A-04E84B814DDD}" srcOrd="0" destOrd="0" parTransId="{AF8633D3-C570-441C-9D1D-62D885AB2748}" sibTransId="{21442F80-00DD-4756-BADB-49E77265E284}"/>
    <dgm:cxn modelId="{776A7C3C-0611-4812-A80C-6AE0E2DDACA5}" type="presOf" srcId="{EBE0A6D6-B3CD-4E46-B062-4635447A278C}" destId="{0342142C-596A-431D-A7C9-7CC41BE89DA2}" srcOrd="0" destOrd="0" presId="urn:microsoft.com/office/officeart/2009/3/layout/IncreasingArrowsProcess"/>
    <dgm:cxn modelId="{94D30863-29DE-481A-887E-768A45511841}" srcId="{17ECA0C5-1A00-4261-BAE3-A3E80E9BF1FC}" destId="{95581A59-A76E-4233-A7C8-BD0E6EE2A0F9}" srcOrd="0" destOrd="0" parTransId="{5F2EFDF7-80B3-4489-AA35-72B091B2AA75}" sibTransId="{DE7C078B-39DE-4C7A-A8E4-DFBD1A8559D2}"/>
    <dgm:cxn modelId="{8BAE1664-D23B-4B81-89E1-F4B940EFE76A}" type="presOf" srcId="{95581A59-A76E-4233-A7C8-BD0E6EE2A0F9}" destId="{2BAE780A-459D-4F34-89E6-FF6676BBD282}" srcOrd="0" destOrd="0" presId="urn:microsoft.com/office/officeart/2009/3/layout/IncreasingArrowsProcess"/>
    <dgm:cxn modelId="{BAC44567-CAE9-4660-A42C-C7370AD2C3EF}" type="presOf" srcId="{50936503-7086-408B-B25C-70A13339FEED}" destId="{309209D1-7BBC-4E09-B952-9DAB4166BAD3}" srcOrd="0" destOrd="0" presId="urn:microsoft.com/office/officeart/2009/3/layout/IncreasingArrowsProcess"/>
    <dgm:cxn modelId="{48EB144C-B131-4AAC-89F9-544739730B4D}" type="presOf" srcId="{C95D13DF-8B87-411F-8394-8EF66AEE86DC}" destId="{D4F941AA-7B1D-41B2-8000-15D157405645}" srcOrd="0" destOrd="0" presId="urn:microsoft.com/office/officeart/2009/3/layout/IncreasingArrowsProcess"/>
    <dgm:cxn modelId="{3E7E2785-7231-4795-B5E8-8F19C128C9CD}" type="presOf" srcId="{ACD3AF8F-9488-43A8-962C-FB270751E240}" destId="{44B411AD-9600-482F-87F8-A2E8B216B4F9}" srcOrd="0" destOrd="0" presId="urn:microsoft.com/office/officeart/2009/3/layout/IncreasingArrowsProcess"/>
    <dgm:cxn modelId="{C4E7EF9B-E24F-4BD3-A880-ABDA6C70F2D1}" srcId="{50936503-7086-408B-B25C-70A13339FEED}" destId="{EBE0A6D6-B3CD-4E46-B062-4635447A278C}" srcOrd="1" destOrd="0" parTransId="{84E42F46-E55E-41F6-ABE7-55AF3C3E933B}" sibTransId="{006AEB9D-DC1A-4D60-B824-E3204960BDAA}"/>
    <dgm:cxn modelId="{429118F2-95E4-4C4B-8DE8-3F5AC35BC21C}" type="presOf" srcId="{D59BFB8D-EF74-4065-B67A-04E84B814DDD}" destId="{9109857F-8661-4283-9242-1DDC19C091C3}" srcOrd="0" destOrd="0" presId="urn:microsoft.com/office/officeart/2009/3/layout/IncreasingArrowsProcess"/>
    <dgm:cxn modelId="{014E85D1-31FB-4CFF-AE46-5284B34FCD5F}" type="presParOf" srcId="{309209D1-7BBC-4E09-B952-9DAB4166BAD3}" destId="{D4F941AA-7B1D-41B2-8000-15D157405645}" srcOrd="0" destOrd="0" presId="urn:microsoft.com/office/officeart/2009/3/layout/IncreasingArrowsProcess"/>
    <dgm:cxn modelId="{7F42C3B2-FE8A-4975-953D-0B53BDF76973}" type="presParOf" srcId="{309209D1-7BBC-4E09-B952-9DAB4166BAD3}" destId="{44B411AD-9600-482F-87F8-A2E8B216B4F9}" srcOrd="1" destOrd="0" presId="urn:microsoft.com/office/officeart/2009/3/layout/IncreasingArrowsProcess"/>
    <dgm:cxn modelId="{62EA51D6-D586-44A4-9DCE-712E0ECF7F23}" type="presParOf" srcId="{309209D1-7BBC-4E09-B952-9DAB4166BAD3}" destId="{0342142C-596A-431D-A7C9-7CC41BE89DA2}" srcOrd="2" destOrd="0" presId="urn:microsoft.com/office/officeart/2009/3/layout/IncreasingArrowsProcess"/>
    <dgm:cxn modelId="{55C1FFB1-318F-428C-920F-8D3438F40754}" type="presParOf" srcId="{309209D1-7BBC-4E09-B952-9DAB4166BAD3}" destId="{9109857F-8661-4283-9242-1DDC19C091C3}" srcOrd="3" destOrd="0" presId="urn:microsoft.com/office/officeart/2009/3/layout/IncreasingArrowsProcess"/>
    <dgm:cxn modelId="{5852E350-2915-4FE7-A271-A73A11736D39}" type="presParOf" srcId="{309209D1-7BBC-4E09-B952-9DAB4166BAD3}" destId="{EB2E0579-9E79-4C97-91CE-4D93667ABB9D}" srcOrd="4" destOrd="0" presId="urn:microsoft.com/office/officeart/2009/3/layout/IncreasingArrowsProcess"/>
    <dgm:cxn modelId="{1EFCC8C7-0FEF-4D0E-AD5D-35F4028D4AD1}" type="presParOf" srcId="{309209D1-7BBC-4E09-B952-9DAB4166BAD3}" destId="{2BAE780A-459D-4F34-89E6-FF6676BBD282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150"/>
          <a:ext cx="4954587" cy="35235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06587" y="81430"/>
          <a:ext cx="193985" cy="193796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279037" y="2150"/>
          <a:ext cx="4498721" cy="44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4" tIns="46614" rIns="46614" bIns="46614" numCol="1" spcCol="1270" rtlCol="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solidFill>
                <a:schemeClr val="accent1">
                  <a:lumMod val="50000"/>
                </a:schemeClr>
              </a:solidFill>
            </a:rPr>
            <a:t>5.1</a:t>
          </a:r>
          <a:r>
            <a:rPr lang="es-ES" sz="1400" kern="1200" noProof="0" dirty="0"/>
            <a:t> </a:t>
          </a:r>
          <a:r>
            <a:rPr lang="es-MX" sz="1400" kern="1200" noProof="0" dirty="0">
              <a:solidFill>
                <a:schemeClr val="tx1">
                  <a:alpha val="60000"/>
                </a:schemeClr>
              </a:solidFill>
            </a:rPr>
            <a:t>Concepto de Electroquímica</a:t>
          </a:r>
          <a:endParaRPr lang="es-ES" sz="14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279037" y="2150"/>
        <a:ext cx="4498721" cy="440445"/>
      </dsp:txXfrm>
    </dsp:sp>
    <dsp:sp modelId="{CD05AFB1-E184-456B-B0D2-9C36C4272D02}">
      <dsp:nvSpPr>
        <dsp:cNvPr id="0" name=""/>
        <dsp:cNvSpPr/>
      </dsp:nvSpPr>
      <dsp:spPr>
        <a:xfrm>
          <a:off x="0" y="552707"/>
          <a:ext cx="4954587" cy="35235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06587" y="631987"/>
          <a:ext cx="193985" cy="193796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279037" y="552707"/>
          <a:ext cx="4498721" cy="44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4" tIns="46614" rIns="46614" bIns="46614" numCol="1" spcCol="1270" rtlCol="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solidFill>
                <a:schemeClr val="accent1">
                  <a:lumMod val="50000"/>
                </a:schemeClr>
              </a:solidFill>
            </a:rPr>
            <a:t>5.2 </a:t>
          </a:r>
          <a:r>
            <a:rPr lang="es-MX" sz="1400" b="0" i="0" kern="1200" noProof="0" dirty="0">
              <a:solidFill>
                <a:schemeClr val="tx1">
                  <a:alpha val="60000"/>
                </a:schemeClr>
              </a:solidFill>
            </a:rPr>
            <a:t>Concepto de: Ionización, Disociación, Electrolito y no Electrolito</a:t>
          </a:r>
          <a:endParaRPr lang="es-ES" sz="14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279037" y="552707"/>
        <a:ext cx="4498721" cy="440445"/>
      </dsp:txXfrm>
    </dsp:sp>
    <dsp:sp modelId="{A8176E5D-B119-4234-91AB-EFE9C2CF80B7}">
      <dsp:nvSpPr>
        <dsp:cNvPr id="0" name=""/>
        <dsp:cNvSpPr/>
      </dsp:nvSpPr>
      <dsp:spPr>
        <a:xfrm>
          <a:off x="0" y="1103264"/>
          <a:ext cx="4954587" cy="35235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06587" y="1182544"/>
          <a:ext cx="193985" cy="193796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279037" y="1103264"/>
          <a:ext cx="4498721" cy="44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4" tIns="46614" rIns="46614" bIns="46614" numCol="1" spcCol="1270" rtlCol="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solidFill>
                <a:schemeClr val="accent1">
                  <a:lumMod val="50000"/>
                </a:schemeClr>
              </a:solidFill>
            </a:rPr>
            <a:t>5.3 </a:t>
          </a:r>
          <a:r>
            <a:rPr lang="es-MX" sz="1400" kern="1200" noProof="0" dirty="0">
              <a:solidFill>
                <a:schemeClr val="tx1">
                  <a:alpha val="60000"/>
                </a:schemeClr>
              </a:solidFill>
            </a:rPr>
            <a:t>Unidades eléctricas (Faraday, Coulomb, Ampere, y Equivalente electroquímico)</a:t>
          </a:r>
          <a:endParaRPr lang="es-ES" sz="14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279037" y="1103264"/>
        <a:ext cx="4498721" cy="440445"/>
      </dsp:txXfrm>
    </dsp:sp>
    <dsp:sp modelId="{A102E018-9C2C-4317-8572-9362E8FC1AF8}">
      <dsp:nvSpPr>
        <dsp:cNvPr id="0" name=""/>
        <dsp:cNvSpPr/>
      </dsp:nvSpPr>
      <dsp:spPr>
        <a:xfrm>
          <a:off x="0" y="1653821"/>
          <a:ext cx="4954587" cy="35235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06587" y="1733101"/>
          <a:ext cx="193985" cy="193796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279037" y="1653821"/>
          <a:ext cx="4498721" cy="44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4" tIns="46614" rIns="46614" bIns="46614" numCol="1" spcCol="1270" rtlCol="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solidFill>
                <a:schemeClr val="accent1">
                  <a:lumMod val="50000"/>
                </a:schemeClr>
              </a:solidFill>
            </a:rPr>
            <a:t>5.4 </a:t>
          </a:r>
          <a:r>
            <a:rPr lang="es-MX" sz="1400" b="0" i="0" kern="1200" noProof="0" dirty="0">
              <a:solidFill>
                <a:schemeClr val="tx1">
                  <a:alpha val="60000"/>
                </a:schemeClr>
              </a:solidFill>
            </a:rPr>
            <a:t>Celda y Proceso electrolítico</a:t>
          </a:r>
          <a:endParaRPr lang="es-ES" sz="14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279037" y="1653821"/>
        <a:ext cx="4498721" cy="440445"/>
      </dsp:txXfrm>
    </dsp:sp>
    <dsp:sp modelId="{E3FB0205-9E6F-404E-BB9F-D3662F49AF1C}">
      <dsp:nvSpPr>
        <dsp:cNvPr id="0" name=""/>
        <dsp:cNvSpPr/>
      </dsp:nvSpPr>
      <dsp:spPr>
        <a:xfrm>
          <a:off x="0" y="2204378"/>
          <a:ext cx="4954587" cy="35235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106587" y="2283658"/>
          <a:ext cx="193985" cy="193796"/>
        </a:xfrm>
        <a:prstGeom prst="rect">
          <a:avLst/>
        </a:prstGeom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263022" y="2204378"/>
          <a:ext cx="4498721" cy="44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4" tIns="46614" rIns="46614" bIns="46614" numCol="1" spcCol="1270" rtlCol="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>
              <a:solidFill>
                <a:schemeClr val="accent1">
                  <a:lumMod val="50000"/>
                </a:schemeClr>
              </a:solidFill>
            </a:rPr>
            <a:t>5.5 </a:t>
          </a:r>
          <a:r>
            <a:rPr lang="es-MX" sz="1400" kern="1200" noProof="0" dirty="0">
              <a:solidFill>
                <a:schemeClr val="tx1">
                  <a:alpha val="60000"/>
                </a:schemeClr>
              </a:solidFill>
            </a:rPr>
            <a:t>Leyes de electrólisis (Leyes de Faraday) y sus aplicaciones en la industria</a:t>
          </a:r>
          <a:endParaRPr lang="es-ES" sz="14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263022" y="2204378"/>
        <a:ext cx="4498721" cy="440445"/>
      </dsp:txXfrm>
    </dsp:sp>
    <dsp:sp modelId="{219BBEF2-3E3E-4008-8075-B6D5FC7D7D14}">
      <dsp:nvSpPr>
        <dsp:cNvPr id="0" name=""/>
        <dsp:cNvSpPr/>
      </dsp:nvSpPr>
      <dsp:spPr>
        <a:xfrm>
          <a:off x="0" y="2754935"/>
          <a:ext cx="4954587" cy="3523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B766-32CC-44FC-B19D-5845B0C89A28}">
      <dsp:nvSpPr>
        <dsp:cNvPr id="0" name=""/>
        <dsp:cNvSpPr/>
      </dsp:nvSpPr>
      <dsp:spPr>
        <a:xfrm>
          <a:off x="106587" y="2834215"/>
          <a:ext cx="193985" cy="1937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EEA5F-FA98-4FED-8D10-E49DA84F0F1A}">
      <dsp:nvSpPr>
        <dsp:cNvPr id="0" name=""/>
        <dsp:cNvSpPr/>
      </dsp:nvSpPr>
      <dsp:spPr>
        <a:xfrm>
          <a:off x="407161" y="2754935"/>
          <a:ext cx="4498721" cy="44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4" tIns="46614" rIns="46614" bIns="46614" numCol="1" spcCol="1270" rtlCol="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>
              <a:solidFill>
                <a:srgbClr val="002060">
                  <a:alpha val="60000"/>
                </a:srgbClr>
              </a:solidFill>
            </a:rPr>
            <a:t>5.6 </a:t>
          </a:r>
          <a:r>
            <a:rPr lang="es-MX" sz="1400" kern="1200" noProof="0" dirty="0">
              <a:solidFill>
                <a:schemeClr val="tx1">
                  <a:alpha val="60000"/>
                </a:schemeClr>
              </a:solidFill>
            </a:rPr>
            <a:t>Celda Galvánica</a:t>
          </a:r>
          <a:endParaRPr lang="es-ES" sz="14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407161" y="2754935"/>
        <a:ext cx="4498721" cy="440445"/>
      </dsp:txXfrm>
    </dsp:sp>
    <dsp:sp modelId="{4641BE58-8C34-494C-A73A-E14A39F6839D}">
      <dsp:nvSpPr>
        <dsp:cNvPr id="0" name=""/>
        <dsp:cNvSpPr/>
      </dsp:nvSpPr>
      <dsp:spPr>
        <a:xfrm>
          <a:off x="0" y="3305492"/>
          <a:ext cx="4954587" cy="3523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A28DA-5D0D-474E-BE51-11515BE6D9BD}">
      <dsp:nvSpPr>
        <dsp:cNvPr id="0" name=""/>
        <dsp:cNvSpPr/>
      </dsp:nvSpPr>
      <dsp:spPr>
        <a:xfrm>
          <a:off x="106587" y="3384772"/>
          <a:ext cx="193985" cy="19379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492EE-17AA-4D65-83C4-7A309DC5B5CB}">
      <dsp:nvSpPr>
        <dsp:cNvPr id="0" name=""/>
        <dsp:cNvSpPr/>
      </dsp:nvSpPr>
      <dsp:spPr>
        <a:xfrm>
          <a:off x="407161" y="3305492"/>
          <a:ext cx="4498721" cy="44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4" tIns="46614" rIns="46614" bIns="46614" numCol="1" spcCol="1270" rtlCol="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noProof="0" dirty="0">
              <a:solidFill>
                <a:srgbClr val="002060">
                  <a:alpha val="60000"/>
                </a:srgbClr>
              </a:solidFill>
            </a:rPr>
            <a:t>5.7</a:t>
          </a:r>
          <a:r>
            <a:rPr lang="es-MX" sz="1400" kern="1200" noProof="0" dirty="0">
              <a:solidFill>
                <a:schemeClr val="tx1">
                  <a:alpha val="60000"/>
                </a:schemeClr>
              </a:solidFill>
            </a:rPr>
            <a:t> Procesos electroquímicos</a:t>
          </a:r>
          <a:endParaRPr lang="es-ES" sz="14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407161" y="3305492"/>
        <a:ext cx="4498721" cy="440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6C0A8-2657-4683-A13B-66513AD5F9CB}">
      <dsp:nvSpPr>
        <dsp:cNvPr id="0" name=""/>
        <dsp:cNvSpPr/>
      </dsp:nvSpPr>
      <dsp:spPr>
        <a:xfrm>
          <a:off x="201111" y="1194283"/>
          <a:ext cx="2764184" cy="1382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ELECTROQUÍMICA </a:t>
          </a:r>
        </a:p>
      </dsp:txBody>
      <dsp:txXfrm>
        <a:off x="241591" y="1234763"/>
        <a:ext cx="2683224" cy="1301132"/>
      </dsp:txXfrm>
    </dsp:sp>
    <dsp:sp modelId="{74F11774-214A-4C7B-80C2-794A80853FDC}">
      <dsp:nvSpPr>
        <dsp:cNvPr id="0" name=""/>
        <dsp:cNvSpPr/>
      </dsp:nvSpPr>
      <dsp:spPr>
        <a:xfrm rot="18770822">
          <a:off x="2705189" y="1262056"/>
          <a:ext cx="162588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25887" y="27246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477486" y="1248655"/>
        <a:ext cx="81294" cy="81294"/>
      </dsp:txXfrm>
    </dsp:sp>
    <dsp:sp modelId="{40BCE259-81E7-4D33-8BB5-8B2C1B130899}">
      <dsp:nvSpPr>
        <dsp:cNvPr id="0" name=""/>
        <dsp:cNvSpPr/>
      </dsp:nvSpPr>
      <dsp:spPr>
        <a:xfrm>
          <a:off x="4070970" y="2229"/>
          <a:ext cx="2764184" cy="1382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99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PILAS VOLTAICAS</a:t>
          </a:r>
        </a:p>
      </dsp:txBody>
      <dsp:txXfrm>
        <a:off x="4111450" y="42709"/>
        <a:ext cx="2683224" cy="1301132"/>
      </dsp:txXfrm>
    </dsp:sp>
    <dsp:sp modelId="{EFCFA5CD-4BB1-491F-B020-B541F72840B8}">
      <dsp:nvSpPr>
        <dsp:cNvPr id="0" name=""/>
        <dsp:cNvSpPr/>
      </dsp:nvSpPr>
      <dsp:spPr>
        <a:xfrm>
          <a:off x="6835154" y="666029"/>
          <a:ext cx="110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5673" y="2724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360349" y="665633"/>
        <a:ext cx="55283" cy="55283"/>
      </dsp:txXfrm>
    </dsp:sp>
    <dsp:sp modelId="{6B8AB3C4-67C8-483E-895A-EA90CE4DC789}">
      <dsp:nvSpPr>
        <dsp:cNvPr id="0" name=""/>
        <dsp:cNvSpPr/>
      </dsp:nvSpPr>
      <dsp:spPr>
        <a:xfrm>
          <a:off x="7940828" y="2229"/>
          <a:ext cx="2764184" cy="1382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Es un dispositivo que sirve para transformar </a:t>
          </a:r>
          <a:r>
            <a:rPr lang="es-MX" sz="19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energía química </a:t>
          </a:r>
          <a:r>
            <a:rPr lang="es-MX" sz="1900" kern="1200" dirty="0"/>
            <a:t>a </a:t>
          </a:r>
          <a:r>
            <a:rPr lang="es-MX" sz="1900" kern="1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energía eléctrica.</a:t>
          </a:r>
        </a:p>
      </dsp:txBody>
      <dsp:txXfrm>
        <a:off x="7981308" y="42709"/>
        <a:ext cx="2683224" cy="1301132"/>
      </dsp:txXfrm>
    </dsp:sp>
    <dsp:sp modelId="{6EA5A289-61DC-48D7-8331-A3AF00205BDF}">
      <dsp:nvSpPr>
        <dsp:cNvPr id="0" name=""/>
        <dsp:cNvSpPr/>
      </dsp:nvSpPr>
      <dsp:spPr>
        <a:xfrm rot="2829178">
          <a:off x="2705189" y="2454111"/>
          <a:ext cx="162588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25887" y="27246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477486" y="2440710"/>
        <a:ext cx="81294" cy="81294"/>
      </dsp:txXfrm>
    </dsp:sp>
    <dsp:sp modelId="{5A69D092-8278-45C4-9357-6C34237E3930}">
      <dsp:nvSpPr>
        <dsp:cNvPr id="0" name=""/>
        <dsp:cNvSpPr/>
      </dsp:nvSpPr>
      <dsp:spPr>
        <a:xfrm>
          <a:off x="4070970" y="2386338"/>
          <a:ext cx="2764184" cy="1382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99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ELECTRÓLISIS</a:t>
          </a:r>
        </a:p>
      </dsp:txBody>
      <dsp:txXfrm>
        <a:off x="4111450" y="2426818"/>
        <a:ext cx="2683224" cy="1301132"/>
      </dsp:txXfrm>
    </dsp:sp>
    <dsp:sp modelId="{1BA41851-8947-4CA3-A6ED-820354341BAC}">
      <dsp:nvSpPr>
        <dsp:cNvPr id="0" name=""/>
        <dsp:cNvSpPr/>
      </dsp:nvSpPr>
      <dsp:spPr>
        <a:xfrm rot="19457599">
          <a:off x="6707170" y="2652786"/>
          <a:ext cx="136164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61641" y="2724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353950" y="2645992"/>
        <a:ext cx="68082" cy="68082"/>
      </dsp:txXfrm>
    </dsp:sp>
    <dsp:sp modelId="{7507020F-C7A0-4661-9FB5-12BDFA094B37}">
      <dsp:nvSpPr>
        <dsp:cNvPr id="0" name=""/>
        <dsp:cNvSpPr/>
      </dsp:nvSpPr>
      <dsp:spPr>
        <a:xfrm>
          <a:off x="7940828" y="1591635"/>
          <a:ext cx="2764184" cy="1382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Descomposición de una sustancia por el paso de una corriente eléctrica.</a:t>
          </a:r>
        </a:p>
      </dsp:txBody>
      <dsp:txXfrm>
        <a:off x="7981308" y="1632115"/>
        <a:ext cx="2683224" cy="1301132"/>
      </dsp:txXfrm>
    </dsp:sp>
    <dsp:sp modelId="{79F63C44-F9A2-476B-99B9-AB76B1578F1F}">
      <dsp:nvSpPr>
        <dsp:cNvPr id="0" name=""/>
        <dsp:cNvSpPr/>
      </dsp:nvSpPr>
      <dsp:spPr>
        <a:xfrm rot="2126862">
          <a:off x="6707805" y="3448602"/>
          <a:ext cx="137410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74109" y="2724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360507" y="3441495"/>
        <a:ext cx="68705" cy="68705"/>
      </dsp:txXfrm>
    </dsp:sp>
    <dsp:sp modelId="{21D7F670-8865-4AFF-A250-EDB41FEA87B7}">
      <dsp:nvSpPr>
        <dsp:cNvPr id="0" name=""/>
        <dsp:cNvSpPr/>
      </dsp:nvSpPr>
      <dsp:spPr>
        <a:xfrm>
          <a:off x="7954566" y="3183266"/>
          <a:ext cx="2764184" cy="1382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por medio de una reacción química transforma </a:t>
          </a:r>
          <a:r>
            <a:rPr lang="es-MX" sz="1900" kern="1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energía eléctrica </a:t>
          </a:r>
          <a:r>
            <a:rPr lang="es-MX" sz="1900" kern="1200" dirty="0"/>
            <a:t>en </a:t>
          </a:r>
          <a:r>
            <a:rPr lang="es-MX" sz="1900" kern="1200" dirty="0">
              <a:solidFill>
                <a:srgbClr val="FFFF00"/>
              </a:solidFill>
            </a:rPr>
            <a:t>energía química</a:t>
          </a:r>
        </a:p>
      </dsp:txBody>
      <dsp:txXfrm>
        <a:off x="7995046" y="3223746"/>
        <a:ext cx="2683224" cy="1301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CEA98-93B9-4B2D-B9B9-9537AD997164}">
      <dsp:nvSpPr>
        <dsp:cNvPr id="0" name=""/>
        <dsp:cNvSpPr/>
      </dsp:nvSpPr>
      <dsp:spPr>
        <a:xfrm>
          <a:off x="425" y="462465"/>
          <a:ext cx="2129229" cy="1804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F9D57-96B4-483D-A747-06D859B5D858}">
      <dsp:nvSpPr>
        <dsp:cNvPr id="0" name=""/>
        <dsp:cNvSpPr/>
      </dsp:nvSpPr>
      <dsp:spPr>
        <a:xfrm>
          <a:off x="1190816" y="411246"/>
          <a:ext cx="2502678" cy="1050845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Cátodo(-)  y Ánodo(+)</a:t>
          </a:r>
          <a:endParaRPr lang="es-ES" sz="1600" kern="1200" noProof="0" dirty="0">
            <a:solidFill>
              <a:schemeClr val="accent1">
                <a:lumMod val="50000"/>
              </a:schemeClr>
            </a:solidFill>
          </a:endParaRPr>
        </a:p>
      </dsp:txBody>
      <dsp:txXfrm>
        <a:off x="1221594" y="442024"/>
        <a:ext cx="2441122" cy="989289"/>
      </dsp:txXfrm>
    </dsp:sp>
    <dsp:sp modelId="{857B4CA8-411B-47F9-AD8E-CC9E8998191B}">
      <dsp:nvSpPr>
        <dsp:cNvPr id="0" name=""/>
        <dsp:cNvSpPr/>
      </dsp:nvSpPr>
      <dsp:spPr>
        <a:xfrm>
          <a:off x="425" y="0"/>
          <a:ext cx="2129229" cy="570970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solidFill>
                <a:schemeClr val="tx1"/>
              </a:solidFill>
            </a:rPr>
            <a:t>ELECTRODOS</a:t>
          </a:r>
        </a:p>
      </dsp:txBody>
      <dsp:txXfrm>
        <a:off x="425" y="0"/>
        <a:ext cx="2129229" cy="570970"/>
      </dsp:txXfrm>
    </dsp:sp>
    <dsp:sp modelId="{C15B8424-93DA-41C2-8ACB-78218DDD4D2B}">
      <dsp:nvSpPr>
        <dsp:cNvPr id="0" name=""/>
        <dsp:cNvSpPr/>
      </dsp:nvSpPr>
      <dsp:spPr>
        <a:xfrm>
          <a:off x="3898439" y="457426"/>
          <a:ext cx="2129229" cy="1804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9D192-7246-494A-AFD7-369BD7837500}">
      <dsp:nvSpPr>
        <dsp:cNvPr id="0" name=""/>
        <dsp:cNvSpPr/>
      </dsp:nvSpPr>
      <dsp:spPr>
        <a:xfrm>
          <a:off x="3865522" y="0"/>
          <a:ext cx="2129229" cy="310656"/>
        </a:xfrm>
        <a:prstGeom prst="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solidFill>
                <a:schemeClr val="tx1"/>
              </a:solidFill>
            </a:rPr>
            <a:t>ELECTROLITO</a:t>
          </a:r>
          <a:endParaRPr lang="es-ES" sz="1600" kern="1200" noProof="0" dirty="0">
            <a:solidFill>
              <a:schemeClr val="tx1"/>
            </a:solidFill>
          </a:endParaRPr>
        </a:p>
      </dsp:txBody>
      <dsp:txXfrm>
        <a:off x="3865522" y="0"/>
        <a:ext cx="2129229" cy="310656"/>
      </dsp:txXfrm>
    </dsp:sp>
    <dsp:sp modelId="{EA1B9F6F-093C-4E75-8A08-13CC63E48A2A}">
      <dsp:nvSpPr>
        <dsp:cNvPr id="0" name=""/>
        <dsp:cNvSpPr/>
      </dsp:nvSpPr>
      <dsp:spPr>
        <a:xfrm>
          <a:off x="0" y="3134628"/>
          <a:ext cx="2129229" cy="1804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768B8-97D3-4773-9C90-8CAAE2C66A90}">
      <dsp:nvSpPr>
        <dsp:cNvPr id="0" name=""/>
        <dsp:cNvSpPr/>
      </dsp:nvSpPr>
      <dsp:spPr>
        <a:xfrm>
          <a:off x="10688" y="2611358"/>
          <a:ext cx="2129229" cy="570970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solidFill>
                <a:schemeClr val="tx1"/>
              </a:solidFill>
            </a:rPr>
            <a:t>FUENTE DE PODER </a:t>
          </a:r>
          <a:endParaRPr lang="es-ES" sz="1900" kern="1200" noProof="0" dirty="0">
            <a:solidFill>
              <a:schemeClr val="tx1"/>
            </a:solidFill>
          </a:endParaRPr>
        </a:p>
      </dsp:txBody>
      <dsp:txXfrm>
        <a:off x="10688" y="2611358"/>
        <a:ext cx="2129229" cy="570970"/>
      </dsp:txXfrm>
    </dsp:sp>
    <dsp:sp modelId="{D5C1B6CC-9D04-4BD6-940D-636079E12C48}">
      <dsp:nvSpPr>
        <dsp:cNvPr id="0" name=""/>
        <dsp:cNvSpPr/>
      </dsp:nvSpPr>
      <dsp:spPr>
        <a:xfrm>
          <a:off x="3898439" y="3021201"/>
          <a:ext cx="2129229" cy="1804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BFE94-B116-4969-9179-5ECEDDC5FA98}">
      <dsp:nvSpPr>
        <dsp:cNvPr id="0" name=""/>
        <dsp:cNvSpPr/>
      </dsp:nvSpPr>
      <dsp:spPr>
        <a:xfrm>
          <a:off x="3898439" y="2677201"/>
          <a:ext cx="2129229" cy="31065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solidFill>
                <a:schemeClr val="tx1"/>
              </a:solidFill>
            </a:rPr>
            <a:t>CELDA</a:t>
          </a:r>
        </a:p>
      </dsp:txBody>
      <dsp:txXfrm>
        <a:off x="3898439" y="2677201"/>
        <a:ext cx="2129229" cy="310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8ABD-91AF-400C-A50A-ED02945F4210}">
      <dsp:nvSpPr>
        <dsp:cNvPr id="0" name=""/>
        <dsp:cNvSpPr/>
      </dsp:nvSpPr>
      <dsp:spPr>
        <a:xfrm>
          <a:off x="445423" y="1017"/>
          <a:ext cx="2640535" cy="1584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 estar en contacto el </a:t>
          </a:r>
          <a:r>
            <a:rPr lang="es-MX" sz="1900" b="1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electrolito </a:t>
          </a: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con los </a:t>
          </a:r>
          <a:r>
            <a:rPr lang="es-MX" sz="1900" b="1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electrodos</a:t>
          </a:r>
          <a:endParaRPr lang="es-MX" sz="1900" b="1" kern="1200" dirty="0">
            <a:solidFill>
              <a:srgbClr val="FFFF00"/>
            </a:solidFill>
          </a:endParaRPr>
        </a:p>
      </dsp:txBody>
      <dsp:txXfrm>
        <a:off x="491826" y="47420"/>
        <a:ext cx="2547729" cy="1491515"/>
      </dsp:txXfrm>
    </dsp:sp>
    <dsp:sp modelId="{69048F70-0531-404B-B299-32AC0945873B}">
      <dsp:nvSpPr>
        <dsp:cNvPr id="0" name=""/>
        <dsp:cNvSpPr/>
      </dsp:nvSpPr>
      <dsp:spPr>
        <a:xfrm>
          <a:off x="3318326" y="465751"/>
          <a:ext cx="559793" cy="654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>
        <a:off x="3318326" y="596721"/>
        <a:ext cx="391855" cy="392912"/>
      </dsp:txXfrm>
    </dsp:sp>
    <dsp:sp modelId="{ED687E18-9489-468B-B1B5-D6D9A37B4F2E}">
      <dsp:nvSpPr>
        <dsp:cNvPr id="0" name=""/>
        <dsp:cNvSpPr/>
      </dsp:nvSpPr>
      <dsp:spPr>
        <a:xfrm>
          <a:off x="4142173" y="1017"/>
          <a:ext cx="2640535" cy="1584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251813"/>
                <a:satOff val="-7671"/>
                <a:lumOff val="19798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251813"/>
                <a:satOff val="-7671"/>
                <a:lumOff val="19798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251813"/>
                <a:satOff val="-7671"/>
                <a:lumOff val="197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251813"/>
                <a:satOff val="-7671"/>
                <a:lumOff val="197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Por medio de </a:t>
          </a:r>
          <a:r>
            <a:rPr lang="es-MX" sz="1900" b="1" u="sng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electricidad </a:t>
          </a: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 produce una diferencia de potencial(</a:t>
          </a:r>
          <a:r>
            <a:rPr lang="es-MX" sz="1900" b="1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voltaje)</a:t>
          </a: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en el ánodo </a:t>
          </a:r>
          <a:endParaRPr lang="es-MX" sz="1900" kern="1200" dirty="0"/>
        </a:p>
      </dsp:txBody>
      <dsp:txXfrm>
        <a:off x="4188576" y="47420"/>
        <a:ext cx="2547729" cy="1491515"/>
      </dsp:txXfrm>
    </dsp:sp>
    <dsp:sp modelId="{DB774687-C361-4444-9D91-294625021700}">
      <dsp:nvSpPr>
        <dsp:cNvPr id="0" name=""/>
        <dsp:cNvSpPr/>
      </dsp:nvSpPr>
      <dsp:spPr>
        <a:xfrm rot="39980">
          <a:off x="7030130" y="487450"/>
          <a:ext cx="596150" cy="654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07306"/>
                <a:satOff val="-8137"/>
                <a:lumOff val="18068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-307306"/>
                <a:satOff val="-8137"/>
                <a:lumOff val="18068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-307306"/>
                <a:satOff val="-8137"/>
                <a:lumOff val="1806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-307306"/>
                <a:satOff val="-8137"/>
                <a:lumOff val="1806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>
        <a:off x="7030136" y="617380"/>
        <a:ext cx="417305" cy="392912"/>
      </dsp:txXfrm>
    </dsp:sp>
    <dsp:sp modelId="{01D32F6D-FD35-450E-90A2-4D19A5522789}">
      <dsp:nvSpPr>
        <dsp:cNvPr id="0" name=""/>
        <dsp:cNvSpPr/>
      </dsp:nvSpPr>
      <dsp:spPr>
        <a:xfrm>
          <a:off x="7907444" y="44807"/>
          <a:ext cx="2640535" cy="1584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503625"/>
                <a:satOff val="-15342"/>
                <a:lumOff val="3959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503625"/>
                <a:satOff val="-15342"/>
                <a:lumOff val="3959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503625"/>
                <a:satOff val="-15342"/>
                <a:lumOff val="3959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503625"/>
                <a:satOff val="-15342"/>
                <a:lumOff val="3959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Ocurre una </a:t>
          </a:r>
          <a:r>
            <a:rPr lang="es-MX" sz="1900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transformación </a:t>
          </a: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de energía eléctrica a química en el ánodo.</a:t>
          </a:r>
          <a:endParaRPr lang="es-MX" sz="1900" kern="1200" dirty="0"/>
        </a:p>
      </dsp:txBody>
      <dsp:txXfrm>
        <a:off x="7953847" y="91210"/>
        <a:ext cx="2547729" cy="1491515"/>
      </dsp:txXfrm>
    </dsp:sp>
    <dsp:sp modelId="{E483AB27-C90C-4A93-B801-AB470D3BA877}">
      <dsp:nvSpPr>
        <dsp:cNvPr id="0" name=""/>
        <dsp:cNvSpPr/>
      </dsp:nvSpPr>
      <dsp:spPr>
        <a:xfrm rot="5490693">
          <a:off x="8925466" y="1792728"/>
          <a:ext cx="536771" cy="654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614612"/>
                <a:satOff val="-16274"/>
                <a:lumOff val="36135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-614612"/>
                <a:satOff val="-16274"/>
                <a:lumOff val="36135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-614612"/>
                <a:satOff val="-16274"/>
                <a:lumOff val="3613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-614612"/>
                <a:satOff val="-16274"/>
                <a:lumOff val="3613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 rot="-5400000">
        <a:off x="8999519" y="1851797"/>
        <a:ext cx="392912" cy="375740"/>
      </dsp:txXfrm>
    </dsp:sp>
    <dsp:sp modelId="{744630F7-B7E5-479F-A9EA-FE1140EECCD6}">
      <dsp:nvSpPr>
        <dsp:cNvPr id="0" name=""/>
        <dsp:cNvSpPr/>
      </dsp:nvSpPr>
      <dsp:spPr>
        <a:xfrm>
          <a:off x="7838922" y="2641552"/>
          <a:ext cx="2640535" cy="1584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503625"/>
                <a:satOff val="-15342"/>
                <a:lumOff val="3959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503625"/>
                <a:satOff val="-15342"/>
                <a:lumOff val="3959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503625"/>
                <a:satOff val="-15342"/>
                <a:lumOff val="3959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503625"/>
                <a:satOff val="-15342"/>
                <a:lumOff val="3959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 forma un depósito del metal en el cátodo </a:t>
          </a:r>
          <a:endParaRPr lang="es-MX" sz="1900" kern="1200" dirty="0"/>
        </a:p>
      </dsp:txBody>
      <dsp:txXfrm>
        <a:off x="7885325" y="2687955"/>
        <a:ext cx="2547729" cy="1491515"/>
      </dsp:txXfrm>
    </dsp:sp>
    <dsp:sp modelId="{A1183AB6-C8E4-42E0-B285-0458393F4CA9}">
      <dsp:nvSpPr>
        <dsp:cNvPr id="0" name=""/>
        <dsp:cNvSpPr/>
      </dsp:nvSpPr>
      <dsp:spPr>
        <a:xfrm rot="10800000">
          <a:off x="7046762" y="3106286"/>
          <a:ext cx="559793" cy="654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07306"/>
                <a:satOff val="-8137"/>
                <a:lumOff val="18068"/>
                <a:alphaOff val="0"/>
                <a:shade val="85000"/>
                <a:satMod val="130000"/>
              </a:schemeClr>
            </a:gs>
            <a:gs pos="34000">
              <a:schemeClr val="accent2">
                <a:shade val="90000"/>
                <a:hueOff val="-307306"/>
                <a:satOff val="-8137"/>
                <a:lumOff val="18068"/>
                <a:alphaOff val="0"/>
                <a:shade val="87000"/>
                <a:satMod val="125000"/>
              </a:schemeClr>
            </a:gs>
            <a:gs pos="70000">
              <a:schemeClr val="accent2">
                <a:shade val="90000"/>
                <a:hueOff val="-307306"/>
                <a:satOff val="-8137"/>
                <a:lumOff val="1806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90000"/>
                <a:hueOff val="-307306"/>
                <a:satOff val="-8137"/>
                <a:lumOff val="1806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 rot="10800000">
        <a:off x="7214700" y="3237256"/>
        <a:ext cx="391855" cy="392912"/>
      </dsp:txXfrm>
    </dsp:sp>
    <dsp:sp modelId="{68230DAB-409E-4FA0-8DA3-640F2B3BE679}">
      <dsp:nvSpPr>
        <dsp:cNvPr id="0" name=""/>
        <dsp:cNvSpPr/>
      </dsp:nvSpPr>
      <dsp:spPr>
        <a:xfrm>
          <a:off x="4142173" y="2641552"/>
          <a:ext cx="2640535" cy="1584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251813"/>
                <a:satOff val="-7671"/>
                <a:lumOff val="19798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251813"/>
                <a:satOff val="-7671"/>
                <a:lumOff val="19798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251813"/>
                <a:satOff val="-7671"/>
                <a:lumOff val="197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251813"/>
                <a:satOff val="-7671"/>
                <a:lumOff val="197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Los electrones fluyen del ánodo al cátodo.</a:t>
          </a:r>
          <a:endParaRPr lang="es-MX" sz="1900" kern="1200" dirty="0"/>
        </a:p>
      </dsp:txBody>
      <dsp:txXfrm>
        <a:off x="4188576" y="2687955"/>
        <a:ext cx="2547729" cy="1491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C8EB4-62FC-44FC-96EB-F4E04885695A}">
      <dsp:nvSpPr>
        <dsp:cNvPr id="0" name=""/>
        <dsp:cNvSpPr/>
      </dsp:nvSpPr>
      <dsp:spPr>
        <a:xfrm>
          <a:off x="4941" y="90531"/>
          <a:ext cx="2160440" cy="1296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Al combinarse H+O, para formar agua.</a:t>
          </a:r>
        </a:p>
      </dsp:txBody>
      <dsp:txXfrm>
        <a:off x="42907" y="128497"/>
        <a:ext cx="2084508" cy="1220332"/>
      </dsp:txXfrm>
    </dsp:sp>
    <dsp:sp modelId="{D2A02C3A-8645-43A5-8773-148036C4ABF5}">
      <dsp:nvSpPr>
        <dsp:cNvPr id="0" name=""/>
        <dsp:cNvSpPr/>
      </dsp:nvSpPr>
      <dsp:spPr>
        <a:xfrm>
          <a:off x="2381426" y="470769"/>
          <a:ext cx="458013" cy="535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/>
        </a:p>
      </dsp:txBody>
      <dsp:txXfrm>
        <a:off x="2381426" y="577927"/>
        <a:ext cx="320609" cy="321473"/>
      </dsp:txXfrm>
    </dsp:sp>
    <dsp:sp modelId="{6786F33C-E385-42A6-B02C-51D4625BAC01}">
      <dsp:nvSpPr>
        <dsp:cNvPr id="0" name=""/>
        <dsp:cNvSpPr/>
      </dsp:nvSpPr>
      <dsp:spPr>
        <a:xfrm>
          <a:off x="3029558" y="90531"/>
          <a:ext cx="2160440" cy="1296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01180"/>
                <a:satOff val="210"/>
                <a:lumOff val="-2353"/>
                <a:alphaOff val="0"/>
                <a:shade val="85000"/>
                <a:satMod val="130000"/>
              </a:schemeClr>
            </a:gs>
            <a:gs pos="34000">
              <a:schemeClr val="accent5">
                <a:hueOff val="-6701180"/>
                <a:satOff val="210"/>
                <a:lumOff val="-2353"/>
                <a:alphaOff val="0"/>
                <a:shade val="87000"/>
                <a:satMod val="125000"/>
              </a:schemeClr>
            </a:gs>
            <a:gs pos="70000">
              <a:schemeClr val="accent5">
                <a:hueOff val="-6701180"/>
                <a:satOff val="210"/>
                <a:lumOff val="-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6701180"/>
                <a:satOff val="210"/>
                <a:lumOff val="-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Cada átomo de H</a:t>
          </a:r>
          <a:r>
            <a:rPr lang="es-MX" sz="1900" kern="1200" baseline="-25000" dirty="0"/>
            <a:t>2</a:t>
          </a:r>
          <a:r>
            <a:rPr lang="es-MX" sz="1900" kern="1200" dirty="0"/>
            <a:t>  gana un electrón y el O</a:t>
          </a:r>
          <a:r>
            <a:rPr lang="es-MX" sz="1900" kern="1200" baseline="-25000" dirty="0"/>
            <a:t>2 </a:t>
          </a:r>
          <a:r>
            <a:rPr lang="es-MX" sz="1900" kern="1200" dirty="0"/>
            <a:t>los pierde.</a:t>
          </a:r>
        </a:p>
      </dsp:txBody>
      <dsp:txXfrm>
        <a:off x="3067524" y="128497"/>
        <a:ext cx="2084508" cy="1220332"/>
      </dsp:txXfrm>
    </dsp:sp>
    <dsp:sp modelId="{AD726559-53F5-4842-BD58-D94916E16190}">
      <dsp:nvSpPr>
        <dsp:cNvPr id="0" name=""/>
        <dsp:cNvSpPr/>
      </dsp:nvSpPr>
      <dsp:spPr>
        <a:xfrm>
          <a:off x="5406043" y="470769"/>
          <a:ext cx="458013" cy="535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051770"/>
                <a:satOff val="315"/>
                <a:lumOff val="-3529"/>
                <a:alphaOff val="0"/>
                <a:shade val="85000"/>
                <a:satMod val="130000"/>
              </a:schemeClr>
            </a:gs>
            <a:gs pos="34000">
              <a:schemeClr val="accent5">
                <a:hueOff val="-10051770"/>
                <a:satOff val="315"/>
                <a:lumOff val="-3529"/>
                <a:alphaOff val="0"/>
                <a:shade val="87000"/>
                <a:satMod val="125000"/>
              </a:schemeClr>
            </a:gs>
            <a:gs pos="70000">
              <a:schemeClr val="accent5">
                <a:hueOff val="-10051770"/>
                <a:satOff val="315"/>
                <a:lumOff val="-352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0051770"/>
                <a:satOff val="315"/>
                <a:lumOff val="-352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/>
        </a:p>
      </dsp:txBody>
      <dsp:txXfrm>
        <a:off x="5406043" y="577927"/>
        <a:ext cx="320609" cy="321473"/>
      </dsp:txXfrm>
    </dsp:sp>
    <dsp:sp modelId="{3EDB8246-E839-454F-AF0F-39DAF21778AC}">
      <dsp:nvSpPr>
        <dsp:cNvPr id="0" name=""/>
        <dsp:cNvSpPr/>
      </dsp:nvSpPr>
      <dsp:spPr>
        <a:xfrm>
          <a:off x="6054175" y="90531"/>
          <a:ext cx="2160440" cy="1296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402360"/>
                <a:satOff val="421"/>
                <a:lumOff val="-4705"/>
                <a:alphaOff val="0"/>
                <a:shade val="85000"/>
                <a:satMod val="130000"/>
              </a:schemeClr>
            </a:gs>
            <a:gs pos="34000">
              <a:schemeClr val="accent5">
                <a:hueOff val="-13402360"/>
                <a:satOff val="421"/>
                <a:lumOff val="-4705"/>
                <a:alphaOff val="0"/>
                <a:shade val="87000"/>
                <a:satMod val="125000"/>
              </a:schemeClr>
            </a:gs>
            <a:gs pos="70000">
              <a:schemeClr val="accent5">
                <a:hueOff val="-13402360"/>
                <a:satOff val="421"/>
                <a:lumOff val="-470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3402360"/>
                <a:satOff val="421"/>
                <a:lumOff val="-470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Resultado un ion H</a:t>
          </a:r>
          <a:r>
            <a:rPr lang="es-MX" sz="1900" kern="1200" baseline="-25000" dirty="0"/>
            <a:t>2 </a:t>
          </a:r>
          <a:r>
            <a:rPr lang="es-MX" sz="1900" kern="1200" dirty="0"/>
            <a:t>con carga positiva y un ion de O</a:t>
          </a:r>
          <a:r>
            <a:rPr lang="es-MX" sz="1900" kern="1200" baseline="-25000" dirty="0"/>
            <a:t>2</a:t>
          </a:r>
          <a:r>
            <a:rPr lang="es-MX" sz="1900" kern="1200" dirty="0"/>
            <a:t> con carga negativa. </a:t>
          </a:r>
        </a:p>
      </dsp:txBody>
      <dsp:txXfrm>
        <a:off x="6092141" y="128497"/>
        <a:ext cx="2084508" cy="1220332"/>
      </dsp:txXfrm>
    </dsp:sp>
    <dsp:sp modelId="{FE54EF6D-F881-45A7-A53B-3ADE195A4FBC}">
      <dsp:nvSpPr>
        <dsp:cNvPr id="0" name=""/>
        <dsp:cNvSpPr/>
      </dsp:nvSpPr>
      <dsp:spPr>
        <a:xfrm>
          <a:off x="8430660" y="470769"/>
          <a:ext cx="458013" cy="535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0103539"/>
                <a:satOff val="631"/>
                <a:lumOff val="-7058"/>
                <a:alphaOff val="0"/>
                <a:shade val="85000"/>
                <a:satMod val="130000"/>
              </a:schemeClr>
            </a:gs>
            <a:gs pos="34000">
              <a:schemeClr val="accent5">
                <a:hueOff val="-20103539"/>
                <a:satOff val="631"/>
                <a:lumOff val="-7058"/>
                <a:alphaOff val="0"/>
                <a:shade val="87000"/>
                <a:satMod val="125000"/>
              </a:schemeClr>
            </a:gs>
            <a:gs pos="70000">
              <a:schemeClr val="accent5">
                <a:hueOff val="-20103539"/>
                <a:satOff val="631"/>
                <a:lumOff val="-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0103539"/>
                <a:satOff val="631"/>
                <a:lumOff val="-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/>
        </a:p>
      </dsp:txBody>
      <dsp:txXfrm>
        <a:off x="8430660" y="577927"/>
        <a:ext cx="320609" cy="321473"/>
      </dsp:txXfrm>
    </dsp:sp>
    <dsp:sp modelId="{F8191816-AD06-42FC-8A45-23A1E20987E4}">
      <dsp:nvSpPr>
        <dsp:cNvPr id="0" name=""/>
        <dsp:cNvSpPr/>
      </dsp:nvSpPr>
      <dsp:spPr>
        <a:xfrm>
          <a:off x="9078792" y="90531"/>
          <a:ext cx="2160440" cy="1296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103539"/>
                <a:satOff val="631"/>
                <a:lumOff val="-7058"/>
                <a:alphaOff val="0"/>
                <a:shade val="85000"/>
                <a:satMod val="130000"/>
              </a:schemeClr>
            </a:gs>
            <a:gs pos="34000">
              <a:schemeClr val="accent5">
                <a:hueOff val="-20103539"/>
                <a:satOff val="631"/>
                <a:lumOff val="-7058"/>
                <a:alphaOff val="0"/>
                <a:shade val="87000"/>
                <a:satMod val="125000"/>
              </a:schemeClr>
            </a:gs>
            <a:gs pos="70000">
              <a:schemeClr val="accent5">
                <a:hueOff val="-20103539"/>
                <a:satOff val="631"/>
                <a:lumOff val="-705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0103539"/>
                <a:satOff val="631"/>
                <a:lumOff val="-705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Ácidos y oxiácidos se ionizan al disolverse la sustancia en agua.</a:t>
          </a:r>
        </a:p>
      </dsp:txBody>
      <dsp:txXfrm>
        <a:off x="9116758" y="128497"/>
        <a:ext cx="2084508" cy="1220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48A3-B4A8-4F1F-8BE6-B606CA2EB402}">
      <dsp:nvSpPr>
        <dsp:cNvPr id="0" name=""/>
        <dsp:cNvSpPr/>
      </dsp:nvSpPr>
      <dsp:spPr>
        <a:xfrm>
          <a:off x="0" y="0"/>
          <a:ext cx="951650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5D9B0-508F-42F5-8967-B1ED4A815F20}">
      <dsp:nvSpPr>
        <dsp:cNvPr id="0" name=""/>
        <dsp:cNvSpPr/>
      </dsp:nvSpPr>
      <dsp:spPr>
        <a:xfrm>
          <a:off x="0" y="0"/>
          <a:ext cx="1903301" cy="571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Características</a:t>
          </a:r>
        </a:p>
      </dsp:txBody>
      <dsp:txXfrm>
        <a:off x="0" y="0"/>
        <a:ext cx="1903301" cy="5714263"/>
      </dsp:txXfrm>
    </dsp:sp>
    <dsp:sp modelId="{D838FA71-4140-4D71-88F1-8B479E3D2D80}">
      <dsp:nvSpPr>
        <dsp:cNvPr id="0" name=""/>
        <dsp:cNvSpPr/>
      </dsp:nvSpPr>
      <dsp:spPr>
        <a:xfrm>
          <a:off x="2046049" y="53850"/>
          <a:ext cx="7470458" cy="107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21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Alta conductividad iónica </a:t>
          </a:r>
          <a:r>
            <a:rPr lang="es-MX" sz="2100" kern="1200" dirty="0"/>
            <a:t>pero baja conductividad electrónica para evitar la pérdida de eficiencia.</a:t>
          </a:r>
        </a:p>
      </dsp:txBody>
      <dsp:txXfrm>
        <a:off x="2046049" y="53850"/>
        <a:ext cx="7470458" cy="1077004"/>
      </dsp:txXfrm>
    </dsp:sp>
    <dsp:sp modelId="{D27E1D35-4AAC-4CF3-93C4-15DA511796A8}">
      <dsp:nvSpPr>
        <dsp:cNvPr id="0" name=""/>
        <dsp:cNvSpPr/>
      </dsp:nvSpPr>
      <dsp:spPr>
        <a:xfrm>
          <a:off x="1903301" y="1130854"/>
          <a:ext cx="76132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6D500-F4F1-4DD6-A81B-175CCCE61D52}">
      <dsp:nvSpPr>
        <dsp:cNvPr id="0" name=""/>
        <dsp:cNvSpPr/>
      </dsp:nvSpPr>
      <dsp:spPr>
        <a:xfrm>
          <a:off x="2046049" y="1184705"/>
          <a:ext cx="7470458" cy="107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21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Impermeabilidad a los gases </a:t>
          </a:r>
          <a:r>
            <a:rPr lang="es-MX" sz="2100" kern="1200" dirty="0"/>
            <a:t>usados como combustibles y oxidante para evitar el contacto con los mismos. </a:t>
          </a:r>
        </a:p>
      </dsp:txBody>
      <dsp:txXfrm>
        <a:off x="2046049" y="1184705"/>
        <a:ext cx="7470458" cy="1077004"/>
      </dsp:txXfrm>
    </dsp:sp>
    <dsp:sp modelId="{23A1478D-EB37-40BF-8017-89496A4EEC72}">
      <dsp:nvSpPr>
        <dsp:cNvPr id="0" name=""/>
        <dsp:cNvSpPr/>
      </dsp:nvSpPr>
      <dsp:spPr>
        <a:xfrm>
          <a:off x="1903301" y="2261709"/>
          <a:ext cx="76132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8C5EC-EAF5-4AC6-83A7-B31A6601DFAB}">
      <dsp:nvSpPr>
        <dsp:cNvPr id="0" name=""/>
        <dsp:cNvSpPr/>
      </dsp:nvSpPr>
      <dsp:spPr>
        <a:xfrm>
          <a:off x="2046049" y="2315559"/>
          <a:ext cx="7470458" cy="107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21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Compatibilidad química </a:t>
          </a:r>
          <a:r>
            <a:rPr lang="es-MX" sz="2100" kern="1200" dirty="0"/>
            <a:t>con el ánodo y con el cátodo.</a:t>
          </a:r>
        </a:p>
      </dsp:txBody>
      <dsp:txXfrm>
        <a:off x="2046049" y="2315559"/>
        <a:ext cx="7470458" cy="1077004"/>
      </dsp:txXfrm>
    </dsp:sp>
    <dsp:sp modelId="{4BA484CB-FCEF-4DE1-928A-15CA4674CA5D}">
      <dsp:nvSpPr>
        <dsp:cNvPr id="0" name=""/>
        <dsp:cNvSpPr/>
      </dsp:nvSpPr>
      <dsp:spPr>
        <a:xfrm>
          <a:off x="1903301" y="3392564"/>
          <a:ext cx="76132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429C2-4D7B-43B5-85A7-E4B513017FA9}">
      <dsp:nvSpPr>
        <dsp:cNvPr id="0" name=""/>
        <dsp:cNvSpPr/>
      </dsp:nvSpPr>
      <dsp:spPr>
        <a:xfrm>
          <a:off x="2046049" y="3446414"/>
          <a:ext cx="7470458" cy="107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21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Compatibilidad mecánica </a:t>
          </a:r>
          <a:r>
            <a:rPr lang="es-MX" sz="2100" kern="1200" dirty="0"/>
            <a:t>con los materiales que formulan el ánodo y el cátodo para lo cual es necesario su coeficiente de expansión térmica sea muy próximo al de ambos. </a:t>
          </a:r>
        </a:p>
      </dsp:txBody>
      <dsp:txXfrm>
        <a:off x="2046049" y="3446414"/>
        <a:ext cx="7470458" cy="1077004"/>
      </dsp:txXfrm>
    </dsp:sp>
    <dsp:sp modelId="{5716498F-CE89-4364-A180-48B46F60B980}">
      <dsp:nvSpPr>
        <dsp:cNvPr id="0" name=""/>
        <dsp:cNvSpPr/>
      </dsp:nvSpPr>
      <dsp:spPr>
        <a:xfrm>
          <a:off x="1903301" y="4523419"/>
          <a:ext cx="76132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C48F3-7C63-46E8-B5CA-CED5E5EDF452}">
      <dsp:nvSpPr>
        <dsp:cNvPr id="0" name=""/>
        <dsp:cNvSpPr/>
      </dsp:nvSpPr>
      <dsp:spPr>
        <a:xfrm>
          <a:off x="2046049" y="4577269"/>
          <a:ext cx="7470458" cy="1077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2100" kern="1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Estabilidad </a:t>
          </a:r>
          <a:r>
            <a:rPr lang="es-MX" sz="2100" kern="1200" dirty="0"/>
            <a:t>bajo condiciones reductoras y oxidantes. </a:t>
          </a:r>
        </a:p>
      </dsp:txBody>
      <dsp:txXfrm>
        <a:off x="2046049" y="4577269"/>
        <a:ext cx="7470458" cy="1077004"/>
      </dsp:txXfrm>
    </dsp:sp>
    <dsp:sp modelId="{8EF01E5D-6096-4339-A5CF-338F0B10B175}">
      <dsp:nvSpPr>
        <dsp:cNvPr id="0" name=""/>
        <dsp:cNvSpPr/>
      </dsp:nvSpPr>
      <dsp:spPr>
        <a:xfrm>
          <a:off x="1903301" y="5654274"/>
          <a:ext cx="76132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41AA-7B1D-41B2-8000-15D157405645}">
      <dsp:nvSpPr>
        <dsp:cNvPr id="0" name=""/>
        <dsp:cNvSpPr/>
      </dsp:nvSpPr>
      <dsp:spPr>
        <a:xfrm>
          <a:off x="840617" y="10375"/>
          <a:ext cx="9224890" cy="134349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13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>
              <a:solidFill>
                <a:srgbClr val="FFFF00"/>
              </a:solidFill>
              <a:latin typeface="Candara" panose="020E0502030303020204" pitchFamily="34" charset="0"/>
            </a:rPr>
            <a:t>Faraday (F)</a:t>
          </a:r>
          <a:endParaRPr lang="es-MX" sz="2500" kern="1200" dirty="0">
            <a:solidFill>
              <a:srgbClr val="FFFF00"/>
            </a:solidFill>
            <a:latin typeface="Candara" panose="020E0502030303020204" pitchFamily="34" charset="0"/>
          </a:endParaRPr>
        </a:p>
      </dsp:txBody>
      <dsp:txXfrm>
        <a:off x="840617" y="346249"/>
        <a:ext cx="8889016" cy="671747"/>
      </dsp:txXfrm>
    </dsp:sp>
    <dsp:sp modelId="{44B411AD-9600-482F-87F8-A2E8B216B4F9}">
      <dsp:nvSpPr>
        <dsp:cNvPr id="0" name=""/>
        <dsp:cNvSpPr/>
      </dsp:nvSpPr>
      <dsp:spPr>
        <a:xfrm>
          <a:off x="840617" y="1046404"/>
          <a:ext cx="2841266" cy="2588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latin typeface="Candara" panose="020E0502030303020204" pitchFamily="34" charset="0"/>
            </a:rPr>
            <a:t>Cantidad de electricidad necesaria para liberar un equivalente químico y es numéricamente igual a 96,500 </a:t>
          </a:r>
          <a:r>
            <a:rPr lang="es-MX" sz="2200" kern="1200" dirty="0" err="1">
              <a:latin typeface="Candara" panose="020E0502030303020204" pitchFamily="34" charset="0"/>
            </a:rPr>
            <a:t>coul</a:t>
          </a:r>
          <a:r>
            <a:rPr lang="es-MX" sz="2200" kern="1200" dirty="0">
              <a:latin typeface="Candara" panose="020E0502030303020204" pitchFamily="34" charset="0"/>
            </a:rPr>
            <a:t>/</a:t>
          </a:r>
          <a:r>
            <a:rPr lang="es-MX" sz="2200" kern="1200" dirty="0" err="1">
              <a:latin typeface="Candara" panose="020E0502030303020204" pitchFamily="34" charset="0"/>
            </a:rPr>
            <a:t>eq</a:t>
          </a:r>
          <a:endParaRPr lang="es-MX" sz="2200" kern="1200" dirty="0">
            <a:latin typeface="Candara" panose="020E0502030303020204" pitchFamily="34" charset="0"/>
          </a:endParaRPr>
        </a:p>
      </dsp:txBody>
      <dsp:txXfrm>
        <a:off x="840617" y="1046404"/>
        <a:ext cx="2841266" cy="2588067"/>
      </dsp:txXfrm>
    </dsp:sp>
    <dsp:sp modelId="{0342142C-596A-431D-A7C9-7CC41BE89DA2}">
      <dsp:nvSpPr>
        <dsp:cNvPr id="0" name=""/>
        <dsp:cNvSpPr/>
      </dsp:nvSpPr>
      <dsp:spPr>
        <a:xfrm>
          <a:off x="3681883" y="458207"/>
          <a:ext cx="6383624" cy="134349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749420"/>
                <a:satOff val="3728"/>
                <a:lumOff val="2059"/>
                <a:alphaOff val="0"/>
                <a:shade val="85000"/>
                <a:satMod val="130000"/>
              </a:schemeClr>
            </a:gs>
            <a:gs pos="34000">
              <a:schemeClr val="accent2">
                <a:hueOff val="749420"/>
                <a:satOff val="3728"/>
                <a:lumOff val="2059"/>
                <a:alphaOff val="0"/>
                <a:shade val="87000"/>
                <a:satMod val="125000"/>
              </a:schemeClr>
            </a:gs>
            <a:gs pos="70000">
              <a:schemeClr val="accent2">
                <a:hueOff val="749420"/>
                <a:satOff val="3728"/>
                <a:lumOff val="2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749420"/>
                <a:satOff val="3728"/>
                <a:lumOff val="2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13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 err="1">
              <a:solidFill>
                <a:srgbClr val="FFFF00"/>
              </a:solidFill>
              <a:latin typeface="Candara" panose="020E0502030303020204" pitchFamily="34" charset="0"/>
            </a:rPr>
            <a:t>Coloumb</a:t>
          </a:r>
          <a:r>
            <a:rPr lang="es-MX" sz="2500" b="1" kern="1200" dirty="0">
              <a:solidFill>
                <a:srgbClr val="FFFF00"/>
              </a:solidFill>
              <a:latin typeface="Candara" panose="020E0502030303020204" pitchFamily="34" charset="0"/>
            </a:rPr>
            <a:t> (C)</a:t>
          </a:r>
          <a:endParaRPr lang="es-MX" sz="2500" kern="1200" dirty="0">
            <a:solidFill>
              <a:srgbClr val="FFFF00"/>
            </a:solidFill>
            <a:latin typeface="Candara" panose="020E0502030303020204" pitchFamily="34" charset="0"/>
          </a:endParaRPr>
        </a:p>
      </dsp:txBody>
      <dsp:txXfrm>
        <a:off x="3681883" y="794081"/>
        <a:ext cx="6047750" cy="671747"/>
      </dsp:txXfrm>
    </dsp:sp>
    <dsp:sp modelId="{9109857F-8661-4283-9242-1DDC19C091C3}">
      <dsp:nvSpPr>
        <dsp:cNvPr id="0" name=""/>
        <dsp:cNvSpPr/>
      </dsp:nvSpPr>
      <dsp:spPr>
        <a:xfrm>
          <a:off x="3681883" y="1494236"/>
          <a:ext cx="2841266" cy="25880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420"/>
              <a:satOff val="3728"/>
              <a:lumOff val="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>
              <a:latin typeface="Candara" panose="020E0502030303020204" pitchFamily="34" charset="0"/>
            </a:rPr>
            <a:t>Unidad de cantidad de electricidad que se necesita  para depositar 0.001118 gramos de plata (Ag) de una solución que contiene dichos iones. </a:t>
          </a:r>
        </a:p>
      </dsp:txBody>
      <dsp:txXfrm>
        <a:off x="3681883" y="1494236"/>
        <a:ext cx="2841266" cy="2588067"/>
      </dsp:txXfrm>
    </dsp:sp>
    <dsp:sp modelId="{EB2E0579-9E79-4C97-91CE-4D93667ABB9D}">
      <dsp:nvSpPr>
        <dsp:cNvPr id="0" name=""/>
        <dsp:cNvSpPr/>
      </dsp:nvSpPr>
      <dsp:spPr>
        <a:xfrm>
          <a:off x="6523149" y="906039"/>
          <a:ext cx="3542358" cy="134349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1498841"/>
                <a:satOff val="7456"/>
                <a:lumOff val="4119"/>
                <a:alphaOff val="0"/>
                <a:shade val="85000"/>
                <a:satMod val="130000"/>
              </a:schemeClr>
            </a:gs>
            <a:gs pos="34000">
              <a:schemeClr val="accent2">
                <a:hueOff val="1498841"/>
                <a:satOff val="7456"/>
                <a:lumOff val="4119"/>
                <a:alphaOff val="0"/>
                <a:shade val="87000"/>
                <a:satMod val="125000"/>
              </a:schemeClr>
            </a:gs>
            <a:gs pos="70000">
              <a:schemeClr val="accent2">
                <a:hueOff val="1498841"/>
                <a:satOff val="7456"/>
                <a:lumOff val="41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498841"/>
                <a:satOff val="7456"/>
                <a:lumOff val="41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132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>
              <a:solidFill>
                <a:srgbClr val="FFFF00"/>
              </a:solidFill>
              <a:latin typeface="Candara" panose="020E0502030303020204" pitchFamily="34" charset="0"/>
            </a:rPr>
            <a:t>Ampere (A)</a:t>
          </a:r>
          <a:endParaRPr lang="es-MX" sz="2500" kern="1200" dirty="0">
            <a:solidFill>
              <a:srgbClr val="FFFF00"/>
            </a:solidFill>
            <a:latin typeface="Candara" panose="020E0502030303020204" pitchFamily="34" charset="0"/>
          </a:endParaRPr>
        </a:p>
      </dsp:txBody>
      <dsp:txXfrm>
        <a:off x="6523149" y="1241913"/>
        <a:ext cx="3206484" cy="671747"/>
      </dsp:txXfrm>
    </dsp:sp>
    <dsp:sp modelId="{2BAE780A-459D-4F34-89E6-FF6676BBD282}">
      <dsp:nvSpPr>
        <dsp:cNvPr id="0" name=""/>
        <dsp:cNvSpPr/>
      </dsp:nvSpPr>
      <dsp:spPr>
        <a:xfrm>
          <a:off x="6523149" y="1942067"/>
          <a:ext cx="2841266" cy="255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841"/>
              <a:satOff val="7456"/>
              <a:lumOff val="41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>
              <a:latin typeface="Candara" panose="020E0502030303020204" pitchFamily="34" charset="0"/>
            </a:rPr>
            <a:t>Unidad de intensidad de corriente que se define como el flujo de un coulomb por segundo. </a:t>
          </a:r>
          <a:endParaRPr lang="es-MX" sz="2200" kern="1200" dirty="0">
            <a:latin typeface="Candara" panose="020E0502030303020204" pitchFamily="34" charset="0"/>
          </a:endParaRPr>
        </a:p>
      </dsp:txBody>
      <dsp:txXfrm>
        <a:off x="6523149" y="1942067"/>
        <a:ext cx="2841266" cy="255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17BB6A-85AA-4400-958D-8477525C2BF7}" type="datetime1">
              <a:rPr lang="es-ES" smtClean="0"/>
              <a:t>10/12/2020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FF2DAD-AE02-443A-80C2-99DCD8CFC054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ED498D-6977-40EC-8E5E-7EB644D5E7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40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A258B-251A-4B80-8034-A2A3933E2FFF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A7420-0718-4389-8EE4-265542ABAB98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fecha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99D4F978-A6BB-425C-A24A-A453AB5A356E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4" name="Marcador de número de diapositiva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Resumen de la primera lección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fecha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B6B58C67-DE61-4F09-AB73-831701D07C54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4" name="Marcador de número de diapositiva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2BE62AB-5781-417B-BD86-FA472F0A4054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es-ES" noProof="0"/>
              <a:t>ENSEÑAR UN CURSO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DD98F-62C0-476F-A40C-96D96FFD7229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88BC8-81EC-45F9-9B9B-FA37D55D37F8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s conteni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85F53-3C52-48B5-9943-3A220CBF64E1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n con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5D437-AFCF-4672-935D-D1715DA16B29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31776-AAC2-4EF3-A833-1BE03AECD808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BDE6A-1ADD-429D-8178-C718977B5FFE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3B5F9-4749-4969-9EC8-AF4244F55A66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E31E7-A240-4B72-8B54-C8431E369145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24AB60E4-09E9-4CD7-962E-9BD68E0E20B7}" type="datetime1">
              <a:rPr lang="es-ES" noProof="0" smtClean="0"/>
              <a:t>10/12/2020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45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https://encrypted-tbn2.gstatic.com/images?q=tbn:ANd9GcQYGAslONhRogIjyk5XfNp-X4lJY03mqevxL6j5aIBw88ziPH_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pixabay.com/en/experiment-electro-chemical-35715/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citecheuropa.eu/quantum-flagship-initiative/9033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flickr.com/photos/romainguy/371237885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1.svg"/><Relationship Id="rId4" Type="http://schemas.openxmlformats.org/officeDocument/2006/relationships/diagramData" Target="../diagrams/data2.xml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os mujeres ingenieros en el laboratorio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Rectángulo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1500" dirty="0"/>
              <a:t>I.Q.I. LUZ BERTHA ALMANZA JIMENEZ</a:t>
            </a:r>
          </a:p>
        </p:txBody>
      </p:sp>
      <p:cxnSp>
        <p:nvCxnSpPr>
          <p:cNvPr id="25" name="Conector recto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BF13D77-5BEC-4975-B8DB-76653245A59D}"/>
              </a:ext>
            </a:extLst>
          </p:cNvPr>
          <p:cNvSpPr/>
          <p:nvPr/>
        </p:nvSpPr>
        <p:spPr>
          <a:xfrm>
            <a:off x="2660365" y="5299054"/>
            <a:ext cx="5304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ELECTROQUÍMICA</a:t>
            </a:r>
            <a:endParaRPr lang="es-MX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D289EC0-0A60-4DB0-A396-02CD556C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ELECTROQUÍMICEA 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E986652-AC89-4701-8D83-45CC5E26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11" name="Marcador de posición de imagen 10" descr="Imagen que contiene pizarrón, circuito&#10;&#10;Descripción generada automáticamente">
            <a:extLst>
              <a:ext uri="{FF2B5EF4-FFF2-40B4-BE49-F238E27FC236}">
                <a16:creationId xmlns:a16="http://schemas.microsoft.com/office/drawing/2014/main" id="{C8A36011-DDE7-4C7D-8368-D3846C645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35000"/>
          </a:blip>
          <a:srcRect t="15091" b="15091"/>
          <a:stretch>
            <a:fillRect/>
          </a:stretch>
        </p:blipFill>
        <p:spPr>
          <a:xfrm>
            <a:off x="0" y="1267670"/>
            <a:ext cx="12192000" cy="5140330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61CEC1-FB0D-4222-9DB0-029F6D3BA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6299" y="2535185"/>
            <a:ext cx="8439402" cy="232191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s-MX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da principalmente por la acción del </a:t>
            </a:r>
            <a:r>
              <a:rPr lang="es-MX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calor y la presión.</a:t>
            </a:r>
          </a:p>
          <a:p>
            <a:r>
              <a:rPr lang="es-MX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También se habla de disociación cuando un </a:t>
            </a:r>
            <a:r>
              <a:rPr lang="es-MX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compuesto iónico se separa en sus iones al disolverlo en agua u otro disolvente </a:t>
            </a:r>
            <a:r>
              <a:rPr lang="es-MX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polar. </a:t>
            </a:r>
          </a:p>
          <a:p>
            <a:pPr algn="ctr"/>
            <a:r>
              <a:rPr lang="es-MX" sz="2800" b="1" dirty="0">
                <a:solidFill>
                  <a:schemeClr val="tx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Sales, oxisales, hidróxidos y acetatos se disocian.</a:t>
            </a:r>
          </a:p>
          <a:p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9E6D62-B6DE-498E-BB5F-3480140D0457}"/>
              </a:ext>
            </a:extLst>
          </p:cNvPr>
          <p:cNvSpPr/>
          <p:nvPr/>
        </p:nvSpPr>
        <p:spPr>
          <a:xfrm>
            <a:off x="301335" y="189910"/>
            <a:ext cx="3949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DISOCI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E42A03-E075-411D-AABB-348AB5CEF543}"/>
              </a:ext>
            </a:extLst>
          </p:cNvPr>
          <p:cNvSpPr txBox="1"/>
          <p:nvPr/>
        </p:nvSpPr>
        <p:spPr>
          <a:xfrm>
            <a:off x="4781635" y="213882"/>
            <a:ext cx="7109030" cy="1384995"/>
          </a:xfrm>
          <a:custGeom>
            <a:avLst/>
            <a:gdLst>
              <a:gd name="connsiteX0" fmla="*/ 0 w 7109030"/>
              <a:gd name="connsiteY0" fmla="*/ 0 h 1384995"/>
              <a:gd name="connsiteX1" fmla="*/ 7109030 w 7109030"/>
              <a:gd name="connsiteY1" fmla="*/ 0 h 1384995"/>
              <a:gd name="connsiteX2" fmla="*/ 7109030 w 7109030"/>
              <a:gd name="connsiteY2" fmla="*/ 1384995 h 1384995"/>
              <a:gd name="connsiteX3" fmla="*/ 0 w 7109030"/>
              <a:gd name="connsiteY3" fmla="*/ 1384995 h 1384995"/>
              <a:gd name="connsiteX4" fmla="*/ 0 w 7109030"/>
              <a:gd name="connsiteY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9030" h="1384995" fill="none" extrusionOk="0">
                <a:moveTo>
                  <a:pt x="0" y="0"/>
                </a:moveTo>
                <a:cubicBezTo>
                  <a:pt x="1965965" y="85039"/>
                  <a:pt x="6367167" y="104033"/>
                  <a:pt x="7109030" y="0"/>
                </a:cubicBezTo>
                <a:cubicBezTo>
                  <a:pt x="7157017" y="581925"/>
                  <a:pt x="7069843" y="1161743"/>
                  <a:pt x="7109030" y="1384995"/>
                </a:cubicBezTo>
                <a:cubicBezTo>
                  <a:pt x="4290382" y="1300786"/>
                  <a:pt x="914885" y="1399041"/>
                  <a:pt x="0" y="1384995"/>
                </a:cubicBezTo>
                <a:cubicBezTo>
                  <a:pt x="80851" y="713628"/>
                  <a:pt x="719" y="347152"/>
                  <a:pt x="0" y="0"/>
                </a:cubicBezTo>
                <a:close/>
              </a:path>
              <a:path w="7109030" h="1384995" stroke="0" extrusionOk="0">
                <a:moveTo>
                  <a:pt x="0" y="0"/>
                </a:moveTo>
                <a:cubicBezTo>
                  <a:pt x="3517898" y="114690"/>
                  <a:pt x="5402661" y="-3164"/>
                  <a:pt x="7109030" y="0"/>
                </a:cubicBezTo>
                <a:cubicBezTo>
                  <a:pt x="6997180" y="175895"/>
                  <a:pt x="7208051" y="750413"/>
                  <a:pt x="7109030" y="1384995"/>
                </a:cubicBezTo>
                <a:cubicBezTo>
                  <a:pt x="4352835" y="1436042"/>
                  <a:pt x="3167909" y="1436772"/>
                  <a:pt x="0" y="1384995"/>
                </a:cubicBezTo>
                <a:cubicBezTo>
                  <a:pt x="26670" y="910598"/>
                  <a:pt x="54637" y="23153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588804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desintegración de un compuesto(iónico), en formas más simples a través de una reacción química reversible.</a:t>
            </a:r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31AFFC3C-3F86-4C82-AF80-60A6D5B67502}"/>
              </a:ext>
            </a:extLst>
          </p:cNvPr>
          <p:cNvSpPr/>
          <p:nvPr/>
        </p:nvSpPr>
        <p:spPr>
          <a:xfrm>
            <a:off x="8254189" y="1515056"/>
            <a:ext cx="1232807" cy="322072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1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7482A8A-D037-4DC4-8771-8EC85348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ELECTROQUÍMICEA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27FCB2-1665-4924-91CE-69E39BEA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5C17A-B0E9-4AD2-ABFD-59A56548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1" y="168813"/>
            <a:ext cx="11225280" cy="591295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662F26E-6F2F-4322-A644-4EA2D672819B}"/>
              </a:ext>
            </a:extLst>
          </p:cNvPr>
          <p:cNvSpPr/>
          <p:nvPr/>
        </p:nvSpPr>
        <p:spPr>
          <a:xfrm>
            <a:off x="4543865" y="168813"/>
            <a:ext cx="5345723" cy="450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117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5CFD14F2-5FEF-45EF-AF9C-576F5050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1298572"/>
            <a:ext cx="12157219" cy="5116792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CB46C04-CA3B-4F70-8250-8262D2A6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8E4556-C13D-4775-AFB9-F009C897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1598F0-98DC-472C-A6E5-67AC35255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98345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 sz="2400" dirty="0"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 </a:t>
            </a:r>
            <a:r>
              <a:rPr lang="es-MX" sz="2400" dirty="0"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sustancia que </a:t>
            </a:r>
            <a:r>
              <a:rPr lang="es-MX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conduce la corriente eléctrica,</a:t>
            </a:r>
            <a:r>
              <a:rPr lang="es-MX" sz="2400" dirty="0">
                <a:effectLst/>
                <a:latin typeface="Candara Light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debido a sus enlaces iónicos,  polares, coordinados.</a:t>
            </a:r>
          </a:p>
          <a:p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4C0AB3-B37B-4735-91EF-D910989F8EDC}"/>
              </a:ext>
            </a:extLst>
          </p:cNvPr>
          <p:cNvSpPr/>
          <p:nvPr/>
        </p:nvSpPr>
        <p:spPr>
          <a:xfrm>
            <a:off x="34781" y="154934"/>
            <a:ext cx="4244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ELECTROLITOS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A6144A-7E08-4B7E-A4AC-513BDD83D38E}"/>
              </a:ext>
            </a:extLst>
          </p:cNvPr>
          <p:cNvSpPr txBox="1"/>
          <p:nvPr/>
        </p:nvSpPr>
        <p:spPr>
          <a:xfrm>
            <a:off x="4781635" y="213882"/>
            <a:ext cx="7109030" cy="1384995"/>
          </a:xfrm>
          <a:custGeom>
            <a:avLst/>
            <a:gdLst>
              <a:gd name="connsiteX0" fmla="*/ 0 w 7109030"/>
              <a:gd name="connsiteY0" fmla="*/ 0 h 1384995"/>
              <a:gd name="connsiteX1" fmla="*/ 7109030 w 7109030"/>
              <a:gd name="connsiteY1" fmla="*/ 0 h 1384995"/>
              <a:gd name="connsiteX2" fmla="*/ 7109030 w 7109030"/>
              <a:gd name="connsiteY2" fmla="*/ 1384995 h 1384995"/>
              <a:gd name="connsiteX3" fmla="*/ 0 w 7109030"/>
              <a:gd name="connsiteY3" fmla="*/ 1384995 h 1384995"/>
              <a:gd name="connsiteX4" fmla="*/ 0 w 7109030"/>
              <a:gd name="connsiteY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9030" h="1384995" fill="none" extrusionOk="0">
                <a:moveTo>
                  <a:pt x="0" y="0"/>
                </a:moveTo>
                <a:cubicBezTo>
                  <a:pt x="1965965" y="85039"/>
                  <a:pt x="6367167" y="104033"/>
                  <a:pt x="7109030" y="0"/>
                </a:cubicBezTo>
                <a:cubicBezTo>
                  <a:pt x="7157017" y="581925"/>
                  <a:pt x="7069843" y="1161743"/>
                  <a:pt x="7109030" y="1384995"/>
                </a:cubicBezTo>
                <a:cubicBezTo>
                  <a:pt x="4290382" y="1300786"/>
                  <a:pt x="914885" y="1399041"/>
                  <a:pt x="0" y="1384995"/>
                </a:cubicBezTo>
                <a:cubicBezTo>
                  <a:pt x="80851" y="713628"/>
                  <a:pt x="719" y="347152"/>
                  <a:pt x="0" y="0"/>
                </a:cubicBezTo>
                <a:close/>
              </a:path>
              <a:path w="7109030" h="1384995" stroke="0" extrusionOk="0">
                <a:moveTo>
                  <a:pt x="0" y="0"/>
                </a:moveTo>
                <a:cubicBezTo>
                  <a:pt x="3517898" y="114690"/>
                  <a:pt x="5402661" y="-3164"/>
                  <a:pt x="7109030" y="0"/>
                </a:cubicBezTo>
                <a:cubicBezTo>
                  <a:pt x="6997180" y="175895"/>
                  <a:pt x="7208051" y="750413"/>
                  <a:pt x="7109030" y="1384995"/>
                </a:cubicBezTo>
                <a:cubicBezTo>
                  <a:pt x="4352835" y="1436042"/>
                  <a:pt x="3167909" y="1436772"/>
                  <a:pt x="0" y="1384995"/>
                </a:cubicBezTo>
                <a:cubicBezTo>
                  <a:pt x="26670" y="910598"/>
                  <a:pt x="54637" y="23153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588804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sal, oxisal, oxiácido, oxiácido, que permite el transporte iónico entre el cátodo y el ánodo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E2ED5A0F-92C1-4706-A8C4-E153A64A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740" y="3880899"/>
            <a:ext cx="4948925" cy="1821192"/>
          </a:xfrm>
          <a:prstGeom prst="flowChartDocumen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No  electrolito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Sustancia que disuelta en agua produce una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disolución no conductora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de la electricidad</a:t>
            </a:r>
            <a:r>
              <a:rPr kumimoji="0" lang="es-MX" altLang="es-MX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EE0ACF-EF46-468F-9CA0-4C1258B62EDD}"/>
              </a:ext>
            </a:extLst>
          </p:cNvPr>
          <p:cNvSpPr/>
          <p:nvPr/>
        </p:nvSpPr>
        <p:spPr>
          <a:xfrm>
            <a:off x="10167200" y="5420099"/>
            <a:ext cx="132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5400" b="1" cap="none" spc="0" dirty="0">
                <a:ln/>
                <a:solidFill>
                  <a:schemeClr val="accent4"/>
                </a:solidFill>
                <a:effectLst/>
              </a:rPr>
              <a:t>CCl</a:t>
            </a:r>
            <a:r>
              <a:rPr lang="es-MX" sz="5400" b="1" cap="none" spc="0" baseline="-25000" dirty="0">
                <a:ln/>
                <a:solidFill>
                  <a:schemeClr val="accent4"/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507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CCDE64F-3A6B-4736-9AC1-C7EAB70D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23E1FF-5C27-408E-B11C-E75773DA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13</a:t>
            </a:fld>
            <a:endParaRPr lang="es-ES" noProof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88C5D5E-2920-49AE-8EAD-587EBF14D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68581"/>
              </p:ext>
            </p:extLst>
          </p:nvPr>
        </p:nvGraphicFramePr>
        <p:xfrm>
          <a:off x="1528417" y="384314"/>
          <a:ext cx="9516508" cy="571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áfico 9" descr="Vaso de precipitado con relleno sólido">
            <a:extLst>
              <a:ext uri="{FF2B5EF4-FFF2-40B4-BE49-F238E27FC236}">
                <a16:creationId xmlns:a16="http://schemas.microsoft.com/office/drawing/2014/main" id="{7F5CBBBD-F30A-42EE-91EE-6F353AC31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826" y="891208"/>
            <a:ext cx="1318591" cy="1318591"/>
          </a:xfrm>
          <a:prstGeom prst="rect">
            <a:avLst/>
          </a:prstGeom>
        </p:spPr>
      </p:pic>
      <p:pic>
        <p:nvPicPr>
          <p:cNvPr id="12" name="Gráfico 11" descr="Lápiz con relleno sólido">
            <a:extLst>
              <a:ext uri="{FF2B5EF4-FFF2-40B4-BE49-F238E27FC236}">
                <a16:creationId xmlns:a16="http://schemas.microsoft.com/office/drawing/2014/main" id="{AD5FB0F3-9838-4F5C-BEF3-0C75352EA1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8417" y="1539104"/>
            <a:ext cx="1689652" cy="16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F357707-A093-4E73-911A-BFCB95D1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4D3E0E-BA65-47BA-9377-01F8401B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F254F37-1AD0-4022-AAF7-D4C04957A5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5213"/>
            <a:ext cx="12192000" cy="6408000"/>
          </a:xfrm>
        </p:spPr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9BD44FE0-70FD-423D-A6FB-6501B983B21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7909021"/>
              </p:ext>
            </p:extLst>
          </p:nvPr>
        </p:nvGraphicFramePr>
        <p:xfrm>
          <a:off x="-683522" y="1199555"/>
          <a:ext cx="10906125" cy="45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4BE0ADA-ED37-4601-8912-C29C14FA066B}"/>
              </a:ext>
            </a:extLst>
          </p:cNvPr>
          <p:cNvSpPr/>
          <p:nvPr/>
        </p:nvSpPr>
        <p:spPr>
          <a:xfrm>
            <a:off x="2004391" y="237387"/>
            <a:ext cx="7865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UNIDADES ELECTROLITICAS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2481A0-8450-40BD-A08E-C53A34037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153" y="4467761"/>
            <a:ext cx="1514475" cy="15287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D6417F-4887-4480-8EF3-2ADF50D84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2181" y="4925019"/>
            <a:ext cx="1169175" cy="16955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1A0D0D-8F98-43A8-B3CF-D84F773BA4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662" y="5072122"/>
            <a:ext cx="1169173" cy="1739841"/>
          </a:xfrm>
          <a:prstGeom prst="rect">
            <a:avLst/>
          </a:prstGeom>
        </p:spPr>
      </p:pic>
      <p:sp>
        <p:nvSpPr>
          <p:cNvPr id="14" name="Bocadillo nube: nube 13">
            <a:extLst>
              <a:ext uri="{FF2B5EF4-FFF2-40B4-BE49-F238E27FC236}">
                <a16:creationId xmlns:a16="http://schemas.microsoft.com/office/drawing/2014/main" id="{9DEE23FE-B5E7-4306-BCA0-3C4E33743DB9}"/>
              </a:ext>
            </a:extLst>
          </p:cNvPr>
          <p:cNvSpPr/>
          <p:nvPr/>
        </p:nvSpPr>
        <p:spPr>
          <a:xfrm>
            <a:off x="8636386" y="3198787"/>
            <a:ext cx="3555614" cy="2122445"/>
          </a:xfrm>
          <a:prstGeom prst="cloud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MX" sz="18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liberar un equivalente químico de un elemento se necesita un Faraday</a:t>
            </a:r>
            <a:endParaRPr lang="es-MX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28A97777-051E-4DED-847D-DDA9CA7C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83" y="0"/>
            <a:ext cx="6989848" cy="4578350"/>
          </a:xfrm>
          <a:prstGeom prst="rect">
            <a:avLst/>
          </a:prstGeom>
          <a:noFill/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3B02D5-ADC9-4954-89C6-1041B371D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0" rIns="9144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kern="1200" dirty="0">
                <a:effectLst/>
                <a:latin typeface="+mn-lt"/>
                <a:ea typeface="+mn-ea"/>
                <a:cs typeface="+mn-cs"/>
              </a:rPr>
              <a:t>“La cantidad de una sustancia liberada o depositada en un electrodo es directamente proporcional a la cantidad de electricidad que pasa a través del electrolito”.                       M   α Q   </a:t>
            </a:r>
          </a:p>
          <a:p>
            <a:pPr>
              <a:lnSpc>
                <a:spcPct val="90000"/>
              </a:lnSpc>
            </a:pPr>
            <a:endParaRPr lang="es-ES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8EDA316-CC61-404A-894F-9CE6D4C6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EBBE0A-3F54-408D-967C-93888B3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898C51-923B-4B06-AB70-C7825A871922}"/>
              </a:ext>
            </a:extLst>
          </p:cNvPr>
          <p:cNvSpPr/>
          <p:nvPr/>
        </p:nvSpPr>
        <p:spPr>
          <a:xfrm>
            <a:off x="887940" y="4669432"/>
            <a:ext cx="6679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i="1" kern="1200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Primera Ley de Faraday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26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C5BD61-3AB9-4772-AB60-70BC3EA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lo tanto…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61249-B84F-4DB9-B8E8-890B44D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C4E1EF-29DA-4F7D-B61B-72C04069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16</a:t>
            </a:fld>
            <a:endParaRPr lang="es-ES" noProof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83F8DF-AE3F-4F7C-8413-E8C2C780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80" y="2366545"/>
            <a:ext cx="99258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M= e . Q                   e  =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Peq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/F…(1)       Q  =  I. t   ---(2)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(1) en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(2) ;  se tiene: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9B6A043-0168-4E0C-8B4A-8569934D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314273"/>
            <a:ext cx="3260034" cy="15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20758C6-73A3-4201-BD80-0351639D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171" y="2262187"/>
            <a:ext cx="17208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C719655-7CA1-4B2D-80A3-64CDBED31BA1}"/>
              </a:ext>
            </a:extLst>
          </p:cNvPr>
          <p:cNvCxnSpPr>
            <a:cxnSpLocks/>
          </p:cNvCxnSpPr>
          <p:nvPr/>
        </p:nvCxnSpPr>
        <p:spPr>
          <a:xfrm flipH="1" flipV="1">
            <a:off x="8852453" y="3856383"/>
            <a:ext cx="1217718" cy="1205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FB86B3A-DA28-4E15-B614-D46F02EFEC25}"/>
              </a:ext>
            </a:extLst>
          </p:cNvPr>
          <p:cNvSpPr txBox="1"/>
          <p:nvPr/>
        </p:nvSpPr>
        <p:spPr>
          <a:xfrm>
            <a:off x="9931049" y="5096602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DEL METAL</a:t>
            </a:r>
          </a:p>
        </p:txBody>
      </p:sp>
    </p:spTree>
    <p:extLst>
      <p:ext uri="{BB962C8B-B14F-4D97-AF65-F5344CB8AC3E}">
        <p14:creationId xmlns:p14="http://schemas.microsoft.com/office/powerpoint/2010/main" val="7537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3B02D5-ADC9-4954-89C6-1041B371D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0" rIns="9144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“Las masas de distintos elementos, liberadas o depositadas en los electrodos por una misma cantidad de corriente son directamente proporcionales a sus equivalentes químicos”. </a:t>
            </a:r>
          </a:p>
          <a:p>
            <a:pPr>
              <a:lnSpc>
                <a:spcPct val="90000"/>
              </a:lnSpc>
            </a:pPr>
            <a:endParaRPr lang="es-ES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8EDA316-CC61-404A-894F-9CE6D4C6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EBBE0A-3F54-408D-967C-93888B3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898C51-923B-4B06-AB70-C7825A871922}"/>
              </a:ext>
            </a:extLst>
          </p:cNvPr>
          <p:cNvSpPr/>
          <p:nvPr/>
        </p:nvSpPr>
        <p:spPr>
          <a:xfrm>
            <a:off x="785990" y="4669432"/>
            <a:ext cx="6882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Segunda </a:t>
            </a:r>
            <a:r>
              <a:rPr lang="es-ES" sz="5400" b="0" i="1" kern="1200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Ley de Faraday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6C04EF-CB13-47D1-86D5-8A311CE7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347085"/>
            <a:ext cx="3135986" cy="10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BC006B-7912-4674-B8BA-59589055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42" y="904824"/>
            <a:ext cx="3365955" cy="1081914"/>
          </a:xfrm>
          <a:prstGeom prst="rect">
            <a:avLst/>
          </a:prstGeom>
        </p:spPr>
      </p:pic>
      <p:sp>
        <p:nvSpPr>
          <p:cNvPr id="5" name="Pergamino: horizontal 4">
            <a:extLst>
              <a:ext uri="{FF2B5EF4-FFF2-40B4-BE49-F238E27FC236}">
                <a16:creationId xmlns:a16="http://schemas.microsoft.com/office/drawing/2014/main" id="{EBA64FDC-279C-4BD1-AD8A-87CA1622DE95}"/>
              </a:ext>
            </a:extLst>
          </p:cNvPr>
          <p:cNvSpPr/>
          <p:nvPr/>
        </p:nvSpPr>
        <p:spPr>
          <a:xfrm>
            <a:off x="7103165" y="301384"/>
            <a:ext cx="4956313" cy="1206880"/>
          </a:xfrm>
          <a:prstGeom prst="horizontalScrol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En la fórmula se debe sustituir únicamente el peso equivalente del metal</a:t>
            </a:r>
            <a:endParaRPr lang="es-MX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945D7D-033C-4F20-B82E-1E278169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034" y="1850783"/>
            <a:ext cx="4750676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1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C6DF20D-F8F3-4F45-BC82-8DC4CFC8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859E79-997C-482B-9BDA-8ED39444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18</a:t>
            </a:fld>
            <a:endParaRPr lang="es-ES" noProof="0"/>
          </a:p>
        </p:txBody>
      </p:sp>
      <p:pic>
        <p:nvPicPr>
          <p:cNvPr id="4098" name="Imagen 1">
            <a:extLst>
              <a:ext uri="{FF2B5EF4-FFF2-40B4-BE49-F238E27FC236}">
                <a16:creationId xmlns:a16="http://schemas.microsoft.com/office/drawing/2014/main" id="{1C061D18-1373-4EB6-9E6C-11D5E140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12187237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0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222677B-5D55-447F-A668-45714C6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/>
              <a:t>ELECTROQUÍMICA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823E8B-4F7C-4837-8F53-F7542179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19</a:t>
            </a:fld>
            <a:endParaRPr lang="es-ES" noProof="0"/>
          </a:p>
        </p:txBody>
      </p:sp>
      <p:pic>
        <p:nvPicPr>
          <p:cNvPr id="5122" name="Imagen 2" descr="REACCIONES DE REDUCCIÓN Y OXIDACIÓN - ppt descargar">
            <a:extLst>
              <a:ext uri="{FF2B5EF4-FFF2-40B4-BE49-F238E27FC236}">
                <a16:creationId xmlns:a16="http://schemas.microsoft.com/office/drawing/2014/main" id="{6693E728-A729-4AFE-ACC5-2DBBDD69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12306507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4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Una persona que usa un ordenado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ELECTROQUÍMICA 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Subtemas </a:t>
            </a:r>
          </a:p>
        </p:txBody>
      </p:sp>
      <p:graphicFrame>
        <p:nvGraphicFramePr>
          <p:cNvPr id="10" name="Marcador de contenido 2" descr="Objeto de SmartAr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6957347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Marcador de contenido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773401A9-4497-4DE5-8A0B-C6982D861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63014" y="1812925"/>
            <a:ext cx="4227010" cy="3748088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>
                <a:latin typeface="Century" panose="02040604050505020304" pitchFamily="18" charset="0"/>
              </a:rPr>
              <a:t>“La técnica al servicio de la patria”</a:t>
            </a:r>
            <a:endParaRPr lang="es-ES" sz="2400" dirty="0">
              <a:solidFill>
                <a:schemeClr val="accent1">
                  <a:lumMod val="40000"/>
                  <a:lumOff val="60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52006" y="0"/>
            <a:ext cx="12139994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267" y="3015039"/>
            <a:ext cx="3448259" cy="2577320"/>
          </a:xfrm>
        </p:spPr>
        <p:txBody>
          <a:bodyPr vert="horz" lIns="0" tIns="45720" rIns="0" bIns="45720" rtlCol="0">
            <a:normAutofit/>
          </a:bodyPr>
          <a:lstStyle/>
          <a:p>
            <a:pPr marL="216000" indent="0" algn="just" rtl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Es una rama de la química que estudia las reacciones de oxidación y reducción, en las cuáles </a:t>
            </a:r>
            <a:r>
              <a:rPr lang="es-MX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ocurre una transferencia de electrone</a:t>
            </a:r>
            <a:r>
              <a:rPr lang="es-MX" dirty="0">
                <a:solidFill>
                  <a:schemeClr val="tx2">
                    <a:lumMod val="90000"/>
                  </a:schemeClr>
                </a:solidFill>
              </a:rPr>
              <a:t>s</a:t>
            </a: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se usa y </a:t>
            </a: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produce la corriente eléctrica.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ELECTROQUÍMICA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t>3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F151EF-C1F5-4A8F-8B11-E798DAC0E2BD}"/>
              </a:ext>
            </a:extLst>
          </p:cNvPr>
          <p:cNvSpPr/>
          <p:nvPr/>
        </p:nvSpPr>
        <p:spPr>
          <a:xfrm>
            <a:off x="-795914" y="371161"/>
            <a:ext cx="63310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5400" b="0" cap="none" spc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Concepto de Electroquímica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AA48B7-A28F-4EAB-B402-83DA1993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13656" y="1"/>
            <a:ext cx="7575170" cy="685799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265674D-E053-4068-8DF5-07330448D09C}"/>
              </a:ext>
            </a:extLst>
          </p:cNvPr>
          <p:cNvSpPr txBox="1"/>
          <p:nvPr/>
        </p:nvSpPr>
        <p:spPr>
          <a:xfrm>
            <a:off x="-505861" y="7229151"/>
            <a:ext cx="9744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4" tooltip="https://www.flickr.com/photos/romainguy/3712378856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5" tooltip="https://creativecommons.org/licenses/by-nc-sa/3.0/"/>
              </a:rPr>
              <a:t>CC BY-SA-NC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ELECTROQUÍMICA 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/>
              <a:t>4</a:t>
            </a:fld>
            <a:endParaRPr lang="es-ES"/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9FEFECE7-2E02-4168-B7BE-CDB3845988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3801180"/>
              </p:ext>
            </p:extLst>
          </p:nvPr>
        </p:nvGraphicFramePr>
        <p:xfrm>
          <a:off x="642383" y="1569587"/>
          <a:ext cx="10906125" cy="456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áfico 6" descr="Batería con relleno sólido">
            <a:extLst>
              <a:ext uri="{FF2B5EF4-FFF2-40B4-BE49-F238E27FC236}">
                <a16:creationId xmlns:a16="http://schemas.microsoft.com/office/drawing/2014/main" id="{4EF82BFD-D4B2-4A3C-9D96-6B41CF9C0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890" y="4608770"/>
            <a:ext cx="1799230" cy="179923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1457FB1-44AB-4545-93A4-7FD7C6D31E57}"/>
              </a:ext>
            </a:extLst>
          </p:cNvPr>
          <p:cNvSpPr/>
          <p:nvPr/>
        </p:nvSpPr>
        <p:spPr>
          <a:xfrm>
            <a:off x="520890" y="196754"/>
            <a:ext cx="4443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CLASIFICACIÓN</a:t>
            </a:r>
            <a:endParaRPr lang="es-MX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Un hombre y una mujer discutiendo sobre algunos documentos">
            <a:extLst>
              <a:ext uri="{FF2B5EF4-FFF2-40B4-BE49-F238E27FC236}">
                <a16:creationId xmlns:a16="http://schemas.microsoft.com/office/drawing/2014/main" id="{34A80249-1835-46E9-87C9-48F4BEE1EC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F887AB-AE63-4AD3-BA85-0F4412B6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ELECTROQUÍMICA 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59E194F-ECD6-4685-8562-5B7AB400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C92D3-8AE6-4260-8F63-97ED33A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PARTES DE UNA CELDA ELECTROLÍTICA</a:t>
            </a:r>
          </a:p>
        </p:txBody>
      </p:sp>
      <p:graphicFrame>
        <p:nvGraphicFramePr>
          <p:cNvPr id="13" name="Marcador de contenido 5" descr="Objeto de SmartArt">
            <a:extLst>
              <a:ext uri="{FF2B5EF4-FFF2-40B4-BE49-F238E27FC236}">
                <a16:creationId xmlns:a16="http://schemas.microsoft.com/office/drawing/2014/main" id="{4FB62979-011B-4BFB-BCF9-8CD712EA23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0708442"/>
              </p:ext>
            </p:extLst>
          </p:nvPr>
        </p:nvGraphicFramePr>
        <p:xfrm>
          <a:off x="707104" y="1508126"/>
          <a:ext cx="6754209" cy="49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146" name="Picture 2" descr="11. Electroquímica y electrólisis">
            <a:extLst>
              <a:ext uri="{FF2B5EF4-FFF2-40B4-BE49-F238E27FC236}">
                <a16:creationId xmlns:a16="http://schemas.microsoft.com/office/drawing/2014/main" id="{8D41E859-F8C2-4A17-B596-1CC6E721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75" y="1508125"/>
            <a:ext cx="3860830" cy="44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7D7AA5E-5A1C-41F5-A0A0-A76D434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ELECTROQUÍMICA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E545092-59DA-406B-8E71-D34878C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1059542-CB8C-44BC-B151-A7D1E9D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ejemplo….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D05F36-F31E-4C22-B627-12C513395A6A}"/>
              </a:ext>
            </a:extLst>
          </p:cNvPr>
          <p:cNvSpPr txBox="1"/>
          <p:nvPr/>
        </p:nvSpPr>
        <p:spPr>
          <a:xfrm>
            <a:off x="643051" y="2263422"/>
            <a:ext cx="4283791" cy="36933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efectuar la electrólisis del </a:t>
            </a:r>
            <a:r>
              <a:rPr lang="es-MX" sz="2400" u="sng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cloruro cúprico,</a:t>
            </a:r>
            <a:r>
              <a:rPr lang="es-MX" sz="24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libera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cloro</a:t>
            </a:r>
            <a:r>
              <a:rPr lang="es-MX" sz="24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MX" sz="2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ánod</a:t>
            </a:r>
            <a:r>
              <a:rPr lang="es-MX" sz="2400" dirty="0">
                <a:solidFill>
                  <a:srgbClr val="00B0F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MX" sz="24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se forma un depósito de </a:t>
            </a:r>
            <a:r>
              <a:rPr lang="es-MX" sz="2400" dirty="0">
                <a:solidFill>
                  <a:srgbClr val="FFC000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cobre </a:t>
            </a:r>
            <a:r>
              <a:rPr lang="es-MX" sz="24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el </a:t>
            </a:r>
            <a:r>
              <a:rPr lang="es-MX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cátodo</a:t>
            </a:r>
            <a:r>
              <a:rPr lang="es-MX" sz="24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 celda electrolítica.</a:t>
            </a:r>
          </a:p>
          <a:p>
            <a:pPr algn="just"/>
            <a:endParaRPr lang="es-MX" sz="24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sz="2400" dirty="0"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MX" sz="24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 electrolito es </a:t>
            </a:r>
            <a:r>
              <a:rPr lang="es-MX" sz="2400" dirty="0">
                <a:effectLst/>
                <a:highlight>
                  <a:srgbClr val="000080"/>
                </a:highlight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CuCl2</a:t>
            </a:r>
          </a:p>
          <a:p>
            <a:endParaRPr lang="es-MX" dirty="0"/>
          </a:p>
        </p:txBody>
      </p:sp>
      <p:pic>
        <p:nvPicPr>
          <p:cNvPr id="7170" name="Picture 2" descr="Proceso De Electrólisis (útil Para La Educación En Las Escuelas) -  Ilustración Vectorial Ilustraciones Vectoriales, Clip Art Vectorizado Libre  De Derechos. Image 62705380.">
            <a:extLst>
              <a:ext uri="{FF2B5EF4-FFF2-40B4-BE49-F238E27FC236}">
                <a16:creationId xmlns:a16="http://schemas.microsoft.com/office/drawing/2014/main" id="{2EB5FFC8-B2D7-487E-B0D8-70E36FA1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1" y="450166"/>
            <a:ext cx="5725552" cy="57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0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ED87-ECD4-4763-A86D-F379CC83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7" y="438336"/>
            <a:ext cx="8501798" cy="1081560"/>
          </a:xfrm>
        </p:spPr>
        <p:txBody>
          <a:bodyPr>
            <a:normAutofit/>
          </a:bodyPr>
          <a:lstStyle/>
          <a:p>
            <a:br>
              <a:rPr lang="es-MX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MX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CELDA Y PROCESO ELECTROLÍTICO </a:t>
            </a:r>
            <a:endParaRPr lang="es-MX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DFE4070-3324-446D-90FB-07253AD8FA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1047411"/>
              </p:ext>
            </p:extLst>
          </p:nvPr>
        </p:nvGraphicFramePr>
        <p:xfrm>
          <a:off x="314670" y="2107647"/>
          <a:ext cx="10924882" cy="4226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80318-651D-4926-9093-73EAA4A8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ELECTROQUÍMICA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AEBEA-B77B-434B-815E-42B50A72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12" name="Bocadillo nube: nube 11">
            <a:extLst>
              <a:ext uri="{FF2B5EF4-FFF2-40B4-BE49-F238E27FC236}">
                <a16:creationId xmlns:a16="http://schemas.microsoft.com/office/drawing/2014/main" id="{3017A10F-B4FB-45E2-A876-B4D15546343C}"/>
              </a:ext>
            </a:extLst>
          </p:cNvPr>
          <p:cNvSpPr/>
          <p:nvPr/>
        </p:nvSpPr>
        <p:spPr>
          <a:xfrm>
            <a:off x="8649280" y="529816"/>
            <a:ext cx="3935557" cy="1450757"/>
          </a:xfrm>
          <a:prstGeom prst="cloud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libera el anión en forma de GAS</a:t>
            </a:r>
          </a:p>
        </p:txBody>
      </p:sp>
      <p:pic>
        <p:nvPicPr>
          <p:cNvPr id="15" name="Gráfico 14" descr="Matraz con relleno sólido">
            <a:extLst>
              <a:ext uri="{FF2B5EF4-FFF2-40B4-BE49-F238E27FC236}">
                <a16:creationId xmlns:a16="http://schemas.microsoft.com/office/drawing/2014/main" id="{542B6392-10A8-4363-928B-34BF95C7C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0677" y="1434728"/>
            <a:ext cx="1162878" cy="116287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FE67DD0-747F-407F-AD66-65A253DAA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052" y="3831741"/>
            <a:ext cx="3239836" cy="2502797"/>
          </a:xfrm>
          <a:prstGeom prst="rect">
            <a:avLst/>
          </a:prstGeom>
        </p:spPr>
      </p:pic>
      <p:sp>
        <p:nvSpPr>
          <p:cNvPr id="3" name="Rayo 2">
            <a:extLst>
              <a:ext uri="{FF2B5EF4-FFF2-40B4-BE49-F238E27FC236}">
                <a16:creationId xmlns:a16="http://schemas.microsoft.com/office/drawing/2014/main" id="{9C3EF189-2064-4281-91D0-084962AB0D3A}"/>
              </a:ext>
            </a:extLst>
          </p:cNvPr>
          <p:cNvSpPr/>
          <p:nvPr/>
        </p:nvSpPr>
        <p:spPr>
          <a:xfrm rot="710573">
            <a:off x="10537070" y="3006969"/>
            <a:ext cx="622494" cy="844061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186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992A56-2805-405B-8DD8-2E9204C1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8" y="243584"/>
            <a:ext cx="10058400" cy="1450757"/>
          </a:xfrm>
        </p:spPr>
        <p:txBody>
          <a:bodyPr/>
          <a:lstStyle/>
          <a:p>
            <a:r>
              <a:rPr lang="es-MX" dirty="0"/>
              <a:t> LA REACCIÓN TOTAL DE DISOCIACIÓN ES: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2BF4D0-8B5B-4307-833F-B5080536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628" y="2016269"/>
            <a:ext cx="10058400" cy="3748194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MX" sz="1800" b="1" dirty="0">
                <a:ln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Al efectuar la electrólisis del cloruro cúprico, se aplica  la  sig. Reacción:        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MX" b="1" dirty="0">
                <a:ln/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</a:t>
            </a:r>
            <a:r>
              <a:rPr lang="es-MX" b="1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</a:t>
            </a:r>
            <a:r>
              <a:rPr lang="es-MX" b="1" baseline="30000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+2</a:t>
            </a:r>
            <a:r>
              <a:rPr lang="es-MX" b="1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Cl2</a:t>
            </a:r>
            <a:r>
              <a:rPr lang="es-MX" b="1" baseline="30000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s-MX" b="1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MX" b="1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b="1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</a:t>
            </a:r>
            <a:r>
              <a:rPr lang="es-MX" b="1" baseline="30000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+2 </a:t>
            </a:r>
            <a:r>
              <a:rPr lang="es-MX" b="1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 2Cl</a:t>
            </a:r>
            <a:r>
              <a:rPr lang="es-MX" b="1" baseline="30000" dirty="0">
                <a:ln/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MX" b="1" dirty="0">
                <a:ln/>
                <a:solidFill>
                  <a:schemeClr val="accent4"/>
                </a:solidFill>
              </a:rPr>
              <a:t>Cu</a:t>
            </a:r>
            <a:r>
              <a:rPr lang="es-MX" b="1" baseline="30000" dirty="0">
                <a:ln/>
                <a:solidFill>
                  <a:schemeClr val="accent4"/>
                </a:solidFill>
              </a:rPr>
              <a:t>+2</a:t>
            </a:r>
            <a:r>
              <a:rPr lang="es-MX" b="1" dirty="0">
                <a:ln/>
                <a:solidFill>
                  <a:schemeClr val="accent4"/>
                </a:solidFill>
              </a:rPr>
              <a:t>  +  2e → </a:t>
            </a:r>
            <a:r>
              <a:rPr lang="es-MX" b="1" dirty="0" err="1">
                <a:ln/>
                <a:solidFill>
                  <a:schemeClr val="accent4"/>
                </a:solidFill>
              </a:rPr>
              <a:t>Cu</a:t>
            </a:r>
            <a:r>
              <a:rPr lang="es-MX" b="1" baseline="30000" dirty="0" err="1">
                <a:ln/>
                <a:solidFill>
                  <a:schemeClr val="accent4"/>
                </a:solidFill>
              </a:rPr>
              <a:t>o</a:t>
            </a:r>
            <a:r>
              <a:rPr lang="es-MX" b="1" baseline="30000" dirty="0">
                <a:ln/>
                <a:solidFill>
                  <a:schemeClr val="accent4"/>
                </a:solidFill>
              </a:rPr>
              <a:t> </a:t>
            </a:r>
            <a:r>
              <a:rPr lang="es-MX" b="1" dirty="0">
                <a:ln/>
                <a:solidFill>
                  <a:schemeClr val="accent4"/>
                </a:solidFill>
              </a:rPr>
              <a:t> REACCIÓN DE REDUCCIÓN(R. CATÓDICA)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s-MX" b="1" dirty="0">
                <a:ln/>
                <a:solidFill>
                  <a:srgbClr val="0070C0"/>
                </a:solidFill>
              </a:rPr>
              <a:t>2Cl</a:t>
            </a:r>
            <a:r>
              <a:rPr lang="es-MX" b="1" baseline="30000" dirty="0">
                <a:ln/>
                <a:solidFill>
                  <a:srgbClr val="0070C0"/>
                </a:solidFill>
              </a:rPr>
              <a:t>-1</a:t>
            </a:r>
            <a:r>
              <a:rPr lang="es-MX" b="1" dirty="0">
                <a:ln/>
                <a:solidFill>
                  <a:srgbClr val="0070C0"/>
                </a:solidFill>
              </a:rPr>
              <a:t>   -  2 e → Cl</a:t>
            </a:r>
            <a:r>
              <a:rPr lang="es-MX" b="1" baseline="30000" dirty="0">
                <a:ln/>
                <a:solidFill>
                  <a:srgbClr val="0070C0"/>
                </a:solidFill>
              </a:rPr>
              <a:t>o</a:t>
            </a:r>
            <a:r>
              <a:rPr lang="es-MX" b="1" dirty="0">
                <a:ln/>
                <a:solidFill>
                  <a:srgbClr val="0070C0"/>
                </a:solidFill>
              </a:rPr>
              <a:t> REACCIÓN DE OXIDACIÓN (R. ANÓDICA)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s-MX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8DFFF-5AE1-450B-BC7E-EDC8C057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LECTROQUÍMICEA 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C73FB-A556-4C05-BF3B-3D97B146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8" name="Imagen 2">
            <a:extLst>
              <a:ext uri="{FF2B5EF4-FFF2-40B4-BE49-F238E27FC236}">
                <a16:creationId xmlns:a16="http://schemas.microsoft.com/office/drawing/2014/main" id="{9DEA44E2-1D73-4A81-BD11-345842257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5" y="2016269"/>
            <a:ext cx="4858784" cy="414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4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burbuja, objeto&#10;&#10;Descripción generada automáticamente">
            <a:extLst>
              <a:ext uri="{FF2B5EF4-FFF2-40B4-BE49-F238E27FC236}">
                <a16:creationId xmlns:a16="http://schemas.microsoft.com/office/drawing/2014/main" id="{808FA3DF-2353-41E9-8DB3-C17C41F447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1296537"/>
            <a:ext cx="12192000" cy="5150301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5C9CBBA-CA3E-4873-A5BF-BE21DBF7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LECTROQUÍMICEA 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551E11-23EA-4480-89AD-627026D6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3C382E-E5DD-4776-A39E-CC11684DD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085" y="1656422"/>
            <a:ext cx="6994697" cy="147732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MX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átomos son eléctricamente neutros </a:t>
            </a:r>
            <a:r>
              <a:rPr lang="es-MX" sz="2400" dirty="0">
                <a:solidFill>
                  <a:schemeClr val="bg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los electrones con carga negativa son iguales en número a los protones con carga positiva en los núcleos. </a:t>
            </a:r>
          </a:p>
          <a:p>
            <a:endParaRPr lang="es-MX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972A20-D749-49EF-A1AF-B10D878131F4}"/>
              </a:ext>
            </a:extLst>
          </p:cNvPr>
          <p:cNvSpPr txBox="1"/>
          <p:nvPr/>
        </p:nvSpPr>
        <p:spPr>
          <a:xfrm>
            <a:off x="4927361" y="95720"/>
            <a:ext cx="6003235" cy="954107"/>
          </a:xfrm>
          <a:custGeom>
            <a:avLst/>
            <a:gdLst>
              <a:gd name="connsiteX0" fmla="*/ 0 w 6003235"/>
              <a:gd name="connsiteY0" fmla="*/ 0 h 954107"/>
              <a:gd name="connsiteX1" fmla="*/ 6003235 w 6003235"/>
              <a:gd name="connsiteY1" fmla="*/ 0 h 954107"/>
              <a:gd name="connsiteX2" fmla="*/ 6003235 w 6003235"/>
              <a:gd name="connsiteY2" fmla="*/ 954107 h 954107"/>
              <a:gd name="connsiteX3" fmla="*/ 0 w 6003235"/>
              <a:gd name="connsiteY3" fmla="*/ 954107 h 954107"/>
              <a:gd name="connsiteX4" fmla="*/ 0 w 6003235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235" h="954107" fill="none" extrusionOk="0">
                <a:moveTo>
                  <a:pt x="0" y="0"/>
                </a:moveTo>
                <a:cubicBezTo>
                  <a:pt x="2042148" y="85039"/>
                  <a:pt x="3148590" y="104033"/>
                  <a:pt x="6003235" y="0"/>
                </a:cubicBezTo>
                <a:cubicBezTo>
                  <a:pt x="6037297" y="206219"/>
                  <a:pt x="5974981" y="773687"/>
                  <a:pt x="6003235" y="954107"/>
                </a:cubicBezTo>
                <a:cubicBezTo>
                  <a:pt x="4213157" y="869898"/>
                  <a:pt x="686338" y="968153"/>
                  <a:pt x="0" y="954107"/>
                </a:cubicBezTo>
                <a:cubicBezTo>
                  <a:pt x="-73451" y="658573"/>
                  <a:pt x="13612" y="205994"/>
                  <a:pt x="0" y="0"/>
                </a:cubicBezTo>
                <a:close/>
              </a:path>
              <a:path w="6003235" h="954107" stroke="0" extrusionOk="0">
                <a:moveTo>
                  <a:pt x="0" y="0"/>
                </a:moveTo>
                <a:cubicBezTo>
                  <a:pt x="2129539" y="114690"/>
                  <a:pt x="4340614" y="-3164"/>
                  <a:pt x="6003235" y="0"/>
                </a:cubicBezTo>
                <a:cubicBezTo>
                  <a:pt x="5985006" y="194041"/>
                  <a:pt x="6018372" y="546808"/>
                  <a:pt x="6003235" y="954107"/>
                </a:cubicBezTo>
                <a:cubicBezTo>
                  <a:pt x="4006320" y="1005154"/>
                  <a:pt x="2190352" y="1005884"/>
                  <a:pt x="0" y="954107"/>
                </a:cubicBezTo>
                <a:cubicBezTo>
                  <a:pt x="-21609" y="732103"/>
                  <a:pt x="-14671" y="34866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588804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formación de las moléculas o átomos con carga eléctrica. 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3640AA7B-21FB-4543-9EDA-A08DC2F90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164475"/>
              </p:ext>
            </p:extLst>
          </p:nvPr>
        </p:nvGraphicFramePr>
        <p:xfrm>
          <a:off x="473912" y="4806475"/>
          <a:ext cx="11244175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n 12" descr="Imagen que contiene dibujo, bola de billar, reloj, competencia de atletismo&#10;&#10;Descripción generada automáticamente">
            <a:extLst>
              <a:ext uri="{FF2B5EF4-FFF2-40B4-BE49-F238E27FC236}">
                <a16:creationId xmlns:a16="http://schemas.microsoft.com/office/drawing/2014/main" id="{F1FEF4D2-372D-4CF1-BB80-D79244ED0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530" y="1931278"/>
            <a:ext cx="3502557" cy="2403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32F57B2-59E5-4271-8334-E9CDF8FFB6CC}"/>
              </a:ext>
            </a:extLst>
          </p:cNvPr>
          <p:cNvSpPr/>
          <p:nvPr/>
        </p:nvSpPr>
        <p:spPr>
          <a:xfrm>
            <a:off x="473912" y="189910"/>
            <a:ext cx="3604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IONIZACIÓN</a:t>
            </a:r>
          </a:p>
        </p:txBody>
      </p:sp>
    </p:spTree>
    <p:extLst>
      <p:ext uri="{BB962C8B-B14F-4D97-AF65-F5344CB8AC3E}">
        <p14:creationId xmlns:p14="http://schemas.microsoft.com/office/powerpoint/2010/main" val="40099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71023_TF11534312.potx" id="{2291DC7D-CF71-47B7-9007-7770FC51FEB1}" vid="{FCED88B2-71A7-444D-B83F-FD7C823473E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901</Words>
  <Application>Microsoft Office PowerPoint</Application>
  <PresentationFormat>Panorámica</PresentationFormat>
  <Paragraphs>130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Candara Light</vt:lpstr>
      <vt:lpstr>Century</vt:lpstr>
      <vt:lpstr>Corbel Light</vt:lpstr>
      <vt:lpstr>Wingdings</vt:lpstr>
      <vt:lpstr>RetrospectVTI</vt:lpstr>
      <vt:lpstr>Presentación de PowerPoint</vt:lpstr>
      <vt:lpstr>Subtemas </vt:lpstr>
      <vt:lpstr>Presentación de PowerPoint</vt:lpstr>
      <vt:lpstr>Presentación de PowerPoint</vt:lpstr>
      <vt:lpstr>PARTES DE UNA CELDA ELECTROLÍTICA</vt:lpstr>
      <vt:lpstr>Por ejemplo….</vt:lpstr>
      <vt:lpstr> CELDA Y PROCESO ELECTROLÍTICO </vt:lpstr>
      <vt:lpstr> LA REACCIÓN TOTAL DE DISOCIACIÓN ES: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Por lo tanto…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Luz Berta Almanza Jimenez</dc:creator>
  <cp:lastModifiedBy>Luz Berta Almanza Jimenez</cp:lastModifiedBy>
  <cp:revision>7</cp:revision>
  <dcterms:created xsi:type="dcterms:W3CDTF">2020-12-09T15:30:22Z</dcterms:created>
  <dcterms:modified xsi:type="dcterms:W3CDTF">2020-12-10T16:51:52Z</dcterms:modified>
</cp:coreProperties>
</file>