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64B7-EDD9-485C-AEDE-F62D9452C494}" type="datetimeFigureOut">
              <a:rPr lang="en-GB" smtClean="0"/>
              <a:t>26/03/2017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7FFF9-7262-48EF-B47D-5CBE3564D4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8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7FFF9-7262-48EF-B47D-5CBE3564D4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5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Art of Painting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07486"/>
          </a:xfrm>
        </p:spPr>
        <p:txBody>
          <a:bodyPr>
            <a:normAutofit/>
          </a:bodyPr>
          <a:lstStyle/>
          <a:p>
            <a:r>
              <a:rPr lang="en-GB" dirty="0" smtClean="0"/>
              <a:t>By Silver wolves</a:t>
            </a:r>
          </a:p>
          <a:p>
            <a:r>
              <a:rPr lang="bg-BG" sz="1200" dirty="0" smtClean="0"/>
              <a:t>Мартин Стаменов</a:t>
            </a:r>
          </a:p>
          <a:p>
            <a:r>
              <a:rPr lang="bg-BG" sz="1200" dirty="0" smtClean="0"/>
              <a:t>Александър Карапенев</a:t>
            </a:r>
          </a:p>
          <a:p>
            <a:r>
              <a:rPr lang="bg-BG" sz="1200" dirty="0" smtClean="0"/>
              <a:t>Антоний Златаров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2641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идеята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Уеб приложение</a:t>
            </a:r>
          </a:p>
          <a:p>
            <a:pPr lvl="1"/>
            <a:r>
              <a:rPr lang="bg-BG" dirty="0" smtClean="0"/>
              <a:t>Създавате, купувате и продавате картини</a:t>
            </a:r>
            <a:endParaRPr lang="en-US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на идеята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Поле за създаване на изображенията</a:t>
            </a:r>
          </a:p>
          <a:p>
            <a:r>
              <a:rPr lang="bg-BG" dirty="0"/>
              <a:t>Функционален интерфейс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Изпозвани технологии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smtClean="0"/>
              <a:t>jQuery</a:t>
            </a:r>
          </a:p>
          <a:p>
            <a:endParaRPr lang="en-US" dirty="0"/>
          </a:p>
          <a:p>
            <a:pPr marL="0" indent="0">
              <a:buNone/>
            </a:pPr>
            <a:r>
              <a:rPr lang="bg-BG" dirty="0" smtClean="0"/>
              <a:t>Тези технологии са съвместивми с основните операционни системи и са подържани от браузърите.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Работна среда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54" y="1597572"/>
            <a:ext cx="8054427" cy="45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Възможност за доразработка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Възможност </a:t>
            </a:r>
            <a:r>
              <a:rPr lang="bg-BG" dirty="0"/>
              <a:t>за колаборативна </a:t>
            </a:r>
            <a:r>
              <a:rPr lang="bg-BG" dirty="0" smtClean="0"/>
              <a:t>работа</a:t>
            </a:r>
          </a:p>
          <a:p>
            <a:r>
              <a:rPr lang="bg-BG" dirty="0" smtClean="0"/>
              <a:t>Добавяне на галерия</a:t>
            </a:r>
          </a:p>
          <a:p>
            <a:r>
              <a:rPr lang="bg-BG" dirty="0" smtClean="0"/>
              <a:t>Съхраняване на изображенията в сървър</a:t>
            </a:r>
            <a:endParaRPr lang="en-US" dirty="0" smtClean="0"/>
          </a:p>
          <a:p>
            <a:r>
              <a:rPr lang="bg-BG" dirty="0" smtClean="0"/>
              <a:t>Маркет за изображенията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 и отговори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pPr marL="0" indent="0">
              <a:buNone/>
            </a:pPr>
            <a:r>
              <a:rPr lang="bg-BG" dirty="0" smtClean="0"/>
              <a:t>				</a:t>
            </a:r>
            <a:r>
              <a:rPr lang="bg-BG" sz="3200" dirty="0" smtClean="0"/>
              <a:t>Благодаря за вниманието!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26.03.2017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Art of PAinting by Silver Wolves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132</Words>
  <Application>Microsoft Office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The Art of Painting</vt:lpstr>
      <vt:lpstr>За идеята</vt:lpstr>
      <vt:lpstr>Реализация на идеята</vt:lpstr>
      <vt:lpstr>Изпозвани технологии</vt:lpstr>
      <vt:lpstr>Работна среда</vt:lpstr>
      <vt:lpstr>Възможност за доразработка</vt:lpstr>
      <vt:lpstr>Въпроси и отговори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Painting</dc:title>
  <dc:creator>Alex</dc:creator>
  <cp:lastModifiedBy>Alex</cp:lastModifiedBy>
  <cp:revision>6</cp:revision>
  <dcterms:created xsi:type="dcterms:W3CDTF">2017-03-26T08:48:40Z</dcterms:created>
  <dcterms:modified xsi:type="dcterms:W3CDTF">2017-03-26T09:44:41Z</dcterms:modified>
</cp:coreProperties>
</file>