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8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E551-32F2-48A9-B81F-B87A51341F81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1E43C-1E6D-4453-89DA-9EDE44E1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1E43C-1E6D-4453-89DA-9EDE44E1D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57FD5-F62E-1F47-E710-36C10558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8584D7-4BD5-FF9C-B9C7-AA2BA59B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56DB1E-4A29-05D9-F76F-9081FAB7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C7F5A1-0BC9-D529-9F0C-C1A47246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5FCE6-6FB5-FD3D-094F-155394C4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CEF41-DF23-F9DD-3036-29C36819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C39FC4-7634-79BD-C5D7-A293C2EA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D2DE6F-C3D8-C32A-5A61-7DD0122D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07F244-A230-8E16-3553-5E1CAB9C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D09835-9066-BD42-B1C2-FE45988F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9B457C-DFEC-6F8C-102A-7312918B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59F499-BB02-78C9-B1EF-F6C6A401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93F342-C921-379E-F162-CE74CD88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A397A0-AC3E-0711-E21D-57CBF20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8EE143-4ABC-B823-2F71-FB68378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01051-7D30-6F63-B84F-7056CFF7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081671-C8D5-B2A4-7FEA-AE3B48F1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796F4B-020A-60D0-133F-6F72597C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463EED-F8BB-9134-3228-67EDCC88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7B5969-EDA4-E758-88EB-07E44E0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91136-80A8-F879-C4D9-3EA861A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3221E3-5C5C-239D-CD75-E3F77671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1DA5B2-A545-6D0B-149D-9A1E1979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94F4EC-540F-E540-43D2-92341660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B22D2F-E2E4-FE24-37BD-DDA2A07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AB2A1-3F2F-323E-7E02-F29B00FB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38629-AF2F-C2AA-7C94-2AE6CD200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B528BF-A490-54CD-5050-96FF127D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CAB8D0-4B88-0BCA-54A6-35BCA86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F19A8C-3D85-C2A4-B3C0-DAB06AF0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87B39-A445-A2F0-93B4-BDB2004C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93B24-26DB-A495-84E6-96A3A250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1C3374-829A-F5FA-1130-5C69E87F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9C4386-CDDE-780B-A407-87E2EF92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DFCAB2F-0BE0-8D0A-C57D-1898B3FF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01CA25-D92B-06BA-C0BA-32D59910A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1E66EA9-60A9-6E31-C8A8-0E6724D1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FB156EA-6F8B-90A1-CB77-38515A85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54DD400-3ED1-1367-9536-AB6A88B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23F28-5318-43A5-D106-726AB7B7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771FD6-F363-EFD3-B58E-37CB2585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B0CA5F9-FDFE-48F2-FBDE-2597212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7CEC00-15BD-25F9-1C4F-6F9FD52A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781B09-A0A8-CA38-BB8B-0D5CCC6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E4195C5-C549-3CD5-709C-BFFF573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6F1D8E-6475-C1E5-8B6C-8A11EDFA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3F45D-EE91-E834-CEFD-09C8FE85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B3AA78-D1FB-B67D-0A83-F6751F9A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738F5A-4E53-92A3-9FFD-1F7FE769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4F0B7B-7BE2-30F2-6C00-6DFB66D1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A0E20F-3999-0E2B-724C-09CFDAD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04FAC1-CCBC-3D07-84E3-94A7CC6B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5A793-D7D7-36C3-37D7-195BC953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EAB62F-A8EA-396E-682A-BF5ACD4F1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38955A-40F6-15CE-6B33-F408789DE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E140A3-A163-A4A7-519F-281C90FA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8FA950-2BE7-20A1-82F3-21E62398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D55B3E-CFF8-004D-8FE8-D5D0636D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9A057F0-FBEB-6419-D8ED-512EDD4B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C50247-08D4-C1D0-002B-4A3B9B4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53AB18-4BB0-6E02-F540-B86DEDDF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March 14,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9203A-F52B-469C-373E-EF1FC62D2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AEAC27-48C8-4486-6ECD-AEC10490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96CB-8E26-40B0-B1CA-71DDD6F8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5EFFD-6515-1AB9-EBE9-6FF652C8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6616"/>
            <a:ext cx="9144000" cy="109658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 ON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E361E9-BA54-0299-C242-F0E9300F2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" y="3491303"/>
            <a:ext cx="3907536" cy="256101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Kushal Saud</a:t>
            </a:r>
          </a:p>
          <a:p>
            <a:pPr marL="457200" indent="-457200" algn="l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Yujen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Shrestha</a:t>
            </a:r>
          </a:p>
          <a:p>
            <a:pPr marL="457200" indent="-457200" algn="l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Yangdi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Bhote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Shalaka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Suhan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Man Pradhan</a:t>
            </a:r>
          </a:p>
          <a:p>
            <a:pPr marL="457200" indent="-457200"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1F617DF-2A91-2033-6B2F-1E8620302EAB}"/>
              </a:ext>
            </a:extLst>
          </p:cNvPr>
          <p:cNvSpPr txBox="1"/>
          <p:nvPr/>
        </p:nvSpPr>
        <p:spPr>
          <a:xfrm>
            <a:off x="6096000" y="3998022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To: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on: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March 14, 2025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2C8FE47-2E20-9EB7-B3C7-BE4B3F31CCF3}"/>
              </a:ext>
            </a:extLst>
          </p:cNvPr>
          <p:cNvSpPr txBox="1"/>
          <p:nvPr/>
        </p:nvSpPr>
        <p:spPr>
          <a:xfrm>
            <a:off x="2914665" y="2263945"/>
            <a:ext cx="6155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Tribhuvan University</a:t>
            </a:r>
          </a:p>
          <a:p>
            <a:pPr algn="ctr"/>
            <a:r>
              <a:rPr lang="en-US" dirty="0"/>
              <a:t>Institute of Engineering</a:t>
            </a:r>
          </a:p>
          <a:p>
            <a:pPr algn="ctr"/>
            <a:r>
              <a:rPr lang="en-US" dirty="0" err="1"/>
              <a:t>Thapathali</a:t>
            </a:r>
            <a:r>
              <a:rPr lang="en-US" dirty="0"/>
              <a:t> Campus, </a:t>
            </a:r>
            <a:r>
              <a:rPr lang="en-US" dirty="0" err="1"/>
              <a:t>Thapathali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F3590AF-34E7-A9A0-E902-A4FE04E7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CD4E6504-1CE1-C5CB-84EA-CDD9FF16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Libraries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stdio.h</a:t>
            </a:r>
            <a:endParaRPr lang="en-US" dirty="0" smtClean="0"/>
          </a:p>
          <a:p>
            <a:r>
              <a:rPr lang="en-US" dirty="0" err="1" smtClean="0"/>
              <a:t>conio.h</a:t>
            </a:r>
            <a:endParaRPr lang="en-US" dirty="0" smtClean="0"/>
          </a:p>
          <a:p>
            <a:r>
              <a:rPr lang="en-US" dirty="0" err="1" smtClean="0"/>
              <a:t>stdlib.h</a:t>
            </a:r>
            <a:endParaRPr lang="en-US" dirty="0" smtClean="0"/>
          </a:p>
          <a:p>
            <a:r>
              <a:rPr lang="en-US" dirty="0" err="1" smtClean="0"/>
              <a:t>windows.h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tring.h</a:t>
            </a:r>
            <a:endParaRPr lang="en-US" dirty="0" smtClean="0"/>
          </a:p>
          <a:p>
            <a:r>
              <a:rPr lang="en-US" dirty="0" err="1" smtClean="0"/>
              <a:t>time.h</a:t>
            </a:r>
            <a:endParaRPr lang="en-US" dirty="0"/>
          </a:p>
          <a:p>
            <a:r>
              <a:rPr lang="en-US" dirty="0" err="1" smtClean="0"/>
              <a:t>unistd.h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14,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2F171-25B1-BB8B-7DF0-7385655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Challenges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3A301E-318F-0992-2EF0-151BD579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Difficult to check validity of word among &gt;11,000 words.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Used Binary Search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Handling Case Sensitivity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All inputted lowercase characters are saved immediately as uppercase characters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Providing letter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Used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 to change text and background color for intuitive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4DB82E-E147-0547-F94F-CF651574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EE3E60-8AD6-6F2A-974F-F150F8CB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BB467-B395-A8EB-9993-F2619E92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AF0739-8965-80AA-F8D5-EEE25B6C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969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Here, we will showcase a live demonstration of our Wordle game in action</a:t>
            </a:r>
          </a:p>
          <a:p>
            <a:pPr>
              <a:spcBef>
                <a:spcPts val="6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walk through how a player guesses words and receives feedback based on letter positions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4AEE5A-4E9D-56F9-1002-4A66CC9D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0637E-3F90-B082-367F-3E12208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2AE4E-AAA3-0B92-5E0F-CCC0E9A9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58A46F-CDA7-0148-0D78-CAE82B86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Our Wordle project successfully recreates the fun and challenge of the original game while enhancing our programming and problem-solving skills</a:t>
            </a:r>
          </a:p>
          <a:p>
            <a:pPr>
              <a:spcBef>
                <a:spcPts val="2400"/>
              </a:spcBef>
            </a:pPr>
            <a:r>
              <a:rPr lang="en-US" dirty="0"/>
              <a:t>Through this project, we learned about logic building</a:t>
            </a:r>
          </a:p>
          <a:p>
            <a:pPr>
              <a:spcBef>
                <a:spcPts val="2400"/>
              </a:spcBef>
            </a:pPr>
            <a:r>
              <a:rPr lang="en-US" dirty="0"/>
              <a:t>Wordle’s popularity comes from its simplicity and engaging mechanics, and our version reflects those core elements</a:t>
            </a:r>
          </a:p>
          <a:p>
            <a:pPr>
              <a:spcBef>
                <a:spcPts val="2400"/>
              </a:spcBef>
            </a:pPr>
            <a:r>
              <a:rPr lang="en-US" dirty="0"/>
              <a:t>This project has been a great learning experience, and we look forward to applying these skills to future developments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385D30-6E85-79DA-A080-677DEC1F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13B875-7B6C-36FC-82A7-2FE434DC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23ABB9-2A7F-8373-0A3E-7043546A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ANY QUERIES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CAE8D-3FAB-8473-3E60-48ED907D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EEE3BD-B443-3C99-B61B-2015C6D6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B49149-AFED-DD3B-6261-CA02861A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B42690-60D8-218E-2F6A-ECDC636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2CDFBD-C4E5-BFFC-47AA-DD630EEF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32CB8-D35B-7110-3DF8-8DFE265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F94933-0A80-97A5-1594-C3183E28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How to Play Wordle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Challenges &amp; Solutions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AE3394-EF39-11E0-84F7-93DAE420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6CAA6B-2908-7727-5F0F-5553355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9707C-5370-0351-B86E-8EFE5427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pic>
        <p:nvPicPr>
          <p:cNvPr id="7" name="Content Placeholder 6" descr="A cartoon of a child holding a tablet&#10;&#10;Description automatically generated">
            <a:extLst>
              <a:ext uri="{FF2B5EF4-FFF2-40B4-BE49-F238E27FC236}">
                <a16:creationId xmlns="" xmlns:a16="http://schemas.microsoft.com/office/drawing/2014/main" id="{AD217B00-DBF2-A03B-ABB5-0CFDCDDED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5" y="2340209"/>
            <a:ext cx="7044927" cy="45909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3FCC07-2FEF-E91A-6B3D-ED1E7729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D2AB68-8DD4-863A-DAEB-6B86FA6C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0A8CC3A-9B10-9FD0-E29D-1F3681BFC2C6}"/>
              </a:ext>
            </a:extLst>
          </p:cNvPr>
          <p:cNvSpPr txBox="1"/>
          <p:nvPr/>
        </p:nvSpPr>
        <p:spPr>
          <a:xfrm>
            <a:off x="633222" y="1776750"/>
            <a:ext cx="45514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Wordle is a word puzzle game where players have six attempts to guess a five-letter word.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Originally created by Josh Wardle in 2021 as a fun project for his partner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game quickly gained immense popularity due to social media trends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52BB3-EC3E-DFDE-A50D-6A451EDE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3FBC9-B671-8B48-379F-2B7FE281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Recreate the core gameplay of Wordle</a:t>
            </a:r>
          </a:p>
          <a:p>
            <a:pPr algn="just">
              <a:spcBef>
                <a:spcPts val="4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dynamic word list, containing all words in the Wordle glossary</a:t>
            </a:r>
          </a:p>
          <a:p>
            <a:pPr algn="just">
              <a:spcBef>
                <a:spcPts val="4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a stats section to track player progress</a:t>
            </a:r>
          </a:p>
          <a:p>
            <a:pPr algn="just">
              <a:spcBef>
                <a:spcPts val="4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logical thinking capabilities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9ABB0F-02EE-915A-4D91-02648505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A98A24-3A98-932B-7916-4D15F45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AC48F1-FE61-C0F7-4E6A-107CE984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How to Play Wordle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DA4450-C9E4-63ED-683B-B385D79C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5048758"/>
          </a:xfrm>
        </p:spPr>
        <p:txBody>
          <a:bodyPr>
            <a:normAutofit lnSpcReduction="10000"/>
          </a:bodyPr>
          <a:lstStyle/>
          <a:p>
            <a:pPr marL="514350" indent="-514350" algn="just">
              <a:spcBef>
                <a:spcPts val="24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Guess a 5-letter Word: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six attempts to find the correct word</a:t>
            </a:r>
          </a:p>
          <a:p>
            <a:pPr marL="514350" indent="-514350" algn="just">
              <a:spcBef>
                <a:spcPts val="24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Get Feedback on your Guess:</a:t>
            </a:r>
          </a:p>
          <a:p>
            <a:pPr lvl="1" algn="just">
              <a:spcBef>
                <a:spcPts val="24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Letter is in the word and in the right spot.</a:t>
            </a:r>
          </a:p>
          <a:p>
            <a:pPr lvl="1" algn="just">
              <a:spcBef>
                <a:spcPts val="24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Letter is in the word but in the wrong spot.</a:t>
            </a:r>
          </a:p>
          <a:p>
            <a:pPr lvl="1" algn="just">
              <a:spcBef>
                <a:spcPts val="24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Letter is not in the word at all.</a:t>
            </a:r>
          </a:p>
          <a:p>
            <a:pPr marL="514350" indent="-514350" algn="just">
              <a:spcBef>
                <a:spcPts val="24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the Hints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Based on the colors, adjust your next guess.</a:t>
            </a:r>
          </a:p>
          <a:p>
            <a:pPr marL="514350" indent="-514350" algn="just">
              <a:spcBef>
                <a:spcPts val="24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 or Lose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You win if you guess the correct word within six tries! If not, the word is revealed at the end.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A0F369-61E0-1E67-8C93-6EF3435B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2E91A0-8E10-F521-356C-8C364BB4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5DFCD-6028-A314-AAC6-DE68C26A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877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E6185B-0878-4384-EB3B-0666A7DE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consists of a main page, where you can switch between four options. We can access these options by selecting them and pressing ‘Enter’.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To start a new game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How to Play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Gives info on how the game is played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Stats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Shows the records and data of the games played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Exit 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Exits the game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8F6E80-A806-8AB2-0D46-F7ED51E3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14,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02407F-F171-EF75-597E-BB4319BC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Start Game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67787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startgame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ontains the main body. Takes in input, and prints the necessary output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wordpicker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Generates random word from “wordleanswers.txt” for user to guess 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and rand()</a:t>
            </a:r>
          </a:p>
          <a:p>
            <a:pPr algn="just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validword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Checks whether the word exists 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glossary stored in “totalwords.txt”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binary search</a:t>
            </a:r>
          </a:p>
          <a:p>
            <a:pPr algn="just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wordchecker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Checks the status of each letter of the inputted word to the word to guess, and assigns certain value to each letter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(2 for correct, 1 for incorrect placement, 0 for incorrect letter)</a:t>
            </a:r>
          </a:p>
          <a:p>
            <a:pPr algn="just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statswin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statslose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Edits the stats.txt file after each game based on the win/lose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14,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5882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Keeps track of helpful statistics for players to keep track of their performance by storing the data in a text file “stats.txt”.</a:t>
            </a:r>
          </a:p>
          <a:p>
            <a:pPr algn="just"/>
            <a:r>
              <a:rPr lang="en-US" dirty="0" smtClean="0"/>
              <a:t>Displays the required statistics along with a convenient bar graph to show guess distribution.</a:t>
            </a:r>
          </a:p>
          <a:p>
            <a:pPr algn="just"/>
            <a:r>
              <a:rPr lang="en-US" dirty="0" smtClean="0"/>
              <a:t>Allows users to reset the stats data.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14,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How to Play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Exit Game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gives the user information on how the game is played.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 Game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exits the game.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14,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6CB-8E26-40B0-B1CA-71DDD6F84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675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PROJECT ON WORDLE</vt:lpstr>
      <vt:lpstr>Table of Contents </vt:lpstr>
      <vt:lpstr>Introduction </vt:lpstr>
      <vt:lpstr>Objective</vt:lpstr>
      <vt:lpstr>How to Play Wordle</vt:lpstr>
      <vt:lpstr>Project Architecture</vt:lpstr>
      <vt:lpstr>Start Game</vt:lpstr>
      <vt:lpstr>Stats</vt:lpstr>
      <vt:lpstr>How to Play and Exit Game</vt:lpstr>
      <vt:lpstr>Libraries Used</vt:lpstr>
      <vt:lpstr>Challenges &amp; Solution</vt:lpstr>
      <vt:lpstr>Live Demo</vt:lpstr>
      <vt:lpstr>Conclusion</vt:lpstr>
      <vt:lpstr>ANY QUERIES 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WORDLE</dc:title>
  <dc:creator>Kushal Saud</dc:creator>
  <cp:lastModifiedBy>Microsoft account</cp:lastModifiedBy>
  <cp:revision>10</cp:revision>
  <dcterms:created xsi:type="dcterms:W3CDTF">2025-03-12T17:31:42Z</dcterms:created>
  <dcterms:modified xsi:type="dcterms:W3CDTF">2025-03-21T05:08:07Z</dcterms:modified>
</cp:coreProperties>
</file>