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6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5302C-F023-4856-941E-F2681D02639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C51FF-180E-4EE1-96F8-A44A7EA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51FF-180E-4EE1-96F8-A44A7EAE1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9A8A-09F4-4F06-84C6-9273F796EB2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D498-5880-45B7-800D-0B969CC27AF9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C534-1A91-4569-B361-77574246425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020B-1ECD-4B77-9D12-66DDE9FB717C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F7FE-0248-4D76-8804-A136DAA9EBD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9A3E-22F2-4279-8331-B22E860DA4BB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39D0-6082-4C46-A964-EDA4ADA5546C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EB87-BC71-4A61-BC76-C825F2056450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4217-7D53-42CF-AD45-D1DA91161C59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E6C4-7D50-4B03-91EC-A678841C045A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A76-110D-468A-A14F-B1A20066715F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A9B4-82C1-4958-933C-2C99FC7D8B8C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5B87-0E99-40EC-9578-FD280B0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BLEACH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4876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Submitted by: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Jeeshan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Shrestha(081bct012)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Pranay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Tuladhar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(081bct020)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Hari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Bahadur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Basnet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(081bct011)</a:t>
            </a:r>
          </a:p>
          <a:p>
            <a:endPara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Submitted to: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of Electronics and Computer Engineering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Thapathali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Campus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Kathmandu, Nepal</a:t>
            </a:r>
          </a:p>
          <a:p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Date:2025/03/12</a:t>
            </a:r>
          </a:p>
          <a:p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2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020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Conclusion &amp; Final Thoughts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Summary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Developed a C-based game with anime-inspired mechanics</a:t>
            </a:r>
            <a:r>
              <a:rPr lang="en-US" dirty="0"/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Understood new concepts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deltaTime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gameLoop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Key Takeaways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Experience in game development, programming logic, and debugging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Final Words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Excited for future improvements and new projects.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15A-562C-42B0-94D9-54577C9E73E8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Game Concept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Inspired by the anime Bleach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featuring sword-based combat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Defeat enemies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gain points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face the boss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Language Used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 programming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E7D-B8F5-4BB5-8280-0028DBDA75B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itchFamily="34" charset="0"/>
                <a:cs typeface="Arial" pitchFamily="34" charset="0"/>
              </a:rPr>
              <a:t>Gameplay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Character Movement</a:t>
            </a:r>
          </a:p>
          <a:p>
            <a:r>
              <a:rPr lang="en-US" dirty="0"/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Left, Right, Up and Down</a:t>
            </a: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Enemy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Respawn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Enemies appear from any direction</a:t>
            </a: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Attack Mechanism</a:t>
            </a:r>
          </a:p>
          <a:p>
            <a:r>
              <a:rPr lang="en-US" dirty="0"/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Sword-based  slash attack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 Flash-Step (Increases player movement speed)</a:t>
            </a: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Scoring</a:t>
            </a:r>
          </a:p>
          <a:p>
            <a:r>
              <a:rPr lang="en-US" dirty="0"/>
              <a:t> +10 points per defeated enemy.</a:t>
            </a: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Boss Fight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After 50 points, the main boss (Aizen) appears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After 1000 points, Game final Boss appears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Boss fires  a projectile that stuns player for 1 seconds.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920-5B3C-4C54-897A-AFC3C8F26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b="1" dirty="0"/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Player Lives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10 lives, reduced upon enemy contact and Boss Contact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Progression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Enemies increase in number and difficulty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End Condition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Player loses all lives, or else the game runs infinitely and compete to get the highest score.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5BB-6FB3-4E0A-833C-085D20A28AB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itchFamily="34" charset="0"/>
                <a:cs typeface="Arial" pitchFamily="34" charset="0"/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Programming Language</a:t>
            </a:r>
          </a:p>
          <a:p>
            <a:r>
              <a:rPr lang="en-US" sz="4000" dirty="0">
                <a:latin typeface="Arial" pitchFamily="34" charset="0"/>
                <a:cs typeface="Arial" pitchFamily="34" charset="0"/>
              </a:rPr>
              <a:t>c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Libraries Used</a:t>
            </a:r>
          </a:p>
          <a:p>
            <a:r>
              <a:rPr lang="en-US" sz="3400" dirty="0" err="1">
                <a:latin typeface="Arial" pitchFamily="34" charset="0"/>
                <a:cs typeface="Arial" pitchFamily="34" charset="0"/>
              </a:rPr>
              <a:t>raylib</a:t>
            </a:r>
            <a:endParaRPr lang="en-US" sz="3400" dirty="0"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>
                <a:latin typeface="Arial" pitchFamily="34" charset="0"/>
                <a:cs typeface="Arial" pitchFamily="34" charset="0"/>
              </a:rPr>
              <a:t>stdbool</a:t>
            </a:r>
            <a:endParaRPr lang="en-US" sz="3400" dirty="0"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>
                <a:latin typeface="Arial" pitchFamily="34" charset="0"/>
                <a:cs typeface="Arial" pitchFamily="34" charset="0"/>
              </a:rPr>
              <a:t>stdio</a:t>
            </a:r>
            <a:endParaRPr lang="en-US" sz="3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Challenges Faced</a:t>
            </a:r>
          </a:p>
          <a:p>
            <a:r>
              <a:rPr lang="en-US" sz="3400" dirty="0">
                <a:latin typeface="Arial" pitchFamily="34" charset="0"/>
                <a:cs typeface="Arial" pitchFamily="34" charset="0"/>
              </a:rPr>
              <a:t>Implementing movement and enemy AI</a:t>
            </a:r>
          </a:p>
          <a:p>
            <a:r>
              <a:rPr lang="en-US" sz="3400" dirty="0">
                <a:latin typeface="Arial" pitchFamily="34" charset="0"/>
                <a:cs typeface="Arial" pitchFamily="34" charset="0"/>
              </a:rPr>
              <a:t>Collision detection</a:t>
            </a:r>
          </a:p>
          <a:p>
            <a:r>
              <a:rPr lang="en-US" sz="3400" dirty="0">
                <a:latin typeface="Arial" pitchFamily="34" charset="0"/>
                <a:cs typeface="Arial" pitchFamily="34" charset="0"/>
              </a:rPr>
              <a:t>Scorekeeping and game progression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Solutions Implemented</a:t>
            </a:r>
          </a:p>
          <a:p>
            <a:r>
              <a:rPr lang="en-US" sz="3400" dirty="0">
                <a:latin typeface="Arial" pitchFamily="34" charset="0"/>
                <a:cs typeface="Arial" pitchFamily="34" charset="0"/>
              </a:rPr>
              <a:t>Optimized logic</a:t>
            </a:r>
          </a:p>
          <a:p>
            <a:r>
              <a:rPr lang="en-US" sz="3400" dirty="0">
                <a:latin typeface="Arial" pitchFamily="34" charset="0"/>
                <a:cs typeface="Arial" pitchFamily="34" charset="0"/>
              </a:rPr>
              <a:t>Debugging techniques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0A3-7229-4F5C-923B-69BEA5936E6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itchFamily="34" charset="0"/>
                <a:cs typeface="Arial" pitchFamily="34" charset="0"/>
              </a:rPr>
              <a:t>Tools and resources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IDE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Visual Studio Code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Visual Studio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Version Control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Git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 sz="2400" dirty="0" err="1"/>
              <a:t>Raylib</a:t>
            </a:r>
            <a:r>
              <a:rPr lang="en-US" sz="2400" dirty="0"/>
              <a:t> Documentation: https://www.raylib.com/ </a:t>
            </a:r>
          </a:p>
          <a:p>
            <a:r>
              <a:rPr lang="en-US" sz="2400" dirty="0"/>
              <a:t>Bleach Anime: https://www.crunchyroll.com/bleach Game </a:t>
            </a:r>
          </a:p>
          <a:p>
            <a:r>
              <a:rPr lang="en-US" sz="2400" dirty="0"/>
              <a:t>Development Concepts: https://www.gamedev.net/ Error Debugging: https://chatgpt.com/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BDF1-1A05-4896-829B-AA2257837F1E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Future Improvements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018"/>
            <a:ext cx="8229600" cy="5006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Enhanced Graphics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Using external libraries like SDL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Sound Effects &amp; Music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Adding immersive audios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Multiplayer Mode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Introducing a two-player battle mode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AI Improvements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Smarter enemies with varying attack patterns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46DB-BE40-4E98-9F97-E3ADD8BE19F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Lessons Learned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Programming Skills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Improved C proficiency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Improved skills to write high quality codes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Problem-Solving</a:t>
            </a:r>
          </a:p>
          <a:p>
            <a:r>
              <a:rPr lang="en-US" dirty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Debugging and optimizing code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Patience enhancement and better understanding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Game Development Workflow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Understanding the steps from concept to execution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Making the prototype to implement in on the actual project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86D-1D1B-4C7D-B023-AF5BEAAA939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4310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Screenshots / Game Demo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Content Placeholder 6" descr="A pixel art of a person in a white robe holding a sword&#10;&#10;Description automatically generated">
            <a:extLst>
              <a:ext uri="{FF2B5EF4-FFF2-40B4-BE49-F238E27FC236}">
                <a16:creationId xmlns:a16="http://schemas.microsoft.com/office/drawing/2014/main" id="{6B29FE68-1059-B950-D85D-A06E8001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79" y="2158706"/>
            <a:ext cx="2383041" cy="229367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A3B-4065-42CD-95E9-CF0598C2277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B87-0E99-40EC-9578-FD280B0C8D8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pixel art of a person holding a sword&#10;&#10;Description automatically generated">
            <a:extLst>
              <a:ext uri="{FF2B5EF4-FFF2-40B4-BE49-F238E27FC236}">
                <a16:creationId xmlns:a16="http://schemas.microsoft.com/office/drawing/2014/main" id="{9A03F091-B00A-4927-E485-DF39C81961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0763"/>
            <a:ext cx="2097819" cy="2286000"/>
          </a:xfrm>
          <a:prstGeom prst="rect">
            <a:avLst/>
          </a:prstGeom>
        </p:spPr>
      </p:pic>
      <p:pic>
        <p:nvPicPr>
          <p:cNvPr id="11" name="Picture 10" descr="Cartoon character with horns and an object in his back pocket&#10;&#10;Description automatically generated">
            <a:extLst>
              <a:ext uri="{FF2B5EF4-FFF2-40B4-BE49-F238E27FC236}">
                <a16:creationId xmlns:a16="http://schemas.microsoft.com/office/drawing/2014/main" id="{2BBACAC1-A4D9-7923-8E09-405400434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72" y="2988575"/>
            <a:ext cx="1041656" cy="13784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2E9D2-2286-5A9F-6D78-46932728A9A6}"/>
              </a:ext>
            </a:extLst>
          </p:cNvPr>
          <p:cNvSpPr/>
          <p:nvPr/>
        </p:nvSpPr>
        <p:spPr>
          <a:xfrm>
            <a:off x="570506" y="4654596"/>
            <a:ext cx="8153400" cy="109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C529D-A462-F595-D9E4-A9AF7AEC3DF1}"/>
              </a:ext>
            </a:extLst>
          </p:cNvPr>
          <p:cNvSpPr txBox="1"/>
          <p:nvPr/>
        </p:nvSpPr>
        <p:spPr>
          <a:xfrm>
            <a:off x="762000" y="494215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Player             	    Enemy                     Main Boss</a:t>
            </a:r>
          </a:p>
        </p:txBody>
      </p:sp>
    </p:spTree>
    <p:extLst>
      <p:ext uri="{BB962C8B-B14F-4D97-AF65-F5344CB8AC3E}">
        <p14:creationId xmlns:p14="http://schemas.microsoft.com/office/powerpoint/2010/main" val="964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431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BLEACH GAME</vt:lpstr>
      <vt:lpstr>Introduction</vt:lpstr>
      <vt:lpstr>Gameplay Mechanism</vt:lpstr>
      <vt:lpstr>Game Features</vt:lpstr>
      <vt:lpstr>Development Process</vt:lpstr>
      <vt:lpstr>Tools and resources used</vt:lpstr>
      <vt:lpstr>Future Improvements </vt:lpstr>
      <vt:lpstr>Lessons Learned </vt:lpstr>
      <vt:lpstr>Screenshots / Game Demo </vt:lpstr>
      <vt:lpstr>  Conclusion &amp; Final Thoughts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Shishir</dc:creator>
  <cp:lastModifiedBy>jeesan stha</cp:lastModifiedBy>
  <cp:revision>12</cp:revision>
  <dcterms:created xsi:type="dcterms:W3CDTF">2025-03-11T04:09:04Z</dcterms:created>
  <dcterms:modified xsi:type="dcterms:W3CDTF">2025-03-11T06:59:37Z</dcterms:modified>
</cp:coreProperties>
</file>