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A3983-8185-40A4-8970-BB63E43F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TABLA COMPARATIVA ENTRE JSP Y PHP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B61ED7-89C9-424B-ADD4-9CA2FBC35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Estudiante: Daniel Ricardo Prieto </a:t>
            </a:r>
            <a:r>
              <a:rPr lang="es-MX" dirty="0" err="1"/>
              <a:t>Jaimes</a:t>
            </a:r>
            <a:endParaRPr lang="es-CO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257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1428B54-52C3-40A5-A654-D46C10D65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97213"/>
              </p:ext>
            </p:extLst>
          </p:nvPr>
        </p:nvGraphicFramePr>
        <p:xfrm>
          <a:off x="2032000" y="719665"/>
          <a:ext cx="8128000" cy="469962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719549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61954614"/>
                    </a:ext>
                  </a:extLst>
                </a:gridCol>
              </a:tblGrid>
              <a:tr h="493381">
                <a:tc>
                  <a:txBody>
                    <a:bodyPr/>
                    <a:lstStyle/>
                    <a:p>
                      <a:r>
                        <a:rPr lang="es-CO" sz="1800" u="none" strike="noStrike" kern="1200" dirty="0" err="1">
                          <a:effectLst/>
                        </a:rPr>
                        <a:t>JavaServerPages</a:t>
                      </a:r>
                      <a:r>
                        <a:rPr lang="es-CO" sz="1800" u="none" strike="noStrike" kern="1200" dirty="0">
                          <a:effectLst/>
                        </a:rPr>
                        <a:t>(JSP)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u="none" strike="noStrike" kern="1200" dirty="0">
                          <a:effectLst/>
                        </a:rPr>
                        <a:t>PHP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76385"/>
                  </a:ext>
                </a:extLst>
              </a:tr>
              <a:tr h="41010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u="none" strike="noStrike" kern="1200" dirty="0">
                          <a:effectLst/>
                        </a:rPr>
                        <a:t>Este lenguaje es muy simple de usar si el </a:t>
                      </a:r>
                      <a:r>
                        <a:rPr lang="es-MX" sz="1800" u="none" strike="noStrike" kern="1200" dirty="0" err="1">
                          <a:effectLst/>
                        </a:rPr>
                        <a:t>developer</a:t>
                      </a:r>
                      <a:r>
                        <a:rPr lang="es-MX" sz="1800" u="none" strike="noStrike" kern="1200" dirty="0">
                          <a:effectLst/>
                        </a:rPr>
                        <a:t> posee experiencia en Java, pues JSP utiliza la misma sintaxis de Java y da la facilidad al </a:t>
                      </a:r>
                      <a:r>
                        <a:rPr lang="es-MX" sz="1800" u="none" strike="noStrike" kern="1200" dirty="0" err="1">
                          <a:effectLst/>
                        </a:rPr>
                        <a:t>developer</a:t>
                      </a:r>
                      <a:r>
                        <a:rPr lang="es-MX" sz="1800" u="none" strike="noStrike" kern="1200" dirty="0">
                          <a:effectLst/>
                        </a:rPr>
                        <a:t> de utilizar las mismas librerías y extensiones que utilizarían para crear aplicaciones de escritorio en el Java tradicional.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MX" sz="1800" u="none" strike="noStrike" kern="12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u="none" strike="noStrike" kern="1200" dirty="0">
                          <a:effectLst/>
                        </a:rPr>
                        <a:t>Una de las ventajas mas importantes es que bien es libre, cualquiera puede desarrollar en este lenguaje sin necesidad de pagar un software adicional para el desarrollo de paginas web.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u="none" strike="noStrike" kern="1200" dirty="0">
                          <a:effectLst/>
                        </a:rPr>
                        <a:t>PHP es uno de los lenguajes mas potentes y mas utilizados para el desarrollo de las paginas web, su sintaxis coincide con el lenguaje C, con solo muy pocas diferencias.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MX" sz="1800" u="none" strike="noStrike" kern="12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u="none" strike="noStrike" kern="1200" dirty="0">
                          <a:effectLst/>
                        </a:rPr>
                        <a:t>Este lenguaje tiene la ventaje de ser libre y es fácil de aprender y de utilizar para aquellos programadores que tienen conocimiento previo de 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800" u="none" strike="noStrike" kern="12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u="none" strike="noStrike" kern="1200" dirty="0">
                          <a:effectLst/>
                        </a:rPr>
                        <a:t>A diferencia de JSP este lenguaje es un poco mas flexible en cuanto a su sintaxis, y es </a:t>
                      </a:r>
                      <a:r>
                        <a:rPr lang="es-MX" sz="1800" u="none" strike="noStrike" kern="1200">
                          <a:effectLst/>
                        </a:rPr>
                        <a:t>muy rápido.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8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07761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</TotalTime>
  <Words>178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Galería</vt:lpstr>
      <vt:lpstr>TABLA COMPARATIVA ENTRE JSP Y PHP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 COMPARATIVA ENTRE JSP Y PHP</dc:title>
  <dc:creator>Daniel Ricardo Prieto</dc:creator>
  <cp:lastModifiedBy>Daniel Ricardo Prieto</cp:lastModifiedBy>
  <cp:revision>1</cp:revision>
  <dcterms:created xsi:type="dcterms:W3CDTF">2020-05-04T23:44:41Z</dcterms:created>
  <dcterms:modified xsi:type="dcterms:W3CDTF">2020-05-04T23:49:08Z</dcterms:modified>
</cp:coreProperties>
</file>