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73" r:id="rId4"/>
    <p:sldId id="274" r:id="rId5"/>
    <p:sldId id="256" r:id="rId6"/>
    <p:sldId id="259" r:id="rId7"/>
    <p:sldId id="260" r:id="rId8"/>
    <p:sldId id="261" r:id="rId9"/>
    <p:sldId id="262" r:id="rId10"/>
    <p:sldId id="268" r:id="rId11"/>
    <p:sldId id="269" r:id="rId12"/>
    <p:sldId id="270" r:id="rId13"/>
    <p:sldId id="271" r:id="rId14"/>
    <p:sldId id="272" r:id="rId15"/>
    <p:sldId id="265" r:id="rId16"/>
    <p:sldId id="276" r:id="rId17"/>
    <p:sldId id="278" r:id="rId18"/>
    <p:sldId id="277" r:id="rId19"/>
    <p:sldId id="275" r:id="rId20"/>
    <p:sldId id="263" r:id="rId21"/>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D48F"/>
    <a:srgbClr val="F3C301"/>
    <a:srgbClr val="028985"/>
    <a:srgbClr val="00C3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7" d="100"/>
          <a:sy n="77" d="100"/>
        </p:scale>
        <p:origin x="46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2017/5/11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2017/5/11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2017/5/11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2017/5/11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2017/5/11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2017/5/11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2017/5/11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未标题-1"/>
          <p:cNvPicPr>
            <a:picLocks noGrp="1" noChangeAspect="1"/>
          </p:cNvPicPr>
          <p:nvPr>
            <p:ph idx="1"/>
          </p:nvPr>
        </p:nvPicPr>
        <p:blipFill>
          <a:blip r:embed="rId2"/>
          <a:stretch>
            <a:fillRect/>
          </a:stretch>
        </p:blipFill>
        <p:spPr>
          <a:xfrm>
            <a:off x="-17780" y="-13335"/>
            <a:ext cx="12226925" cy="6885305"/>
          </a:xfrm>
          <a:prstGeom prst="rect">
            <a:avLst/>
          </a:prstGeom>
        </p:spPr>
      </p:pic>
      <p:sp>
        <p:nvSpPr>
          <p:cNvPr id="6" name="TextBox 1"/>
          <p:cNvSpPr txBox="1"/>
          <p:nvPr/>
        </p:nvSpPr>
        <p:spPr>
          <a:xfrm>
            <a:off x="6381433" y="3073718"/>
            <a:ext cx="4972050" cy="2123658"/>
          </a:xfrm>
          <a:prstGeom prst="rect">
            <a:avLst/>
          </a:prstGeom>
          <a:noFill/>
        </p:spPr>
        <p:txBody>
          <a:bodyPr wrap="square" rtlCol="0">
            <a:spAutoFit/>
          </a:bodyPr>
          <a:lstStyle/>
          <a:p>
            <a:pPr>
              <a:defRPr/>
            </a:pPr>
            <a:r>
              <a:rPr lang="zh-CN" altLang="en-US" sz="6600" dirty="0">
                <a:latin typeface="思源黑体 CN Heavy" panose="020B0A00000000000000" pitchFamily="34" charset="-122"/>
                <a:ea typeface="思源黑体 CN Heavy" panose="020B0A00000000000000" pitchFamily="34" charset="-122"/>
              </a:rPr>
              <a:t>毕业答辩</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sz="6600" b="0" i="0" u="none" strike="noStrike" kern="1200" cap="none" spc="0" normalizeH="0" baseline="0" noProof="0" dirty="0">
                <a:ln>
                  <a:noFill/>
                </a:ln>
                <a:solidFill>
                  <a:schemeClr val="bg1"/>
                </a:solidFill>
                <a:effectLst/>
                <a:uLnTx/>
                <a:uFillTx/>
                <a:latin typeface="Bebas Neue" pitchFamily="34" charset="0"/>
                <a:ea typeface="+mn-ea"/>
                <a:cs typeface="+mn-cs"/>
              </a:rPr>
              <a:t>     </a:t>
            </a:r>
            <a:r>
              <a:rPr lang="zh-CN" altLang="en-US" sz="4000" dirty="0">
                <a:solidFill>
                  <a:schemeClr val="bg1">
                    <a:lumMod val="65000"/>
                  </a:schemeClr>
                </a:solidFill>
                <a:latin typeface="Bebas Neue" pitchFamily="34" charset="0"/>
              </a:rPr>
              <a:t>树莓派智能小车</a:t>
            </a:r>
            <a:endParaRPr kumimoji="0" lang="en-US" sz="6600" b="0" i="0" u="none" strike="noStrike" kern="1200" cap="none" spc="0" normalizeH="0" baseline="0" noProof="0" dirty="0">
              <a:ln>
                <a:noFill/>
              </a:ln>
              <a:solidFill>
                <a:schemeClr val="bg1">
                  <a:lumMod val="65000"/>
                </a:schemeClr>
              </a:solidFill>
              <a:effectLst/>
              <a:uLnTx/>
              <a:uFillTx/>
              <a:latin typeface="Bebas Neue" pitchFamily="34" charset="0"/>
              <a:ea typeface="+mn-ea"/>
              <a:cs typeface="+mn-cs"/>
            </a:endParaRPr>
          </a:p>
        </p:txBody>
      </p:sp>
      <p:sp>
        <p:nvSpPr>
          <p:cNvPr id="14" name="Rectangle 13"/>
          <p:cNvSpPr/>
          <p:nvPr/>
        </p:nvSpPr>
        <p:spPr>
          <a:xfrm>
            <a:off x="6331903" y="4181793"/>
            <a:ext cx="1463675"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16" name="Rectangle 15"/>
          <p:cNvSpPr/>
          <p:nvPr/>
        </p:nvSpPr>
        <p:spPr>
          <a:xfrm>
            <a:off x="9257665" y="4181793"/>
            <a:ext cx="1463675"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17" name="Rectangle 16"/>
          <p:cNvSpPr/>
          <p:nvPr/>
        </p:nvSpPr>
        <p:spPr>
          <a:xfrm>
            <a:off x="10721340" y="4181793"/>
            <a:ext cx="1463675"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18" name="Rectangle 17"/>
          <p:cNvSpPr/>
          <p:nvPr/>
        </p:nvSpPr>
        <p:spPr>
          <a:xfrm>
            <a:off x="7795578" y="4181793"/>
            <a:ext cx="1462088"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20" name="TextBox 19"/>
          <p:cNvSpPr txBox="1"/>
          <p:nvPr/>
        </p:nvSpPr>
        <p:spPr>
          <a:xfrm>
            <a:off x="7795578" y="5101590"/>
            <a:ext cx="3544560" cy="1107996"/>
          </a:xfrm>
          <a:prstGeom prst="rect">
            <a:avLst/>
          </a:prstGeom>
          <a:noFill/>
        </p:spPr>
        <p:txBody>
          <a:bodyPr wrap="none" rtlCol="0">
            <a:spAutoFit/>
          </a:bodyPr>
          <a:lstStyle/>
          <a:p>
            <a:pPr lvl="0">
              <a:defRPr/>
            </a:pPr>
            <a:r>
              <a:rPr lang="zh-CN" altLang="en-US" sz="2200" dirty="0">
                <a:solidFill>
                  <a:schemeClr val="tx1">
                    <a:lumMod val="65000"/>
                    <a:lumOff val="35000"/>
                  </a:schemeClr>
                </a:solidFill>
              </a:rPr>
              <a:t>    指导老师：田华、任青青</a:t>
            </a:r>
            <a:endParaRPr lang="en-US" altLang="zh-CN" sz="2200" dirty="0">
              <a:solidFill>
                <a:schemeClr val="tx1">
                  <a:lumMod val="65000"/>
                  <a:lumOff val="35000"/>
                </a:schemeClr>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tx1">
                    <a:lumMod val="65000"/>
                    <a:lumOff val="35000"/>
                  </a:schemeClr>
                </a:solidFill>
                <a:effectLst/>
                <a:uLnTx/>
                <a:uFillTx/>
                <a:latin typeface="+mn-lt"/>
                <a:ea typeface="+mn-ea"/>
                <a:cs typeface="+mn-cs"/>
              </a:rPr>
              <a:t>    答辩人：张家玮</a:t>
            </a:r>
            <a:endParaRPr kumimoji="0" lang="en-US" altLang="zh-CN" sz="2200" b="0"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2200" dirty="0">
                <a:solidFill>
                  <a:schemeClr val="tx1">
                    <a:lumMod val="65000"/>
                    <a:lumOff val="35000"/>
                  </a:schemeClr>
                </a:solidFill>
              </a:rPr>
              <a:t>		</a:t>
            </a:r>
            <a:r>
              <a:rPr lang="en-US" altLang="zh-CN" sz="2200" dirty="0">
                <a:solidFill>
                  <a:schemeClr val="tx1">
                    <a:lumMod val="65000"/>
                    <a:lumOff val="35000"/>
                  </a:schemeClr>
                </a:solidFill>
              </a:rPr>
              <a:t>2017.6.</a:t>
            </a:r>
            <a:endParaRPr kumimoji="0" lang="en-US" sz="2200" b="0"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p:txBody>
      </p:sp>
      <p:sp>
        <p:nvSpPr>
          <p:cNvPr id="2" name="Freeform 24"/>
          <p:cNvSpPr>
            <a:spLocks noEditPoints="1"/>
          </p:cNvSpPr>
          <p:nvPr/>
        </p:nvSpPr>
        <p:spPr>
          <a:xfrm>
            <a:off x="168275" y="5080"/>
            <a:ext cx="5377180" cy="6867525"/>
          </a:xfrm>
          <a:custGeom>
            <a:avLst/>
            <a:gdLst/>
            <a:ahLst/>
            <a:cxnLst>
              <a:cxn ang="0">
                <a:pos x="4038095" y="2470220"/>
              </a:cxn>
              <a:cxn ang="0">
                <a:pos x="4046252" y="2470220"/>
              </a:cxn>
              <a:cxn ang="0">
                <a:pos x="3785204" y="2470220"/>
              </a:cxn>
              <a:cxn ang="0">
                <a:pos x="3197845" y="2894153"/>
              </a:cxn>
              <a:cxn ang="0">
                <a:pos x="2178124" y="3530051"/>
              </a:cxn>
              <a:cxn ang="0">
                <a:pos x="1974180" y="2046288"/>
              </a:cxn>
              <a:cxn ang="0">
                <a:pos x="1990495" y="1915847"/>
              </a:cxn>
              <a:cxn ang="0">
                <a:pos x="2781798" y="1606051"/>
              </a:cxn>
              <a:cxn ang="0">
                <a:pos x="2806272" y="1581593"/>
              </a:cxn>
              <a:cxn ang="0">
                <a:pos x="2806272" y="1581593"/>
              </a:cxn>
              <a:cxn ang="0">
                <a:pos x="3042847" y="1222881"/>
              </a:cxn>
              <a:cxn ang="0">
                <a:pos x="3589417" y="790797"/>
              </a:cxn>
              <a:cxn ang="0">
                <a:pos x="3858624" y="790797"/>
              </a:cxn>
              <a:cxn ang="0">
                <a:pos x="3589417" y="790797"/>
              </a:cxn>
              <a:cxn ang="0">
                <a:pos x="3589417" y="790797"/>
              </a:cxn>
              <a:cxn ang="0">
                <a:pos x="3002058" y="1222881"/>
              </a:cxn>
              <a:cxn ang="0">
                <a:pos x="1998653" y="1850627"/>
              </a:cxn>
              <a:cxn ang="0">
                <a:pos x="2879692" y="0"/>
              </a:cxn>
              <a:cxn ang="0">
                <a:pos x="2186282" y="1084288"/>
              </a:cxn>
              <a:cxn ang="0">
                <a:pos x="2169966" y="1108746"/>
              </a:cxn>
              <a:cxn ang="0">
                <a:pos x="1892602" y="2266407"/>
              </a:cxn>
              <a:cxn ang="0">
                <a:pos x="1900760" y="2462068"/>
              </a:cxn>
              <a:cxn ang="0">
                <a:pos x="987090" y="1891390"/>
              </a:cxn>
              <a:cxn ang="0">
                <a:pos x="375257" y="1076136"/>
              </a:cxn>
              <a:cxn ang="0">
                <a:pos x="146840" y="1067983"/>
              </a:cxn>
              <a:cxn ang="0">
                <a:pos x="375257" y="1076136"/>
              </a:cxn>
              <a:cxn ang="0">
                <a:pos x="726041" y="1459305"/>
              </a:cxn>
              <a:cxn ang="0">
                <a:pos x="978932" y="1964763"/>
              </a:cxn>
              <a:cxn ang="0">
                <a:pos x="0" y="1809864"/>
              </a:cxn>
              <a:cxn ang="0">
                <a:pos x="1019721" y="2013678"/>
              </a:cxn>
              <a:cxn ang="0">
                <a:pos x="1908917" y="2584356"/>
              </a:cxn>
              <a:cxn ang="0">
                <a:pos x="1957864" y="3415915"/>
              </a:cxn>
              <a:cxn ang="0">
                <a:pos x="1949706" y="3570814"/>
              </a:cxn>
              <a:cxn ang="0">
                <a:pos x="1174718" y="3220254"/>
              </a:cxn>
              <a:cxn ang="0">
                <a:pos x="644464" y="2731102"/>
              </a:cxn>
              <a:cxn ang="0">
                <a:pos x="611833" y="2731102"/>
              </a:cxn>
              <a:cxn ang="0">
                <a:pos x="464993" y="2731102"/>
              </a:cxn>
              <a:cxn ang="0">
                <a:pos x="660779" y="2739254"/>
              </a:cxn>
              <a:cxn ang="0">
                <a:pos x="946301" y="2967525"/>
              </a:cxn>
              <a:cxn ang="0">
                <a:pos x="1949706" y="3636034"/>
              </a:cxn>
              <a:cxn ang="0">
                <a:pos x="1704973" y="4508356"/>
              </a:cxn>
              <a:cxn ang="0">
                <a:pos x="2414699" y="4492051"/>
              </a:cxn>
              <a:cxn ang="0">
                <a:pos x="2186282" y="3595271"/>
              </a:cxn>
              <a:cxn ang="0">
                <a:pos x="2977585" y="3285475"/>
              </a:cxn>
              <a:cxn ang="0">
                <a:pos x="2977585" y="3285475"/>
              </a:cxn>
              <a:cxn ang="0">
                <a:pos x="3002058" y="3261017"/>
              </a:cxn>
              <a:cxn ang="0">
                <a:pos x="3002058" y="3261017"/>
              </a:cxn>
              <a:cxn ang="0">
                <a:pos x="3246791" y="2902305"/>
              </a:cxn>
              <a:cxn ang="0">
                <a:pos x="3777046" y="2470220"/>
              </a:cxn>
              <a:cxn ang="0">
                <a:pos x="4046252" y="2470220"/>
              </a:cxn>
              <a:cxn ang="0">
                <a:pos x="4127830" y="2494678"/>
              </a:cxn>
              <a:cxn ang="0">
                <a:pos x="4038095" y="2470220"/>
              </a:cxn>
              <a:cxn ang="0">
                <a:pos x="1998653" y="1850627"/>
              </a:cxn>
              <a:cxn ang="0">
                <a:pos x="1990495" y="1907695"/>
              </a:cxn>
              <a:cxn ang="0">
                <a:pos x="1998653" y="1850627"/>
              </a:cxn>
            </a:cxnLst>
            <a:rect l="0" t="0" r="0" b="0"/>
            <a:pathLst>
              <a:path w="506" h="553">
                <a:moveTo>
                  <a:pt x="495" y="303"/>
                </a:moveTo>
                <a:cubicBezTo>
                  <a:pt x="496" y="303"/>
                  <a:pt x="496" y="303"/>
                  <a:pt x="496" y="303"/>
                </a:cubicBezTo>
                <a:cubicBezTo>
                  <a:pt x="484" y="302"/>
                  <a:pt x="473" y="301"/>
                  <a:pt x="464" y="303"/>
                </a:cubicBezTo>
                <a:cubicBezTo>
                  <a:pt x="438" y="306"/>
                  <a:pt x="409" y="318"/>
                  <a:pt x="392" y="355"/>
                </a:cubicBezTo>
                <a:cubicBezTo>
                  <a:pt x="392" y="355"/>
                  <a:pt x="367" y="420"/>
                  <a:pt x="267" y="433"/>
                </a:cubicBezTo>
                <a:cubicBezTo>
                  <a:pt x="254" y="373"/>
                  <a:pt x="244" y="312"/>
                  <a:pt x="242" y="251"/>
                </a:cubicBezTo>
                <a:cubicBezTo>
                  <a:pt x="242" y="245"/>
                  <a:pt x="243" y="240"/>
                  <a:pt x="244" y="235"/>
                </a:cubicBezTo>
                <a:cubicBezTo>
                  <a:pt x="244" y="235"/>
                  <a:pt x="298" y="238"/>
                  <a:pt x="341" y="197"/>
                </a:cubicBezTo>
                <a:cubicBezTo>
                  <a:pt x="341" y="197"/>
                  <a:pt x="426" y="184"/>
                  <a:pt x="344" y="194"/>
                </a:cubicBezTo>
                <a:cubicBezTo>
                  <a:pt x="344" y="194"/>
                  <a:pt x="344" y="194"/>
                  <a:pt x="344" y="194"/>
                </a:cubicBezTo>
                <a:cubicBezTo>
                  <a:pt x="355" y="183"/>
                  <a:pt x="365" y="168"/>
                  <a:pt x="373" y="150"/>
                </a:cubicBezTo>
                <a:cubicBezTo>
                  <a:pt x="373" y="150"/>
                  <a:pt x="389" y="105"/>
                  <a:pt x="440" y="97"/>
                </a:cubicBezTo>
                <a:cubicBezTo>
                  <a:pt x="453" y="95"/>
                  <a:pt x="465" y="96"/>
                  <a:pt x="473" y="97"/>
                </a:cubicBezTo>
                <a:cubicBezTo>
                  <a:pt x="461" y="95"/>
                  <a:pt x="450" y="95"/>
                  <a:pt x="440" y="97"/>
                </a:cubicBezTo>
                <a:cubicBezTo>
                  <a:pt x="440" y="97"/>
                  <a:pt x="440" y="97"/>
                  <a:pt x="440" y="97"/>
                </a:cubicBezTo>
                <a:cubicBezTo>
                  <a:pt x="415" y="100"/>
                  <a:pt x="385" y="112"/>
                  <a:pt x="368" y="150"/>
                </a:cubicBezTo>
                <a:cubicBezTo>
                  <a:pt x="368" y="150"/>
                  <a:pt x="346" y="214"/>
                  <a:pt x="245" y="227"/>
                </a:cubicBezTo>
                <a:cubicBezTo>
                  <a:pt x="259" y="146"/>
                  <a:pt x="304" y="62"/>
                  <a:pt x="353" y="0"/>
                </a:cubicBezTo>
                <a:cubicBezTo>
                  <a:pt x="322" y="39"/>
                  <a:pt x="291" y="85"/>
                  <a:pt x="268" y="133"/>
                </a:cubicBezTo>
                <a:cubicBezTo>
                  <a:pt x="243" y="91"/>
                  <a:pt x="266" y="136"/>
                  <a:pt x="266" y="136"/>
                </a:cubicBezTo>
                <a:cubicBezTo>
                  <a:pt x="245" y="182"/>
                  <a:pt x="231" y="230"/>
                  <a:pt x="232" y="278"/>
                </a:cubicBezTo>
                <a:cubicBezTo>
                  <a:pt x="232" y="286"/>
                  <a:pt x="232" y="294"/>
                  <a:pt x="233" y="302"/>
                </a:cubicBezTo>
                <a:cubicBezTo>
                  <a:pt x="233" y="302"/>
                  <a:pt x="183" y="298"/>
                  <a:pt x="121" y="232"/>
                </a:cubicBezTo>
                <a:cubicBezTo>
                  <a:pt x="92" y="195"/>
                  <a:pt x="90" y="143"/>
                  <a:pt x="46" y="132"/>
                </a:cubicBezTo>
                <a:cubicBezTo>
                  <a:pt x="38" y="130"/>
                  <a:pt x="28" y="129"/>
                  <a:pt x="18" y="131"/>
                </a:cubicBezTo>
                <a:cubicBezTo>
                  <a:pt x="29" y="130"/>
                  <a:pt x="38" y="130"/>
                  <a:pt x="46" y="132"/>
                </a:cubicBezTo>
                <a:cubicBezTo>
                  <a:pt x="65" y="138"/>
                  <a:pt x="80" y="155"/>
                  <a:pt x="89" y="179"/>
                </a:cubicBezTo>
                <a:cubicBezTo>
                  <a:pt x="89" y="179"/>
                  <a:pt x="93" y="208"/>
                  <a:pt x="120" y="241"/>
                </a:cubicBezTo>
                <a:cubicBezTo>
                  <a:pt x="112" y="244"/>
                  <a:pt x="53" y="263"/>
                  <a:pt x="0" y="222"/>
                </a:cubicBezTo>
                <a:cubicBezTo>
                  <a:pt x="0" y="222"/>
                  <a:pt x="52" y="267"/>
                  <a:pt x="125" y="247"/>
                </a:cubicBezTo>
                <a:cubicBezTo>
                  <a:pt x="146" y="272"/>
                  <a:pt x="180" y="299"/>
                  <a:pt x="234" y="317"/>
                </a:cubicBezTo>
                <a:cubicBezTo>
                  <a:pt x="237" y="351"/>
                  <a:pt x="242" y="385"/>
                  <a:pt x="240" y="419"/>
                </a:cubicBezTo>
                <a:cubicBezTo>
                  <a:pt x="240" y="426"/>
                  <a:pt x="240" y="432"/>
                  <a:pt x="239" y="438"/>
                </a:cubicBezTo>
                <a:cubicBezTo>
                  <a:pt x="233" y="437"/>
                  <a:pt x="193" y="432"/>
                  <a:pt x="144" y="395"/>
                </a:cubicBezTo>
                <a:cubicBezTo>
                  <a:pt x="119" y="373"/>
                  <a:pt x="117" y="341"/>
                  <a:pt x="79" y="335"/>
                </a:cubicBezTo>
                <a:cubicBezTo>
                  <a:pt x="79" y="335"/>
                  <a:pt x="77" y="335"/>
                  <a:pt x="75" y="335"/>
                </a:cubicBezTo>
                <a:cubicBezTo>
                  <a:pt x="70" y="335"/>
                  <a:pt x="63" y="334"/>
                  <a:pt x="57" y="335"/>
                </a:cubicBezTo>
                <a:cubicBezTo>
                  <a:pt x="66" y="334"/>
                  <a:pt x="74" y="335"/>
                  <a:pt x="81" y="336"/>
                </a:cubicBezTo>
                <a:cubicBezTo>
                  <a:pt x="97" y="340"/>
                  <a:pt x="109" y="350"/>
                  <a:pt x="116" y="364"/>
                </a:cubicBezTo>
                <a:cubicBezTo>
                  <a:pt x="116" y="364"/>
                  <a:pt x="128" y="419"/>
                  <a:pt x="239" y="446"/>
                </a:cubicBezTo>
                <a:cubicBezTo>
                  <a:pt x="236" y="489"/>
                  <a:pt x="230" y="502"/>
                  <a:pt x="209" y="553"/>
                </a:cubicBezTo>
                <a:cubicBezTo>
                  <a:pt x="209" y="553"/>
                  <a:pt x="220" y="551"/>
                  <a:pt x="296" y="551"/>
                </a:cubicBezTo>
                <a:cubicBezTo>
                  <a:pt x="286" y="515"/>
                  <a:pt x="277" y="478"/>
                  <a:pt x="268" y="441"/>
                </a:cubicBezTo>
                <a:cubicBezTo>
                  <a:pt x="273" y="441"/>
                  <a:pt x="324" y="442"/>
                  <a:pt x="365" y="403"/>
                </a:cubicBezTo>
                <a:cubicBezTo>
                  <a:pt x="365" y="403"/>
                  <a:pt x="365" y="403"/>
                  <a:pt x="365" y="403"/>
                </a:cubicBezTo>
                <a:cubicBezTo>
                  <a:pt x="365" y="403"/>
                  <a:pt x="451" y="390"/>
                  <a:pt x="368" y="400"/>
                </a:cubicBezTo>
                <a:cubicBezTo>
                  <a:pt x="368" y="400"/>
                  <a:pt x="368" y="400"/>
                  <a:pt x="368" y="400"/>
                </a:cubicBezTo>
                <a:cubicBezTo>
                  <a:pt x="379" y="389"/>
                  <a:pt x="389" y="374"/>
                  <a:pt x="398" y="356"/>
                </a:cubicBezTo>
                <a:cubicBezTo>
                  <a:pt x="398" y="356"/>
                  <a:pt x="413" y="311"/>
                  <a:pt x="463" y="303"/>
                </a:cubicBezTo>
                <a:cubicBezTo>
                  <a:pt x="476" y="301"/>
                  <a:pt x="488" y="302"/>
                  <a:pt x="496" y="303"/>
                </a:cubicBezTo>
                <a:cubicBezTo>
                  <a:pt x="499" y="304"/>
                  <a:pt x="502" y="305"/>
                  <a:pt x="506" y="306"/>
                </a:cubicBezTo>
                <a:cubicBezTo>
                  <a:pt x="506" y="306"/>
                  <a:pt x="502" y="304"/>
                  <a:pt x="495" y="303"/>
                </a:cubicBezTo>
                <a:moveTo>
                  <a:pt x="245" y="227"/>
                </a:moveTo>
                <a:cubicBezTo>
                  <a:pt x="244" y="234"/>
                  <a:pt x="244" y="234"/>
                  <a:pt x="244" y="234"/>
                </a:cubicBezTo>
                <a:cubicBezTo>
                  <a:pt x="244" y="232"/>
                  <a:pt x="245" y="229"/>
                  <a:pt x="245" y="227"/>
                </a:cubicBezTo>
              </a:path>
            </a:pathLst>
          </a:custGeom>
          <a:solidFill>
            <a:srgbClr val="13918D">
              <a:alpha val="100000"/>
            </a:srgbClr>
          </a:solidFill>
          <a:ln w="9525">
            <a:noFill/>
          </a:ln>
        </p:spPr>
        <p:txBody>
          <a:bodyPr/>
          <a:lstStyle/>
          <a:p>
            <a:endParaRPr lang="zh-CN" altLang="en-US"/>
          </a:p>
        </p:txBody>
      </p:sp>
      <p:grpSp>
        <p:nvGrpSpPr>
          <p:cNvPr id="81" name="组合 80"/>
          <p:cNvGrpSpPr/>
          <p:nvPr/>
        </p:nvGrpSpPr>
        <p:grpSpPr>
          <a:xfrm>
            <a:off x="561340" y="519430"/>
            <a:ext cx="5253990" cy="4504055"/>
            <a:chOff x="6563" y="1055"/>
            <a:chExt cx="6140" cy="5318"/>
          </a:xfrm>
        </p:grpSpPr>
        <p:sp>
          <p:nvSpPr>
            <p:cNvPr id="4" name="Oval 97"/>
            <p:cNvSpPr/>
            <p:nvPr/>
          </p:nvSpPr>
          <p:spPr>
            <a:xfrm>
              <a:off x="10135" y="5350"/>
              <a:ext cx="1035" cy="1023"/>
            </a:xfrm>
            <a:prstGeom prst="ellipse">
              <a:avLst/>
            </a:prstGeom>
            <a:solidFill>
              <a:srgbClr val="DE6E00"/>
            </a:solidFill>
            <a:ln w="9525">
              <a:noFill/>
            </a:ln>
          </p:spPr>
          <p:txBody>
            <a:bodyPr/>
            <a:lstStyle/>
            <a:p>
              <a:pPr lvl="0"/>
              <a:endParaRPr dirty="0">
                <a:latin typeface="Rockwell" pitchFamily="18" charset="0"/>
                <a:ea typeface="Rockwell" pitchFamily="18" charset="0"/>
              </a:endParaRPr>
            </a:p>
          </p:txBody>
        </p:sp>
        <p:sp>
          <p:nvSpPr>
            <p:cNvPr id="7" name="Oval 97"/>
            <p:cNvSpPr/>
            <p:nvPr/>
          </p:nvSpPr>
          <p:spPr>
            <a:xfrm>
              <a:off x="9978" y="4065"/>
              <a:ext cx="1132" cy="1118"/>
            </a:xfrm>
            <a:prstGeom prst="ellipse">
              <a:avLst/>
            </a:prstGeom>
            <a:solidFill>
              <a:srgbClr val="01D48F"/>
            </a:solidFill>
            <a:ln w="9525">
              <a:noFill/>
            </a:ln>
          </p:spPr>
          <p:txBody>
            <a:bodyPr/>
            <a:lstStyle/>
            <a:p>
              <a:pPr lvl="0"/>
              <a:endParaRPr dirty="0">
                <a:latin typeface="Rockwell" pitchFamily="18" charset="0"/>
                <a:ea typeface="Rockwell" pitchFamily="18" charset="0"/>
              </a:endParaRPr>
            </a:p>
          </p:txBody>
        </p:sp>
        <p:sp>
          <p:nvSpPr>
            <p:cNvPr id="8" name="Oval 97"/>
            <p:cNvSpPr/>
            <p:nvPr/>
          </p:nvSpPr>
          <p:spPr>
            <a:xfrm>
              <a:off x="11040" y="4873"/>
              <a:ext cx="790" cy="777"/>
            </a:xfrm>
            <a:prstGeom prst="ellipse">
              <a:avLst/>
            </a:prstGeom>
            <a:solidFill>
              <a:srgbClr val="00C3D9"/>
            </a:solidFill>
            <a:ln w="9525">
              <a:noFill/>
            </a:ln>
          </p:spPr>
          <p:txBody>
            <a:bodyPr/>
            <a:lstStyle/>
            <a:p>
              <a:pPr lvl="0"/>
              <a:endParaRPr dirty="0">
                <a:latin typeface="Rockwell" pitchFamily="18" charset="0"/>
                <a:ea typeface="Rockwell" pitchFamily="18" charset="0"/>
              </a:endParaRPr>
            </a:p>
          </p:txBody>
        </p:sp>
        <p:sp>
          <p:nvSpPr>
            <p:cNvPr id="11" name="Oval 97"/>
            <p:cNvSpPr/>
            <p:nvPr/>
          </p:nvSpPr>
          <p:spPr>
            <a:xfrm>
              <a:off x="8120" y="2728"/>
              <a:ext cx="790" cy="777"/>
            </a:xfrm>
            <a:prstGeom prst="ellipse">
              <a:avLst/>
            </a:prstGeom>
            <a:solidFill>
              <a:srgbClr val="01D48F"/>
            </a:solidFill>
            <a:ln w="9525">
              <a:noFill/>
            </a:ln>
          </p:spPr>
          <p:txBody>
            <a:bodyPr/>
            <a:lstStyle/>
            <a:p>
              <a:pPr lvl="0"/>
              <a:endParaRPr dirty="0">
                <a:latin typeface="Rockwell" pitchFamily="18" charset="0"/>
                <a:ea typeface="Rockwell" pitchFamily="18" charset="0"/>
              </a:endParaRPr>
            </a:p>
          </p:txBody>
        </p:sp>
        <p:sp>
          <p:nvSpPr>
            <p:cNvPr id="12" name="Oval 97"/>
            <p:cNvSpPr/>
            <p:nvPr/>
          </p:nvSpPr>
          <p:spPr>
            <a:xfrm>
              <a:off x="8695" y="3513"/>
              <a:ext cx="1015" cy="1000"/>
            </a:xfrm>
            <a:prstGeom prst="ellipse">
              <a:avLst/>
            </a:prstGeom>
            <a:solidFill>
              <a:srgbClr val="DE6E00"/>
            </a:solidFill>
            <a:ln w="9525">
              <a:noFill/>
            </a:ln>
          </p:spPr>
          <p:txBody>
            <a:bodyPr/>
            <a:lstStyle/>
            <a:p>
              <a:pPr lvl="0"/>
              <a:endParaRPr dirty="0">
                <a:latin typeface="Rockwell" pitchFamily="18" charset="0"/>
                <a:ea typeface="Rockwell" pitchFamily="18" charset="0"/>
              </a:endParaRPr>
            </a:p>
          </p:txBody>
        </p:sp>
        <p:sp>
          <p:nvSpPr>
            <p:cNvPr id="13" name="Oval 97"/>
            <p:cNvSpPr/>
            <p:nvPr/>
          </p:nvSpPr>
          <p:spPr>
            <a:xfrm>
              <a:off x="10333" y="2415"/>
              <a:ext cx="1015" cy="1003"/>
            </a:xfrm>
            <a:prstGeom prst="ellipse">
              <a:avLst/>
            </a:prstGeom>
            <a:solidFill>
              <a:srgbClr val="F4C60E"/>
            </a:solidFill>
            <a:ln w="9525">
              <a:noFill/>
            </a:ln>
          </p:spPr>
          <p:txBody>
            <a:bodyPr/>
            <a:lstStyle/>
            <a:p>
              <a:pPr lvl="0"/>
              <a:endParaRPr dirty="0">
                <a:latin typeface="Rockwell" pitchFamily="18" charset="0"/>
                <a:ea typeface="Rockwell" pitchFamily="18" charset="0"/>
              </a:endParaRPr>
            </a:p>
          </p:txBody>
        </p:sp>
        <p:sp>
          <p:nvSpPr>
            <p:cNvPr id="22" name="Oval 150"/>
            <p:cNvSpPr/>
            <p:nvPr/>
          </p:nvSpPr>
          <p:spPr>
            <a:xfrm>
              <a:off x="11148" y="1973"/>
              <a:ext cx="500" cy="503"/>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23" name="Freeform 29"/>
            <p:cNvSpPr>
              <a:spLocks noEditPoints="1"/>
            </p:cNvSpPr>
            <p:nvPr/>
          </p:nvSpPr>
          <p:spPr>
            <a:xfrm>
              <a:off x="7308" y="2185"/>
              <a:ext cx="270" cy="28"/>
            </a:xfrm>
            <a:custGeom>
              <a:avLst/>
              <a:gdLst/>
              <a:ahLst/>
              <a:cxnLst>
                <a:cxn ang="0">
                  <a:pos x="170687" y="17226"/>
                </a:cxn>
                <a:cxn ang="0">
                  <a:pos x="170687" y="17226"/>
                </a:cxn>
                <a:cxn ang="0">
                  <a:pos x="162559" y="17226"/>
                </a:cxn>
                <a:cxn ang="0">
                  <a:pos x="162559" y="17226"/>
                </a:cxn>
                <a:cxn ang="0">
                  <a:pos x="154431" y="17226"/>
                </a:cxn>
                <a:cxn ang="0">
                  <a:pos x="154431" y="17226"/>
                </a:cxn>
                <a:cxn ang="0">
                  <a:pos x="154431" y="17226"/>
                </a:cxn>
                <a:cxn ang="0">
                  <a:pos x="146303" y="17226"/>
                </a:cxn>
                <a:cxn ang="0">
                  <a:pos x="146303" y="8613"/>
                </a:cxn>
                <a:cxn ang="0">
                  <a:pos x="146303" y="8613"/>
                </a:cxn>
                <a:cxn ang="0">
                  <a:pos x="146303" y="8613"/>
                </a:cxn>
                <a:cxn ang="0">
                  <a:pos x="138175" y="8613"/>
                </a:cxn>
                <a:cxn ang="0">
                  <a:pos x="138175" y="8613"/>
                </a:cxn>
                <a:cxn ang="0">
                  <a:pos x="130047" y="8613"/>
                </a:cxn>
                <a:cxn ang="0">
                  <a:pos x="130047" y="8613"/>
                </a:cxn>
                <a:cxn ang="0">
                  <a:pos x="130047" y="8613"/>
                </a:cxn>
                <a:cxn ang="0">
                  <a:pos x="130047" y="8613"/>
                </a:cxn>
                <a:cxn ang="0">
                  <a:pos x="121919" y="8613"/>
                </a:cxn>
                <a:cxn ang="0">
                  <a:pos x="121919" y="8613"/>
                </a:cxn>
                <a:cxn ang="0">
                  <a:pos x="113791" y="8613"/>
                </a:cxn>
                <a:cxn ang="0">
                  <a:pos x="113791" y="8613"/>
                </a:cxn>
                <a:cxn ang="0">
                  <a:pos x="113791" y="8613"/>
                </a:cxn>
                <a:cxn ang="0">
                  <a:pos x="105663" y="8613"/>
                </a:cxn>
                <a:cxn ang="0">
                  <a:pos x="0" y="0"/>
                </a:cxn>
                <a:cxn ang="0">
                  <a:pos x="0" y="0"/>
                </a:cxn>
                <a:cxn ang="0">
                  <a:pos x="0" y="0"/>
                </a:cxn>
                <a:cxn ang="0">
                  <a:pos x="0" y="0"/>
                </a:cxn>
                <a:cxn ang="0">
                  <a:pos x="8128" y="0"/>
                </a:cxn>
                <a:cxn ang="0">
                  <a:pos x="8128" y="0"/>
                </a:cxn>
                <a:cxn ang="0">
                  <a:pos x="97535" y="0"/>
                </a:cxn>
                <a:cxn ang="0">
                  <a:pos x="89407" y="0"/>
                </a:cxn>
                <a:cxn ang="0">
                  <a:pos x="89407" y="0"/>
                </a:cxn>
                <a:cxn ang="0">
                  <a:pos x="89407" y="0"/>
                </a:cxn>
                <a:cxn ang="0">
                  <a:pos x="89407" y="0"/>
                </a:cxn>
                <a:cxn ang="0">
                  <a:pos x="89407" y="0"/>
                </a:cxn>
                <a:cxn ang="0">
                  <a:pos x="89407" y="0"/>
                </a:cxn>
                <a:cxn ang="0">
                  <a:pos x="89407" y="0"/>
                </a:cxn>
                <a:cxn ang="0">
                  <a:pos x="81280" y="0"/>
                </a:cxn>
                <a:cxn ang="0">
                  <a:pos x="81280" y="0"/>
                </a:cxn>
                <a:cxn ang="0">
                  <a:pos x="81280" y="0"/>
                </a:cxn>
                <a:cxn ang="0">
                  <a:pos x="81280" y="0"/>
                </a:cxn>
                <a:cxn ang="0">
                  <a:pos x="81280" y="0"/>
                </a:cxn>
                <a:cxn ang="0">
                  <a:pos x="73152" y="0"/>
                </a:cxn>
                <a:cxn ang="0">
                  <a:pos x="73152" y="0"/>
                </a:cxn>
                <a:cxn ang="0">
                  <a:pos x="73152" y="0"/>
                </a:cxn>
                <a:cxn ang="0">
                  <a:pos x="73152" y="0"/>
                </a:cxn>
                <a:cxn ang="0">
                  <a:pos x="73152" y="0"/>
                </a:cxn>
                <a:cxn ang="0">
                  <a:pos x="73152" y="0"/>
                </a:cxn>
                <a:cxn ang="0">
                  <a:pos x="73152" y="0"/>
                </a:cxn>
                <a:cxn ang="0">
                  <a:pos x="65024" y="0"/>
                </a:cxn>
                <a:cxn ang="0">
                  <a:pos x="65024" y="0"/>
                </a:cxn>
                <a:cxn ang="0">
                  <a:pos x="65024" y="0"/>
                </a:cxn>
                <a:cxn ang="0">
                  <a:pos x="65024" y="0"/>
                </a:cxn>
                <a:cxn ang="0">
                  <a:pos x="65024" y="0"/>
                </a:cxn>
                <a:cxn ang="0">
                  <a:pos x="65024" y="0"/>
                </a:cxn>
                <a:cxn ang="0">
                  <a:pos x="56896" y="0"/>
                </a:cxn>
                <a:cxn ang="0">
                  <a:pos x="56896" y="0"/>
                </a:cxn>
                <a:cxn ang="0">
                  <a:pos x="56896" y="0"/>
                </a:cxn>
                <a:cxn ang="0">
                  <a:pos x="56896" y="0"/>
                </a:cxn>
                <a:cxn ang="0">
                  <a:pos x="56896" y="0"/>
                </a:cxn>
                <a:cxn ang="0">
                  <a:pos x="56896" y="0"/>
                </a:cxn>
              </a:cxnLst>
              <a:rect l="0" t="0" r="0" b="0"/>
              <a:pathLst>
                <a:path w="21" h="2">
                  <a:moveTo>
                    <a:pt x="21" y="2"/>
                  </a:moveTo>
                  <a:cubicBezTo>
                    <a:pt x="21" y="2"/>
                    <a:pt x="21" y="2"/>
                    <a:pt x="21" y="2"/>
                  </a:cubicBezTo>
                  <a:cubicBezTo>
                    <a:pt x="21" y="2"/>
                    <a:pt x="21" y="2"/>
                    <a:pt x="21" y="2"/>
                  </a:cubicBezTo>
                  <a:moveTo>
                    <a:pt x="21" y="2"/>
                  </a:moveTo>
                  <a:cubicBezTo>
                    <a:pt x="21" y="2"/>
                    <a:pt x="21" y="2"/>
                    <a:pt x="21" y="2"/>
                  </a:cubicBezTo>
                  <a:cubicBezTo>
                    <a:pt x="21" y="2"/>
                    <a:pt x="21" y="2"/>
                    <a:pt x="21" y="2"/>
                  </a:cubicBezTo>
                  <a:moveTo>
                    <a:pt x="21" y="2"/>
                  </a:moveTo>
                  <a:cubicBezTo>
                    <a:pt x="21" y="2"/>
                    <a:pt x="21" y="2"/>
                    <a:pt x="21" y="2"/>
                  </a:cubicBezTo>
                  <a:cubicBezTo>
                    <a:pt x="21" y="2"/>
                    <a:pt x="21" y="2"/>
                    <a:pt x="21" y="2"/>
                  </a:cubicBezTo>
                  <a:moveTo>
                    <a:pt x="21" y="2"/>
                  </a:moveTo>
                  <a:cubicBezTo>
                    <a:pt x="21" y="2"/>
                    <a:pt x="21" y="2"/>
                    <a:pt x="21" y="2"/>
                  </a:cubicBezTo>
                  <a:cubicBezTo>
                    <a:pt x="21" y="2"/>
                    <a:pt x="21" y="2"/>
                    <a:pt x="21" y="2"/>
                  </a:cubicBezTo>
                  <a:moveTo>
                    <a:pt x="21" y="2"/>
                  </a:moveTo>
                  <a:cubicBezTo>
                    <a:pt x="21" y="2"/>
                    <a:pt x="21" y="2"/>
                    <a:pt x="21" y="2"/>
                  </a:cubicBezTo>
                  <a:cubicBezTo>
                    <a:pt x="21" y="2"/>
                    <a:pt x="21" y="2"/>
                    <a:pt x="21" y="2"/>
                  </a:cubicBezTo>
                  <a:moveTo>
                    <a:pt x="21" y="2"/>
                  </a:moveTo>
                  <a:cubicBezTo>
                    <a:pt x="21" y="2"/>
                    <a:pt x="21" y="2"/>
                    <a:pt x="21" y="2"/>
                  </a:cubicBezTo>
                  <a:cubicBezTo>
                    <a:pt x="21" y="2"/>
                    <a:pt x="21" y="2"/>
                    <a:pt x="21" y="2"/>
                  </a:cubicBezTo>
                  <a:moveTo>
                    <a:pt x="21" y="2"/>
                  </a:moveTo>
                  <a:cubicBezTo>
                    <a:pt x="21" y="2"/>
                    <a:pt x="21" y="2"/>
                    <a:pt x="21" y="2"/>
                  </a:cubicBezTo>
                  <a:cubicBezTo>
                    <a:pt x="21" y="2"/>
                    <a:pt x="21" y="2"/>
                    <a:pt x="21" y="2"/>
                  </a:cubicBezTo>
                  <a:moveTo>
                    <a:pt x="21" y="2"/>
                  </a:moveTo>
                  <a:cubicBezTo>
                    <a:pt x="21" y="2"/>
                    <a:pt x="21" y="2"/>
                    <a:pt x="21" y="2"/>
                  </a:cubicBezTo>
                  <a:cubicBezTo>
                    <a:pt x="21" y="2"/>
                    <a:pt x="21" y="2"/>
                    <a:pt x="21" y="2"/>
                  </a:cubicBezTo>
                  <a:moveTo>
                    <a:pt x="21" y="2"/>
                  </a:moveTo>
                  <a:cubicBezTo>
                    <a:pt x="21" y="2"/>
                    <a:pt x="21" y="2"/>
                    <a:pt x="21" y="2"/>
                  </a:cubicBezTo>
                  <a:cubicBezTo>
                    <a:pt x="21" y="2"/>
                    <a:pt x="21" y="2"/>
                    <a:pt x="21" y="2"/>
                  </a:cubicBezTo>
                  <a:moveTo>
                    <a:pt x="21" y="2"/>
                  </a:moveTo>
                  <a:cubicBezTo>
                    <a:pt x="21" y="2"/>
                    <a:pt x="21" y="2"/>
                    <a:pt x="21" y="2"/>
                  </a:cubicBezTo>
                  <a:cubicBezTo>
                    <a:pt x="21" y="2"/>
                    <a:pt x="21" y="2"/>
                    <a:pt x="21" y="2"/>
                  </a:cubicBezTo>
                  <a:moveTo>
                    <a:pt x="20" y="2"/>
                  </a:moveTo>
                  <a:cubicBezTo>
                    <a:pt x="20" y="2"/>
                    <a:pt x="20" y="2"/>
                    <a:pt x="20" y="2"/>
                  </a:cubicBezTo>
                  <a:cubicBezTo>
                    <a:pt x="20" y="2"/>
                    <a:pt x="20" y="2"/>
                    <a:pt x="20" y="2"/>
                  </a:cubicBezTo>
                  <a:moveTo>
                    <a:pt x="20" y="2"/>
                  </a:moveTo>
                  <a:cubicBezTo>
                    <a:pt x="20" y="2"/>
                    <a:pt x="20" y="2"/>
                    <a:pt x="20" y="2"/>
                  </a:cubicBezTo>
                  <a:cubicBezTo>
                    <a:pt x="20" y="2"/>
                    <a:pt x="20" y="2"/>
                    <a:pt x="20" y="2"/>
                  </a:cubicBezTo>
                  <a:moveTo>
                    <a:pt x="20" y="2"/>
                  </a:moveTo>
                  <a:cubicBezTo>
                    <a:pt x="20" y="2"/>
                    <a:pt x="20" y="2"/>
                    <a:pt x="20" y="2"/>
                  </a:cubicBezTo>
                  <a:cubicBezTo>
                    <a:pt x="20" y="2"/>
                    <a:pt x="20" y="2"/>
                    <a:pt x="20" y="2"/>
                  </a:cubicBezTo>
                  <a:moveTo>
                    <a:pt x="20" y="2"/>
                  </a:moveTo>
                  <a:cubicBezTo>
                    <a:pt x="20" y="2"/>
                    <a:pt x="20" y="2"/>
                    <a:pt x="20" y="2"/>
                  </a:cubicBezTo>
                  <a:cubicBezTo>
                    <a:pt x="20" y="2"/>
                    <a:pt x="20" y="2"/>
                    <a:pt x="20" y="2"/>
                  </a:cubicBezTo>
                  <a:moveTo>
                    <a:pt x="20" y="2"/>
                  </a:moveTo>
                  <a:cubicBezTo>
                    <a:pt x="20" y="2"/>
                    <a:pt x="20" y="2"/>
                    <a:pt x="20" y="2"/>
                  </a:cubicBezTo>
                  <a:cubicBezTo>
                    <a:pt x="20" y="2"/>
                    <a:pt x="20" y="2"/>
                    <a:pt x="20" y="2"/>
                  </a:cubicBezTo>
                  <a:moveTo>
                    <a:pt x="20" y="2"/>
                  </a:moveTo>
                  <a:cubicBezTo>
                    <a:pt x="20" y="2"/>
                    <a:pt x="20" y="2"/>
                    <a:pt x="20" y="2"/>
                  </a:cubicBezTo>
                  <a:cubicBezTo>
                    <a:pt x="20" y="2"/>
                    <a:pt x="20" y="2"/>
                    <a:pt x="20" y="2"/>
                  </a:cubicBezTo>
                  <a:moveTo>
                    <a:pt x="19" y="2"/>
                  </a:moveTo>
                  <a:cubicBezTo>
                    <a:pt x="20" y="2"/>
                    <a:pt x="20" y="2"/>
                    <a:pt x="20" y="2"/>
                  </a:cubicBezTo>
                  <a:cubicBezTo>
                    <a:pt x="20" y="2"/>
                    <a:pt x="20" y="2"/>
                    <a:pt x="19" y="2"/>
                  </a:cubicBezTo>
                  <a:moveTo>
                    <a:pt x="19" y="2"/>
                  </a:moveTo>
                  <a:cubicBezTo>
                    <a:pt x="19" y="2"/>
                    <a:pt x="19" y="2"/>
                    <a:pt x="19" y="2"/>
                  </a:cubicBezTo>
                  <a:cubicBezTo>
                    <a:pt x="19" y="2"/>
                    <a:pt x="19" y="2"/>
                    <a:pt x="19" y="2"/>
                  </a:cubicBezTo>
                  <a:moveTo>
                    <a:pt x="19" y="2"/>
                  </a:moveTo>
                  <a:cubicBezTo>
                    <a:pt x="19" y="2"/>
                    <a:pt x="19" y="2"/>
                    <a:pt x="19" y="2"/>
                  </a:cubicBezTo>
                  <a:cubicBezTo>
                    <a:pt x="19" y="2"/>
                    <a:pt x="19" y="2"/>
                    <a:pt x="19" y="2"/>
                  </a:cubicBezTo>
                  <a:moveTo>
                    <a:pt x="19" y="2"/>
                  </a:moveTo>
                  <a:cubicBezTo>
                    <a:pt x="19" y="2"/>
                    <a:pt x="19" y="2"/>
                    <a:pt x="19" y="2"/>
                  </a:cubicBezTo>
                  <a:cubicBezTo>
                    <a:pt x="19" y="2"/>
                    <a:pt x="19" y="2"/>
                    <a:pt x="19" y="2"/>
                  </a:cubicBezTo>
                  <a:moveTo>
                    <a:pt x="19" y="2"/>
                  </a:moveTo>
                  <a:cubicBezTo>
                    <a:pt x="19" y="2"/>
                    <a:pt x="19" y="2"/>
                    <a:pt x="19" y="2"/>
                  </a:cubicBezTo>
                  <a:cubicBezTo>
                    <a:pt x="19" y="2"/>
                    <a:pt x="19" y="2"/>
                    <a:pt x="19" y="2"/>
                  </a:cubicBezTo>
                  <a:moveTo>
                    <a:pt x="19" y="2"/>
                  </a:moveTo>
                  <a:cubicBezTo>
                    <a:pt x="19" y="2"/>
                    <a:pt x="19" y="2"/>
                    <a:pt x="19" y="2"/>
                  </a:cubicBezTo>
                  <a:cubicBezTo>
                    <a:pt x="19" y="2"/>
                    <a:pt x="19" y="2"/>
                    <a:pt x="19" y="2"/>
                  </a:cubicBezTo>
                  <a:moveTo>
                    <a:pt x="19" y="2"/>
                  </a:moveTo>
                  <a:cubicBezTo>
                    <a:pt x="19" y="2"/>
                    <a:pt x="19" y="2"/>
                    <a:pt x="19" y="2"/>
                  </a:cubicBezTo>
                  <a:cubicBezTo>
                    <a:pt x="19" y="2"/>
                    <a:pt x="19" y="2"/>
                    <a:pt x="19" y="2"/>
                  </a:cubicBezTo>
                  <a:moveTo>
                    <a:pt x="19" y="2"/>
                  </a:moveTo>
                  <a:cubicBezTo>
                    <a:pt x="19" y="2"/>
                    <a:pt x="19" y="2"/>
                    <a:pt x="19" y="2"/>
                  </a:cubicBezTo>
                  <a:cubicBezTo>
                    <a:pt x="19" y="2"/>
                    <a:pt x="19" y="2"/>
                    <a:pt x="19" y="2"/>
                  </a:cubicBezTo>
                  <a:moveTo>
                    <a:pt x="19" y="2"/>
                  </a:moveTo>
                  <a:cubicBezTo>
                    <a:pt x="19" y="2"/>
                    <a:pt x="19" y="2"/>
                    <a:pt x="19" y="2"/>
                  </a:cubicBezTo>
                  <a:cubicBezTo>
                    <a:pt x="19" y="2"/>
                    <a:pt x="19" y="2"/>
                    <a:pt x="19" y="2"/>
                  </a:cubicBezTo>
                  <a:moveTo>
                    <a:pt x="19" y="2"/>
                  </a:moveTo>
                  <a:cubicBezTo>
                    <a:pt x="19" y="2"/>
                    <a:pt x="19" y="2"/>
                    <a:pt x="19" y="2"/>
                  </a:cubicBezTo>
                  <a:cubicBezTo>
                    <a:pt x="19" y="2"/>
                    <a:pt x="19" y="2"/>
                    <a:pt x="19" y="2"/>
                  </a:cubicBezTo>
                  <a:moveTo>
                    <a:pt x="19" y="2"/>
                  </a:moveTo>
                  <a:cubicBezTo>
                    <a:pt x="19" y="2"/>
                    <a:pt x="19" y="2"/>
                    <a:pt x="19" y="2"/>
                  </a:cubicBezTo>
                  <a:cubicBezTo>
                    <a:pt x="19" y="2"/>
                    <a:pt x="19" y="2"/>
                    <a:pt x="19" y="2"/>
                  </a:cubicBezTo>
                  <a:moveTo>
                    <a:pt x="19" y="2"/>
                  </a:moveTo>
                  <a:cubicBezTo>
                    <a:pt x="19" y="2"/>
                    <a:pt x="19" y="2"/>
                    <a:pt x="19" y="2"/>
                  </a:cubicBezTo>
                  <a:cubicBezTo>
                    <a:pt x="19" y="2"/>
                    <a:pt x="19" y="2"/>
                    <a:pt x="19" y="2"/>
                  </a:cubicBezTo>
                  <a:moveTo>
                    <a:pt x="19" y="2"/>
                  </a:moveTo>
                  <a:cubicBezTo>
                    <a:pt x="19" y="2"/>
                    <a:pt x="19" y="2"/>
                    <a:pt x="19" y="2"/>
                  </a:cubicBezTo>
                  <a:cubicBezTo>
                    <a:pt x="19" y="2"/>
                    <a:pt x="19" y="2"/>
                    <a:pt x="19" y="2"/>
                  </a:cubicBezTo>
                  <a:moveTo>
                    <a:pt x="19" y="2"/>
                  </a:moveTo>
                  <a:cubicBezTo>
                    <a:pt x="19" y="2"/>
                    <a:pt x="19" y="2"/>
                    <a:pt x="19" y="2"/>
                  </a:cubicBezTo>
                  <a:cubicBezTo>
                    <a:pt x="19" y="2"/>
                    <a:pt x="19" y="2"/>
                    <a:pt x="19" y="2"/>
                  </a:cubicBezTo>
                  <a:moveTo>
                    <a:pt x="18" y="2"/>
                  </a:moveTo>
                  <a:cubicBezTo>
                    <a:pt x="18" y="2"/>
                    <a:pt x="18" y="2"/>
                    <a:pt x="18" y="2"/>
                  </a:cubicBezTo>
                  <a:cubicBezTo>
                    <a:pt x="18" y="2"/>
                    <a:pt x="18" y="2"/>
                    <a:pt x="18" y="2"/>
                  </a:cubicBezTo>
                  <a:moveTo>
                    <a:pt x="18" y="2"/>
                  </a:moveTo>
                  <a:cubicBezTo>
                    <a:pt x="18" y="2"/>
                    <a:pt x="18" y="2"/>
                    <a:pt x="18" y="2"/>
                  </a:cubicBezTo>
                  <a:cubicBezTo>
                    <a:pt x="18" y="2"/>
                    <a:pt x="18" y="2"/>
                    <a:pt x="18" y="2"/>
                  </a:cubicBezTo>
                  <a:moveTo>
                    <a:pt x="18" y="2"/>
                  </a:moveTo>
                  <a:cubicBezTo>
                    <a:pt x="18" y="2"/>
                    <a:pt x="18" y="2"/>
                    <a:pt x="18" y="2"/>
                  </a:cubicBezTo>
                  <a:cubicBezTo>
                    <a:pt x="18" y="2"/>
                    <a:pt x="18" y="2"/>
                    <a:pt x="18" y="2"/>
                  </a:cubicBezTo>
                  <a:moveTo>
                    <a:pt x="18" y="1"/>
                  </a:moveTo>
                  <a:cubicBezTo>
                    <a:pt x="18" y="1"/>
                    <a:pt x="18" y="1"/>
                    <a:pt x="18" y="1"/>
                  </a:cubicBezTo>
                  <a:cubicBezTo>
                    <a:pt x="18" y="1"/>
                    <a:pt x="18" y="1"/>
                    <a:pt x="18" y="1"/>
                  </a:cubicBezTo>
                  <a:moveTo>
                    <a:pt x="18" y="1"/>
                  </a:moveTo>
                  <a:cubicBezTo>
                    <a:pt x="18" y="1"/>
                    <a:pt x="18" y="1"/>
                    <a:pt x="18" y="1"/>
                  </a:cubicBezTo>
                  <a:cubicBezTo>
                    <a:pt x="18" y="1"/>
                    <a:pt x="18" y="1"/>
                    <a:pt x="18" y="1"/>
                  </a:cubicBezTo>
                  <a:moveTo>
                    <a:pt x="18" y="1"/>
                  </a:moveTo>
                  <a:cubicBezTo>
                    <a:pt x="18" y="1"/>
                    <a:pt x="18" y="1"/>
                    <a:pt x="18" y="1"/>
                  </a:cubicBezTo>
                  <a:cubicBezTo>
                    <a:pt x="18" y="1"/>
                    <a:pt x="18" y="1"/>
                    <a:pt x="18" y="1"/>
                  </a:cubicBezTo>
                  <a:moveTo>
                    <a:pt x="18" y="1"/>
                  </a:moveTo>
                  <a:cubicBezTo>
                    <a:pt x="18" y="1"/>
                    <a:pt x="18" y="1"/>
                    <a:pt x="18" y="1"/>
                  </a:cubicBezTo>
                  <a:cubicBezTo>
                    <a:pt x="18" y="1"/>
                    <a:pt x="18" y="1"/>
                    <a:pt x="18" y="1"/>
                  </a:cubicBezTo>
                  <a:moveTo>
                    <a:pt x="18" y="1"/>
                  </a:moveTo>
                  <a:cubicBezTo>
                    <a:pt x="18" y="1"/>
                    <a:pt x="18" y="1"/>
                    <a:pt x="18" y="1"/>
                  </a:cubicBezTo>
                  <a:cubicBezTo>
                    <a:pt x="18" y="1"/>
                    <a:pt x="18" y="1"/>
                    <a:pt x="18" y="1"/>
                  </a:cubicBezTo>
                  <a:moveTo>
                    <a:pt x="18" y="1"/>
                  </a:moveTo>
                  <a:cubicBezTo>
                    <a:pt x="18" y="1"/>
                    <a:pt x="18" y="1"/>
                    <a:pt x="18" y="1"/>
                  </a:cubicBezTo>
                  <a:cubicBezTo>
                    <a:pt x="18" y="1"/>
                    <a:pt x="18" y="1"/>
                    <a:pt x="18" y="1"/>
                  </a:cubicBezTo>
                  <a:moveTo>
                    <a:pt x="18" y="1"/>
                  </a:moveTo>
                  <a:cubicBezTo>
                    <a:pt x="18" y="1"/>
                    <a:pt x="18" y="1"/>
                    <a:pt x="18" y="1"/>
                  </a:cubicBezTo>
                  <a:cubicBezTo>
                    <a:pt x="18" y="1"/>
                    <a:pt x="18" y="1"/>
                    <a:pt x="18" y="1"/>
                  </a:cubicBezTo>
                  <a:moveTo>
                    <a:pt x="18" y="1"/>
                  </a:moveTo>
                  <a:cubicBezTo>
                    <a:pt x="18" y="1"/>
                    <a:pt x="18" y="1"/>
                    <a:pt x="18" y="1"/>
                  </a:cubicBezTo>
                  <a:cubicBezTo>
                    <a:pt x="18" y="1"/>
                    <a:pt x="18" y="1"/>
                    <a:pt x="18" y="1"/>
                  </a:cubicBezTo>
                  <a:moveTo>
                    <a:pt x="18" y="1"/>
                  </a:moveTo>
                  <a:cubicBezTo>
                    <a:pt x="18" y="1"/>
                    <a:pt x="18" y="1"/>
                    <a:pt x="18" y="1"/>
                  </a:cubicBezTo>
                  <a:cubicBezTo>
                    <a:pt x="18" y="1"/>
                    <a:pt x="18" y="1"/>
                    <a:pt x="18" y="1"/>
                  </a:cubicBezTo>
                  <a:moveTo>
                    <a:pt x="18" y="1"/>
                  </a:moveTo>
                  <a:cubicBezTo>
                    <a:pt x="18" y="1"/>
                    <a:pt x="18" y="1"/>
                    <a:pt x="18" y="1"/>
                  </a:cubicBezTo>
                  <a:cubicBezTo>
                    <a:pt x="18" y="1"/>
                    <a:pt x="18" y="1"/>
                    <a:pt x="18" y="1"/>
                  </a:cubicBezTo>
                  <a:moveTo>
                    <a:pt x="18" y="1"/>
                  </a:moveTo>
                  <a:cubicBezTo>
                    <a:pt x="18" y="1"/>
                    <a:pt x="18" y="1"/>
                    <a:pt x="18" y="1"/>
                  </a:cubicBezTo>
                  <a:cubicBezTo>
                    <a:pt x="18" y="1"/>
                    <a:pt x="18" y="1"/>
                    <a:pt x="18" y="1"/>
                  </a:cubicBezTo>
                  <a:moveTo>
                    <a:pt x="17" y="1"/>
                  </a:moveTo>
                  <a:cubicBezTo>
                    <a:pt x="17" y="1"/>
                    <a:pt x="17" y="1"/>
                    <a:pt x="17" y="1"/>
                  </a:cubicBezTo>
                  <a:cubicBezTo>
                    <a:pt x="17" y="1"/>
                    <a:pt x="17" y="1"/>
                    <a:pt x="17" y="1"/>
                  </a:cubicBezTo>
                  <a:moveTo>
                    <a:pt x="17" y="1"/>
                  </a:moveTo>
                  <a:cubicBezTo>
                    <a:pt x="17" y="1"/>
                    <a:pt x="17" y="1"/>
                    <a:pt x="17" y="1"/>
                  </a:cubicBezTo>
                  <a:cubicBezTo>
                    <a:pt x="17" y="1"/>
                    <a:pt x="17" y="1"/>
                    <a:pt x="17" y="1"/>
                  </a:cubicBezTo>
                  <a:moveTo>
                    <a:pt x="17" y="1"/>
                  </a:moveTo>
                  <a:cubicBezTo>
                    <a:pt x="17" y="1"/>
                    <a:pt x="17" y="1"/>
                    <a:pt x="17" y="1"/>
                  </a:cubicBezTo>
                  <a:cubicBezTo>
                    <a:pt x="17" y="1"/>
                    <a:pt x="17" y="1"/>
                    <a:pt x="17" y="1"/>
                  </a:cubicBezTo>
                  <a:moveTo>
                    <a:pt x="17" y="1"/>
                  </a:moveTo>
                  <a:cubicBezTo>
                    <a:pt x="17" y="1"/>
                    <a:pt x="17" y="1"/>
                    <a:pt x="17" y="1"/>
                  </a:cubicBezTo>
                  <a:cubicBezTo>
                    <a:pt x="17" y="1"/>
                    <a:pt x="17" y="1"/>
                    <a:pt x="17" y="1"/>
                  </a:cubicBezTo>
                  <a:moveTo>
                    <a:pt x="17" y="1"/>
                  </a:moveTo>
                  <a:cubicBezTo>
                    <a:pt x="17" y="1"/>
                    <a:pt x="17" y="1"/>
                    <a:pt x="17" y="1"/>
                  </a:cubicBezTo>
                  <a:cubicBezTo>
                    <a:pt x="17" y="1"/>
                    <a:pt x="17" y="1"/>
                    <a:pt x="17" y="1"/>
                  </a:cubicBezTo>
                  <a:moveTo>
                    <a:pt x="17" y="1"/>
                  </a:moveTo>
                  <a:cubicBezTo>
                    <a:pt x="17" y="1"/>
                    <a:pt x="17" y="1"/>
                    <a:pt x="17" y="1"/>
                  </a:cubicBezTo>
                  <a:cubicBezTo>
                    <a:pt x="17" y="1"/>
                    <a:pt x="17" y="1"/>
                    <a:pt x="17" y="1"/>
                  </a:cubicBezTo>
                  <a:moveTo>
                    <a:pt x="17" y="1"/>
                  </a:moveTo>
                  <a:cubicBezTo>
                    <a:pt x="17" y="1"/>
                    <a:pt x="17" y="1"/>
                    <a:pt x="17" y="1"/>
                  </a:cubicBezTo>
                  <a:cubicBezTo>
                    <a:pt x="17" y="1"/>
                    <a:pt x="17" y="1"/>
                    <a:pt x="17" y="1"/>
                  </a:cubicBezTo>
                  <a:moveTo>
                    <a:pt x="17" y="1"/>
                  </a:moveTo>
                  <a:cubicBezTo>
                    <a:pt x="17" y="1"/>
                    <a:pt x="17" y="1"/>
                    <a:pt x="17" y="1"/>
                  </a:cubicBezTo>
                  <a:cubicBezTo>
                    <a:pt x="17" y="1"/>
                    <a:pt x="17" y="1"/>
                    <a:pt x="17" y="1"/>
                  </a:cubicBezTo>
                  <a:moveTo>
                    <a:pt x="17" y="1"/>
                  </a:moveTo>
                  <a:cubicBezTo>
                    <a:pt x="17" y="1"/>
                    <a:pt x="17" y="1"/>
                    <a:pt x="17" y="1"/>
                  </a:cubicBezTo>
                  <a:cubicBezTo>
                    <a:pt x="17" y="1"/>
                    <a:pt x="17" y="1"/>
                    <a:pt x="17" y="1"/>
                  </a:cubicBezTo>
                  <a:moveTo>
                    <a:pt x="17" y="1"/>
                  </a:moveTo>
                  <a:cubicBezTo>
                    <a:pt x="17" y="1"/>
                    <a:pt x="17" y="1"/>
                    <a:pt x="17" y="1"/>
                  </a:cubicBezTo>
                  <a:cubicBezTo>
                    <a:pt x="17" y="1"/>
                    <a:pt x="17" y="1"/>
                    <a:pt x="17" y="1"/>
                  </a:cubicBezTo>
                  <a:moveTo>
                    <a:pt x="17" y="1"/>
                  </a:moveTo>
                  <a:cubicBezTo>
                    <a:pt x="17" y="1"/>
                    <a:pt x="17" y="1"/>
                    <a:pt x="17" y="1"/>
                  </a:cubicBezTo>
                  <a:cubicBezTo>
                    <a:pt x="17" y="1"/>
                    <a:pt x="17" y="1"/>
                    <a:pt x="17" y="1"/>
                  </a:cubicBezTo>
                  <a:moveTo>
                    <a:pt x="16" y="1"/>
                  </a:moveTo>
                  <a:cubicBezTo>
                    <a:pt x="16" y="1"/>
                    <a:pt x="16" y="1"/>
                    <a:pt x="16" y="1"/>
                  </a:cubicBezTo>
                  <a:cubicBezTo>
                    <a:pt x="16" y="1"/>
                    <a:pt x="16" y="1"/>
                    <a:pt x="16" y="1"/>
                  </a:cubicBezTo>
                  <a:moveTo>
                    <a:pt x="16" y="1"/>
                  </a:moveTo>
                  <a:cubicBezTo>
                    <a:pt x="16" y="1"/>
                    <a:pt x="16" y="1"/>
                    <a:pt x="16" y="1"/>
                  </a:cubicBezTo>
                  <a:cubicBezTo>
                    <a:pt x="16" y="1"/>
                    <a:pt x="16" y="1"/>
                    <a:pt x="16" y="1"/>
                  </a:cubicBezTo>
                  <a:moveTo>
                    <a:pt x="16" y="1"/>
                  </a:moveTo>
                  <a:cubicBezTo>
                    <a:pt x="16" y="1"/>
                    <a:pt x="16" y="1"/>
                    <a:pt x="16" y="1"/>
                  </a:cubicBezTo>
                  <a:cubicBezTo>
                    <a:pt x="16" y="1"/>
                    <a:pt x="16" y="1"/>
                    <a:pt x="16" y="1"/>
                  </a:cubicBezTo>
                  <a:moveTo>
                    <a:pt x="16" y="1"/>
                  </a:moveTo>
                  <a:cubicBezTo>
                    <a:pt x="16" y="1"/>
                    <a:pt x="16" y="1"/>
                    <a:pt x="16" y="1"/>
                  </a:cubicBezTo>
                  <a:cubicBezTo>
                    <a:pt x="16" y="1"/>
                    <a:pt x="16" y="1"/>
                    <a:pt x="16" y="1"/>
                  </a:cubicBezTo>
                  <a:moveTo>
                    <a:pt x="16" y="1"/>
                  </a:moveTo>
                  <a:cubicBezTo>
                    <a:pt x="16" y="1"/>
                    <a:pt x="16" y="1"/>
                    <a:pt x="16" y="1"/>
                  </a:cubicBezTo>
                  <a:cubicBezTo>
                    <a:pt x="16" y="1"/>
                    <a:pt x="16" y="1"/>
                    <a:pt x="16" y="1"/>
                  </a:cubicBezTo>
                  <a:moveTo>
                    <a:pt x="16" y="1"/>
                  </a:moveTo>
                  <a:cubicBezTo>
                    <a:pt x="16" y="1"/>
                    <a:pt x="16" y="1"/>
                    <a:pt x="16" y="1"/>
                  </a:cubicBezTo>
                  <a:cubicBezTo>
                    <a:pt x="16" y="1"/>
                    <a:pt x="16" y="1"/>
                    <a:pt x="16" y="1"/>
                  </a:cubicBezTo>
                  <a:moveTo>
                    <a:pt x="16" y="1"/>
                  </a:moveTo>
                  <a:cubicBezTo>
                    <a:pt x="16" y="1"/>
                    <a:pt x="16" y="1"/>
                    <a:pt x="16" y="1"/>
                  </a:cubicBezTo>
                  <a:cubicBezTo>
                    <a:pt x="16" y="1"/>
                    <a:pt x="16" y="1"/>
                    <a:pt x="16" y="1"/>
                  </a:cubicBezTo>
                  <a:moveTo>
                    <a:pt x="16" y="1"/>
                  </a:moveTo>
                  <a:cubicBezTo>
                    <a:pt x="16" y="1"/>
                    <a:pt x="16" y="1"/>
                    <a:pt x="16" y="1"/>
                  </a:cubicBezTo>
                  <a:cubicBezTo>
                    <a:pt x="16" y="1"/>
                    <a:pt x="16" y="1"/>
                    <a:pt x="16" y="1"/>
                  </a:cubicBezTo>
                  <a:moveTo>
                    <a:pt x="16" y="1"/>
                  </a:moveTo>
                  <a:cubicBezTo>
                    <a:pt x="16" y="1"/>
                    <a:pt x="16" y="1"/>
                    <a:pt x="16" y="1"/>
                  </a:cubicBezTo>
                  <a:cubicBezTo>
                    <a:pt x="16" y="1"/>
                    <a:pt x="16" y="1"/>
                    <a:pt x="16" y="1"/>
                  </a:cubicBezTo>
                  <a:moveTo>
                    <a:pt x="16" y="1"/>
                  </a:moveTo>
                  <a:cubicBezTo>
                    <a:pt x="16" y="1"/>
                    <a:pt x="16" y="1"/>
                    <a:pt x="16" y="1"/>
                  </a:cubicBezTo>
                  <a:cubicBezTo>
                    <a:pt x="16" y="1"/>
                    <a:pt x="16" y="1"/>
                    <a:pt x="16" y="1"/>
                  </a:cubicBezTo>
                  <a:moveTo>
                    <a:pt x="16" y="1"/>
                  </a:moveTo>
                  <a:cubicBezTo>
                    <a:pt x="16" y="1"/>
                    <a:pt x="16" y="1"/>
                    <a:pt x="16" y="1"/>
                  </a:cubicBezTo>
                  <a:cubicBezTo>
                    <a:pt x="16" y="1"/>
                    <a:pt x="16" y="1"/>
                    <a:pt x="16" y="1"/>
                  </a:cubicBezTo>
                  <a:moveTo>
                    <a:pt x="16" y="1"/>
                  </a:moveTo>
                  <a:cubicBezTo>
                    <a:pt x="16" y="1"/>
                    <a:pt x="16" y="1"/>
                    <a:pt x="16" y="1"/>
                  </a:cubicBezTo>
                  <a:cubicBezTo>
                    <a:pt x="16" y="1"/>
                    <a:pt x="16" y="1"/>
                    <a:pt x="16" y="1"/>
                  </a:cubicBezTo>
                  <a:moveTo>
                    <a:pt x="16" y="1"/>
                  </a:moveTo>
                  <a:cubicBezTo>
                    <a:pt x="16" y="1"/>
                    <a:pt x="16" y="1"/>
                    <a:pt x="16" y="1"/>
                  </a:cubicBezTo>
                  <a:cubicBezTo>
                    <a:pt x="16" y="1"/>
                    <a:pt x="16" y="1"/>
                    <a:pt x="16" y="1"/>
                  </a:cubicBezTo>
                  <a:moveTo>
                    <a:pt x="15" y="1"/>
                  </a:moveTo>
                  <a:cubicBezTo>
                    <a:pt x="15" y="1"/>
                    <a:pt x="16" y="1"/>
                    <a:pt x="16" y="1"/>
                  </a:cubicBezTo>
                  <a:cubicBezTo>
                    <a:pt x="16" y="1"/>
                    <a:pt x="15" y="1"/>
                    <a:pt x="15" y="1"/>
                  </a:cubicBezTo>
                  <a:moveTo>
                    <a:pt x="15" y="1"/>
                  </a:moveTo>
                  <a:cubicBezTo>
                    <a:pt x="15" y="1"/>
                    <a:pt x="15" y="1"/>
                    <a:pt x="15" y="1"/>
                  </a:cubicBezTo>
                  <a:cubicBezTo>
                    <a:pt x="15" y="1"/>
                    <a:pt x="15" y="1"/>
                    <a:pt x="15" y="1"/>
                  </a:cubicBezTo>
                  <a:moveTo>
                    <a:pt x="15" y="1"/>
                  </a:moveTo>
                  <a:cubicBezTo>
                    <a:pt x="15" y="1"/>
                    <a:pt x="15" y="1"/>
                    <a:pt x="15" y="1"/>
                  </a:cubicBezTo>
                  <a:cubicBezTo>
                    <a:pt x="15" y="1"/>
                    <a:pt x="15" y="1"/>
                    <a:pt x="15" y="1"/>
                  </a:cubicBezTo>
                  <a:moveTo>
                    <a:pt x="15" y="1"/>
                  </a:moveTo>
                  <a:cubicBezTo>
                    <a:pt x="15" y="1"/>
                    <a:pt x="15" y="1"/>
                    <a:pt x="15" y="1"/>
                  </a:cubicBezTo>
                  <a:cubicBezTo>
                    <a:pt x="15" y="1"/>
                    <a:pt x="15" y="1"/>
                    <a:pt x="15" y="1"/>
                  </a:cubicBezTo>
                  <a:moveTo>
                    <a:pt x="15" y="1"/>
                  </a:moveTo>
                  <a:cubicBezTo>
                    <a:pt x="15" y="1"/>
                    <a:pt x="15" y="1"/>
                    <a:pt x="15" y="1"/>
                  </a:cubicBezTo>
                  <a:cubicBezTo>
                    <a:pt x="15" y="1"/>
                    <a:pt x="15" y="1"/>
                    <a:pt x="15" y="1"/>
                  </a:cubicBezTo>
                  <a:moveTo>
                    <a:pt x="15" y="1"/>
                  </a:moveTo>
                  <a:cubicBezTo>
                    <a:pt x="15" y="1"/>
                    <a:pt x="15" y="1"/>
                    <a:pt x="15" y="1"/>
                  </a:cubicBezTo>
                  <a:cubicBezTo>
                    <a:pt x="15" y="1"/>
                    <a:pt x="15" y="1"/>
                    <a:pt x="15" y="1"/>
                  </a:cubicBezTo>
                  <a:moveTo>
                    <a:pt x="15" y="1"/>
                  </a:moveTo>
                  <a:cubicBezTo>
                    <a:pt x="15" y="1"/>
                    <a:pt x="15" y="1"/>
                    <a:pt x="15" y="1"/>
                  </a:cubicBezTo>
                  <a:cubicBezTo>
                    <a:pt x="15" y="1"/>
                    <a:pt x="15" y="1"/>
                    <a:pt x="15" y="1"/>
                  </a:cubicBezTo>
                  <a:moveTo>
                    <a:pt x="15" y="1"/>
                  </a:moveTo>
                  <a:cubicBezTo>
                    <a:pt x="15" y="1"/>
                    <a:pt x="15" y="1"/>
                    <a:pt x="15" y="1"/>
                  </a:cubicBezTo>
                  <a:cubicBezTo>
                    <a:pt x="15" y="1"/>
                    <a:pt x="15" y="1"/>
                    <a:pt x="15" y="1"/>
                  </a:cubicBezTo>
                  <a:moveTo>
                    <a:pt x="15" y="1"/>
                  </a:moveTo>
                  <a:cubicBezTo>
                    <a:pt x="15" y="1"/>
                    <a:pt x="15" y="1"/>
                    <a:pt x="15" y="1"/>
                  </a:cubicBezTo>
                  <a:cubicBezTo>
                    <a:pt x="15" y="1"/>
                    <a:pt x="15" y="1"/>
                    <a:pt x="15" y="1"/>
                  </a:cubicBezTo>
                  <a:moveTo>
                    <a:pt x="14" y="1"/>
                  </a:moveTo>
                  <a:cubicBezTo>
                    <a:pt x="14" y="1"/>
                    <a:pt x="15" y="1"/>
                    <a:pt x="15" y="1"/>
                  </a:cubicBezTo>
                  <a:cubicBezTo>
                    <a:pt x="15" y="1"/>
                    <a:pt x="14" y="1"/>
                    <a:pt x="14" y="1"/>
                  </a:cubicBezTo>
                  <a:moveTo>
                    <a:pt x="14" y="1"/>
                  </a:moveTo>
                  <a:cubicBezTo>
                    <a:pt x="14" y="1"/>
                    <a:pt x="14" y="1"/>
                    <a:pt x="14" y="1"/>
                  </a:cubicBezTo>
                  <a:cubicBezTo>
                    <a:pt x="14" y="1"/>
                    <a:pt x="14" y="1"/>
                    <a:pt x="14" y="1"/>
                  </a:cubicBezTo>
                  <a:moveTo>
                    <a:pt x="14" y="1"/>
                  </a:moveTo>
                  <a:cubicBezTo>
                    <a:pt x="14" y="1"/>
                    <a:pt x="14" y="1"/>
                    <a:pt x="14" y="1"/>
                  </a:cubicBezTo>
                  <a:cubicBezTo>
                    <a:pt x="14" y="1"/>
                    <a:pt x="14" y="1"/>
                    <a:pt x="14" y="1"/>
                  </a:cubicBezTo>
                  <a:moveTo>
                    <a:pt x="14" y="1"/>
                  </a:moveTo>
                  <a:cubicBezTo>
                    <a:pt x="14" y="1"/>
                    <a:pt x="14" y="1"/>
                    <a:pt x="14" y="1"/>
                  </a:cubicBezTo>
                  <a:cubicBezTo>
                    <a:pt x="14" y="1"/>
                    <a:pt x="14" y="1"/>
                    <a:pt x="14" y="1"/>
                  </a:cubicBezTo>
                  <a:moveTo>
                    <a:pt x="14" y="1"/>
                  </a:moveTo>
                  <a:cubicBezTo>
                    <a:pt x="14" y="1"/>
                    <a:pt x="14" y="1"/>
                    <a:pt x="14" y="1"/>
                  </a:cubicBezTo>
                  <a:cubicBezTo>
                    <a:pt x="14" y="1"/>
                    <a:pt x="14" y="1"/>
                    <a:pt x="14" y="1"/>
                  </a:cubicBezTo>
                  <a:moveTo>
                    <a:pt x="14" y="1"/>
                  </a:moveTo>
                  <a:cubicBezTo>
                    <a:pt x="14" y="1"/>
                    <a:pt x="14" y="1"/>
                    <a:pt x="14" y="1"/>
                  </a:cubicBezTo>
                  <a:cubicBezTo>
                    <a:pt x="14" y="1"/>
                    <a:pt x="14" y="1"/>
                    <a:pt x="14" y="1"/>
                  </a:cubicBezTo>
                  <a:moveTo>
                    <a:pt x="14" y="1"/>
                  </a:moveTo>
                  <a:cubicBezTo>
                    <a:pt x="14" y="1"/>
                    <a:pt x="14" y="1"/>
                    <a:pt x="14" y="1"/>
                  </a:cubicBezTo>
                  <a:cubicBezTo>
                    <a:pt x="14" y="1"/>
                    <a:pt x="14" y="1"/>
                    <a:pt x="14" y="1"/>
                  </a:cubicBezTo>
                  <a:moveTo>
                    <a:pt x="14" y="1"/>
                  </a:moveTo>
                  <a:cubicBezTo>
                    <a:pt x="14" y="1"/>
                    <a:pt x="14" y="1"/>
                    <a:pt x="14" y="1"/>
                  </a:cubicBezTo>
                  <a:cubicBezTo>
                    <a:pt x="14" y="1"/>
                    <a:pt x="14" y="1"/>
                    <a:pt x="14" y="1"/>
                  </a:cubicBezTo>
                  <a:moveTo>
                    <a:pt x="14" y="1"/>
                  </a:moveTo>
                  <a:cubicBezTo>
                    <a:pt x="14" y="1"/>
                    <a:pt x="14" y="1"/>
                    <a:pt x="14" y="1"/>
                  </a:cubicBezTo>
                  <a:cubicBezTo>
                    <a:pt x="14" y="1"/>
                    <a:pt x="14" y="1"/>
                    <a:pt x="14" y="1"/>
                  </a:cubicBezTo>
                  <a:moveTo>
                    <a:pt x="14" y="1"/>
                  </a:moveTo>
                  <a:cubicBezTo>
                    <a:pt x="14" y="1"/>
                    <a:pt x="14" y="1"/>
                    <a:pt x="14" y="1"/>
                  </a:cubicBezTo>
                  <a:cubicBezTo>
                    <a:pt x="14" y="1"/>
                    <a:pt x="14" y="1"/>
                    <a:pt x="14" y="1"/>
                  </a:cubicBezTo>
                  <a:moveTo>
                    <a:pt x="14" y="1"/>
                  </a:moveTo>
                  <a:cubicBezTo>
                    <a:pt x="14" y="1"/>
                    <a:pt x="14" y="1"/>
                    <a:pt x="14" y="1"/>
                  </a:cubicBezTo>
                  <a:cubicBezTo>
                    <a:pt x="14" y="1"/>
                    <a:pt x="14" y="1"/>
                    <a:pt x="14" y="1"/>
                  </a:cubicBezTo>
                  <a:moveTo>
                    <a:pt x="14" y="1"/>
                  </a:moveTo>
                  <a:cubicBezTo>
                    <a:pt x="14" y="1"/>
                    <a:pt x="14" y="1"/>
                    <a:pt x="14" y="1"/>
                  </a:cubicBezTo>
                  <a:cubicBezTo>
                    <a:pt x="14" y="1"/>
                    <a:pt x="14" y="1"/>
                    <a:pt x="14" y="1"/>
                  </a:cubicBezTo>
                  <a:moveTo>
                    <a:pt x="13" y="1"/>
                  </a:moveTo>
                  <a:cubicBezTo>
                    <a:pt x="13" y="1"/>
                    <a:pt x="13" y="1"/>
                    <a:pt x="14" y="1"/>
                  </a:cubicBezTo>
                  <a:cubicBezTo>
                    <a:pt x="13" y="1"/>
                    <a:pt x="13" y="1"/>
                    <a:pt x="13" y="1"/>
                  </a:cubicBezTo>
                  <a:moveTo>
                    <a:pt x="13" y="1"/>
                  </a:moveTo>
                  <a:cubicBezTo>
                    <a:pt x="13" y="1"/>
                    <a:pt x="13" y="1"/>
                    <a:pt x="13" y="1"/>
                  </a:cubicBezTo>
                  <a:cubicBezTo>
                    <a:pt x="13" y="1"/>
                    <a:pt x="13" y="1"/>
                    <a:pt x="13" y="1"/>
                  </a:cubicBezTo>
                  <a:moveTo>
                    <a:pt x="13" y="1"/>
                  </a:moveTo>
                  <a:cubicBezTo>
                    <a:pt x="13" y="1"/>
                    <a:pt x="13" y="1"/>
                    <a:pt x="13" y="1"/>
                  </a:cubicBezTo>
                  <a:cubicBezTo>
                    <a:pt x="13" y="1"/>
                    <a:pt x="13" y="1"/>
                    <a:pt x="13" y="1"/>
                  </a:cubicBezTo>
                  <a:moveTo>
                    <a:pt x="13" y="0"/>
                  </a:moveTo>
                  <a:cubicBezTo>
                    <a:pt x="13" y="1"/>
                    <a:pt x="13" y="1"/>
                    <a:pt x="13" y="1"/>
                  </a:cubicBezTo>
                  <a:cubicBezTo>
                    <a:pt x="13" y="1"/>
                    <a:pt x="13" y="1"/>
                    <a:pt x="13" y="0"/>
                  </a:cubicBezTo>
                  <a:moveTo>
                    <a:pt x="0" y="0"/>
                  </a:moveTo>
                  <a:cubicBezTo>
                    <a:pt x="0" y="0"/>
                    <a:pt x="0" y="0"/>
                    <a:pt x="0" y="0"/>
                  </a:cubicBezTo>
                  <a:cubicBezTo>
                    <a:pt x="0" y="0"/>
                    <a:pt x="0" y="0"/>
                    <a:pt x="0" y="0"/>
                  </a:cubicBezTo>
                  <a:moveTo>
                    <a:pt x="13" y="0"/>
                  </a:moveTo>
                  <a:cubicBezTo>
                    <a:pt x="13" y="0"/>
                    <a:pt x="13" y="0"/>
                    <a:pt x="13" y="0"/>
                  </a:cubicBezTo>
                  <a:cubicBezTo>
                    <a:pt x="13" y="0"/>
                    <a:pt x="13" y="0"/>
                    <a:pt x="13" y="0"/>
                  </a:cubicBezTo>
                  <a:moveTo>
                    <a:pt x="0" y="0"/>
                  </a:moveTo>
                  <a:cubicBezTo>
                    <a:pt x="0" y="0"/>
                    <a:pt x="0" y="0"/>
                    <a:pt x="0" y="0"/>
                  </a:cubicBezTo>
                  <a:cubicBezTo>
                    <a:pt x="0" y="0"/>
                    <a:pt x="0" y="0"/>
                    <a:pt x="0" y="0"/>
                  </a:cubicBezTo>
                  <a:moveTo>
                    <a:pt x="13" y="0"/>
                  </a:moveTo>
                  <a:cubicBezTo>
                    <a:pt x="13" y="0"/>
                    <a:pt x="13" y="0"/>
                    <a:pt x="13" y="0"/>
                  </a:cubicBezTo>
                  <a:cubicBezTo>
                    <a:pt x="13" y="0"/>
                    <a:pt x="13" y="0"/>
                    <a:pt x="13" y="0"/>
                  </a:cubicBezTo>
                  <a:moveTo>
                    <a:pt x="0" y="0"/>
                  </a:moveTo>
                  <a:cubicBezTo>
                    <a:pt x="0" y="0"/>
                    <a:pt x="0" y="0"/>
                    <a:pt x="0" y="0"/>
                  </a:cubicBezTo>
                  <a:cubicBezTo>
                    <a:pt x="0" y="0"/>
                    <a:pt x="0" y="0"/>
                    <a:pt x="0" y="0"/>
                  </a:cubicBezTo>
                  <a:moveTo>
                    <a:pt x="13" y="0"/>
                  </a:moveTo>
                  <a:cubicBezTo>
                    <a:pt x="13" y="0"/>
                    <a:pt x="13" y="0"/>
                    <a:pt x="13" y="0"/>
                  </a:cubicBezTo>
                  <a:cubicBezTo>
                    <a:pt x="13" y="0"/>
                    <a:pt x="13" y="0"/>
                    <a:pt x="13" y="0"/>
                  </a:cubicBezTo>
                  <a:moveTo>
                    <a:pt x="0" y="0"/>
                  </a:moveTo>
                  <a:cubicBezTo>
                    <a:pt x="0" y="0"/>
                    <a:pt x="0" y="0"/>
                    <a:pt x="0" y="0"/>
                  </a:cubicBezTo>
                  <a:cubicBezTo>
                    <a:pt x="0" y="0"/>
                    <a:pt x="0" y="0"/>
                    <a:pt x="0" y="0"/>
                  </a:cubicBezTo>
                  <a:moveTo>
                    <a:pt x="13" y="0"/>
                  </a:moveTo>
                  <a:cubicBezTo>
                    <a:pt x="13" y="0"/>
                    <a:pt x="13" y="0"/>
                    <a:pt x="13" y="0"/>
                  </a:cubicBezTo>
                  <a:cubicBezTo>
                    <a:pt x="13" y="0"/>
                    <a:pt x="13" y="0"/>
                    <a:pt x="13" y="0"/>
                  </a:cubicBezTo>
                  <a:moveTo>
                    <a:pt x="0" y="0"/>
                  </a:moveTo>
                  <a:cubicBezTo>
                    <a:pt x="0" y="0"/>
                    <a:pt x="0" y="0"/>
                    <a:pt x="0" y="0"/>
                  </a:cubicBezTo>
                  <a:cubicBezTo>
                    <a:pt x="0" y="0"/>
                    <a:pt x="0" y="0"/>
                    <a:pt x="0" y="0"/>
                  </a:cubicBezTo>
                  <a:moveTo>
                    <a:pt x="13" y="0"/>
                  </a:moveTo>
                  <a:cubicBezTo>
                    <a:pt x="13" y="0"/>
                    <a:pt x="13" y="0"/>
                    <a:pt x="13" y="0"/>
                  </a:cubicBezTo>
                  <a:cubicBezTo>
                    <a:pt x="13" y="0"/>
                    <a:pt x="13" y="0"/>
                    <a:pt x="13" y="0"/>
                  </a:cubicBezTo>
                  <a:moveTo>
                    <a:pt x="0" y="0"/>
                  </a:moveTo>
                  <a:cubicBezTo>
                    <a:pt x="0" y="0"/>
                    <a:pt x="0" y="0"/>
                    <a:pt x="0" y="0"/>
                  </a:cubicBezTo>
                  <a:cubicBezTo>
                    <a:pt x="0" y="0"/>
                    <a:pt x="0" y="0"/>
                    <a:pt x="0" y="0"/>
                  </a:cubicBezTo>
                  <a:moveTo>
                    <a:pt x="13" y="0"/>
                  </a:moveTo>
                  <a:cubicBezTo>
                    <a:pt x="13" y="0"/>
                    <a:pt x="13" y="0"/>
                    <a:pt x="13" y="0"/>
                  </a:cubicBezTo>
                  <a:cubicBezTo>
                    <a:pt x="13" y="0"/>
                    <a:pt x="13" y="0"/>
                    <a:pt x="13" y="0"/>
                  </a:cubicBezTo>
                  <a:moveTo>
                    <a:pt x="0" y="0"/>
                  </a:moveTo>
                  <a:cubicBezTo>
                    <a:pt x="0" y="0"/>
                    <a:pt x="0" y="0"/>
                    <a:pt x="0" y="0"/>
                  </a:cubicBezTo>
                  <a:cubicBezTo>
                    <a:pt x="0" y="0"/>
                    <a:pt x="0" y="0"/>
                    <a:pt x="0" y="0"/>
                  </a:cubicBezTo>
                  <a:moveTo>
                    <a:pt x="12" y="0"/>
                  </a:moveTo>
                  <a:cubicBezTo>
                    <a:pt x="13" y="0"/>
                    <a:pt x="13" y="0"/>
                    <a:pt x="13" y="0"/>
                  </a:cubicBezTo>
                  <a:cubicBezTo>
                    <a:pt x="13" y="0"/>
                    <a:pt x="13" y="0"/>
                    <a:pt x="12" y="0"/>
                  </a:cubicBezTo>
                  <a:moveTo>
                    <a:pt x="0" y="0"/>
                  </a:moveTo>
                  <a:cubicBezTo>
                    <a:pt x="0" y="0"/>
                    <a:pt x="0" y="0"/>
                    <a:pt x="0" y="0"/>
                  </a:cubicBezTo>
                  <a:cubicBezTo>
                    <a:pt x="0" y="0"/>
                    <a:pt x="0" y="0"/>
                    <a:pt x="0" y="0"/>
                  </a:cubicBezTo>
                  <a:moveTo>
                    <a:pt x="12" y="0"/>
                  </a:moveTo>
                  <a:cubicBezTo>
                    <a:pt x="12" y="0"/>
                    <a:pt x="12" y="0"/>
                    <a:pt x="12" y="0"/>
                  </a:cubicBezTo>
                  <a:cubicBezTo>
                    <a:pt x="12" y="0"/>
                    <a:pt x="12" y="0"/>
                    <a:pt x="12" y="0"/>
                  </a:cubicBezTo>
                  <a:moveTo>
                    <a:pt x="0" y="0"/>
                  </a:moveTo>
                  <a:cubicBezTo>
                    <a:pt x="0" y="0"/>
                    <a:pt x="0" y="0"/>
                    <a:pt x="0" y="0"/>
                  </a:cubicBezTo>
                  <a:cubicBezTo>
                    <a:pt x="0" y="0"/>
                    <a:pt x="0" y="0"/>
                    <a:pt x="0" y="0"/>
                  </a:cubicBezTo>
                  <a:moveTo>
                    <a:pt x="12" y="0"/>
                  </a:moveTo>
                  <a:cubicBezTo>
                    <a:pt x="12" y="0"/>
                    <a:pt x="12" y="0"/>
                    <a:pt x="12" y="0"/>
                  </a:cubicBezTo>
                  <a:cubicBezTo>
                    <a:pt x="12" y="0"/>
                    <a:pt x="12" y="0"/>
                    <a:pt x="12" y="0"/>
                  </a:cubicBezTo>
                  <a:moveTo>
                    <a:pt x="1" y="0"/>
                  </a:moveTo>
                  <a:cubicBezTo>
                    <a:pt x="1" y="0"/>
                    <a:pt x="1" y="0"/>
                    <a:pt x="1" y="0"/>
                  </a:cubicBezTo>
                  <a:cubicBezTo>
                    <a:pt x="1" y="0"/>
                    <a:pt x="1" y="0"/>
                    <a:pt x="1" y="0"/>
                  </a:cubicBezTo>
                  <a:moveTo>
                    <a:pt x="12" y="0"/>
                  </a:moveTo>
                  <a:cubicBezTo>
                    <a:pt x="12" y="0"/>
                    <a:pt x="12" y="0"/>
                    <a:pt x="12" y="0"/>
                  </a:cubicBezTo>
                  <a:cubicBezTo>
                    <a:pt x="12" y="0"/>
                    <a:pt x="12" y="0"/>
                    <a:pt x="12" y="0"/>
                  </a:cubicBezTo>
                  <a:moveTo>
                    <a:pt x="1" y="0"/>
                  </a:moveTo>
                  <a:cubicBezTo>
                    <a:pt x="1" y="0"/>
                    <a:pt x="1" y="0"/>
                    <a:pt x="1" y="0"/>
                  </a:cubicBezTo>
                  <a:cubicBezTo>
                    <a:pt x="1" y="0"/>
                    <a:pt x="1" y="0"/>
                    <a:pt x="1" y="0"/>
                  </a:cubicBezTo>
                  <a:moveTo>
                    <a:pt x="12" y="0"/>
                  </a:moveTo>
                  <a:cubicBezTo>
                    <a:pt x="12" y="0"/>
                    <a:pt x="12" y="0"/>
                    <a:pt x="12" y="0"/>
                  </a:cubicBezTo>
                  <a:cubicBezTo>
                    <a:pt x="12" y="0"/>
                    <a:pt x="12" y="0"/>
                    <a:pt x="12" y="0"/>
                  </a:cubicBezTo>
                  <a:moveTo>
                    <a:pt x="1" y="0"/>
                  </a:moveTo>
                  <a:cubicBezTo>
                    <a:pt x="1" y="0"/>
                    <a:pt x="1" y="0"/>
                    <a:pt x="1" y="0"/>
                  </a:cubicBezTo>
                  <a:cubicBezTo>
                    <a:pt x="1" y="0"/>
                    <a:pt x="1" y="0"/>
                    <a:pt x="1" y="0"/>
                  </a:cubicBezTo>
                  <a:moveTo>
                    <a:pt x="12" y="0"/>
                  </a:moveTo>
                  <a:cubicBezTo>
                    <a:pt x="12" y="0"/>
                    <a:pt x="12" y="0"/>
                    <a:pt x="12" y="0"/>
                  </a:cubicBezTo>
                  <a:cubicBezTo>
                    <a:pt x="12" y="0"/>
                    <a:pt x="12" y="0"/>
                    <a:pt x="12" y="0"/>
                  </a:cubicBezTo>
                  <a:moveTo>
                    <a:pt x="1" y="0"/>
                  </a:moveTo>
                  <a:cubicBezTo>
                    <a:pt x="1" y="0"/>
                    <a:pt x="1" y="0"/>
                    <a:pt x="1" y="0"/>
                  </a:cubicBezTo>
                  <a:cubicBezTo>
                    <a:pt x="1" y="0"/>
                    <a:pt x="1" y="0"/>
                    <a:pt x="1" y="0"/>
                  </a:cubicBezTo>
                  <a:moveTo>
                    <a:pt x="12" y="0"/>
                  </a:moveTo>
                  <a:cubicBezTo>
                    <a:pt x="12" y="0"/>
                    <a:pt x="12" y="0"/>
                    <a:pt x="12" y="0"/>
                  </a:cubicBezTo>
                  <a:cubicBezTo>
                    <a:pt x="12" y="0"/>
                    <a:pt x="12" y="0"/>
                    <a:pt x="12" y="0"/>
                  </a:cubicBezTo>
                  <a:moveTo>
                    <a:pt x="12" y="0"/>
                  </a:moveTo>
                  <a:cubicBezTo>
                    <a:pt x="12" y="0"/>
                    <a:pt x="12" y="0"/>
                    <a:pt x="12" y="0"/>
                  </a:cubicBezTo>
                  <a:cubicBezTo>
                    <a:pt x="12" y="0"/>
                    <a:pt x="12" y="0"/>
                    <a:pt x="12" y="0"/>
                  </a:cubicBezTo>
                  <a:moveTo>
                    <a:pt x="12" y="0"/>
                  </a:moveTo>
                  <a:cubicBezTo>
                    <a:pt x="12" y="0"/>
                    <a:pt x="12" y="0"/>
                    <a:pt x="12" y="0"/>
                  </a:cubicBezTo>
                  <a:cubicBezTo>
                    <a:pt x="12" y="0"/>
                    <a:pt x="12" y="0"/>
                    <a:pt x="12" y="0"/>
                  </a:cubicBezTo>
                  <a:moveTo>
                    <a:pt x="12" y="0"/>
                  </a:moveTo>
                  <a:cubicBezTo>
                    <a:pt x="12" y="0"/>
                    <a:pt x="12" y="0"/>
                    <a:pt x="12" y="0"/>
                  </a:cubicBezTo>
                  <a:cubicBezTo>
                    <a:pt x="12" y="0"/>
                    <a:pt x="12" y="0"/>
                    <a:pt x="12" y="0"/>
                  </a:cubicBezTo>
                  <a:moveTo>
                    <a:pt x="1" y="0"/>
                  </a:moveTo>
                  <a:cubicBezTo>
                    <a:pt x="1" y="0"/>
                    <a:pt x="1" y="0"/>
                    <a:pt x="1" y="0"/>
                  </a:cubicBezTo>
                  <a:cubicBezTo>
                    <a:pt x="1" y="0"/>
                    <a:pt x="1" y="0"/>
                    <a:pt x="1" y="0"/>
                  </a:cubicBezTo>
                  <a:moveTo>
                    <a:pt x="11" y="0"/>
                  </a:moveTo>
                  <a:cubicBezTo>
                    <a:pt x="11" y="0"/>
                    <a:pt x="12" y="0"/>
                    <a:pt x="12" y="0"/>
                  </a:cubicBezTo>
                  <a:cubicBezTo>
                    <a:pt x="12" y="0"/>
                    <a:pt x="11" y="0"/>
                    <a:pt x="11" y="0"/>
                  </a:cubicBezTo>
                  <a:moveTo>
                    <a:pt x="1" y="0"/>
                  </a:moveTo>
                  <a:cubicBezTo>
                    <a:pt x="1" y="0"/>
                    <a:pt x="1" y="0"/>
                    <a:pt x="1" y="0"/>
                  </a:cubicBezTo>
                  <a:cubicBezTo>
                    <a:pt x="1" y="0"/>
                    <a:pt x="1" y="0"/>
                    <a:pt x="1" y="0"/>
                  </a:cubicBezTo>
                  <a:moveTo>
                    <a:pt x="11" y="0"/>
                  </a:moveTo>
                  <a:cubicBezTo>
                    <a:pt x="11" y="0"/>
                    <a:pt x="11" y="0"/>
                    <a:pt x="11" y="0"/>
                  </a:cubicBezTo>
                  <a:cubicBezTo>
                    <a:pt x="11" y="0"/>
                    <a:pt x="11" y="0"/>
                    <a:pt x="11" y="0"/>
                  </a:cubicBezTo>
                  <a:moveTo>
                    <a:pt x="2" y="0"/>
                  </a:moveTo>
                  <a:cubicBezTo>
                    <a:pt x="2" y="0"/>
                    <a:pt x="2" y="0"/>
                    <a:pt x="2" y="0"/>
                  </a:cubicBezTo>
                  <a:cubicBezTo>
                    <a:pt x="2" y="0"/>
                    <a:pt x="2" y="0"/>
                    <a:pt x="2" y="0"/>
                  </a:cubicBezTo>
                  <a:moveTo>
                    <a:pt x="11" y="0"/>
                  </a:moveTo>
                  <a:cubicBezTo>
                    <a:pt x="11" y="0"/>
                    <a:pt x="11" y="0"/>
                    <a:pt x="11" y="0"/>
                  </a:cubicBezTo>
                  <a:cubicBezTo>
                    <a:pt x="11" y="0"/>
                    <a:pt x="11" y="0"/>
                    <a:pt x="11" y="0"/>
                  </a:cubicBezTo>
                  <a:moveTo>
                    <a:pt x="2" y="0"/>
                  </a:moveTo>
                  <a:cubicBezTo>
                    <a:pt x="2" y="0"/>
                    <a:pt x="2" y="0"/>
                    <a:pt x="2" y="0"/>
                  </a:cubicBezTo>
                  <a:cubicBezTo>
                    <a:pt x="2" y="0"/>
                    <a:pt x="2" y="0"/>
                    <a:pt x="2" y="0"/>
                  </a:cubicBezTo>
                  <a:moveTo>
                    <a:pt x="11" y="0"/>
                  </a:moveTo>
                  <a:cubicBezTo>
                    <a:pt x="11" y="0"/>
                    <a:pt x="11" y="0"/>
                    <a:pt x="11" y="0"/>
                  </a:cubicBezTo>
                  <a:cubicBezTo>
                    <a:pt x="11" y="0"/>
                    <a:pt x="11" y="0"/>
                    <a:pt x="11" y="0"/>
                  </a:cubicBezTo>
                  <a:moveTo>
                    <a:pt x="2" y="0"/>
                  </a:moveTo>
                  <a:cubicBezTo>
                    <a:pt x="2" y="0"/>
                    <a:pt x="2" y="0"/>
                    <a:pt x="2" y="0"/>
                  </a:cubicBezTo>
                  <a:cubicBezTo>
                    <a:pt x="2" y="0"/>
                    <a:pt x="2" y="0"/>
                    <a:pt x="2" y="0"/>
                  </a:cubicBezTo>
                  <a:moveTo>
                    <a:pt x="11" y="0"/>
                  </a:moveTo>
                  <a:cubicBezTo>
                    <a:pt x="11" y="0"/>
                    <a:pt x="11" y="0"/>
                    <a:pt x="11" y="0"/>
                  </a:cubicBezTo>
                  <a:cubicBezTo>
                    <a:pt x="11" y="0"/>
                    <a:pt x="11" y="0"/>
                    <a:pt x="11" y="0"/>
                  </a:cubicBezTo>
                  <a:moveTo>
                    <a:pt x="2" y="0"/>
                  </a:moveTo>
                  <a:cubicBezTo>
                    <a:pt x="2" y="0"/>
                    <a:pt x="2" y="0"/>
                    <a:pt x="2" y="0"/>
                  </a:cubicBezTo>
                  <a:cubicBezTo>
                    <a:pt x="2" y="0"/>
                    <a:pt x="2" y="0"/>
                    <a:pt x="2" y="0"/>
                  </a:cubicBezTo>
                  <a:moveTo>
                    <a:pt x="11" y="0"/>
                  </a:moveTo>
                  <a:cubicBezTo>
                    <a:pt x="11" y="0"/>
                    <a:pt x="11" y="0"/>
                    <a:pt x="11" y="0"/>
                  </a:cubicBezTo>
                  <a:cubicBezTo>
                    <a:pt x="11" y="0"/>
                    <a:pt x="11" y="0"/>
                    <a:pt x="11" y="0"/>
                  </a:cubicBezTo>
                  <a:moveTo>
                    <a:pt x="2" y="0"/>
                  </a:moveTo>
                  <a:cubicBezTo>
                    <a:pt x="2" y="0"/>
                    <a:pt x="2" y="0"/>
                    <a:pt x="2" y="0"/>
                  </a:cubicBezTo>
                  <a:cubicBezTo>
                    <a:pt x="2" y="0"/>
                    <a:pt x="2" y="0"/>
                    <a:pt x="2" y="0"/>
                  </a:cubicBezTo>
                  <a:moveTo>
                    <a:pt x="11" y="0"/>
                  </a:moveTo>
                  <a:cubicBezTo>
                    <a:pt x="11" y="0"/>
                    <a:pt x="11" y="0"/>
                    <a:pt x="11" y="0"/>
                  </a:cubicBezTo>
                  <a:cubicBezTo>
                    <a:pt x="11" y="0"/>
                    <a:pt x="11" y="0"/>
                    <a:pt x="11" y="0"/>
                  </a:cubicBezTo>
                  <a:moveTo>
                    <a:pt x="2" y="0"/>
                  </a:moveTo>
                  <a:cubicBezTo>
                    <a:pt x="2" y="0"/>
                    <a:pt x="2" y="0"/>
                    <a:pt x="2" y="0"/>
                  </a:cubicBezTo>
                  <a:cubicBezTo>
                    <a:pt x="2" y="0"/>
                    <a:pt x="2" y="0"/>
                    <a:pt x="2" y="0"/>
                  </a:cubicBezTo>
                  <a:moveTo>
                    <a:pt x="11" y="0"/>
                  </a:moveTo>
                  <a:cubicBezTo>
                    <a:pt x="11" y="0"/>
                    <a:pt x="11" y="0"/>
                    <a:pt x="11" y="0"/>
                  </a:cubicBezTo>
                  <a:cubicBezTo>
                    <a:pt x="11" y="0"/>
                    <a:pt x="11" y="0"/>
                    <a:pt x="11" y="0"/>
                  </a:cubicBezTo>
                  <a:moveTo>
                    <a:pt x="2" y="0"/>
                  </a:moveTo>
                  <a:cubicBezTo>
                    <a:pt x="2" y="0"/>
                    <a:pt x="2" y="0"/>
                    <a:pt x="2" y="0"/>
                  </a:cubicBezTo>
                  <a:cubicBezTo>
                    <a:pt x="2" y="0"/>
                    <a:pt x="2" y="0"/>
                    <a:pt x="2" y="0"/>
                  </a:cubicBezTo>
                  <a:moveTo>
                    <a:pt x="11" y="0"/>
                  </a:moveTo>
                  <a:cubicBezTo>
                    <a:pt x="11" y="0"/>
                    <a:pt x="11" y="0"/>
                    <a:pt x="11" y="0"/>
                  </a:cubicBezTo>
                  <a:cubicBezTo>
                    <a:pt x="11" y="0"/>
                    <a:pt x="11" y="0"/>
                    <a:pt x="11" y="0"/>
                  </a:cubicBezTo>
                  <a:moveTo>
                    <a:pt x="2" y="0"/>
                  </a:moveTo>
                  <a:cubicBezTo>
                    <a:pt x="2" y="0"/>
                    <a:pt x="2" y="0"/>
                    <a:pt x="2" y="0"/>
                  </a:cubicBezTo>
                  <a:cubicBezTo>
                    <a:pt x="2" y="0"/>
                    <a:pt x="2" y="0"/>
                    <a:pt x="2" y="0"/>
                  </a:cubicBezTo>
                  <a:moveTo>
                    <a:pt x="11" y="0"/>
                  </a:moveTo>
                  <a:cubicBezTo>
                    <a:pt x="11" y="0"/>
                    <a:pt x="11" y="0"/>
                    <a:pt x="11" y="0"/>
                  </a:cubicBezTo>
                  <a:cubicBezTo>
                    <a:pt x="11" y="0"/>
                    <a:pt x="11" y="0"/>
                    <a:pt x="11" y="0"/>
                  </a:cubicBezTo>
                  <a:moveTo>
                    <a:pt x="2" y="0"/>
                  </a:moveTo>
                  <a:cubicBezTo>
                    <a:pt x="2" y="0"/>
                    <a:pt x="2" y="0"/>
                    <a:pt x="2" y="0"/>
                  </a:cubicBezTo>
                  <a:cubicBezTo>
                    <a:pt x="2" y="0"/>
                    <a:pt x="2" y="0"/>
                    <a:pt x="2" y="0"/>
                  </a:cubicBezTo>
                  <a:moveTo>
                    <a:pt x="11" y="0"/>
                  </a:moveTo>
                  <a:cubicBezTo>
                    <a:pt x="11" y="0"/>
                    <a:pt x="11" y="0"/>
                    <a:pt x="11" y="0"/>
                  </a:cubicBezTo>
                  <a:cubicBezTo>
                    <a:pt x="11" y="0"/>
                    <a:pt x="11" y="0"/>
                    <a:pt x="11" y="0"/>
                  </a:cubicBezTo>
                  <a:moveTo>
                    <a:pt x="2" y="0"/>
                  </a:moveTo>
                  <a:cubicBezTo>
                    <a:pt x="2" y="0"/>
                    <a:pt x="2" y="0"/>
                    <a:pt x="2" y="0"/>
                  </a:cubicBezTo>
                  <a:cubicBezTo>
                    <a:pt x="2" y="0"/>
                    <a:pt x="2" y="0"/>
                    <a:pt x="2" y="0"/>
                  </a:cubicBezTo>
                  <a:moveTo>
                    <a:pt x="11" y="0"/>
                  </a:moveTo>
                  <a:cubicBezTo>
                    <a:pt x="11" y="0"/>
                    <a:pt x="11" y="0"/>
                    <a:pt x="11" y="0"/>
                  </a:cubicBezTo>
                  <a:cubicBezTo>
                    <a:pt x="11" y="0"/>
                    <a:pt x="11" y="0"/>
                    <a:pt x="11" y="0"/>
                  </a:cubicBezTo>
                  <a:moveTo>
                    <a:pt x="2" y="0"/>
                  </a:moveTo>
                  <a:cubicBezTo>
                    <a:pt x="2" y="0"/>
                    <a:pt x="2" y="0"/>
                    <a:pt x="2" y="0"/>
                  </a:cubicBezTo>
                  <a:cubicBezTo>
                    <a:pt x="2" y="0"/>
                    <a:pt x="2" y="0"/>
                    <a:pt x="2" y="0"/>
                  </a:cubicBezTo>
                  <a:moveTo>
                    <a:pt x="11" y="0"/>
                  </a:moveTo>
                  <a:cubicBezTo>
                    <a:pt x="11" y="0"/>
                    <a:pt x="11" y="0"/>
                    <a:pt x="11" y="0"/>
                  </a:cubicBezTo>
                  <a:cubicBezTo>
                    <a:pt x="11" y="0"/>
                    <a:pt x="11" y="0"/>
                    <a:pt x="11" y="0"/>
                  </a:cubicBezTo>
                  <a:moveTo>
                    <a:pt x="2" y="0"/>
                  </a:moveTo>
                  <a:cubicBezTo>
                    <a:pt x="2" y="0"/>
                    <a:pt x="2" y="0"/>
                    <a:pt x="2" y="0"/>
                  </a:cubicBezTo>
                  <a:cubicBezTo>
                    <a:pt x="2" y="0"/>
                    <a:pt x="2" y="0"/>
                    <a:pt x="2" y="0"/>
                  </a:cubicBezTo>
                  <a:moveTo>
                    <a:pt x="10" y="0"/>
                  </a:moveTo>
                  <a:cubicBezTo>
                    <a:pt x="10" y="0"/>
                    <a:pt x="11" y="0"/>
                    <a:pt x="11" y="0"/>
                  </a:cubicBezTo>
                  <a:cubicBezTo>
                    <a:pt x="11" y="0"/>
                    <a:pt x="10" y="0"/>
                    <a:pt x="10" y="0"/>
                  </a:cubicBezTo>
                  <a:moveTo>
                    <a:pt x="2" y="0"/>
                  </a:moveTo>
                  <a:cubicBezTo>
                    <a:pt x="2" y="0"/>
                    <a:pt x="2" y="0"/>
                    <a:pt x="2" y="0"/>
                  </a:cubicBezTo>
                  <a:cubicBezTo>
                    <a:pt x="2" y="0"/>
                    <a:pt x="2" y="0"/>
                    <a:pt x="2" y="0"/>
                  </a:cubicBezTo>
                  <a:moveTo>
                    <a:pt x="10" y="0"/>
                  </a:moveTo>
                  <a:cubicBezTo>
                    <a:pt x="10" y="0"/>
                    <a:pt x="10" y="0"/>
                    <a:pt x="10" y="0"/>
                  </a:cubicBezTo>
                  <a:cubicBezTo>
                    <a:pt x="10" y="0"/>
                    <a:pt x="10" y="0"/>
                    <a:pt x="10" y="0"/>
                  </a:cubicBezTo>
                  <a:moveTo>
                    <a:pt x="3" y="0"/>
                  </a:moveTo>
                  <a:cubicBezTo>
                    <a:pt x="3" y="0"/>
                    <a:pt x="2" y="0"/>
                    <a:pt x="2" y="0"/>
                  </a:cubicBezTo>
                  <a:cubicBezTo>
                    <a:pt x="2" y="0"/>
                    <a:pt x="3" y="0"/>
                    <a:pt x="3" y="0"/>
                  </a:cubicBezTo>
                  <a:moveTo>
                    <a:pt x="10" y="0"/>
                  </a:moveTo>
                  <a:cubicBezTo>
                    <a:pt x="10" y="0"/>
                    <a:pt x="10" y="0"/>
                    <a:pt x="10" y="0"/>
                  </a:cubicBezTo>
                  <a:cubicBezTo>
                    <a:pt x="10" y="0"/>
                    <a:pt x="10" y="0"/>
                    <a:pt x="10" y="0"/>
                  </a:cubicBezTo>
                  <a:moveTo>
                    <a:pt x="3" y="0"/>
                  </a:moveTo>
                  <a:cubicBezTo>
                    <a:pt x="3" y="0"/>
                    <a:pt x="3" y="0"/>
                    <a:pt x="3" y="0"/>
                  </a:cubicBezTo>
                  <a:cubicBezTo>
                    <a:pt x="3" y="0"/>
                    <a:pt x="3" y="0"/>
                    <a:pt x="3" y="0"/>
                  </a:cubicBezTo>
                  <a:moveTo>
                    <a:pt x="10" y="0"/>
                  </a:moveTo>
                  <a:cubicBezTo>
                    <a:pt x="10" y="0"/>
                    <a:pt x="10" y="0"/>
                    <a:pt x="10" y="0"/>
                  </a:cubicBezTo>
                  <a:cubicBezTo>
                    <a:pt x="10" y="0"/>
                    <a:pt x="10" y="0"/>
                    <a:pt x="10" y="0"/>
                  </a:cubicBezTo>
                  <a:moveTo>
                    <a:pt x="3" y="0"/>
                  </a:moveTo>
                  <a:cubicBezTo>
                    <a:pt x="3" y="0"/>
                    <a:pt x="3" y="0"/>
                    <a:pt x="3" y="0"/>
                  </a:cubicBezTo>
                  <a:cubicBezTo>
                    <a:pt x="3" y="0"/>
                    <a:pt x="3" y="0"/>
                    <a:pt x="3" y="0"/>
                  </a:cubicBezTo>
                  <a:moveTo>
                    <a:pt x="10" y="0"/>
                  </a:moveTo>
                  <a:cubicBezTo>
                    <a:pt x="10" y="0"/>
                    <a:pt x="10" y="0"/>
                    <a:pt x="10" y="0"/>
                  </a:cubicBezTo>
                  <a:cubicBezTo>
                    <a:pt x="10" y="0"/>
                    <a:pt x="10" y="0"/>
                    <a:pt x="10" y="0"/>
                  </a:cubicBezTo>
                  <a:moveTo>
                    <a:pt x="3" y="0"/>
                  </a:moveTo>
                  <a:cubicBezTo>
                    <a:pt x="3" y="0"/>
                    <a:pt x="3" y="0"/>
                    <a:pt x="3" y="0"/>
                  </a:cubicBezTo>
                  <a:cubicBezTo>
                    <a:pt x="3" y="0"/>
                    <a:pt x="3" y="0"/>
                    <a:pt x="3" y="0"/>
                  </a:cubicBezTo>
                  <a:moveTo>
                    <a:pt x="10" y="0"/>
                  </a:moveTo>
                  <a:cubicBezTo>
                    <a:pt x="10" y="0"/>
                    <a:pt x="10" y="0"/>
                    <a:pt x="10" y="0"/>
                  </a:cubicBezTo>
                  <a:cubicBezTo>
                    <a:pt x="10" y="0"/>
                    <a:pt x="10" y="0"/>
                    <a:pt x="10" y="0"/>
                  </a:cubicBezTo>
                  <a:moveTo>
                    <a:pt x="3" y="0"/>
                  </a:moveTo>
                  <a:cubicBezTo>
                    <a:pt x="3" y="0"/>
                    <a:pt x="3" y="0"/>
                    <a:pt x="3" y="0"/>
                  </a:cubicBezTo>
                  <a:cubicBezTo>
                    <a:pt x="3" y="0"/>
                    <a:pt x="3" y="0"/>
                    <a:pt x="3" y="0"/>
                  </a:cubicBezTo>
                  <a:moveTo>
                    <a:pt x="10" y="0"/>
                  </a:moveTo>
                  <a:cubicBezTo>
                    <a:pt x="10" y="0"/>
                    <a:pt x="10" y="0"/>
                    <a:pt x="10" y="0"/>
                  </a:cubicBezTo>
                  <a:cubicBezTo>
                    <a:pt x="10" y="0"/>
                    <a:pt x="10" y="0"/>
                    <a:pt x="10" y="0"/>
                  </a:cubicBezTo>
                  <a:moveTo>
                    <a:pt x="3" y="0"/>
                  </a:moveTo>
                  <a:cubicBezTo>
                    <a:pt x="3" y="0"/>
                    <a:pt x="3" y="0"/>
                    <a:pt x="3" y="0"/>
                  </a:cubicBezTo>
                  <a:cubicBezTo>
                    <a:pt x="3" y="0"/>
                    <a:pt x="3" y="0"/>
                    <a:pt x="3" y="0"/>
                  </a:cubicBezTo>
                  <a:moveTo>
                    <a:pt x="10" y="0"/>
                  </a:moveTo>
                  <a:cubicBezTo>
                    <a:pt x="10" y="0"/>
                    <a:pt x="10" y="0"/>
                    <a:pt x="10" y="0"/>
                  </a:cubicBezTo>
                  <a:cubicBezTo>
                    <a:pt x="10" y="0"/>
                    <a:pt x="10" y="0"/>
                    <a:pt x="10" y="0"/>
                  </a:cubicBezTo>
                  <a:moveTo>
                    <a:pt x="3" y="0"/>
                  </a:moveTo>
                  <a:cubicBezTo>
                    <a:pt x="3" y="0"/>
                    <a:pt x="3" y="0"/>
                    <a:pt x="3" y="0"/>
                  </a:cubicBezTo>
                  <a:cubicBezTo>
                    <a:pt x="3" y="0"/>
                    <a:pt x="3" y="0"/>
                    <a:pt x="3" y="0"/>
                  </a:cubicBezTo>
                  <a:moveTo>
                    <a:pt x="10" y="0"/>
                  </a:moveTo>
                  <a:cubicBezTo>
                    <a:pt x="10" y="0"/>
                    <a:pt x="10" y="0"/>
                    <a:pt x="10" y="0"/>
                  </a:cubicBezTo>
                  <a:cubicBezTo>
                    <a:pt x="10" y="0"/>
                    <a:pt x="10" y="0"/>
                    <a:pt x="10" y="0"/>
                  </a:cubicBezTo>
                  <a:moveTo>
                    <a:pt x="3" y="0"/>
                  </a:moveTo>
                  <a:cubicBezTo>
                    <a:pt x="3" y="0"/>
                    <a:pt x="3" y="0"/>
                    <a:pt x="3" y="0"/>
                  </a:cubicBezTo>
                  <a:cubicBezTo>
                    <a:pt x="3" y="0"/>
                    <a:pt x="3" y="0"/>
                    <a:pt x="3" y="0"/>
                  </a:cubicBezTo>
                  <a:moveTo>
                    <a:pt x="10" y="0"/>
                  </a:moveTo>
                  <a:cubicBezTo>
                    <a:pt x="10" y="0"/>
                    <a:pt x="10" y="0"/>
                    <a:pt x="10" y="0"/>
                  </a:cubicBezTo>
                  <a:cubicBezTo>
                    <a:pt x="10" y="0"/>
                    <a:pt x="10" y="0"/>
                    <a:pt x="10" y="0"/>
                  </a:cubicBezTo>
                  <a:moveTo>
                    <a:pt x="3" y="0"/>
                  </a:moveTo>
                  <a:cubicBezTo>
                    <a:pt x="3" y="0"/>
                    <a:pt x="3" y="0"/>
                    <a:pt x="3" y="0"/>
                  </a:cubicBezTo>
                  <a:cubicBezTo>
                    <a:pt x="3" y="0"/>
                    <a:pt x="3" y="0"/>
                    <a:pt x="3" y="0"/>
                  </a:cubicBezTo>
                  <a:moveTo>
                    <a:pt x="10" y="0"/>
                  </a:moveTo>
                  <a:cubicBezTo>
                    <a:pt x="10" y="0"/>
                    <a:pt x="10" y="0"/>
                    <a:pt x="10" y="0"/>
                  </a:cubicBezTo>
                  <a:cubicBezTo>
                    <a:pt x="10" y="0"/>
                    <a:pt x="10" y="0"/>
                    <a:pt x="10" y="0"/>
                  </a:cubicBezTo>
                  <a:moveTo>
                    <a:pt x="3" y="0"/>
                  </a:moveTo>
                  <a:cubicBezTo>
                    <a:pt x="3" y="0"/>
                    <a:pt x="3" y="0"/>
                    <a:pt x="3" y="0"/>
                  </a:cubicBezTo>
                  <a:cubicBezTo>
                    <a:pt x="3" y="0"/>
                    <a:pt x="3" y="0"/>
                    <a:pt x="3" y="0"/>
                  </a:cubicBezTo>
                  <a:moveTo>
                    <a:pt x="9" y="0"/>
                  </a:moveTo>
                  <a:cubicBezTo>
                    <a:pt x="9" y="0"/>
                    <a:pt x="9" y="0"/>
                    <a:pt x="9" y="0"/>
                  </a:cubicBezTo>
                  <a:cubicBezTo>
                    <a:pt x="9" y="0"/>
                    <a:pt x="9" y="0"/>
                    <a:pt x="9" y="0"/>
                  </a:cubicBezTo>
                  <a:moveTo>
                    <a:pt x="3" y="0"/>
                  </a:moveTo>
                  <a:cubicBezTo>
                    <a:pt x="3" y="0"/>
                    <a:pt x="3" y="0"/>
                    <a:pt x="3" y="0"/>
                  </a:cubicBezTo>
                  <a:cubicBezTo>
                    <a:pt x="3" y="0"/>
                    <a:pt x="3" y="0"/>
                    <a:pt x="3" y="0"/>
                  </a:cubicBezTo>
                  <a:moveTo>
                    <a:pt x="9" y="0"/>
                  </a:moveTo>
                  <a:cubicBezTo>
                    <a:pt x="9" y="0"/>
                    <a:pt x="9" y="0"/>
                    <a:pt x="9" y="0"/>
                  </a:cubicBezTo>
                  <a:cubicBezTo>
                    <a:pt x="9" y="0"/>
                    <a:pt x="9" y="0"/>
                    <a:pt x="9" y="0"/>
                  </a:cubicBezTo>
                  <a:moveTo>
                    <a:pt x="4" y="0"/>
                  </a:moveTo>
                  <a:cubicBezTo>
                    <a:pt x="4" y="0"/>
                    <a:pt x="4" y="0"/>
                    <a:pt x="4" y="0"/>
                  </a:cubicBezTo>
                  <a:cubicBezTo>
                    <a:pt x="4" y="0"/>
                    <a:pt x="4" y="0"/>
                    <a:pt x="4" y="0"/>
                  </a:cubicBezTo>
                  <a:moveTo>
                    <a:pt x="9" y="0"/>
                  </a:moveTo>
                  <a:cubicBezTo>
                    <a:pt x="9" y="0"/>
                    <a:pt x="9" y="0"/>
                    <a:pt x="9" y="0"/>
                  </a:cubicBezTo>
                  <a:cubicBezTo>
                    <a:pt x="9" y="0"/>
                    <a:pt x="9" y="0"/>
                    <a:pt x="9" y="0"/>
                  </a:cubicBezTo>
                  <a:moveTo>
                    <a:pt x="4" y="0"/>
                  </a:moveTo>
                  <a:cubicBezTo>
                    <a:pt x="4" y="0"/>
                    <a:pt x="4" y="0"/>
                    <a:pt x="4" y="0"/>
                  </a:cubicBezTo>
                  <a:cubicBezTo>
                    <a:pt x="4" y="0"/>
                    <a:pt x="4" y="0"/>
                    <a:pt x="4" y="0"/>
                  </a:cubicBezTo>
                  <a:moveTo>
                    <a:pt x="9" y="0"/>
                  </a:moveTo>
                  <a:cubicBezTo>
                    <a:pt x="9" y="0"/>
                    <a:pt x="9" y="0"/>
                    <a:pt x="9" y="0"/>
                  </a:cubicBezTo>
                  <a:cubicBezTo>
                    <a:pt x="9" y="0"/>
                    <a:pt x="9" y="0"/>
                    <a:pt x="9" y="0"/>
                  </a:cubicBezTo>
                  <a:moveTo>
                    <a:pt x="4" y="0"/>
                  </a:moveTo>
                  <a:cubicBezTo>
                    <a:pt x="4" y="0"/>
                    <a:pt x="4" y="0"/>
                    <a:pt x="4" y="0"/>
                  </a:cubicBezTo>
                  <a:cubicBezTo>
                    <a:pt x="4" y="0"/>
                    <a:pt x="4" y="0"/>
                    <a:pt x="4" y="0"/>
                  </a:cubicBezTo>
                  <a:moveTo>
                    <a:pt x="9" y="0"/>
                  </a:moveTo>
                  <a:cubicBezTo>
                    <a:pt x="9" y="0"/>
                    <a:pt x="9" y="0"/>
                    <a:pt x="9" y="0"/>
                  </a:cubicBezTo>
                  <a:cubicBezTo>
                    <a:pt x="9" y="0"/>
                    <a:pt x="9" y="0"/>
                    <a:pt x="9" y="0"/>
                  </a:cubicBezTo>
                  <a:moveTo>
                    <a:pt x="4" y="0"/>
                  </a:moveTo>
                  <a:cubicBezTo>
                    <a:pt x="4" y="0"/>
                    <a:pt x="4" y="0"/>
                    <a:pt x="4" y="0"/>
                  </a:cubicBezTo>
                  <a:cubicBezTo>
                    <a:pt x="4" y="0"/>
                    <a:pt x="4" y="0"/>
                    <a:pt x="4" y="0"/>
                  </a:cubicBezTo>
                  <a:moveTo>
                    <a:pt x="9" y="0"/>
                  </a:moveTo>
                  <a:cubicBezTo>
                    <a:pt x="9" y="0"/>
                    <a:pt x="9" y="0"/>
                    <a:pt x="9" y="0"/>
                  </a:cubicBezTo>
                  <a:cubicBezTo>
                    <a:pt x="9" y="0"/>
                    <a:pt x="9" y="0"/>
                    <a:pt x="9" y="0"/>
                  </a:cubicBezTo>
                  <a:moveTo>
                    <a:pt x="4" y="0"/>
                  </a:moveTo>
                  <a:cubicBezTo>
                    <a:pt x="4" y="0"/>
                    <a:pt x="4" y="0"/>
                    <a:pt x="4" y="0"/>
                  </a:cubicBezTo>
                  <a:cubicBezTo>
                    <a:pt x="4" y="0"/>
                    <a:pt x="4" y="0"/>
                    <a:pt x="4" y="0"/>
                  </a:cubicBezTo>
                  <a:moveTo>
                    <a:pt x="9" y="0"/>
                  </a:moveTo>
                  <a:cubicBezTo>
                    <a:pt x="9" y="0"/>
                    <a:pt x="9" y="0"/>
                    <a:pt x="9" y="0"/>
                  </a:cubicBezTo>
                  <a:cubicBezTo>
                    <a:pt x="9" y="0"/>
                    <a:pt x="9" y="0"/>
                    <a:pt x="9" y="0"/>
                  </a:cubicBezTo>
                  <a:moveTo>
                    <a:pt x="4" y="0"/>
                  </a:moveTo>
                  <a:cubicBezTo>
                    <a:pt x="4" y="0"/>
                    <a:pt x="4" y="0"/>
                    <a:pt x="4" y="0"/>
                  </a:cubicBezTo>
                  <a:cubicBezTo>
                    <a:pt x="4" y="0"/>
                    <a:pt x="4" y="0"/>
                    <a:pt x="4" y="0"/>
                  </a:cubicBezTo>
                  <a:moveTo>
                    <a:pt x="9" y="0"/>
                  </a:moveTo>
                  <a:cubicBezTo>
                    <a:pt x="9" y="0"/>
                    <a:pt x="9" y="0"/>
                    <a:pt x="9" y="0"/>
                  </a:cubicBezTo>
                  <a:cubicBezTo>
                    <a:pt x="9" y="0"/>
                    <a:pt x="9" y="0"/>
                    <a:pt x="9" y="0"/>
                  </a:cubicBezTo>
                  <a:moveTo>
                    <a:pt x="4" y="0"/>
                  </a:moveTo>
                  <a:cubicBezTo>
                    <a:pt x="4" y="0"/>
                    <a:pt x="4" y="0"/>
                    <a:pt x="4" y="0"/>
                  </a:cubicBezTo>
                  <a:cubicBezTo>
                    <a:pt x="4" y="0"/>
                    <a:pt x="4" y="0"/>
                    <a:pt x="4" y="0"/>
                  </a:cubicBezTo>
                  <a:moveTo>
                    <a:pt x="9" y="0"/>
                  </a:moveTo>
                  <a:cubicBezTo>
                    <a:pt x="9" y="0"/>
                    <a:pt x="9" y="0"/>
                    <a:pt x="9" y="0"/>
                  </a:cubicBezTo>
                  <a:cubicBezTo>
                    <a:pt x="9" y="0"/>
                    <a:pt x="9" y="0"/>
                    <a:pt x="9" y="0"/>
                  </a:cubicBezTo>
                  <a:moveTo>
                    <a:pt x="4" y="0"/>
                  </a:moveTo>
                  <a:cubicBezTo>
                    <a:pt x="4" y="0"/>
                    <a:pt x="4" y="0"/>
                    <a:pt x="4" y="0"/>
                  </a:cubicBezTo>
                  <a:cubicBezTo>
                    <a:pt x="4" y="0"/>
                    <a:pt x="4" y="0"/>
                    <a:pt x="4" y="0"/>
                  </a:cubicBezTo>
                  <a:moveTo>
                    <a:pt x="9" y="0"/>
                  </a:moveTo>
                  <a:cubicBezTo>
                    <a:pt x="9" y="0"/>
                    <a:pt x="9" y="0"/>
                    <a:pt x="9" y="0"/>
                  </a:cubicBezTo>
                  <a:cubicBezTo>
                    <a:pt x="9" y="0"/>
                    <a:pt x="9" y="0"/>
                    <a:pt x="9" y="0"/>
                  </a:cubicBezTo>
                  <a:moveTo>
                    <a:pt x="4" y="0"/>
                  </a:moveTo>
                  <a:cubicBezTo>
                    <a:pt x="4" y="0"/>
                    <a:pt x="4" y="0"/>
                    <a:pt x="4" y="0"/>
                  </a:cubicBezTo>
                  <a:cubicBezTo>
                    <a:pt x="4" y="0"/>
                    <a:pt x="4" y="0"/>
                    <a:pt x="4" y="0"/>
                  </a:cubicBezTo>
                  <a:moveTo>
                    <a:pt x="9" y="0"/>
                  </a:moveTo>
                  <a:cubicBezTo>
                    <a:pt x="9" y="0"/>
                    <a:pt x="9" y="0"/>
                    <a:pt x="9" y="0"/>
                  </a:cubicBezTo>
                  <a:cubicBezTo>
                    <a:pt x="9" y="0"/>
                    <a:pt x="9" y="0"/>
                    <a:pt x="9" y="0"/>
                  </a:cubicBezTo>
                  <a:moveTo>
                    <a:pt x="4" y="0"/>
                  </a:moveTo>
                  <a:cubicBezTo>
                    <a:pt x="4" y="0"/>
                    <a:pt x="4" y="0"/>
                    <a:pt x="4" y="0"/>
                  </a:cubicBezTo>
                  <a:cubicBezTo>
                    <a:pt x="4" y="0"/>
                    <a:pt x="4" y="0"/>
                    <a:pt x="4" y="0"/>
                  </a:cubicBezTo>
                  <a:moveTo>
                    <a:pt x="9" y="0"/>
                  </a:moveTo>
                  <a:cubicBezTo>
                    <a:pt x="9" y="0"/>
                    <a:pt x="9" y="0"/>
                    <a:pt x="9" y="0"/>
                  </a:cubicBezTo>
                  <a:cubicBezTo>
                    <a:pt x="9" y="0"/>
                    <a:pt x="9" y="0"/>
                    <a:pt x="9" y="0"/>
                  </a:cubicBezTo>
                  <a:moveTo>
                    <a:pt x="4" y="0"/>
                  </a:moveTo>
                  <a:cubicBezTo>
                    <a:pt x="4" y="0"/>
                    <a:pt x="4" y="0"/>
                    <a:pt x="4" y="0"/>
                  </a:cubicBezTo>
                  <a:cubicBezTo>
                    <a:pt x="4" y="0"/>
                    <a:pt x="4" y="0"/>
                    <a:pt x="4" y="0"/>
                  </a:cubicBezTo>
                  <a:moveTo>
                    <a:pt x="9" y="0"/>
                  </a:moveTo>
                  <a:cubicBezTo>
                    <a:pt x="9" y="0"/>
                    <a:pt x="9" y="0"/>
                    <a:pt x="9" y="0"/>
                  </a:cubicBezTo>
                  <a:cubicBezTo>
                    <a:pt x="9" y="0"/>
                    <a:pt x="9" y="0"/>
                    <a:pt x="9" y="0"/>
                  </a:cubicBezTo>
                  <a:moveTo>
                    <a:pt x="4" y="0"/>
                  </a:moveTo>
                  <a:cubicBezTo>
                    <a:pt x="4" y="0"/>
                    <a:pt x="4" y="0"/>
                    <a:pt x="4" y="0"/>
                  </a:cubicBezTo>
                  <a:cubicBezTo>
                    <a:pt x="4" y="0"/>
                    <a:pt x="4" y="0"/>
                    <a:pt x="4" y="0"/>
                  </a:cubicBezTo>
                  <a:moveTo>
                    <a:pt x="8" y="0"/>
                  </a:moveTo>
                  <a:cubicBezTo>
                    <a:pt x="8" y="0"/>
                    <a:pt x="8" y="0"/>
                    <a:pt x="8" y="0"/>
                  </a:cubicBezTo>
                  <a:cubicBezTo>
                    <a:pt x="8" y="0"/>
                    <a:pt x="8" y="0"/>
                    <a:pt x="8" y="0"/>
                  </a:cubicBezTo>
                  <a:moveTo>
                    <a:pt x="4" y="0"/>
                  </a:moveTo>
                  <a:cubicBezTo>
                    <a:pt x="4" y="0"/>
                    <a:pt x="4" y="0"/>
                    <a:pt x="4" y="0"/>
                  </a:cubicBezTo>
                  <a:cubicBezTo>
                    <a:pt x="4" y="0"/>
                    <a:pt x="4" y="0"/>
                    <a:pt x="4" y="0"/>
                  </a:cubicBezTo>
                  <a:moveTo>
                    <a:pt x="8" y="0"/>
                  </a:moveTo>
                  <a:cubicBezTo>
                    <a:pt x="8" y="0"/>
                    <a:pt x="8" y="0"/>
                    <a:pt x="8" y="0"/>
                  </a:cubicBezTo>
                  <a:cubicBezTo>
                    <a:pt x="8" y="0"/>
                    <a:pt x="8" y="0"/>
                    <a:pt x="8" y="0"/>
                  </a:cubicBezTo>
                  <a:moveTo>
                    <a:pt x="5" y="0"/>
                  </a:moveTo>
                  <a:cubicBezTo>
                    <a:pt x="5" y="0"/>
                    <a:pt x="5" y="0"/>
                    <a:pt x="5" y="0"/>
                  </a:cubicBezTo>
                  <a:cubicBezTo>
                    <a:pt x="5" y="0"/>
                    <a:pt x="5" y="0"/>
                    <a:pt x="5" y="0"/>
                  </a:cubicBezTo>
                  <a:moveTo>
                    <a:pt x="8" y="0"/>
                  </a:moveTo>
                  <a:cubicBezTo>
                    <a:pt x="8" y="0"/>
                    <a:pt x="8" y="0"/>
                    <a:pt x="8" y="0"/>
                  </a:cubicBezTo>
                  <a:cubicBezTo>
                    <a:pt x="8" y="0"/>
                    <a:pt x="8" y="0"/>
                    <a:pt x="8" y="0"/>
                  </a:cubicBezTo>
                  <a:moveTo>
                    <a:pt x="5" y="0"/>
                  </a:moveTo>
                  <a:cubicBezTo>
                    <a:pt x="5" y="0"/>
                    <a:pt x="5" y="0"/>
                    <a:pt x="5" y="0"/>
                  </a:cubicBezTo>
                  <a:cubicBezTo>
                    <a:pt x="5" y="0"/>
                    <a:pt x="5" y="0"/>
                    <a:pt x="5" y="0"/>
                  </a:cubicBezTo>
                  <a:moveTo>
                    <a:pt x="8" y="0"/>
                  </a:moveTo>
                  <a:cubicBezTo>
                    <a:pt x="8" y="0"/>
                    <a:pt x="8" y="0"/>
                    <a:pt x="8" y="0"/>
                  </a:cubicBezTo>
                  <a:cubicBezTo>
                    <a:pt x="8" y="0"/>
                    <a:pt x="8" y="0"/>
                    <a:pt x="8" y="0"/>
                  </a:cubicBezTo>
                  <a:moveTo>
                    <a:pt x="5" y="0"/>
                  </a:moveTo>
                  <a:cubicBezTo>
                    <a:pt x="5" y="0"/>
                    <a:pt x="5" y="0"/>
                    <a:pt x="5" y="0"/>
                  </a:cubicBezTo>
                  <a:cubicBezTo>
                    <a:pt x="5" y="0"/>
                    <a:pt x="5" y="0"/>
                    <a:pt x="5" y="0"/>
                  </a:cubicBezTo>
                  <a:moveTo>
                    <a:pt x="8" y="0"/>
                  </a:moveTo>
                  <a:cubicBezTo>
                    <a:pt x="8" y="0"/>
                    <a:pt x="8" y="0"/>
                    <a:pt x="8" y="0"/>
                  </a:cubicBezTo>
                  <a:cubicBezTo>
                    <a:pt x="8" y="0"/>
                    <a:pt x="8" y="0"/>
                    <a:pt x="8" y="0"/>
                  </a:cubicBezTo>
                  <a:moveTo>
                    <a:pt x="5" y="0"/>
                  </a:moveTo>
                  <a:cubicBezTo>
                    <a:pt x="5" y="0"/>
                    <a:pt x="5" y="0"/>
                    <a:pt x="5" y="0"/>
                  </a:cubicBezTo>
                  <a:cubicBezTo>
                    <a:pt x="5" y="0"/>
                    <a:pt x="5" y="0"/>
                    <a:pt x="5" y="0"/>
                  </a:cubicBezTo>
                  <a:moveTo>
                    <a:pt x="8" y="0"/>
                  </a:moveTo>
                  <a:cubicBezTo>
                    <a:pt x="8" y="0"/>
                    <a:pt x="8" y="0"/>
                    <a:pt x="8" y="0"/>
                  </a:cubicBezTo>
                  <a:cubicBezTo>
                    <a:pt x="8" y="0"/>
                    <a:pt x="8" y="0"/>
                    <a:pt x="8" y="0"/>
                  </a:cubicBezTo>
                  <a:moveTo>
                    <a:pt x="5" y="0"/>
                  </a:moveTo>
                  <a:cubicBezTo>
                    <a:pt x="5" y="0"/>
                    <a:pt x="5" y="0"/>
                    <a:pt x="5" y="0"/>
                  </a:cubicBezTo>
                  <a:cubicBezTo>
                    <a:pt x="5" y="0"/>
                    <a:pt x="5" y="0"/>
                    <a:pt x="5" y="0"/>
                  </a:cubicBezTo>
                  <a:moveTo>
                    <a:pt x="8" y="0"/>
                  </a:moveTo>
                  <a:cubicBezTo>
                    <a:pt x="8" y="0"/>
                    <a:pt x="8" y="0"/>
                    <a:pt x="8" y="0"/>
                  </a:cubicBezTo>
                  <a:cubicBezTo>
                    <a:pt x="8" y="0"/>
                    <a:pt x="8" y="0"/>
                    <a:pt x="8" y="0"/>
                  </a:cubicBezTo>
                  <a:moveTo>
                    <a:pt x="5" y="0"/>
                  </a:moveTo>
                  <a:cubicBezTo>
                    <a:pt x="5" y="0"/>
                    <a:pt x="5" y="0"/>
                    <a:pt x="5" y="0"/>
                  </a:cubicBezTo>
                  <a:cubicBezTo>
                    <a:pt x="5" y="0"/>
                    <a:pt x="5" y="0"/>
                    <a:pt x="5" y="0"/>
                  </a:cubicBezTo>
                  <a:moveTo>
                    <a:pt x="8" y="0"/>
                  </a:moveTo>
                  <a:cubicBezTo>
                    <a:pt x="8" y="0"/>
                    <a:pt x="8" y="0"/>
                    <a:pt x="8" y="0"/>
                  </a:cubicBezTo>
                  <a:cubicBezTo>
                    <a:pt x="8" y="0"/>
                    <a:pt x="8" y="0"/>
                    <a:pt x="8" y="0"/>
                  </a:cubicBezTo>
                  <a:moveTo>
                    <a:pt x="5" y="0"/>
                  </a:moveTo>
                  <a:cubicBezTo>
                    <a:pt x="5" y="0"/>
                    <a:pt x="5" y="0"/>
                    <a:pt x="5" y="0"/>
                  </a:cubicBezTo>
                  <a:cubicBezTo>
                    <a:pt x="5" y="0"/>
                    <a:pt x="5" y="0"/>
                    <a:pt x="5" y="0"/>
                  </a:cubicBezTo>
                  <a:moveTo>
                    <a:pt x="8" y="0"/>
                  </a:moveTo>
                  <a:cubicBezTo>
                    <a:pt x="8" y="0"/>
                    <a:pt x="8" y="0"/>
                    <a:pt x="8" y="0"/>
                  </a:cubicBezTo>
                  <a:cubicBezTo>
                    <a:pt x="8" y="0"/>
                    <a:pt x="8" y="0"/>
                    <a:pt x="8" y="0"/>
                  </a:cubicBezTo>
                  <a:moveTo>
                    <a:pt x="5" y="0"/>
                  </a:moveTo>
                  <a:cubicBezTo>
                    <a:pt x="5" y="0"/>
                    <a:pt x="5" y="0"/>
                    <a:pt x="5" y="0"/>
                  </a:cubicBezTo>
                  <a:cubicBezTo>
                    <a:pt x="5" y="0"/>
                    <a:pt x="5" y="0"/>
                    <a:pt x="5" y="0"/>
                  </a:cubicBezTo>
                  <a:moveTo>
                    <a:pt x="8" y="0"/>
                  </a:moveTo>
                  <a:cubicBezTo>
                    <a:pt x="8" y="0"/>
                    <a:pt x="8" y="0"/>
                    <a:pt x="8" y="0"/>
                  </a:cubicBezTo>
                  <a:cubicBezTo>
                    <a:pt x="8" y="0"/>
                    <a:pt x="8" y="0"/>
                    <a:pt x="8" y="0"/>
                  </a:cubicBezTo>
                  <a:moveTo>
                    <a:pt x="5" y="0"/>
                  </a:moveTo>
                  <a:cubicBezTo>
                    <a:pt x="5" y="0"/>
                    <a:pt x="5" y="0"/>
                    <a:pt x="5" y="0"/>
                  </a:cubicBezTo>
                  <a:cubicBezTo>
                    <a:pt x="5" y="0"/>
                    <a:pt x="5" y="0"/>
                    <a:pt x="5" y="0"/>
                  </a:cubicBezTo>
                  <a:moveTo>
                    <a:pt x="8" y="0"/>
                  </a:moveTo>
                  <a:cubicBezTo>
                    <a:pt x="8" y="0"/>
                    <a:pt x="8" y="0"/>
                    <a:pt x="8" y="0"/>
                  </a:cubicBezTo>
                  <a:cubicBezTo>
                    <a:pt x="8" y="0"/>
                    <a:pt x="8" y="0"/>
                    <a:pt x="8" y="0"/>
                  </a:cubicBezTo>
                  <a:moveTo>
                    <a:pt x="5" y="0"/>
                  </a:moveTo>
                  <a:cubicBezTo>
                    <a:pt x="5" y="0"/>
                    <a:pt x="5" y="0"/>
                    <a:pt x="5" y="0"/>
                  </a:cubicBezTo>
                  <a:cubicBezTo>
                    <a:pt x="5" y="0"/>
                    <a:pt x="5" y="0"/>
                    <a:pt x="5" y="0"/>
                  </a:cubicBezTo>
                  <a:moveTo>
                    <a:pt x="8" y="0"/>
                  </a:moveTo>
                  <a:cubicBezTo>
                    <a:pt x="8" y="0"/>
                    <a:pt x="8" y="0"/>
                    <a:pt x="8" y="0"/>
                  </a:cubicBezTo>
                  <a:cubicBezTo>
                    <a:pt x="8" y="0"/>
                    <a:pt x="8" y="0"/>
                    <a:pt x="8" y="0"/>
                  </a:cubicBezTo>
                  <a:moveTo>
                    <a:pt x="5" y="0"/>
                  </a:moveTo>
                  <a:cubicBezTo>
                    <a:pt x="5" y="0"/>
                    <a:pt x="5" y="0"/>
                    <a:pt x="5" y="0"/>
                  </a:cubicBezTo>
                  <a:cubicBezTo>
                    <a:pt x="5" y="0"/>
                    <a:pt x="5" y="0"/>
                    <a:pt x="5" y="0"/>
                  </a:cubicBezTo>
                  <a:moveTo>
                    <a:pt x="7" y="0"/>
                  </a:moveTo>
                  <a:cubicBezTo>
                    <a:pt x="7" y="0"/>
                    <a:pt x="8" y="0"/>
                    <a:pt x="8" y="0"/>
                  </a:cubicBezTo>
                  <a:cubicBezTo>
                    <a:pt x="8" y="0"/>
                    <a:pt x="7" y="0"/>
                    <a:pt x="7" y="0"/>
                  </a:cubicBezTo>
                  <a:moveTo>
                    <a:pt x="5" y="0"/>
                  </a:moveTo>
                  <a:cubicBezTo>
                    <a:pt x="5" y="0"/>
                    <a:pt x="5" y="0"/>
                    <a:pt x="5" y="0"/>
                  </a:cubicBezTo>
                  <a:cubicBezTo>
                    <a:pt x="5" y="0"/>
                    <a:pt x="5" y="0"/>
                    <a:pt x="5" y="0"/>
                  </a:cubicBezTo>
                  <a:moveTo>
                    <a:pt x="7" y="0"/>
                  </a:moveTo>
                  <a:cubicBezTo>
                    <a:pt x="7" y="0"/>
                    <a:pt x="7" y="0"/>
                    <a:pt x="7" y="0"/>
                  </a:cubicBezTo>
                  <a:cubicBezTo>
                    <a:pt x="7" y="0"/>
                    <a:pt x="7" y="0"/>
                    <a:pt x="7" y="0"/>
                  </a:cubicBezTo>
                  <a:moveTo>
                    <a:pt x="6" y="0"/>
                  </a:moveTo>
                  <a:cubicBezTo>
                    <a:pt x="6" y="0"/>
                    <a:pt x="6" y="0"/>
                    <a:pt x="5" y="0"/>
                  </a:cubicBezTo>
                  <a:cubicBezTo>
                    <a:pt x="6" y="0"/>
                    <a:pt x="6" y="0"/>
                    <a:pt x="6" y="0"/>
                  </a:cubicBezTo>
                  <a:moveTo>
                    <a:pt x="7" y="0"/>
                  </a:moveTo>
                  <a:cubicBezTo>
                    <a:pt x="7" y="0"/>
                    <a:pt x="7" y="0"/>
                    <a:pt x="7" y="0"/>
                  </a:cubicBezTo>
                  <a:cubicBezTo>
                    <a:pt x="7" y="0"/>
                    <a:pt x="7" y="0"/>
                    <a:pt x="7" y="0"/>
                  </a:cubicBezTo>
                  <a:moveTo>
                    <a:pt x="6" y="0"/>
                  </a:moveTo>
                  <a:cubicBezTo>
                    <a:pt x="6" y="0"/>
                    <a:pt x="6" y="0"/>
                    <a:pt x="6" y="0"/>
                  </a:cubicBezTo>
                  <a:cubicBezTo>
                    <a:pt x="6" y="0"/>
                    <a:pt x="6" y="0"/>
                    <a:pt x="6" y="0"/>
                  </a:cubicBezTo>
                  <a:moveTo>
                    <a:pt x="7" y="0"/>
                  </a:moveTo>
                  <a:cubicBezTo>
                    <a:pt x="7" y="0"/>
                    <a:pt x="7" y="0"/>
                    <a:pt x="7" y="0"/>
                  </a:cubicBezTo>
                  <a:cubicBezTo>
                    <a:pt x="7" y="0"/>
                    <a:pt x="7" y="0"/>
                    <a:pt x="7" y="0"/>
                  </a:cubicBezTo>
                  <a:moveTo>
                    <a:pt x="6" y="0"/>
                  </a:moveTo>
                  <a:cubicBezTo>
                    <a:pt x="6" y="0"/>
                    <a:pt x="6" y="0"/>
                    <a:pt x="6" y="0"/>
                  </a:cubicBezTo>
                  <a:cubicBezTo>
                    <a:pt x="6" y="0"/>
                    <a:pt x="6" y="0"/>
                    <a:pt x="6" y="0"/>
                  </a:cubicBezTo>
                  <a:moveTo>
                    <a:pt x="7" y="0"/>
                  </a:moveTo>
                  <a:cubicBezTo>
                    <a:pt x="7" y="0"/>
                    <a:pt x="7" y="0"/>
                    <a:pt x="7" y="0"/>
                  </a:cubicBezTo>
                  <a:cubicBezTo>
                    <a:pt x="7" y="0"/>
                    <a:pt x="7" y="0"/>
                    <a:pt x="7" y="0"/>
                  </a:cubicBezTo>
                  <a:moveTo>
                    <a:pt x="6" y="0"/>
                  </a:moveTo>
                  <a:cubicBezTo>
                    <a:pt x="6" y="0"/>
                    <a:pt x="6" y="0"/>
                    <a:pt x="6" y="0"/>
                  </a:cubicBezTo>
                  <a:cubicBezTo>
                    <a:pt x="6" y="0"/>
                    <a:pt x="6" y="0"/>
                    <a:pt x="6" y="0"/>
                  </a:cubicBezTo>
                  <a:moveTo>
                    <a:pt x="7" y="0"/>
                  </a:moveTo>
                  <a:cubicBezTo>
                    <a:pt x="7" y="0"/>
                    <a:pt x="7" y="0"/>
                    <a:pt x="7" y="0"/>
                  </a:cubicBezTo>
                  <a:cubicBezTo>
                    <a:pt x="7" y="0"/>
                    <a:pt x="7" y="0"/>
                    <a:pt x="7" y="0"/>
                  </a:cubicBezTo>
                  <a:moveTo>
                    <a:pt x="6" y="0"/>
                  </a:moveTo>
                  <a:cubicBezTo>
                    <a:pt x="6" y="0"/>
                    <a:pt x="6" y="0"/>
                    <a:pt x="6" y="0"/>
                  </a:cubicBezTo>
                  <a:cubicBezTo>
                    <a:pt x="6" y="0"/>
                    <a:pt x="6" y="0"/>
                    <a:pt x="6" y="0"/>
                  </a:cubicBezTo>
                  <a:moveTo>
                    <a:pt x="7" y="0"/>
                  </a:moveTo>
                  <a:cubicBezTo>
                    <a:pt x="7" y="0"/>
                    <a:pt x="7" y="0"/>
                    <a:pt x="7" y="0"/>
                  </a:cubicBezTo>
                  <a:cubicBezTo>
                    <a:pt x="7" y="0"/>
                    <a:pt x="7" y="0"/>
                    <a:pt x="7" y="0"/>
                  </a:cubicBezTo>
                  <a:moveTo>
                    <a:pt x="6" y="0"/>
                  </a:moveTo>
                  <a:cubicBezTo>
                    <a:pt x="6" y="0"/>
                    <a:pt x="6" y="0"/>
                    <a:pt x="6" y="0"/>
                  </a:cubicBezTo>
                  <a:cubicBezTo>
                    <a:pt x="6" y="0"/>
                    <a:pt x="6" y="0"/>
                    <a:pt x="6" y="0"/>
                  </a:cubicBezTo>
                  <a:moveTo>
                    <a:pt x="7" y="0"/>
                  </a:moveTo>
                  <a:cubicBezTo>
                    <a:pt x="7" y="0"/>
                    <a:pt x="7" y="0"/>
                    <a:pt x="7" y="0"/>
                  </a:cubicBezTo>
                  <a:cubicBezTo>
                    <a:pt x="7" y="0"/>
                    <a:pt x="7" y="0"/>
                    <a:pt x="7" y="0"/>
                  </a:cubicBezTo>
                  <a:moveTo>
                    <a:pt x="6" y="0"/>
                  </a:moveTo>
                  <a:cubicBezTo>
                    <a:pt x="6" y="0"/>
                    <a:pt x="6" y="0"/>
                    <a:pt x="6" y="0"/>
                  </a:cubicBezTo>
                  <a:cubicBezTo>
                    <a:pt x="6" y="0"/>
                    <a:pt x="6" y="0"/>
                    <a:pt x="6" y="0"/>
                  </a:cubicBezTo>
                  <a:moveTo>
                    <a:pt x="7" y="0"/>
                  </a:moveTo>
                  <a:cubicBezTo>
                    <a:pt x="7" y="0"/>
                    <a:pt x="7" y="0"/>
                    <a:pt x="7" y="0"/>
                  </a:cubicBezTo>
                  <a:cubicBezTo>
                    <a:pt x="7" y="0"/>
                    <a:pt x="7" y="0"/>
                    <a:pt x="7" y="0"/>
                  </a:cubicBezTo>
                  <a:moveTo>
                    <a:pt x="6" y="0"/>
                  </a:moveTo>
                  <a:cubicBezTo>
                    <a:pt x="6" y="0"/>
                    <a:pt x="6" y="0"/>
                    <a:pt x="6" y="0"/>
                  </a:cubicBezTo>
                  <a:cubicBezTo>
                    <a:pt x="6" y="0"/>
                    <a:pt x="6" y="0"/>
                    <a:pt x="6" y="0"/>
                  </a:cubicBezTo>
                  <a:moveTo>
                    <a:pt x="7" y="0"/>
                  </a:moveTo>
                  <a:cubicBezTo>
                    <a:pt x="7" y="0"/>
                    <a:pt x="7" y="0"/>
                    <a:pt x="7" y="0"/>
                  </a:cubicBezTo>
                  <a:cubicBezTo>
                    <a:pt x="7" y="0"/>
                    <a:pt x="7" y="0"/>
                    <a:pt x="7" y="0"/>
                  </a:cubicBezTo>
                  <a:moveTo>
                    <a:pt x="6" y="0"/>
                  </a:moveTo>
                  <a:cubicBezTo>
                    <a:pt x="6" y="0"/>
                    <a:pt x="6" y="0"/>
                    <a:pt x="6" y="0"/>
                  </a:cubicBezTo>
                  <a:cubicBezTo>
                    <a:pt x="6" y="0"/>
                    <a:pt x="6" y="0"/>
                    <a:pt x="6" y="0"/>
                  </a:cubicBezTo>
                  <a:moveTo>
                    <a:pt x="7" y="0"/>
                  </a:moveTo>
                  <a:cubicBezTo>
                    <a:pt x="7" y="0"/>
                    <a:pt x="7" y="0"/>
                    <a:pt x="7" y="0"/>
                  </a:cubicBezTo>
                  <a:cubicBezTo>
                    <a:pt x="7" y="0"/>
                    <a:pt x="7" y="0"/>
                    <a:pt x="7" y="0"/>
                  </a:cubicBezTo>
                  <a:moveTo>
                    <a:pt x="6" y="0"/>
                  </a:moveTo>
                  <a:cubicBezTo>
                    <a:pt x="6" y="0"/>
                    <a:pt x="6" y="0"/>
                    <a:pt x="6" y="0"/>
                  </a:cubicBezTo>
                  <a:cubicBezTo>
                    <a:pt x="6" y="0"/>
                    <a:pt x="6" y="0"/>
                    <a:pt x="6" y="0"/>
                  </a:cubicBezTo>
                  <a:moveTo>
                    <a:pt x="7" y="0"/>
                  </a:moveTo>
                  <a:cubicBezTo>
                    <a:pt x="7" y="0"/>
                    <a:pt x="7" y="0"/>
                    <a:pt x="7" y="0"/>
                  </a:cubicBezTo>
                  <a:cubicBezTo>
                    <a:pt x="7" y="0"/>
                    <a:pt x="7" y="0"/>
                    <a:pt x="7" y="0"/>
                  </a:cubicBezTo>
                  <a:moveTo>
                    <a:pt x="6" y="0"/>
                  </a:moveTo>
                  <a:cubicBezTo>
                    <a:pt x="6" y="0"/>
                    <a:pt x="6" y="0"/>
                    <a:pt x="6" y="0"/>
                  </a:cubicBezTo>
                  <a:cubicBezTo>
                    <a:pt x="6" y="0"/>
                    <a:pt x="6" y="0"/>
                    <a:pt x="6" y="0"/>
                  </a:cubicBezTo>
                  <a:moveTo>
                    <a:pt x="7" y="0"/>
                  </a:moveTo>
                  <a:cubicBezTo>
                    <a:pt x="7" y="0"/>
                    <a:pt x="7" y="0"/>
                    <a:pt x="7" y="0"/>
                  </a:cubicBezTo>
                  <a:cubicBezTo>
                    <a:pt x="7" y="0"/>
                    <a:pt x="7" y="0"/>
                    <a:pt x="7" y="0"/>
                  </a:cubicBezTo>
                  <a:moveTo>
                    <a:pt x="6" y="0"/>
                  </a:moveTo>
                  <a:cubicBezTo>
                    <a:pt x="6" y="0"/>
                    <a:pt x="6" y="0"/>
                    <a:pt x="6" y="0"/>
                  </a:cubicBezTo>
                  <a:cubicBezTo>
                    <a:pt x="6" y="0"/>
                    <a:pt x="6" y="0"/>
                    <a:pt x="6" y="0"/>
                  </a:cubicBezTo>
                  <a:cubicBezTo>
                    <a:pt x="6" y="0"/>
                    <a:pt x="6" y="0"/>
                    <a:pt x="7" y="0"/>
                  </a:cubicBezTo>
                  <a:cubicBezTo>
                    <a:pt x="6" y="0"/>
                    <a:pt x="6" y="0"/>
                    <a:pt x="6" y="0"/>
                  </a:cubicBezTo>
                </a:path>
              </a:pathLst>
            </a:custGeom>
            <a:solidFill>
              <a:srgbClr val="004F92">
                <a:alpha val="100000"/>
              </a:srgbClr>
            </a:solidFill>
            <a:ln w="9525">
              <a:noFill/>
            </a:ln>
          </p:spPr>
          <p:txBody>
            <a:bodyPr/>
            <a:lstStyle/>
            <a:p>
              <a:endParaRPr lang="zh-CN" altLang="en-US"/>
            </a:p>
          </p:txBody>
        </p:sp>
        <p:sp>
          <p:nvSpPr>
            <p:cNvPr id="24" name="Freeform 35"/>
            <p:cNvSpPr>
              <a:spLocks noEditPoints="1"/>
            </p:cNvSpPr>
            <p:nvPr/>
          </p:nvSpPr>
          <p:spPr>
            <a:xfrm>
              <a:off x="10483" y="4110"/>
              <a:ext cx="140" cy="15"/>
            </a:xfrm>
            <a:custGeom>
              <a:avLst/>
              <a:gdLst/>
              <a:ahLst/>
              <a:cxnLst>
                <a:cxn ang="0">
                  <a:pos x="81144" y="9396"/>
                </a:cxn>
                <a:cxn ang="0">
                  <a:pos x="81144" y="9396"/>
                </a:cxn>
                <a:cxn ang="0">
                  <a:pos x="81144" y="9396"/>
                </a:cxn>
                <a:cxn ang="0">
                  <a:pos x="81144" y="9396"/>
                </a:cxn>
                <a:cxn ang="0">
                  <a:pos x="73029" y="9396"/>
                </a:cxn>
                <a:cxn ang="0">
                  <a:pos x="73029" y="9396"/>
                </a:cxn>
                <a:cxn ang="0">
                  <a:pos x="73029" y="9396"/>
                </a:cxn>
                <a:cxn ang="0">
                  <a:pos x="73029" y="9396"/>
                </a:cxn>
                <a:cxn ang="0">
                  <a:pos x="73029" y="9396"/>
                </a:cxn>
                <a:cxn ang="0">
                  <a:pos x="73029" y="9396"/>
                </a:cxn>
                <a:cxn ang="0">
                  <a:pos x="64915" y="9396"/>
                </a:cxn>
                <a:cxn ang="0">
                  <a:pos x="64915" y="9396"/>
                </a:cxn>
                <a:cxn ang="0">
                  <a:pos x="64915" y="9396"/>
                </a:cxn>
                <a:cxn ang="0">
                  <a:pos x="64915" y="0"/>
                </a:cxn>
                <a:cxn ang="0">
                  <a:pos x="56801" y="0"/>
                </a:cxn>
                <a:cxn ang="0">
                  <a:pos x="56801" y="0"/>
                </a:cxn>
                <a:cxn ang="0">
                  <a:pos x="56801" y="0"/>
                </a:cxn>
                <a:cxn ang="0">
                  <a:pos x="56801" y="0"/>
                </a:cxn>
                <a:cxn ang="0">
                  <a:pos x="56801" y="0"/>
                </a:cxn>
                <a:cxn ang="0">
                  <a:pos x="48686" y="0"/>
                </a:cxn>
                <a:cxn ang="0">
                  <a:pos x="48686" y="0"/>
                </a:cxn>
                <a:cxn ang="0">
                  <a:pos x="48686" y="0"/>
                </a:cxn>
                <a:cxn ang="0">
                  <a:pos x="48686" y="0"/>
                </a:cxn>
                <a:cxn ang="0">
                  <a:pos x="48686" y="0"/>
                </a:cxn>
                <a:cxn ang="0">
                  <a:pos x="48686" y="0"/>
                </a:cxn>
                <a:cxn ang="0">
                  <a:pos x="40572" y="0"/>
                </a:cxn>
                <a:cxn ang="0">
                  <a:pos x="40572" y="0"/>
                </a:cxn>
                <a:cxn ang="0">
                  <a:pos x="40572" y="0"/>
                </a:cxn>
                <a:cxn ang="0">
                  <a:pos x="40572" y="0"/>
                </a:cxn>
                <a:cxn ang="0">
                  <a:pos x="40572" y="0"/>
                </a:cxn>
                <a:cxn ang="0">
                  <a:pos x="0" y="0"/>
                </a:cxn>
                <a:cxn ang="0">
                  <a:pos x="40572" y="0"/>
                </a:cxn>
                <a:cxn ang="0">
                  <a:pos x="40572" y="0"/>
                </a:cxn>
                <a:cxn ang="0">
                  <a:pos x="0" y="0"/>
                </a:cxn>
                <a:cxn ang="0">
                  <a:pos x="32457" y="0"/>
                </a:cxn>
                <a:cxn ang="0">
                  <a:pos x="32457" y="0"/>
                </a:cxn>
                <a:cxn ang="0">
                  <a:pos x="0" y="0"/>
                </a:cxn>
                <a:cxn ang="0">
                  <a:pos x="32457" y="0"/>
                </a:cxn>
                <a:cxn ang="0">
                  <a:pos x="32457" y="0"/>
                </a:cxn>
                <a:cxn ang="0">
                  <a:pos x="8114" y="0"/>
                </a:cxn>
                <a:cxn ang="0">
                  <a:pos x="32457" y="0"/>
                </a:cxn>
                <a:cxn ang="0">
                  <a:pos x="8114" y="0"/>
                </a:cxn>
                <a:cxn ang="0">
                  <a:pos x="32457" y="0"/>
                </a:cxn>
                <a:cxn ang="0">
                  <a:pos x="8114" y="0"/>
                </a:cxn>
                <a:cxn ang="0">
                  <a:pos x="8114" y="0"/>
                </a:cxn>
                <a:cxn ang="0">
                  <a:pos x="24343" y="0"/>
                </a:cxn>
                <a:cxn ang="0">
                  <a:pos x="8114" y="0"/>
                </a:cxn>
                <a:cxn ang="0">
                  <a:pos x="16229" y="0"/>
                </a:cxn>
                <a:cxn ang="0">
                  <a:pos x="24343" y="0"/>
                </a:cxn>
                <a:cxn ang="0">
                  <a:pos x="16229" y="0"/>
                </a:cxn>
                <a:cxn ang="0">
                  <a:pos x="16229" y="0"/>
                </a:cxn>
                <a:cxn ang="0">
                  <a:pos x="24343" y="0"/>
                </a:cxn>
                <a:cxn ang="0">
                  <a:pos x="16229" y="0"/>
                </a:cxn>
                <a:cxn ang="0">
                  <a:pos x="16229" y="0"/>
                </a:cxn>
                <a:cxn ang="0">
                  <a:pos x="24343" y="0"/>
                </a:cxn>
                <a:cxn ang="0">
                  <a:pos x="16229" y="0"/>
                </a:cxn>
                <a:cxn ang="0">
                  <a:pos x="16229" y="0"/>
                </a:cxn>
              </a:cxnLst>
              <a:rect l="0" t="0" r="0" b="0"/>
              <a:pathLst>
                <a:path w="11" h="1">
                  <a:moveTo>
                    <a:pt x="11" y="1"/>
                  </a:moveTo>
                  <a:cubicBezTo>
                    <a:pt x="11" y="1"/>
                    <a:pt x="11" y="1"/>
                    <a:pt x="11" y="1"/>
                  </a:cubicBezTo>
                  <a:cubicBezTo>
                    <a:pt x="11" y="1"/>
                    <a:pt x="11" y="1"/>
                    <a:pt x="11" y="1"/>
                  </a:cubicBezTo>
                  <a:moveTo>
                    <a:pt x="11" y="1"/>
                  </a:moveTo>
                  <a:cubicBezTo>
                    <a:pt x="11" y="1"/>
                    <a:pt x="11" y="1"/>
                    <a:pt x="11" y="1"/>
                  </a:cubicBezTo>
                  <a:cubicBezTo>
                    <a:pt x="11" y="1"/>
                    <a:pt x="11" y="1"/>
                    <a:pt x="11" y="1"/>
                  </a:cubicBezTo>
                  <a:moveTo>
                    <a:pt x="10" y="1"/>
                  </a:moveTo>
                  <a:cubicBezTo>
                    <a:pt x="10" y="1"/>
                    <a:pt x="10" y="1"/>
                    <a:pt x="10" y="1"/>
                  </a:cubicBezTo>
                  <a:cubicBezTo>
                    <a:pt x="10" y="1"/>
                    <a:pt x="10" y="1"/>
                    <a:pt x="10" y="1"/>
                  </a:cubicBezTo>
                  <a:moveTo>
                    <a:pt x="10" y="1"/>
                  </a:moveTo>
                  <a:cubicBezTo>
                    <a:pt x="10" y="1"/>
                    <a:pt x="10" y="1"/>
                    <a:pt x="10" y="1"/>
                  </a:cubicBezTo>
                  <a:cubicBezTo>
                    <a:pt x="10" y="1"/>
                    <a:pt x="10" y="1"/>
                    <a:pt x="10" y="1"/>
                  </a:cubicBezTo>
                  <a:moveTo>
                    <a:pt x="10" y="1"/>
                  </a:moveTo>
                  <a:cubicBezTo>
                    <a:pt x="10" y="1"/>
                    <a:pt x="10" y="1"/>
                    <a:pt x="10" y="1"/>
                  </a:cubicBezTo>
                  <a:cubicBezTo>
                    <a:pt x="10" y="1"/>
                    <a:pt x="10" y="1"/>
                    <a:pt x="10" y="1"/>
                  </a:cubicBezTo>
                  <a:moveTo>
                    <a:pt x="10" y="1"/>
                  </a:moveTo>
                  <a:cubicBezTo>
                    <a:pt x="10" y="1"/>
                    <a:pt x="10" y="1"/>
                    <a:pt x="10" y="1"/>
                  </a:cubicBezTo>
                  <a:cubicBezTo>
                    <a:pt x="10" y="1"/>
                    <a:pt x="10" y="1"/>
                    <a:pt x="10" y="1"/>
                  </a:cubicBezTo>
                  <a:moveTo>
                    <a:pt x="10" y="1"/>
                  </a:moveTo>
                  <a:cubicBezTo>
                    <a:pt x="10" y="1"/>
                    <a:pt x="10" y="1"/>
                    <a:pt x="10" y="1"/>
                  </a:cubicBezTo>
                  <a:cubicBezTo>
                    <a:pt x="10" y="1"/>
                    <a:pt x="10" y="1"/>
                    <a:pt x="10" y="1"/>
                  </a:cubicBezTo>
                  <a:moveTo>
                    <a:pt x="10" y="1"/>
                  </a:moveTo>
                  <a:cubicBezTo>
                    <a:pt x="10" y="1"/>
                    <a:pt x="10" y="1"/>
                    <a:pt x="10" y="1"/>
                  </a:cubicBezTo>
                  <a:cubicBezTo>
                    <a:pt x="10" y="1"/>
                    <a:pt x="10" y="1"/>
                    <a:pt x="10" y="1"/>
                  </a:cubicBezTo>
                  <a:moveTo>
                    <a:pt x="10" y="1"/>
                  </a:moveTo>
                  <a:cubicBezTo>
                    <a:pt x="10" y="1"/>
                    <a:pt x="10" y="1"/>
                    <a:pt x="10" y="1"/>
                  </a:cubicBezTo>
                  <a:cubicBezTo>
                    <a:pt x="10" y="1"/>
                    <a:pt x="10" y="1"/>
                    <a:pt x="10" y="1"/>
                  </a:cubicBezTo>
                  <a:moveTo>
                    <a:pt x="10" y="1"/>
                  </a:moveTo>
                  <a:cubicBezTo>
                    <a:pt x="10" y="1"/>
                    <a:pt x="10" y="1"/>
                    <a:pt x="10" y="1"/>
                  </a:cubicBezTo>
                  <a:cubicBezTo>
                    <a:pt x="10" y="1"/>
                    <a:pt x="10" y="1"/>
                    <a:pt x="10" y="1"/>
                  </a:cubicBezTo>
                  <a:moveTo>
                    <a:pt x="10" y="1"/>
                  </a:moveTo>
                  <a:cubicBezTo>
                    <a:pt x="10" y="1"/>
                    <a:pt x="10" y="1"/>
                    <a:pt x="10" y="1"/>
                  </a:cubicBezTo>
                  <a:cubicBezTo>
                    <a:pt x="10" y="1"/>
                    <a:pt x="10" y="1"/>
                    <a:pt x="10" y="1"/>
                  </a:cubicBezTo>
                  <a:moveTo>
                    <a:pt x="10" y="1"/>
                  </a:moveTo>
                  <a:cubicBezTo>
                    <a:pt x="10" y="1"/>
                    <a:pt x="10" y="1"/>
                    <a:pt x="10" y="1"/>
                  </a:cubicBezTo>
                  <a:cubicBezTo>
                    <a:pt x="10" y="1"/>
                    <a:pt x="10" y="1"/>
                    <a:pt x="10" y="1"/>
                  </a:cubicBezTo>
                  <a:moveTo>
                    <a:pt x="10" y="1"/>
                  </a:moveTo>
                  <a:cubicBezTo>
                    <a:pt x="10" y="1"/>
                    <a:pt x="10" y="1"/>
                    <a:pt x="10" y="1"/>
                  </a:cubicBezTo>
                  <a:cubicBezTo>
                    <a:pt x="10" y="1"/>
                    <a:pt x="10" y="1"/>
                    <a:pt x="10" y="1"/>
                  </a:cubicBezTo>
                  <a:moveTo>
                    <a:pt x="9" y="1"/>
                  </a:moveTo>
                  <a:cubicBezTo>
                    <a:pt x="9" y="1"/>
                    <a:pt x="9" y="1"/>
                    <a:pt x="9" y="1"/>
                  </a:cubicBezTo>
                  <a:cubicBezTo>
                    <a:pt x="9" y="1"/>
                    <a:pt x="9" y="1"/>
                    <a:pt x="9" y="1"/>
                  </a:cubicBezTo>
                  <a:moveTo>
                    <a:pt x="9" y="1"/>
                  </a:moveTo>
                  <a:cubicBezTo>
                    <a:pt x="9" y="1"/>
                    <a:pt x="9" y="1"/>
                    <a:pt x="9" y="1"/>
                  </a:cubicBezTo>
                  <a:cubicBezTo>
                    <a:pt x="9" y="1"/>
                    <a:pt x="9" y="1"/>
                    <a:pt x="9" y="1"/>
                  </a:cubicBezTo>
                  <a:moveTo>
                    <a:pt x="9" y="1"/>
                  </a:moveTo>
                  <a:cubicBezTo>
                    <a:pt x="9" y="1"/>
                    <a:pt x="9" y="1"/>
                    <a:pt x="9" y="1"/>
                  </a:cubicBezTo>
                  <a:cubicBezTo>
                    <a:pt x="9" y="1"/>
                    <a:pt x="9" y="1"/>
                    <a:pt x="9" y="1"/>
                  </a:cubicBezTo>
                  <a:moveTo>
                    <a:pt x="9" y="1"/>
                  </a:moveTo>
                  <a:cubicBezTo>
                    <a:pt x="9" y="1"/>
                    <a:pt x="9" y="1"/>
                    <a:pt x="9" y="1"/>
                  </a:cubicBezTo>
                  <a:cubicBezTo>
                    <a:pt x="9" y="1"/>
                    <a:pt x="9" y="1"/>
                    <a:pt x="9" y="1"/>
                  </a:cubicBezTo>
                  <a:moveTo>
                    <a:pt x="9" y="1"/>
                  </a:moveTo>
                  <a:cubicBezTo>
                    <a:pt x="9" y="1"/>
                    <a:pt x="9" y="1"/>
                    <a:pt x="9" y="1"/>
                  </a:cubicBezTo>
                  <a:cubicBezTo>
                    <a:pt x="9" y="1"/>
                    <a:pt x="9" y="1"/>
                    <a:pt x="9" y="1"/>
                  </a:cubicBezTo>
                  <a:moveTo>
                    <a:pt x="9" y="1"/>
                  </a:moveTo>
                  <a:cubicBezTo>
                    <a:pt x="9" y="1"/>
                    <a:pt x="9" y="1"/>
                    <a:pt x="9" y="1"/>
                  </a:cubicBezTo>
                  <a:cubicBezTo>
                    <a:pt x="9" y="1"/>
                    <a:pt x="9" y="1"/>
                    <a:pt x="9" y="1"/>
                  </a:cubicBezTo>
                  <a:moveTo>
                    <a:pt x="9" y="1"/>
                  </a:moveTo>
                  <a:cubicBezTo>
                    <a:pt x="9" y="1"/>
                    <a:pt x="9" y="1"/>
                    <a:pt x="9" y="1"/>
                  </a:cubicBezTo>
                  <a:cubicBezTo>
                    <a:pt x="9" y="1"/>
                    <a:pt x="9" y="1"/>
                    <a:pt x="9" y="1"/>
                  </a:cubicBezTo>
                  <a:moveTo>
                    <a:pt x="9" y="1"/>
                  </a:moveTo>
                  <a:cubicBezTo>
                    <a:pt x="9" y="1"/>
                    <a:pt x="9" y="1"/>
                    <a:pt x="9" y="1"/>
                  </a:cubicBezTo>
                  <a:cubicBezTo>
                    <a:pt x="9" y="1"/>
                    <a:pt x="9" y="1"/>
                    <a:pt x="9" y="1"/>
                  </a:cubicBezTo>
                  <a:moveTo>
                    <a:pt x="9" y="1"/>
                  </a:moveTo>
                  <a:cubicBezTo>
                    <a:pt x="9" y="1"/>
                    <a:pt x="9" y="1"/>
                    <a:pt x="9" y="1"/>
                  </a:cubicBezTo>
                  <a:cubicBezTo>
                    <a:pt x="9" y="1"/>
                    <a:pt x="9" y="1"/>
                    <a:pt x="9" y="1"/>
                  </a:cubicBezTo>
                  <a:moveTo>
                    <a:pt x="9" y="1"/>
                  </a:moveTo>
                  <a:cubicBezTo>
                    <a:pt x="9" y="1"/>
                    <a:pt x="9" y="1"/>
                    <a:pt x="9" y="1"/>
                  </a:cubicBezTo>
                  <a:cubicBezTo>
                    <a:pt x="9" y="1"/>
                    <a:pt x="9" y="1"/>
                    <a:pt x="9" y="1"/>
                  </a:cubicBezTo>
                  <a:moveTo>
                    <a:pt x="9" y="1"/>
                  </a:moveTo>
                  <a:cubicBezTo>
                    <a:pt x="9" y="1"/>
                    <a:pt x="9" y="1"/>
                    <a:pt x="9" y="1"/>
                  </a:cubicBezTo>
                  <a:cubicBezTo>
                    <a:pt x="9" y="1"/>
                    <a:pt x="9" y="1"/>
                    <a:pt x="9" y="1"/>
                  </a:cubicBezTo>
                  <a:moveTo>
                    <a:pt x="9" y="1"/>
                  </a:moveTo>
                  <a:cubicBezTo>
                    <a:pt x="9" y="1"/>
                    <a:pt x="9" y="1"/>
                    <a:pt x="9" y="1"/>
                  </a:cubicBezTo>
                  <a:cubicBezTo>
                    <a:pt x="9" y="1"/>
                    <a:pt x="9" y="1"/>
                    <a:pt x="9" y="1"/>
                  </a:cubicBezTo>
                  <a:moveTo>
                    <a:pt x="9" y="1"/>
                  </a:moveTo>
                  <a:cubicBezTo>
                    <a:pt x="9" y="1"/>
                    <a:pt x="9" y="1"/>
                    <a:pt x="9" y="1"/>
                  </a:cubicBezTo>
                  <a:cubicBezTo>
                    <a:pt x="9" y="1"/>
                    <a:pt x="9" y="1"/>
                    <a:pt x="9" y="1"/>
                  </a:cubicBezTo>
                  <a:moveTo>
                    <a:pt x="8" y="1"/>
                  </a:moveTo>
                  <a:cubicBezTo>
                    <a:pt x="9" y="1"/>
                    <a:pt x="9" y="1"/>
                    <a:pt x="9" y="1"/>
                  </a:cubicBezTo>
                  <a:cubicBezTo>
                    <a:pt x="9" y="1"/>
                    <a:pt x="9" y="1"/>
                    <a:pt x="8" y="1"/>
                  </a:cubicBezTo>
                  <a:moveTo>
                    <a:pt x="8" y="1"/>
                  </a:moveTo>
                  <a:cubicBezTo>
                    <a:pt x="8" y="1"/>
                    <a:pt x="8" y="1"/>
                    <a:pt x="8" y="1"/>
                  </a:cubicBezTo>
                  <a:cubicBezTo>
                    <a:pt x="8" y="1"/>
                    <a:pt x="8" y="1"/>
                    <a:pt x="8" y="1"/>
                  </a:cubicBezTo>
                  <a:moveTo>
                    <a:pt x="8" y="1"/>
                  </a:moveTo>
                  <a:cubicBezTo>
                    <a:pt x="8" y="1"/>
                    <a:pt x="8" y="1"/>
                    <a:pt x="8" y="1"/>
                  </a:cubicBezTo>
                  <a:cubicBezTo>
                    <a:pt x="8" y="1"/>
                    <a:pt x="8" y="1"/>
                    <a:pt x="8" y="1"/>
                  </a:cubicBezTo>
                  <a:moveTo>
                    <a:pt x="8" y="1"/>
                  </a:moveTo>
                  <a:cubicBezTo>
                    <a:pt x="8" y="1"/>
                    <a:pt x="8" y="1"/>
                    <a:pt x="8" y="1"/>
                  </a:cubicBezTo>
                  <a:cubicBezTo>
                    <a:pt x="8" y="1"/>
                    <a:pt x="8" y="1"/>
                    <a:pt x="8" y="1"/>
                  </a:cubicBezTo>
                  <a:moveTo>
                    <a:pt x="8" y="1"/>
                  </a:moveTo>
                  <a:cubicBezTo>
                    <a:pt x="8" y="1"/>
                    <a:pt x="8" y="1"/>
                    <a:pt x="8" y="1"/>
                  </a:cubicBezTo>
                  <a:cubicBezTo>
                    <a:pt x="8" y="1"/>
                    <a:pt x="8" y="1"/>
                    <a:pt x="8" y="1"/>
                  </a:cubicBezTo>
                  <a:moveTo>
                    <a:pt x="8" y="1"/>
                  </a:moveTo>
                  <a:cubicBezTo>
                    <a:pt x="8" y="1"/>
                    <a:pt x="8" y="1"/>
                    <a:pt x="8" y="1"/>
                  </a:cubicBezTo>
                  <a:cubicBezTo>
                    <a:pt x="8" y="1"/>
                    <a:pt x="8" y="1"/>
                    <a:pt x="8" y="1"/>
                  </a:cubicBezTo>
                  <a:moveTo>
                    <a:pt x="8" y="1"/>
                  </a:moveTo>
                  <a:cubicBezTo>
                    <a:pt x="8" y="1"/>
                    <a:pt x="8" y="1"/>
                    <a:pt x="8" y="1"/>
                  </a:cubicBezTo>
                  <a:cubicBezTo>
                    <a:pt x="8" y="1"/>
                    <a:pt x="8" y="1"/>
                    <a:pt x="8" y="1"/>
                  </a:cubicBezTo>
                  <a:moveTo>
                    <a:pt x="8" y="1"/>
                  </a:moveTo>
                  <a:cubicBezTo>
                    <a:pt x="8" y="1"/>
                    <a:pt x="8" y="1"/>
                    <a:pt x="8" y="1"/>
                  </a:cubicBezTo>
                  <a:cubicBezTo>
                    <a:pt x="8" y="1"/>
                    <a:pt x="8" y="1"/>
                    <a:pt x="8" y="1"/>
                  </a:cubicBezTo>
                  <a:moveTo>
                    <a:pt x="8" y="1"/>
                  </a:moveTo>
                  <a:cubicBezTo>
                    <a:pt x="8" y="1"/>
                    <a:pt x="8" y="1"/>
                    <a:pt x="8" y="1"/>
                  </a:cubicBezTo>
                  <a:cubicBezTo>
                    <a:pt x="8" y="1"/>
                    <a:pt x="8" y="1"/>
                    <a:pt x="8" y="1"/>
                  </a:cubicBezTo>
                  <a:moveTo>
                    <a:pt x="8" y="1"/>
                  </a:moveTo>
                  <a:cubicBezTo>
                    <a:pt x="8" y="1"/>
                    <a:pt x="8" y="1"/>
                    <a:pt x="8" y="1"/>
                  </a:cubicBezTo>
                  <a:cubicBezTo>
                    <a:pt x="8" y="1"/>
                    <a:pt x="8" y="1"/>
                    <a:pt x="8" y="1"/>
                  </a:cubicBezTo>
                  <a:moveTo>
                    <a:pt x="8" y="1"/>
                  </a:moveTo>
                  <a:cubicBezTo>
                    <a:pt x="8" y="1"/>
                    <a:pt x="8" y="1"/>
                    <a:pt x="8" y="1"/>
                  </a:cubicBezTo>
                  <a:cubicBezTo>
                    <a:pt x="8" y="1"/>
                    <a:pt x="8" y="1"/>
                    <a:pt x="8" y="1"/>
                  </a:cubicBezTo>
                  <a:moveTo>
                    <a:pt x="8" y="0"/>
                  </a:moveTo>
                  <a:cubicBezTo>
                    <a:pt x="8" y="0"/>
                    <a:pt x="8" y="0"/>
                    <a:pt x="8" y="0"/>
                  </a:cubicBezTo>
                  <a:cubicBezTo>
                    <a:pt x="8" y="0"/>
                    <a:pt x="8" y="0"/>
                    <a:pt x="8"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6" y="0"/>
                  </a:moveTo>
                  <a:cubicBezTo>
                    <a:pt x="7" y="0"/>
                    <a:pt x="7" y="0"/>
                    <a:pt x="7" y="0"/>
                  </a:cubicBezTo>
                  <a:cubicBezTo>
                    <a:pt x="7" y="0"/>
                    <a:pt x="7" y="0"/>
                    <a:pt x="6" y="0"/>
                  </a:cubicBezTo>
                  <a:moveTo>
                    <a:pt x="6" y="0"/>
                  </a:moveTo>
                  <a:cubicBezTo>
                    <a:pt x="6" y="0"/>
                    <a:pt x="6" y="0"/>
                    <a:pt x="6" y="0"/>
                  </a:cubicBezTo>
                  <a:cubicBezTo>
                    <a:pt x="6" y="0"/>
                    <a:pt x="6" y="0"/>
                    <a:pt x="6" y="0"/>
                  </a:cubicBezTo>
                  <a:moveTo>
                    <a:pt x="6" y="0"/>
                  </a:moveTo>
                  <a:cubicBezTo>
                    <a:pt x="6" y="0"/>
                    <a:pt x="6" y="0"/>
                    <a:pt x="6" y="0"/>
                  </a:cubicBezTo>
                  <a:cubicBezTo>
                    <a:pt x="6" y="0"/>
                    <a:pt x="6" y="0"/>
                    <a:pt x="6" y="0"/>
                  </a:cubicBezTo>
                  <a:moveTo>
                    <a:pt x="6" y="0"/>
                  </a:moveTo>
                  <a:cubicBezTo>
                    <a:pt x="6" y="0"/>
                    <a:pt x="6" y="0"/>
                    <a:pt x="6" y="0"/>
                  </a:cubicBezTo>
                  <a:cubicBezTo>
                    <a:pt x="6" y="0"/>
                    <a:pt x="6" y="0"/>
                    <a:pt x="6" y="0"/>
                  </a:cubicBezTo>
                  <a:moveTo>
                    <a:pt x="6" y="0"/>
                  </a:moveTo>
                  <a:cubicBezTo>
                    <a:pt x="6" y="0"/>
                    <a:pt x="6" y="0"/>
                    <a:pt x="6" y="0"/>
                  </a:cubicBezTo>
                  <a:cubicBezTo>
                    <a:pt x="6" y="0"/>
                    <a:pt x="6" y="0"/>
                    <a:pt x="6" y="0"/>
                  </a:cubicBezTo>
                  <a:moveTo>
                    <a:pt x="6" y="0"/>
                  </a:moveTo>
                  <a:cubicBezTo>
                    <a:pt x="6" y="0"/>
                    <a:pt x="6" y="0"/>
                    <a:pt x="6" y="0"/>
                  </a:cubicBezTo>
                  <a:cubicBezTo>
                    <a:pt x="6" y="0"/>
                    <a:pt x="6" y="0"/>
                    <a:pt x="6" y="0"/>
                  </a:cubicBezTo>
                  <a:moveTo>
                    <a:pt x="6" y="0"/>
                  </a:moveTo>
                  <a:cubicBezTo>
                    <a:pt x="6" y="0"/>
                    <a:pt x="6" y="0"/>
                    <a:pt x="6" y="0"/>
                  </a:cubicBezTo>
                  <a:cubicBezTo>
                    <a:pt x="6" y="0"/>
                    <a:pt x="6" y="0"/>
                    <a:pt x="6" y="0"/>
                  </a:cubicBezTo>
                  <a:moveTo>
                    <a:pt x="6" y="0"/>
                  </a:moveTo>
                  <a:cubicBezTo>
                    <a:pt x="6" y="0"/>
                    <a:pt x="6" y="0"/>
                    <a:pt x="6" y="0"/>
                  </a:cubicBezTo>
                  <a:cubicBezTo>
                    <a:pt x="6" y="0"/>
                    <a:pt x="6" y="0"/>
                    <a:pt x="6" y="0"/>
                  </a:cubicBezTo>
                  <a:moveTo>
                    <a:pt x="6" y="0"/>
                  </a:moveTo>
                  <a:cubicBezTo>
                    <a:pt x="6" y="0"/>
                    <a:pt x="6" y="0"/>
                    <a:pt x="6" y="0"/>
                  </a:cubicBezTo>
                  <a:cubicBezTo>
                    <a:pt x="6" y="0"/>
                    <a:pt x="6" y="0"/>
                    <a:pt x="6" y="0"/>
                  </a:cubicBezTo>
                  <a:moveTo>
                    <a:pt x="6" y="0"/>
                  </a:moveTo>
                  <a:cubicBezTo>
                    <a:pt x="6" y="0"/>
                    <a:pt x="6" y="0"/>
                    <a:pt x="6" y="0"/>
                  </a:cubicBezTo>
                  <a:cubicBezTo>
                    <a:pt x="6" y="0"/>
                    <a:pt x="6" y="0"/>
                    <a:pt x="6" y="0"/>
                  </a:cubicBezTo>
                  <a:moveTo>
                    <a:pt x="6" y="0"/>
                  </a:moveTo>
                  <a:cubicBezTo>
                    <a:pt x="6" y="0"/>
                    <a:pt x="6" y="0"/>
                    <a:pt x="6" y="0"/>
                  </a:cubicBezTo>
                  <a:cubicBezTo>
                    <a:pt x="6" y="0"/>
                    <a:pt x="6" y="0"/>
                    <a:pt x="6" y="0"/>
                  </a:cubicBezTo>
                  <a:moveTo>
                    <a:pt x="6" y="0"/>
                  </a:moveTo>
                  <a:cubicBezTo>
                    <a:pt x="6" y="0"/>
                    <a:pt x="6" y="0"/>
                    <a:pt x="6" y="0"/>
                  </a:cubicBezTo>
                  <a:cubicBezTo>
                    <a:pt x="6" y="0"/>
                    <a:pt x="6" y="0"/>
                    <a:pt x="6" y="0"/>
                  </a:cubicBezTo>
                  <a:moveTo>
                    <a:pt x="6" y="0"/>
                  </a:moveTo>
                  <a:cubicBezTo>
                    <a:pt x="6" y="0"/>
                    <a:pt x="6" y="0"/>
                    <a:pt x="6" y="0"/>
                  </a:cubicBezTo>
                  <a:cubicBezTo>
                    <a:pt x="6" y="0"/>
                    <a:pt x="6" y="0"/>
                    <a:pt x="6" y="0"/>
                  </a:cubicBezTo>
                  <a:moveTo>
                    <a:pt x="6" y="0"/>
                  </a:moveTo>
                  <a:cubicBezTo>
                    <a:pt x="6" y="0"/>
                    <a:pt x="6" y="0"/>
                    <a:pt x="6" y="0"/>
                  </a:cubicBezTo>
                  <a:cubicBezTo>
                    <a:pt x="6" y="0"/>
                    <a:pt x="6" y="0"/>
                    <a:pt x="6" y="0"/>
                  </a:cubicBezTo>
                  <a:moveTo>
                    <a:pt x="6" y="0"/>
                  </a:moveTo>
                  <a:cubicBezTo>
                    <a:pt x="6" y="0"/>
                    <a:pt x="6" y="0"/>
                    <a:pt x="6" y="0"/>
                  </a:cubicBezTo>
                  <a:cubicBezTo>
                    <a:pt x="6" y="0"/>
                    <a:pt x="6" y="0"/>
                    <a:pt x="6" y="0"/>
                  </a:cubicBezTo>
                  <a:moveTo>
                    <a:pt x="6" y="0"/>
                  </a:moveTo>
                  <a:cubicBezTo>
                    <a:pt x="6" y="0"/>
                    <a:pt x="6" y="0"/>
                    <a:pt x="6" y="0"/>
                  </a:cubicBezTo>
                  <a:cubicBezTo>
                    <a:pt x="6" y="0"/>
                    <a:pt x="6" y="0"/>
                    <a:pt x="6" y="0"/>
                  </a:cubicBezTo>
                  <a:moveTo>
                    <a:pt x="5" y="0"/>
                  </a:moveTo>
                  <a:cubicBezTo>
                    <a:pt x="5" y="0"/>
                    <a:pt x="6" y="0"/>
                    <a:pt x="6" y="0"/>
                  </a:cubicBezTo>
                  <a:cubicBezTo>
                    <a:pt x="6" y="0"/>
                    <a:pt x="5" y="0"/>
                    <a:pt x="5" y="0"/>
                  </a:cubicBezTo>
                  <a:moveTo>
                    <a:pt x="5" y="0"/>
                  </a:moveTo>
                  <a:cubicBezTo>
                    <a:pt x="5" y="0"/>
                    <a:pt x="5" y="0"/>
                    <a:pt x="5" y="0"/>
                  </a:cubicBezTo>
                  <a:cubicBezTo>
                    <a:pt x="5" y="0"/>
                    <a:pt x="5" y="0"/>
                    <a:pt x="5" y="0"/>
                  </a:cubicBezTo>
                  <a:moveTo>
                    <a:pt x="5" y="0"/>
                  </a:moveTo>
                  <a:cubicBezTo>
                    <a:pt x="5" y="0"/>
                    <a:pt x="5" y="0"/>
                    <a:pt x="5" y="0"/>
                  </a:cubicBezTo>
                  <a:cubicBezTo>
                    <a:pt x="5" y="0"/>
                    <a:pt x="5" y="0"/>
                    <a:pt x="5" y="0"/>
                  </a:cubicBezTo>
                  <a:moveTo>
                    <a:pt x="5" y="0"/>
                  </a:moveTo>
                  <a:cubicBezTo>
                    <a:pt x="5" y="0"/>
                    <a:pt x="5" y="0"/>
                    <a:pt x="5" y="0"/>
                  </a:cubicBezTo>
                  <a:cubicBezTo>
                    <a:pt x="5" y="0"/>
                    <a:pt x="5" y="0"/>
                    <a:pt x="5" y="0"/>
                  </a:cubicBezTo>
                  <a:moveTo>
                    <a:pt x="5" y="0"/>
                  </a:moveTo>
                  <a:cubicBezTo>
                    <a:pt x="5" y="0"/>
                    <a:pt x="5" y="0"/>
                    <a:pt x="5" y="0"/>
                  </a:cubicBezTo>
                  <a:cubicBezTo>
                    <a:pt x="5" y="0"/>
                    <a:pt x="5" y="0"/>
                    <a:pt x="5" y="0"/>
                  </a:cubicBezTo>
                  <a:moveTo>
                    <a:pt x="5" y="0"/>
                  </a:moveTo>
                  <a:cubicBezTo>
                    <a:pt x="5" y="0"/>
                    <a:pt x="5" y="0"/>
                    <a:pt x="5" y="0"/>
                  </a:cubicBezTo>
                  <a:cubicBezTo>
                    <a:pt x="5" y="0"/>
                    <a:pt x="5" y="0"/>
                    <a:pt x="5" y="0"/>
                  </a:cubicBezTo>
                  <a:moveTo>
                    <a:pt x="5" y="0"/>
                  </a:moveTo>
                  <a:cubicBezTo>
                    <a:pt x="5" y="0"/>
                    <a:pt x="5" y="0"/>
                    <a:pt x="5" y="0"/>
                  </a:cubicBezTo>
                  <a:cubicBezTo>
                    <a:pt x="5" y="0"/>
                    <a:pt x="5" y="0"/>
                    <a:pt x="5" y="0"/>
                  </a:cubicBezTo>
                  <a:moveTo>
                    <a:pt x="5" y="0"/>
                  </a:moveTo>
                  <a:cubicBezTo>
                    <a:pt x="5" y="0"/>
                    <a:pt x="5" y="0"/>
                    <a:pt x="5" y="0"/>
                  </a:cubicBezTo>
                  <a:cubicBezTo>
                    <a:pt x="5" y="0"/>
                    <a:pt x="5" y="0"/>
                    <a:pt x="5" y="0"/>
                  </a:cubicBezTo>
                  <a:moveTo>
                    <a:pt x="5" y="0"/>
                  </a:moveTo>
                  <a:cubicBezTo>
                    <a:pt x="5" y="0"/>
                    <a:pt x="5" y="0"/>
                    <a:pt x="5" y="0"/>
                  </a:cubicBezTo>
                  <a:cubicBezTo>
                    <a:pt x="5" y="0"/>
                    <a:pt x="5" y="0"/>
                    <a:pt x="5" y="0"/>
                  </a:cubicBezTo>
                  <a:moveTo>
                    <a:pt x="5" y="0"/>
                  </a:moveTo>
                  <a:cubicBezTo>
                    <a:pt x="5" y="0"/>
                    <a:pt x="5" y="0"/>
                    <a:pt x="5" y="0"/>
                  </a:cubicBezTo>
                  <a:cubicBezTo>
                    <a:pt x="5" y="0"/>
                    <a:pt x="5" y="0"/>
                    <a:pt x="5" y="0"/>
                  </a:cubicBezTo>
                  <a:moveTo>
                    <a:pt x="0" y="0"/>
                  </a:moveTo>
                  <a:cubicBezTo>
                    <a:pt x="0" y="0"/>
                    <a:pt x="0" y="0"/>
                    <a:pt x="0" y="0"/>
                  </a:cubicBezTo>
                  <a:cubicBezTo>
                    <a:pt x="0" y="0"/>
                    <a:pt x="0" y="0"/>
                    <a:pt x="0" y="0"/>
                  </a:cubicBezTo>
                  <a:moveTo>
                    <a:pt x="5" y="0"/>
                  </a:moveTo>
                  <a:cubicBezTo>
                    <a:pt x="5" y="0"/>
                    <a:pt x="5" y="0"/>
                    <a:pt x="5" y="0"/>
                  </a:cubicBezTo>
                  <a:cubicBezTo>
                    <a:pt x="5" y="0"/>
                    <a:pt x="5" y="0"/>
                    <a:pt x="5" y="0"/>
                  </a:cubicBezTo>
                  <a:moveTo>
                    <a:pt x="0" y="0"/>
                  </a:moveTo>
                  <a:cubicBezTo>
                    <a:pt x="0" y="0"/>
                    <a:pt x="0" y="0"/>
                    <a:pt x="0" y="0"/>
                  </a:cubicBezTo>
                  <a:cubicBezTo>
                    <a:pt x="0" y="0"/>
                    <a:pt x="0" y="0"/>
                    <a:pt x="0" y="0"/>
                  </a:cubicBezTo>
                  <a:moveTo>
                    <a:pt x="5" y="0"/>
                  </a:moveTo>
                  <a:cubicBezTo>
                    <a:pt x="5" y="0"/>
                    <a:pt x="5" y="0"/>
                    <a:pt x="5" y="0"/>
                  </a:cubicBezTo>
                  <a:cubicBezTo>
                    <a:pt x="5" y="0"/>
                    <a:pt x="5" y="0"/>
                    <a:pt x="5" y="0"/>
                  </a:cubicBezTo>
                  <a:moveTo>
                    <a:pt x="0" y="0"/>
                  </a:moveTo>
                  <a:cubicBezTo>
                    <a:pt x="0" y="0"/>
                    <a:pt x="0" y="0"/>
                    <a:pt x="0" y="0"/>
                  </a:cubicBezTo>
                  <a:cubicBezTo>
                    <a:pt x="0" y="0"/>
                    <a:pt x="0" y="0"/>
                    <a:pt x="0" y="0"/>
                  </a:cubicBezTo>
                  <a:moveTo>
                    <a:pt x="5" y="0"/>
                  </a:moveTo>
                  <a:cubicBezTo>
                    <a:pt x="5" y="0"/>
                    <a:pt x="5" y="0"/>
                    <a:pt x="5" y="0"/>
                  </a:cubicBezTo>
                  <a:cubicBezTo>
                    <a:pt x="5" y="0"/>
                    <a:pt x="5" y="0"/>
                    <a:pt x="5" y="0"/>
                  </a:cubicBezTo>
                  <a:moveTo>
                    <a:pt x="0" y="0"/>
                  </a:moveTo>
                  <a:cubicBezTo>
                    <a:pt x="0" y="0"/>
                    <a:pt x="0" y="0"/>
                    <a:pt x="0" y="0"/>
                  </a:cubicBezTo>
                  <a:cubicBezTo>
                    <a:pt x="0" y="0"/>
                    <a:pt x="0" y="0"/>
                    <a:pt x="0" y="0"/>
                  </a:cubicBezTo>
                  <a:moveTo>
                    <a:pt x="5" y="0"/>
                  </a:moveTo>
                  <a:cubicBezTo>
                    <a:pt x="5" y="0"/>
                    <a:pt x="5" y="0"/>
                    <a:pt x="5" y="0"/>
                  </a:cubicBezTo>
                  <a:cubicBezTo>
                    <a:pt x="5" y="0"/>
                    <a:pt x="5" y="0"/>
                    <a:pt x="5" y="0"/>
                  </a:cubicBezTo>
                  <a:moveTo>
                    <a:pt x="0" y="0"/>
                  </a:moveTo>
                  <a:cubicBezTo>
                    <a:pt x="0" y="0"/>
                    <a:pt x="0" y="0"/>
                    <a:pt x="0" y="0"/>
                  </a:cubicBezTo>
                  <a:cubicBezTo>
                    <a:pt x="0" y="0"/>
                    <a:pt x="0" y="0"/>
                    <a:pt x="0" y="0"/>
                  </a:cubicBezTo>
                  <a:moveTo>
                    <a:pt x="5" y="0"/>
                  </a:moveTo>
                  <a:cubicBezTo>
                    <a:pt x="5" y="0"/>
                    <a:pt x="5" y="0"/>
                    <a:pt x="5" y="0"/>
                  </a:cubicBezTo>
                  <a:cubicBezTo>
                    <a:pt x="5" y="0"/>
                    <a:pt x="5" y="0"/>
                    <a:pt x="5" y="0"/>
                  </a:cubicBezTo>
                  <a:moveTo>
                    <a:pt x="0" y="0"/>
                  </a:moveTo>
                  <a:cubicBezTo>
                    <a:pt x="0" y="0"/>
                    <a:pt x="0" y="0"/>
                    <a:pt x="0" y="0"/>
                  </a:cubicBezTo>
                  <a:cubicBezTo>
                    <a:pt x="0" y="0"/>
                    <a:pt x="0" y="0"/>
                    <a:pt x="0" y="0"/>
                  </a:cubicBezTo>
                  <a:moveTo>
                    <a:pt x="5" y="0"/>
                  </a:moveTo>
                  <a:cubicBezTo>
                    <a:pt x="5" y="0"/>
                    <a:pt x="5" y="0"/>
                    <a:pt x="5" y="0"/>
                  </a:cubicBezTo>
                  <a:cubicBezTo>
                    <a:pt x="5" y="0"/>
                    <a:pt x="5" y="0"/>
                    <a:pt x="5" y="0"/>
                  </a:cubicBezTo>
                  <a:moveTo>
                    <a:pt x="0" y="0"/>
                  </a:moveTo>
                  <a:cubicBezTo>
                    <a:pt x="0" y="0"/>
                    <a:pt x="0" y="0"/>
                    <a:pt x="0" y="0"/>
                  </a:cubicBezTo>
                  <a:cubicBezTo>
                    <a:pt x="0" y="0"/>
                    <a:pt x="0" y="0"/>
                    <a:pt x="0" y="0"/>
                  </a:cubicBezTo>
                  <a:moveTo>
                    <a:pt x="4" y="0"/>
                  </a:moveTo>
                  <a:cubicBezTo>
                    <a:pt x="4" y="0"/>
                    <a:pt x="4" y="0"/>
                    <a:pt x="4" y="0"/>
                  </a:cubicBezTo>
                  <a:cubicBezTo>
                    <a:pt x="4" y="0"/>
                    <a:pt x="4" y="0"/>
                    <a:pt x="4" y="0"/>
                  </a:cubicBezTo>
                  <a:moveTo>
                    <a:pt x="0" y="0"/>
                  </a:moveTo>
                  <a:cubicBezTo>
                    <a:pt x="0" y="0"/>
                    <a:pt x="0" y="0"/>
                    <a:pt x="0" y="0"/>
                  </a:cubicBezTo>
                  <a:cubicBezTo>
                    <a:pt x="0" y="0"/>
                    <a:pt x="0" y="0"/>
                    <a:pt x="0" y="0"/>
                  </a:cubicBezTo>
                  <a:moveTo>
                    <a:pt x="4" y="0"/>
                  </a:moveTo>
                  <a:cubicBezTo>
                    <a:pt x="4" y="0"/>
                    <a:pt x="4" y="0"/>
                    <a:pt x="4" y="0"/>
                  </a:cubicBezTo>
                  <a:cubicBezTo>
                    <a:pt x="4" y="0"/>
                    <a:pt x="4" y="0"/>
                    <a:pt x="4" y="0"/>
                  </a:cubicBezTo>
                  <a:moveTo>
                    <a:pt x="0" y="0"/>
                  </a:moveTo>
                  <a:cubicBezTo>
                    <a:pt x="0" y="0"/>
                    <a:pt x="0" y="0"/>
                    <a:pt x="0" y="0"/>
                  </a:cubicBezTo>
                  <a:cubicBezTo>
                    <a:pt x="0" y="0"/>
                    <a:pt x="0" y="0"/>
                    <a:pt x="0" y="0"/>
                  </a:cubicBezTo>
                  <a:moveTo>
                    <a:pt x="4" y="0"/>
                  </a:moveTo>
                  <a:cubicBezTo>
                    <a:pt x="4" y="0"/>
                    <a:pt x="4" y="0"/>
                    <a:pt x="4" y="0"/>
                  </a:cubicBezTo>
                  <a:cubicBezTo>
                    <a:pt x="4" y="0"/>
                    <a:pt x="4" y="0"/>
                    <a:pt x="4" y="0"/>
                  </a:cubicBezTo>
                  <a:moveTo>
                    <a:pt x="0" y="0"/>
                  </a:moveTo>
                  <a:cubicBezTo>
                    <a:pt x="0" y="0"/>
                    <a:pt x="0" y="0"/>
                    <a:pt x="0" y="0"/>
                  </a:cubicBezTo>
                  <a:cubicBezTo>
                    <a:pt x="0" y="0"/>
                    <a:pt x="0" y="0"/>
                    <a:pt x="0" y="0"/>
                  </a:cubicBezTo>
                  <a:moveTo>
                    <a:pt x="4" y="0"/>
                  </a:moveTo>
                  <a:cubicBezTo>
                    <a:pt x="4" y="0"/>
                    <a:pt x="4" y="0"/>
                    <a:pt x="4" y="0"/>
                  </a:cubicBezTo>
                  <a:cubicBezTo>
                    <a:pt x="4" y="0"/>
                    <a:pt x="4" y="0"/>
                    <a:pt x="4" y="0"/>
                  </a:cubicBezTo>
                  <a:moveTo>
                    <a:pt x="0" y="0"/>
                  </a:moveTo>
                  <a:cubicBezTo>
                    <a:pt x="0" y="0"/>
                    <a:pt x="0" y="0"/>
                    <a:pt x="0" y="0"/>
                  </a:cubicBezTo>
                  <a:cubicBezTo>
                    <a:pt x="0" y="0"/>
                    <a:pt x="0" y="0"/>
                    <a:pt x="0" y="0"/>
                  </a:cubicBezTo>
                  <a:moveTo>
                    <a:pt x="4" y="0"/>
                  </a:moveTo>
                  <a:cubicBezTo>
                    <a:pt x="4" y="0"/>
                    <a:pt x="4" y="0"/>
                    <a:pt x="4" y="0"/>
                  </a:cubicBezTo>
                  <a:cubicBezTo>
                    <a:pt x="4" y="0"/>
                    <a:pt x="4" y="0"/>
                    <a:pt x="4" y="0"/>
                  </a:cubicBezTo>
                  <a:moveTo>
                    <a:pt x="1" y="0"/>
                  </a:moveTo>
                  <a:cubicBezTo>
                    <a:pt x="1" y="0"/>
                    <a:pt x="1" y="0"/>
                    <a:pt x="0" y="0"/>
                  </a:cubicBezTo>
                  <a:cubicBezTo>
                    <a:pt x="1" y="0"/>
                    <a:pt x="1" y="0"/>
                    <a:pt x="1" y="0"/>
                  </a:cubicBezTo>
                  <a:moveTo>
                    <a:pt x="4" y="0"/>
                  </a:moveTo>
                  <a:cubicBezTo>
                    <a:pt x="4" y="0"/>
                    <a:pt x="4" y="0"/>
                    <a:pt x="4" y="0"/>
                  </a:cubicBezTo>
                  <a:cubicBezTo>
                    <a:pt x="4" y="0"/>
                    <a:pt x="4" y="0"/>
                    <a:pt x="4" y="0"/>
                  </a:cubicBezTo>
                  <a:moveTo>
                    <a:pt x="1" y="0"/>
                  </a:moveTo>
                  <a:cubicBezTo>
                    <a:pt x="1" y="0"/>
                    <a:pt x="1" y="0"/>
                    <a:pt x="1" y="0"/>
                  </a:cubicBezTo>
                  <a:cubicBezTo>
                    <a:pt x="1" y="0"/>
                    <a:pt x="1" y="0"/>
                    <a:pt x="1" y="0"/>
                  </a:cubicBezTo>
                  <a:moveTo>
                    <a:pt x="4" y="0"/>
                  </a:moveTo>
                  <a:cubicBezTo>
                    <a:pt x="4" y="0"/>
                    <a:pt x="4" y="0"/>
                    <a:pt x="4" y="0"/>
                  </a:cubicBezTo>
                  <a:cubicBezTo>
                    <a:pt x="4" y="0"/>
                    <a:pt x="4" y="0"/>
                    <a:pt x="4" y="0"/>
                  </a:cubicBezTo>
                  <a:moveTo>
                    <a:pt x="1" y="0"/>
                  </a:moveTo>
                  <a:cubicBezTo>
                    <a:pt x="1" y="0"/>
                    <a:pt x="1" y="0"/>
                    <a:pt x="1" y="0"/>
                  </a:cubicBezTo>
                  <a:cubicBezTo>
                    <a:pt x="1" y="0"/>
                    <a:pt x="1" y="0"/>
                    <a:pt x="1" y="0"/>
                  </a:cubicBezTo>
                  <a:moveTo>
                    <a:pt x="4" y="0"/>
                  </a:moveTo>
                  <a:cubicBezTo>
                    <a:pt x="4" y="0"/>
                    <a:pt x="4" y="0"/>
                    <a:pt x="4" y="0"/>
                  </a:cubicBezTo>
                  <a:cubicBezTo>
                    <a:pt x="4" y="0"/>
                    <a:pt x="4" y="0"/>
                    <a:pt x="4" y="0"/>
                  </a:cubicBezTo>
                  <a:moveTo>
                    <a:pt x="1" y="0"/>
                  </a:moveTo>
                  <a:cubicBezTo>
                    <a:pt x="1" y="0"/>
                    <a:pt x="1" y="0"/>
                    <a:pt x="1" y="0"/>
                  </a:cubicBezTo>
                  <a:cubicBezTo>
                    <a:pt x="1" y="0"/>
                    <a:pt x="1" y="0"/>
                    <a:pt x="1" y="0"/>
                  </a:cubicBezTo>
                  <a:moveTo>
                    <a:pt x="4" y="0"/>
                  </a:moveTo>
                  <a:cubicBezTo>
                    <a:pt x="4" y="0"/>
                    <a:pt x="4" y="0"/>
                    <a:pt x="4" y="0"/>
                  </a:cubicBezTo>
                  <a:cubicBezTo>
                    <a:pt x="4" y="0"/>
                    <a:pt x="4" y="0"/>
                    <a:pt x="4" y="0"/>
                  </a:cubicBezTo>
                  <a:moveTo>
                    <a:pt x="4" y="0"/>
                  </a:moveTo>
                  <a:cubicBezTo>
                    <a:pt x="4" y="0"/>
                    <a:pt x="4" y="0"/>
                    <a:pt x="4" y="0"/>
                  </a:cubicBezTo>
                  <a:cubicBezTo>
                    <a:pt x="4" y="0"/>
                    <a:pt x="4" y="0"/>
                    <a:pt x="4" y="0"/>
                  </a:cubicBezTo>
                  <a:moveTo>
                    <a:pt x="4" y="0"/>
                  </a:moveTo>
                  <a:cubicBezTo>
                    <a:pt x="4" y="0"/>
                    <a:pt x="4" y="0"/>
                    <a:pt x="4" y="0"/>
                  </a:cubicBezTo>
                  <a:cubicBezTo>
                    <a:pt x="4" y="0"/>
                    <a:pt x="4" y="0"/>
                    <a:pt x="4" y="0"/>
                  </a:cubicBezTo>
                  <a:moveTo>
                    <a:pt x="4" y="0"/>
                  </a:moveTo>
                  <a:cubicBezTo>
                    <a:pt x="4" y="0"/>
                    <a:pt x="4" y="0"/>
                    <a:pt x="4" y="0"/>
                  </a:cubicBezTo>
                  <a:cubicBezTo>
                    <a:pt x="4" y="0"/>
                    <a:pt x="4" y="0"/>
                    <a:pt x="4" y="0"/>
                  </a:cubicBezTo>
                  <a:moveTo>
                    <a:pt x="1" y="0"/>
                  </a:moveTo>
                  <a:cubicBezTo>
                    <a:pt x="1" y="0"/>
                    <a:pt x="1" y="0"/>
                    <a:pt x="1" y="0"/>
                  </a:cubicBezTo>
                  <a:cubicBezTo>
                    <a:pt x="1" y="0"/>
                    <a:pt x="1" y="0"/>
                    <a:pt x="1" y="0"/>
                  </a:cubicBezTo>
                  <a:moveTo>
                    <a:pt x="4" y="0"/>
                  </a:moveTo>
                  <a:cubicBezTo>
                    <a:pt x="4" y="0"/>
                    <a:pt x="4" y="0"/>
                    <a:pt x="4" y="0"/>
                  </a:cubicBezTo>
                  <a:cubicBezTo>
                    <a:pt x="4" y="0"/>
                    <a:pt x="4" y="0"/>
                    <a:pt x="4" y="0"/>
                  </a:cubicBezTo>
                  <a:moveTo>
                    <a:pt x="1" y="0"/>
                  </a:moveTo>
                  <a:cubicBezTo>
                    <a:pt x="1" y="0"/>
                    <a:pt x="1" y="0"/>
                    <a:pt x="1" y="0"/>
                  </a:cubicBezTo>
                  <a:cubicBezTo>
                    <a:pt x="1" y="0"/>
                    <a:pt x="1" y="0"/>
                    <a:pt x="1" y="0"/>
                  </a:cubicBezTo>
                  <a:moveTo>
                    <a:pt x="4" y="0"/>
                  </a:moveTo>
                  <a:cubicBezTo>
                    <a:pt x="4" y="0"/>
                    <a:pt x="4" y="0"/>
                    <a:pt x="4" y="0"/>
                  </a:cubicBezTo>
                  <a:cubicBezTo>
                    <a:pt x="4" y="0"/>
                    <a:pt x="4" y="0"/>
                    <a:pt x="4" y="0"/>
                  </a:cubicBezTo>
                  <a:moveTo>
                    <a:pt x="1" y="0"/>
                  </a:moveTo>
                  <a:cubicBezTo>
                    <a:pt x="1" y="0"/>
                    <a:pt x="1" y="0"/>
                    <a:pt x="1" y="0"/>
                  </a:cubicBezTo>
                  <a:cubicBezTo>
                    <a:pt x="1" y="0"/>
                    <a:pt x="1" y="0"/>
                    <a:pt x="1" y="0"/>
                  </a:cubicBezTo>
                  <a:moveTo>
                    <a:pt x="4" y="0"/>
                  </a:moveTo>
                  <a:cubicBezTo>
                    <a:pt x="4" y="0"/>
                    <a:pt x="4" y="0"/>
                    <a:pt x="4" y="0"/>
                  </a:cubicBezTo>
                  <a:cubicBezTo>
                    <a:pt x="4" y="0"/>
                    <a:pt x="4" y="0"/>
                    <a:pt x="4" y="0"/>
                  </a:cubicBezTo>
                  <a:moveTo>
                    <a:pt x="1" y="0"/>
                  </a:moveTo>
                  <a:cubicBezTo>
                    <a:pt x="1" y="0"/>
                    <a:pt x="1" y="0"/>
                    <a:pt x="1" y="0"/>
                  </a:cubicBezTo>
                  <a:cubicBezTo>
                    <a:pt x="1" y="0"/>
                    <a:pt x="1" y="0"/>
                    <a:pt x="1" y="0"/>
                  </a:cubicBezTo>
                  <a:moveTo>
                    <a:pt x="3" y="0"/>
                  </a:moveTo>
                  <a:cubicBezTo>
                    <a:pt x="3" y="0"/>
                    <a:pt x="3" y="0"/>
                    <a:pt x="3" y="0"/>
                  </a:cubicBezTo>
                  <a:cubicBezTo>
                    <a:pt x="3" y="0"/>
                    <a:pt x="3" y="0"/>
                    <a:pt x="3" y="0"/>
                  </a:cubicBezTo>
                  <a:moveTo>
                    <a:pt x="1" y="0"/>
                  </a:moveTo>
                  <a:cubicBezTo>
                    <a:pt x="1" y="0"/>
                    <a:pt x="1" y="0"/>
                    <a:pt x="1" y="0"/>
                  </a:cubicBezTo>
                  <a:cubicBezTo>
                    <a:pt x="1" y="0"/>
                    <a:pt x="1" y="0"/>
                    <a:pt x="1" y="0"/>
                  </a:cubicBezTo>
                  <a:moveTo>
                    <a:pt x="3" y="0"/>
                  </a:moveTo>
                  <a:cubicBezTo>
                    <a:pt x="3" y="0"/>
                    <a:pt x="3" y="0"/>
                    <a:pt x="3" y="0"/>
                  </a:cubicBezTo>
                  <a:cubicBezTo>
                    <a:pt x="3" y="0"/>
                    <a:pt x="3" y="0"/>
                    <a:pt x="3" y="0"/>
                  </a:cubicBezTo>
                  <a:moveTo>
                    <a:pt x="1" y="0"/>
                  </a:moveTo>
                  <a:cubicBezTo>
                    <a:pt x="1" y="0"/>
                    <a:pt x="1" y="0"/>
                    <a:pt x="1" y="0"/>
                  </a:cubicBezTo>
                  <a:cubicBezTo>
                    <a:pt x="1" y="0"/>
                    <a:pt x="1" y="0"/>
                    <a:pt x="1" y="0"/>
                  </a:cubicBezTo>
                  <a:moveTo>
                    <a:pt x="3" y="0"/>
                  </a:moveTo>
                  <a:cubicBezTo>
                    <a:pt x="3" y="0"/>
                    <a:pt x="3" y="0"/>
                    <a:pt x="3" y="0"/>
                  </a:cubicBezTo>
                  <a:cubicBezTo>
                    <a:pt x="3" y="0"/>
                    <a:pt x="3" y="0"/>
                    <a:pt x="3" y="0"/>
                  </a:cubicBezTo>
                  <a:moveTo>
                    <a:pt x="1" y="0"/>
                  </a:moveTo>
                  <a:cubicBezTo>
                    <a:pt x="1" y="0"/>
                    <a:pt x="1" y="0"/>
                    <a:pt x="1" y="0"/>
                  </a:cubicBezTo>
                  <a:cubicBezTo>
                    <a:pt x="1" y="0"/>
                    <a:pt x="1" y="0"/>
                    <a:pt x="1" y="0"/>
                  </a:cubicBezTo>
                  <a:moveTo>
                    <a:pt x="3" y="0"/>
                  </a:moveTo>
                  <a:cubicBezTo>
                    <a:pt x="3" y="0"/>
                    <a:pt x="3" y="0"/>
                    <a:pt x="3" y="0"/>
                  </a:cubicBezTo>
                  <a:cubicBezTo>
                    <a:pt x="3" y="0"/>
                    <a:pt x="3" y="0"/>
                    <a:pt x="3" y="0"/>
                  </a:cubicBezTo>
                  <a:moveTo>
                    <a:pt x="1" y="0"/>
                  </a:moveTo>
                  <a:cubicBezTo>
                    <a:pt x="1" y="0"/>
                    <a:pt x="1" y="0"/>
                    <a:pt x="1" y="0"/>
                  </a:cubicBezTo>
                  <a:cubicBezTo>
                    <a:pt x="1" y="0"/>
                    <a:pt x="1" y="0"/>
                    <a:pt x="1" y="0"/>
                  </a:cubicBezTo>
                  <a:moveTo>
                    <a:pt x="3" y="0"/>
                  </a:moveTo>
                  <a:cubicBezTo>
                    <a:pt x="3" y="0"/>
                    <a:pt x="3" y="0"/>
                    <a:pt x="3" y="0"/>
                  </a:cubicBezTo>
                  <a:cubicBezTo>
                    <a:pt x="3" y="0"/>
                    <a:pt x="3" y="0"/>
                    <a:pt x="3" y="0"/>
                  </a:cubicBezTo>
                  <a:moveTo>
                    <a:pt x="2" y="0"/>
                  </a:moveTo>
                  <a:cubicBezTo>
                    <a:pt x="2" y="0"/>
                    <a:pt x="1" y="0"/>
                    <a:pt x="1" y="0"/>
                  </a:cubicBezTo>
                  <a:cubicBezTo>
                    <a:pt x="1" y="0"/>
                    <a:pt x="2" y="0"/>
                    <a:pt x="2" y="0"/>
                  </a:cubicBezTo>
                  <a:moveTo>
                    <a:pt x="3" y="0"/>
                  </a:moveTo>
                  <a:cubicBezTo>
                    <a:pt x="3" y="0"/>
                    <a:pt x="3" y="0"/>
                    <a:pt x="3" y="0"/>
                  </a:cubicBezTo>
                  <a:cubicBezTo>
                    <a:pt x="3" y="0"/>
                    <a:pt x="3" y="0"/>
                    <a:pt x="3" y="0"/>
                  </a:cubicBezTo>
                  <a:moveTo>
                    <a:pt x="2" y="0"/>
                  </a:moveTo>
                  <a:cubicBezTo>
                    <a:pt x="2" y="0"/>
                    <a:pt x="2" y="0"/>
                    <a:pt x="2" y="0"/>
                  </a:cubicBezTo>
                  <a:cubicBezTo>
                    <a:pt x="2" y="0"/>
                    <a:pt x="2" y="0"/>
                    <a:pt x="2" y="0"/>
                  </a:cubicBezTo>
                  <a:moveTo>
                    <a:pt x="3" y="0"/>
                  </a:moveTo>
                  <a:cubicBezTo>
                    <a:pt x="3" y="0"/>
                    <a:pt x="3" y="0"/>
                    <a:pt x="3" y="0"/>
                  </a:cubicBezTo>
                  <a:cubicBezTo>
                    <a:pt x="3" y="0"/>
                    <a:pt x="3" y="0"/>
                    <a:pt x="3" y="0"/>
                  </a:cubicBezTo>
                  <a:moveTo>
                    <a:pt x="2" y="0"/>
                  </a:moveTo>
                  <a:cubicBezTo>
                    <a:pt x="2" y="0"/>
                    <a:pt x="2" y="0"/>
                    <a:pt x="2" y="0"/>
                  </a:cubicBezTo>
                  <a:cubicBezTo>
                    <a:pt x="2" y="0"/>
                    <a:pt x="2" y="0"/>
                    <a:pt x="2" y="0"/>
                  </a:cubicBezTo>
                  <a:moveTo>
                    <a:pt x="3" y="0"/>
                  </a:moveTo>
                  <a:cubicBezTo>
                    <a:pt x="3" y="0"/>
                    <a:pt x="3" y="0"/>
                    <a:pt x="3" y="0"/>
                  </a:cubicBezTo>
                  <a:cubicBezTo>
                    <a:pt x="3" y="0"/>
                    <a:pt x="3" y="0"/>
                    <a:pt x="3" y="0"/>
                  </a:cubicBezTo>
                  <a:moveTo>
                    <a:pt x="2" y="0"/>
                  </a:moveTo>
                  <a:cubicBezTo>
                    <a:pt x="2" y="0"/>
                    <a:pt x="2" y="0"/>
                    <a:pt x="2" y="0"/>
                  </a:cubicBezTo>
                  <a:cubicBezTo>
                    <a:pt x="2" y="0"/>
                    <a:pt x="2" y="0"/>
                    <a:pt x="2" y="0"/>
                  </a:cubicBezTo>
                  <a:moveTo>
                    <a:pt x="3" y="0"/>
                  </a:moveTo>
                  <a:cubicBezTo>
                    <a:pt x="3" y="0"/>
                    <a:pt x="3" y="0"/>
                    <a:pt x="3" y="0"/>
                  </a:cubicBezTo>
                  <a:cubicBezTo>
                    <a:pt x="3" y="0"/>
                    <a:pt x="3" y="0"/>
                    <a:pt x="3" y="0"/>
                  </a:cubicBezTo>
                  <a:moveTo>
                    <a:pt x="2" y="0"/>
                  </a:moveTo>
                  <a:cubicBezTo>
                    <a:pt x="2" y="0"/>
                    <a:pt x="2" y="0"/>
                    <a:pt x="2" y="0"/>
                  </a:cubicBezTo>
                  <a:cubicBezTo>
                    <a:pt x="2" y="0"/>
                    <a:pt x="2" y="0"/>
                    <a:pt x="2" y="0"/>
                  </a:cubicBezTo>
                  <a:moveTo>
                    <a:pt x="3" y="0"/>
                  </a:moveTo>
                  <a:cubicBezTo>
                    <a:pt x="3" y="0"/>
                    <a:pt x="3" y="0"/>
                    <a:pt x="3" y="0"/>
                  </a:cubicBezTo>
                  <a:cubicBezTo>
                    <a:pt x="3" y="0"/>
                    <a:pt x="3" y="0"/>
                    <a:pt x="3" y="0"/>
                  </a:cubicBezTo>
                  <a:moveTo>
                    <a:pt x="2" y="0"/>
                  </a:moveTo>
                  <a:cubicBezTo>
                    <a:pt x="2" y="0"/>
                    <a:pt x="2" y="0"/>
                    <a:pt x="2" y="0"/>
                  </a:cubicBezTo>
                  <a:cubicBezTo>
                    <a:pt x="2" y="0"/>
                    <a:pt x="2" y="0"/>
                    <a:pt x="2" y="0"/>
                  </a:cubicBezTo>
                  <a:moveTo>
                    <a:pt x="3" y="0"/>
                  </a:moveTo>
                  <a:cubicBezTo>
                    <a:pt x="3" y="0"/>
                    <a:pt x="3" y="0"/>
                    <a:pt x="3" y="0"/>
                  </a:cubicBezTo>
                  <a:cubicBezTo>
                    <a:pt x="3" y="0"/>
                    <a:pt x="3" y="0"/>
                    <a:pt x="3" y="0"/>
                  </a:cubicBezTo>
                  <a:moveTo>
                    <a:pt x="2" y="0"/>
                  </a:moveTo>
                  <a:cubicBezTo>
                    <a:pt x="2" y="0"/>
                    <a:pt x="2" y="0"/>
                    <a:pt x="2" y="0"/>
                  </a:cubicBezTo>
                  <a:cubicBezTo>
                    <a:pt x="2" y="0"/>
                    <a:pt x="2" y="0"/>
                    <a:pt x="2" y="0"/>
                  </a:cubicBezTo>
                  <a:moveTo>
                    <a:pt x="3" y="0"/>
                  </a:moveTo>
                  <a:cubicBezTo>
                    <a:pt x="3" y="0"/>
                    <a:pt x="3" y="0"/>
                    <a:pt x="3" y="0"/>
                  </a:cubicBezTo>
                  <a:cubicBezTo>
                    <a:pt x="3" y="0"/>
                    <a:pt x="3" y="0"/>
                    <a:pt x="3" y="0"/>
                  </a:cubicBezTo>
                  <a:moveTo>
                    <a:pt x="2" y="0"/>
                  </a:moveTo>
                  <a:cubicBezTo>
                    <a:pt x="2" y="0"/>
                    <a:pt x="2" y="0"/>
                    <a:pt x="2" y="0"/>
                  </a:cubicBezTo>
                  <a:cubicBezTo>
                    <a:pt x="2" y="0"/>
                    <a:pt x="2" y="0"/>
                    <a:pt x="2" y="0"/>
                  </a:cubicBezTo>
                  <a:moveTo>
                    <a:pt x="3" y="0"/>
                  </a:moveTo>
                  <a:cubicBezTo>
                    <a:pt x="3" y="0"/>
                    <a:pt x="3" y="0"/>
                    <a:pt x="3" y="0"/>
                  </a:cubicBezTo>
                  <a:cubicBezTo>
                    <a:pt x="3" y="0"/>
                    <a:pt x="3" y="0"/>
                    <a:pt x="3" y="0"/>
                  </a:cubicBezTo>
                  <a:moveTo>
                    <a:pt x="2" y="0"/>
                  </a:moveTo>
                  <a:cubicBezTo>
                    <a:pt x="2" y="0"/>
                    <a:pt x="2" y="0"/>
                    <a:pt x="2" y="0"/>
                  </a:cubicBezTo>
                  <a:cubicBezTo>
                    <a:pt x="2" y="0"/>
                    <a:pt x="2" y="0"/>
                    <a:pt x="2" y="0"/>
                  </a:cubicBezTo>
                  <a:moveTo>
                    <a:pt x="3" y="0"/>
                  </a:moveTo>
                  <a:cubicBezTo>
                    <a:pt x="3" y="0"/>
                    <a:pt x="3" y="0"/>
                    <a:pt x="3" y="0"/>
                  </a:cubicBezTo>
                  <a:cubicBezTo>
                    <a:pt x="3" y="0"/>
                    <a:pt x="3" y="0"/>
                    <a:pt x="3" y="0"/>
                  </a:cubicBezTo>
                  <a:moveTo>
                    <a:pt x="2" y="0"/>
                  </a:moveTo>
                  <a:cubicBezTo>
                    <a:pt x="2" y="0"/>
                    <a:pt x="2" y="0"/>
                    <a:pt x="2" y="0"/>
                  </a:cubicBezTo>
                  <a:cubicBezTo>
                    <a:pt x="2" y="0"/>
                    <a:pt x="2" y="0"/>
                    <a:pt x="2" y="0"/>
                  </a:cubicBezTo>
                  <a:moveTo>
                    <a:pt x="3" y="0"/>
                  </a:moveTo>
                  <a:cubicBezTo>
                    <a:pt x="3" y="0"/>
                    <a:pt x="3" y="0"/>
                    <a:pt x="3" y="0"/>
                  </a:cubicBezTo>
                  <a:cubicBezTo>
                    <a:pt x="3" y="0"/>
                    <a:pt x="3" y="0"/>
                    <a:pt x="3" y="0"/>
                  </a:cubicBezTo>
                  <a:moveTo>
                    <a:pt x="2" y="0"/>
                  </a:moveTo>
                  <a:cubicBezTo>
                    <a:pt x="2" y="0"/>
                    <a:pt x="2" y="0"/>
                    <a:pt x="2" y="0"/>
                  </a:cubicBezTo>
                  <a:cubicBezTo>
                    <a:pt x="2" y="0"/>
                    <a:pt x="2" y="0"/>
                    <a:pt x="2" y="0"/>
                  </a:cubicBezTo>
                  <a:moveTo>
                    <a:pt x="2" y="0"/>
                  </a:moveTo>
                  <a:cubicBezTo>
                    <a:pt x="2" y="0"/>
                    <a:pt x="3" y="0"/>
                    <a:pt x="3" y="0"/>
                  </a:cubicBezTo>
                  <a:cubicBezTo>
                    <a:pt x="3"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cubicBezTo>
                    <a:pt x="2" y="0"/>
                    <a:pt x="2" y="0"/>
                    <a:pt x="2" y="0"/>
                  </a:cubicBezTo>
                  <a:cubicBezTo>
                    <a:pt x="2" y="0"/>
                    <a:pt x="2" y="0"/>
                    <a:pt x="2" y="0"/>
                  </a:cubicBezTo>
                </a:path>
              </a:pathLst>
            </a:custGeom>
            <a:solidFill>
              <a:srgbClr val="004F92">
                <a:alpha val="100000"/>
              </a:srgbClr>
            </a:solidFill>
            <a:ln w="9525">
              <a:noFill/>
            </a:ln>
          </p:spPr>
          <p:txBody>
            <a:bodyPr/>
            <a:lstStyle/>
            <a:p>
              <a:endParaRPr lang="zh-CN" altLang="en-US"/>
            </a:p>
          </p:txBody>
        </p:sp>
        <p:sp>
          <p:nvSpPr>
            <p:cNvPr id="25" name="Freeform 41"/>
            <p:cNvSpPr>
              <a:spLocks noEditPoints="1"/>
            </p:cNvSpPr>
            <p:nvPr/>
          </p:nvSpPr>
          <p:spPr>
            <a:xfrm>
              <a:off x="11175" y="2020"/>
              <a:ext cx="243" cy="205"/>
            </a:xfrm>
            <a:custGeom>
              <a:avLst/>
              <a:gdLst/>
              <a:ahLst/>
              <a:cxnLst>
                <a:cxn ang="0">
                  <a:pos x="155028" y="0"/>
                </a:cxn>
                <a:cxn ang="0">
                  <a:pos x="155028" y="0"/>
                </a:cxn>
                <a:cxn ang="0">
                  <a:pos x="155028" y="0"/>
                </a:cxn>
                <a:cxn ang="0">
                  <a:pos x="155028" y="0"/>
                </a:cxn>
                <a:cxn ang="0">
                  <a:pos x="155028" y="0"/>
                </a:cxn>
                <a:cxn ang="0">
                  <a:pos x="155028" y="0"/>
                </a:cxn>
                <a:cxn ang="0">
                  <a:pos x="155028" y="0"/>
                </a:cxn>
                <a:cxn ang="0">
                  <a:pos x="155028" y="0"/>
                </a:cxn>
                <a:cxn ang="0">
                  <a:pos x="155028" y="0"/>
                </a:cxn>
                <a:cxn ang="0">
                  <a:pos x="146869" y="0"/>
                </a:cxn>
                <a:cxn ang="0">
                  <a:pos x="146869" y="0"/>
                </a:cxn>
                <a:cxn ang="0">
                  <a:pos x="130550" y="0"/>
                </a:cxn>
                <a:cxn ang="0">
                  <a:pos x="130550" y="0"/>
                </a:cxn>
                <a:cxn ang="0">
                  <a:pos x="146869" y="0"/>
                </a:cxn>
                <a:cxn ang="0">
                  <a:pos x="146869" y="0"/>
                </a:cxn>
                <a:cxn ang="0">
                  <a:pos x="146869" y="0"/>
                </a:cxn>
                <a:cxn ang="0">
                  <a:pos x="130550" y="0"/>
                </a:cxn>
                <a:cxn ang="0">
                  <a:pos x="138709" y="0"/>
                </a:cxn>
                <a:cxn ang="0">
                  <a:pos x="138709" y="0"/>
                </a:cxn>
                <a:cxn ang="0">
                  <a:pos x="146869" y="0"/>
                </a:cxn>
                <a:cxn ang="0">
                  <a:pos x="146869" y="0"/>
                </a:cxn>
                <a:cxn ang="0">
                  <a:pos x="146869" y="0"/>
                </a:cxn>
                <a:cxn ang="0">
                  <a:pos x="138709" y="0"/>
                </a:cxn>
                <a:cxn ang="0">
                  <a:pos x="138709" y="0"/>
                </a:cxn>
                <a:cxn ang="0">
                  <a:pos x="146869" y="0"/>
                </a:cxn>
                <a:cxn ang="0">
                  <a:pos x="138709" y="0"/>
                </a:cxn>
                <a:cxn ang="0">
                  <a:pos x="138709" y="0"/>
                </a:cxn>
                <a:cxn ang="0">
                  <a:pos x="138709" y="0"/>
                </a:cxn>
                <a:cxn ang="0">
                  <a:pos x="146869" y="0"/>
                </a:cxn>
                <a:cxn ang="0">
                  <a:pos x="146869" y="0"/>
                </a:cxn>
                <a:cxn ang="0">
                  <a:pos x="146869" y="0"/>
                </a:cxn>
                <a:cxn ang="0">
                  <a:pos x="138709" y="0"/>
                </a:cxn>
                <a:cxn ang="0">
                  <a:pos x="138709" y="0"/>
                </a:cxn>
                <a:cxn ang="0">
                  <a:pos x="138709" y="0"/>
                </a:cxn>
                <a:cxn ang="0">
                  <a:pos x="146869" y="0"/>
                </a:cxn>
                <a:cxn ang="0">
                  <a:pos x="146869" y="0"/>
                </a:cxn>
                <a:cxn ang="0">
                  <a:pos x="146869" y="0"/>
                </a:cxn>
                <a:cxn ang="0">
                  <a:pos x="138709" y="0"/>
                </a:cxn>
                <a:cxn ang="0">
                  <a:pos x="138709" y="0"/>
                </a:cxn>
                <a:cxn ang="0">
                  <a:pos x="138709" y="0"/>
                </a:cxn>
                <a:cxn ang="0">
                  <a:pos x="146869" y="0"/>
                </a:cxn>
                <a:cxn ang="0">
                  <a:pos x="146869" y="0"/>
                </a:cxn>
                <a:cxn ang="0">
                  <a:pos x="146869" y="0"/>
                </a:cxn>
                <a:cxn ang="0">
                  <a:pos x="138709" y="0"/>
                </a:cxn>
                <a:cxn ang="0">
                  <a:pos x="138709" y="0"/>
                </a:cxn>
                <a:cxn ang="0">
                  <a:pos x="138709" y="0"/>
                </a:cxn>
                <a:cxn ang="0">
                  <a:pos x="146869" y="0"/>
                </a:cxn>
                <a:cxn ang="0">
                  <a:pos x="146869" y="0"/>
                </a:cxn>
                <a:cxn ang="0">
                  <a:pos x="138709" y="0"/>
                </a:cxn>
                <a:cxn ang="0">
                  <a:pos x="138709" y="0"/>
                </a:cxn>
                <a:cxn ang="0">
                  <a:pos x="138709" y="0"/>
                </a:cxn>
                <a:cxn ang="0">
                  <a:pos x="138709" y="0"/>
                </a:cxn>
              </a:cxnLst>
              <a:rect l="0" t="0" r="0" b="0"/>
              <a:pathLst>
                <a:path w="19" h="16">
                  <a:moveTo>
                    <a:pt x="1" y="11"/>
                  </a:moveTo>
                  <a:cubicBezTo>
                    <a:pt x="0" y="13"/>
                    <a:pt x="0" y="14"/>
                    <a:pt x="0" y="16"/>
                  </a:cubicBezTo>
                  <a:cubicBezTo>
                    <a:pt x="0" y="16"/>
                    <a:pt x="0" y="16"/>
                    <a:pt x="0" y="16"/>
                  </a:cubicBezTo>
                  <a:cubicBezTo>
                    <a:pt x="0" y="14"/>
                    <a:pt x="0" y="13"/>
                    <a:pt x="1" y="11"/>
                  </a:cubicBezTo>
                  <a:moveTo>
                    <a:pt x="19" y="0"/>
                  </a:moveTo>
                  <a:cubicBezTo>
                    <a:pt x="19" y="0"/>
                    <a:pt x="19" y="0"/>
                    <a:pt x="19" y="0"/>
                  </a:cubicBezTo>
                  <a:cubicBezTo>
                    <a:pt x="19" y="0"/>
                    <a:pt x="19" y="0"/>
                    <a:pt x="19" y="0"/>
                  </a:cubicBezTo>
                  <a:moveTo>
                    <a:pt x="19" y="0"/>
                  </a:moveTo>
                  <a:cubicBezTo>
                    <a:pt x="19" y="0"/>
                    <a:pt x="19" y="0"/>
                    <a:pt x="19" y="0"/>
                  </a:cubicBezTo>
                  <a:cubicBezTo>
                    <a:pt x="19" y="0"/>
                    <a:pt x="19" y="0"/>
                    <a:pt x="19" y="0"/>
                  </a:cubicBezTo>
                  <a:moveTo>
                    <a:pt x="19" y="0"/>
                  </a:moveTo>
                  <a:cubicBezTo>
                    <a:pt x="19" y="0"/>
                    <a:pt x="19" y="0"/>
                    <a:pt x="19" y="0"/>
                  </a:cubicBezTo>
                  <a:cubicBezTo>
                    <a:pt x="19" y="0"/>
                    <a:pt x="19" y="0"/>
                    <a:pt x="19" y="0"/>
                  </a:cubicBezTo>
                  <a:moveTo>
                    <a:pt x="19" y="0"/>
                  </a:moveTo>
                  <a:cubicBezTo>
                    <a:pt x="19" y="0"/>
                    <a:pt x="19" y="0"/>
                    <a:pt x="19" y="0"/>
                  </a:cubicBezTo>
                  <a:cubicBezTo>
                    <a:pt x="19" y="0"/>
                    <a:pt x="19" y="0"/>
                    <a:pt x="19" y="0"/>
                  </a:cubicBezTo>
                  <a:moveTo>
                    <a:pt x="19" y="0"/>
                  </a:moveTo>
                  <a:cubicBezTo>
                    <a:pt x="19" y="0"/>
                    <a:pt x="19" y="0"/>
                    <a:pt x="19" y="0"/>
                  </a:cubicBezTo>
                  <a:cubicBezTo>
                    <a:pt x="19" y="0"/>
                    <a:pt x="19" y="0"/>
                    <a:pt x="19" y="0"/>
                  </a:cubicBezTo>
                  <a:moveTo>
                    <a:pt x="19" y="0"/>
                  </a:moveTo>
                  <a:cubicBezTo>
                    <a:pt x="19" y="0"/>
                    <a:pt x="19" y="0"/>
                    <a:pt x="19" y="0"/>
                  </a:cubicBezTo>
                  <a:cubicBezTo>
                    <a:pt x="19" y="0"/>
                    <a:pt x="19" y="0"/>
                    <a:pt x="19" y="0"/>
                  </a:cubicBezTo>
                  <a:moveTo>
                    <a:pt x="19" y="0"/>
                  </a:moveTo>
                  <a:cubicBezTo>
                    <a:pt x="19" y="0"/>
                    <a:pt x="19" y="0"/>
                    <a:pt x="19" y="0"/>
                  </a:cubicBezTo>
                  <a:cubicBezTo>
                    <a:pt x="19" y="0"/>
                    <a:pt x="19" y="0"/>
                    <a:pt x="19" y="0"/>
                  </a:cubicBezTo>
                  <a:moveTo>
                    <a:pt x="19" y="0"/>
                  </a:moveTo>
                  <a:cubicBezTo>
                    <a:pt x="19" y="0"/>
                    <a:pt x="19" y="0"/>
                    <a:pt x="19" y="0"/>
                  </a:cubicBezTo>
                  <a:cubicBezTo>
                    <a:pt x="19" y="0"/>
                    <a:pt x="19" y="0"/>
                    <a:pt x="19" y="0"/>
                  </a:cubicBezTo>
                  <a:moveTo>
                    <a:pt x="19" y="0"/>
                  </a:moveTo>
                  <a:cubicBezTo>
                    <a:pt x="19" y="0"/>
                    <a:pt x="19" y="0"/>
                    <a:pt x="19" y="0"/>
                  </a:cubicBezTo>
                  <a:cubicBezTo>
                    <a:pt x="19" y="0"/>
                    <a:pt x="19" y="0"/>
                    <a:pt x="19" y="0"/>
                  </a:cubicBezTo>
                  <a:moveTo>
                    <a:pt x="19" y="0"/>
                  </a:moveTo>
                  <a:cubicBezTo>
                    <a:pt x="19" y="0"/>
                    <a:pt x="19" y="0"/>
                    <a:pt x="19" y="0"/>
                  </a:cubicBezTo>
                  <a:cubicBezTo>
                    <a:pt x="19" y="0"/>
                    <a:pt x="19" y="0"/>
                    <a:pt x="19" y="0"/>
                  </a:cubicBezTo>
                  <a:moveTo>
                    <a:pt x="19" y="0"/>
                  </a:moveTo>
                  <a:cubicBezTo>
                    <a:pt x="19" y="0"/>
                    <a:pt x="19" y="0"/>
                    <a:pt x="19" y="0"/>
                  </a:cubicBezTo>
                  <a:cubicBezTo>
                    <a:pt x="19" y="0"/>
                    <a:pt x="19" y="0"/>
                    <a:pt x="19" y="0"/>
                  </a:cubicBezTo>
                  <a:moveTo>
                    <a:pt x="19" y="0"/>
                  </a:moveTo>
                  <a:cubicBezTo>
                    <a:pt x="19" y="0"/>
                    <a:pt x="19" y="0"/>
                    <a:pt x="19" y="0"/>
                  </a:cubicBezTo>
                  <a:cubicBezTo>
                    <a:pt x="19" y="0"/>
                    <a:pt x="19" y="0"/>
                    <a:pt x="19" y="0"/>
                  </a:cubicBezTo>
                  <a:moveTo>
                    <a:pt x="19" y="0"/>
                  </a:moveTo>
                  <a:cubicBezTo>
                    <a:pt x="19" y="0"/>
                    <a:pt x="19" y="0"/>
                    <a:pt x="19" y="0"/>
                  </a:cubicBezTo>
                  <a:cubicBezTo>
                    <a:pt x="19" y="0"/>
                    <a:pt x="19" y="0"/>
                    <a:pt x="19" y="0"/>
                  </a:cubicBezTo>
                  <a:moveTo>
                    <a:pt x="19" y="0"/>
                  </a:moveTo>
                  <a:cubicBezTo>
                    <a:pt x="19" y="0"/>
                    <a:pt x="19" y="0"/>
                    <a:pt x="19" y="0"/>
                  </a:cubicBezTo>
                  <a:cubicBezTo>
                    <a:pt x="19" y="0"/>
                    <a:pt x="19" y="0"/>
                    <a:pt x="19" y="0"/>
                  </a:cubicBezTo>
                  <a:moveTo>
                    <a:pt x="18" y="0"/>
                  </a:moveTo>
                  <a:cubicBezTo>
                    <a:pt x="18" y="0"/>
                    <a:pt x="18" y="0"/>
                    <a:pt x="18" y="0"/>
                  </a:cubicBezTo>
                  <a:cubicBezTo>
                    <a:pt x="18" y="0"/>
                    <a:pt x="18" y="0"/>
                    <a:pt x="18" y="0"/>
                  </a:cubicBezTo>
                  <a:moveTo>
                    <a:pt x="18" y="0"/>
                  </a:moveTo>
                  <a:cubicBezTo>
                    <a:pt x="18" y="0"/>
                    <a:pt x="18" y="0"/>
                    <a:pt x="18" y="0"/>
                  </a:cubicBezTo>
                  <a:cubicBezTo>
                    <a:pt x="18" y="0"/>
                    <a:pt x="18" y="0"/>
                    <a:pt x="18" y="0"/>
                  </a:cubicBezTo>
                  <a:moveTo>
                    <a:pt x="18" y="0"/>
                  </a:moveTo>
                  <a:cubicBezTo>
                    <a:pt x="18" y="0"/>
                    <a:pt x="18" y="0"/>
                    <a:pt x="18" y="0"/>
                  </a:cubicBezTo>
                  <a:cubicBezTo>
                    <a:pt x="18" y="0"/>
                    <a:pt x="18" y="0"/>
                    <a:pt x="18" y="0"/>
                  </a:cubicBezTo>
                  <a:moveTo>
                    <a:pt x="18" y="0"/>
                  </a:moveTo>
                  <a:cubicBezTo>
                    <a:pt x="18" y="0"/>
                    <a:pt x="18" y="0"/>
                    <a:pt x="18" y="0"/>
                  </a:cubicBezTo>
                  <a:cubicBezTo>
                    <a:pt x="18" y="0"/>
                    <a:pt x="18" y="0"/>
                    <a:pt x="18" y="0"/>
                  </a:cubicBezTo>
                  <a:moveTo>
                    <a:pt x="16" y="0"/>
                  </a:moveTo>
                  <a:cubicBezTo>
                    <a:pt x="16" y="0"/>
                    <a:pt x="16" y="0"/>
                    <a:pt x="16" y="0"/>
                  </a:cubicBezTo>
                  <a:cubicBezTo>
                    <a:pt x="16" y="0"/>
                    <a:pt x="16" y="0"/>
                    <a:pt x="16" y="0"/>
                  </a:cubicBezTo>
                  <a:moveTo>
                    <a:pt x="18" y="0"/>
                  </a:moveTo>
                  <a:cubicBezTo>
                    <a:pt x="18" y="0"/>
                    <a:pt x="18" y="0"/>
                    <a:pt x="18" y="0"/>
                  </a:cubicBezTo>
                  <a:cubicBezTo>
                    <a:pt x="18" y="0"/>
                    <a:pt x="18" y="0"/>
                    <a:pt x="18" y="0"/>
                  </a:cubicBezTo>
                  <a:moveTo>
                    <a:pt x="16" y="0"/>
                  </a:moveTo>
                  <a:cubicBezTo>
                    <a:pt x="16" y="0"/>
                    <a:pt x="16" y="0"/>
                    <a:pt x="16" y="0"/>
                  </a:cubicBezTo>
                  <a:cubicBezTo>
                    <a:pt x="16" y="0"/>
                    <a:pt x="16" y="0"/>
                    <a:pt x="16" y="0"/>
                  </a:cubicBezTo>
                  <a:moveTo>
                    <a:pt x="18" y="0"/>
                  </a:moveTo>
                  <a:cubicBezTo>
                    <a:pt x="18" y="0"/>
                    <a:pt x="18" y="0"/>
                    <a:pt x="18" y="0"/>
                  </a:cubicBezTo>
                  <a:cubicBezTo>
                    <a:pt x="18" y="0"/>
                    <a:pt x="18" y="0"/>
                    <a:pt x="18" y="0"/>
                  </a:cubicBezTo>
                  <a:moveTo>
                    <a:pt x="16" y="0"/>
                  </a:moveTo>
                  <a:cubicBezTo>
                    <a:pt x="16" y="0"/>
                    <a:pt x="16" y="0"/>
                    <a:pt x="16" y="0"/>
                  </a:cubicBezTo>
                  <a:cubicBezTo>
                    <a:pt x="16" y="0"/>
                    <a:pt x="16" y="0"/>
                    <a:pt x="16" y="0"/>
                  </a:cubicBezTo>
                  <a:moveTo>
                    <a:pt x="18" y="0"/>
                  </a:moveTo>
                  <a:cubicBezTo>
                    <a:pt x="18" y="0"/>
                    <a:pt x="18" y="0"/>
                    <a:pt x="18" y="0"/>
                  </a:cubicBezTo>
                  <a:cubicBezTo>
                    <a:pt x="18" y="0"/>
                    <a:pt x="18" y="0"/>
                    <a:pt x="18" y="0"/>
                  </a:cubicBezTo>
                  <a:moveTo>
                    <a:pt x="16" y="0"/>
                  </a:moveTo>
                  <a:cubicBezTo>
                    <a:pt x="16" y="0"/>
                    <a:pt x="16" y="0"/>
                    <a:pt x="16" y="0"/>
                  </a:cubicBezTo>
                  <a:cubicBezTo>
                    <a:pt x="16" y="0"/>
                    <a:pt x="16" y="0"/>
                    <a:pt x="16" y="0"/>
                  </a:cubicBezTo>
                  <a:moveTo>
                    <a:pt x="18" y="0"/>
                  </a:moveTo>
                  <a:cubicBezTo>
                    <a:pt x="18" y="0"/>
                    <a:pt x="18" y="0"/>
                    <a:pt x="18" y="0"/>
                  </a:cubicBezTo>
                  <a:cubicBezTo>
                    <a:pt x="18" y="0"/>
                    <a:pt x="18" y="0"/>
                    <a:pt x="18" y="0"/>
                  </a:cubicBezTo>
                  <a:moveTo>
                    <a:pt x="16" y="0"/>
                  </a:moveTo>
                  <a:cubicBezTo>
                    <a:pt x="16" y="0"/>
                    <a:pt x="16" y="0"/>
                    <a:pt x="16" y="0"/>
                  </a:cubicBezTo>
                  <a:cubicBezTo>
                    <a:pt x="16" y="0"/>
                    <a:pt x="16" y="0"/>
                    <a:pt x="16" y="0"/>
                  </a:cubicBezTo>
                  <a:moveTo>
                    <a:pt x="18" y="0"/>
                  </a:moveTo>
                  <a:cubicBezTo>
                    <a:pt x="18" y="0"/>
                    <a:pt x="18" y="0"/>
                    <a:pt x="18" y="0"/>
                  </a:cubicBezTo>
                  <a:cubicBezTo>
                    <a:pt x="18" y="0"/>
                    <a:pt x="18" y="0"/>
                    <a:pt x="18" y="0"/>
                  </a:cubicBezTo>
                  <a:moveTo>
                    <a:pt x="17" y="0"/>
                  </a:moveTo>
                  <a:cubicBezTo>
                    <a:pt x="17" y="0"/>
                    <a:pt x="17" y="0"/>
                    <a:pt x="17" y="0"/>
                  </a:cubicBezTo>
                  <a:cubicBezTo>
                    <a:pt x="17" y="0"/>
                    <a:pt x="17" y="0"/>
                    <a:pt x="17" y="0"/>
                  </a:cubicBezTo>
                  <a:moveTo>
                    <a:pt x="18" y="0"/>
                  </a:moveTo>
                  <a:cubicBezTo>
                    <a:pt x="18" y="0"/>
                    <a:pt x="18" y="0"/>
                    <a:pt x="18" y="0"/>
                  </a:cubicBezTo>
                  <a:cubicBezTo>
                    <a:pt x="18" y="0"/>
                    <a:pt x="18" y="0"/>
                    <a:pt x="18" y="0"/>
                  </a:cubicBezTo>
                  <a:moveTo>
                    <a:pt x="17" y="0"/>
                  </a:moveTo>
                  <a:cubicBezTo>
                    <a:pt x="17" y="0"/>
                    <a:pt x="17" y="0"/>
                    <a:pt x="17" y="0"/>
                  </a:cubicBezTo>
                  <a:cubicBezTo>
                    <a:pt x="17" y="0"/>
                    <a:pt x="17" y="0"/>
                    <a:pt x="17" y="0"/>
                  </a:cubicBezTo>
                  <a:moveTo>
                    <a:pt x="18" y="0"/>
                  </a:moveTo>
                  <a:cubicBezTo>
                    <a:pt x="18" y="0"/>
                    <a:pt x="18" y="0"/>
                    <a:pt x="18" y="0"/>
                  </a:cubicBezTo>
                  <a:cubicBezTo>
                    <a:pt x="18" y="0"/>
                    <a:pt x="18" y="0"/>
                    <a:pt x="18" y="0"/>
                  </a:cubicBezTo>
                  <a:moveTo>
                    <a:pt x="17" y="0"/>
                  </a:moveTo>
                  <a:cubicBezTo>
                    <a:pt x="17" y="0"/>
                    <a:pt x="17" y="0"/>
                    <a:pt x="17" y="0"/>
                  </a:cubicBezTo>
                  <a:cubicBezTo>
                    <a:pt x="17" y="0"/>
                    <a:pt x="17" y="0"/>
                    <a:pt x="17" y="0"/>
                  </a:cubicBezTo>
                  <a:moveTo>
                    <a:pt x="18" y="0"/>
                  </a:moveTo>
                  <a:cubicBezTo>
                    <a:pt x="18" y="0"/>
                    <a:pt x="18" y="0"/>
                    <a:pt x="18" y="0"/>
                  </a:cubicBezTo>
                  <a:cubicBezTo>
                    <a:pt x="18" y="0"/>
                    <a:pt x="18" y="0"/>
                    <a:pt x="18" y="0"/>
                  </a:cubicBezTo>
                  <a:moveTo>
                    <a:pt x="17" y="0"/>
                  </a:moveTo>
                  <a:cubicBezTo>
                    <a:pt x="17" y="0"/>
                    <a:pt x="17" y="0"/>
                    <a:pt x="17" y="0"/>
                  </a:cubicBezTo>
                  <a:cubicBezTo>
                    <a:pt x="17" y="0"/>
                    <a:pt x="17" y="0"/>
                    <a:pt x="17" y="0"/>
                  </a:cubicBezTo>
                  <a:moveTo>
                    <a:pt x="18" y="0"/>
                  </a:moveTo>
                  <a:cubicBezTo>
                    <a:pt x="18" y="0"/>
                    <a:pt x="18" y="0"/>
                    <a:pt x="18" y="0"/>
                  </a:cubicBezTo>
                  <a:cubicBezTo>
                    <a:pt x="18" y="0"/>
                    <a:pt x="18" y="0"/>
                    <a:pt x="18" y="0"/>
                  </a:cubicBezTo>
                  <a:moveTo>
                    <a:pt x="17" y="0"/>
                  </a:moveTo>
                  <a:cubicBezTo>
                    <a:pt x="17" y="0"/>
                    <a:pt x="17" y="0"/>
                    <a:pt x="17" y="0"/>
                  </a:cubicBezTo>
                  <a:cubicBezTo>
                    <a:pt x="17" y="0"/>
                    <a:pt x="17" y="0"/>
                    <a:pt x="17" y="0"/>
                  </a:cubicBezTo>
                  <a:moveTo>
                    <a:pt x="18" y="0"/>
                  </a:moveTo>
                  <a:cubicBezTo>
                    <a:pt x="18" y="0"/>
                    <a:pt x="18" y="0"/>
                    <a:pt x="18" y="0"/>
                  </a:cubicBezTo>
                  <a:cubicBezTo>
                    <a:pt x="18" y="0"/>
                    <a:pt x="18" y="0"/>
                    <a:pt x="18" y="0"/>
                  </a:cubicBezTo>
                  <a:moveTo>
                    <a:pt x="17" y="0"/>
                  </a:moveTo>
                  <a:cubicBezTo>
                    <a:pt x="17" y="0"/>
                    <a:pt x="17" y="0"/>
                    <a:pt x="17" y="0"/>
                  </a:cubicBezTo>
                  <a:cubicBezTo>
                    <a:pt x="17" y="0"/>
                    <a:pt x="17" y="0"/>
                    <a:pt x="17" y="0"/>
                  </a:cubicBezTo>
                  <a:moveTo>
                    <a:pt x="18" y="0"/>
                  </a:moveTo>
                  <a:cubicBezTo>
                    <a:pt x="18" y="0"/>
                    <a:pt x="18" y="0"/>
                    <a:pt x="18" y="0"/>
                  </a:cubicBezTo>
                  <a:cubicBezTo>
                    <a:pt x="18" y="0"/>
                    <a:pt x="18" y="0"/>
                    <a:pt x="18" y="0"/>
                  </a:cubicBezTo>
                  <a:moveTo>
                    <a:pt x="18" y="0"/>
                  </a:moveTo>
                  <a:cubicBezTo>
                    <a:pt x="18" y="0"/>
                    <a:pt x="18" y="0"/>
                    <a:pt x="18" y="0"/>
                  </a:cubicBezTo>
                  <a:cubicBezTo>
                    <a:pt x="18" y="0"/>
                    <a:pt x="18" y="0"/>
                    <a:pt x="18" y="0"/>
                  </a:cubicBezTo>
                  <a:moveTo>
                    <a:pt x="17" y="0"/>
                  </a:moveTo>
                  <a:cubicBezTo>
                    <a:pt x="17" y="0"/>
                    <a:pt x="17" y="0"/>
                    <a:pt x="17" y="0"/>
                  </a:cubicBezTo>
                  <a:cubicBezTo>
                    <a:pt x="17" y="0"/>
                    <a:pt x="17" y="0"/>
                    <a:pt x="17" y="0"/>
                  </a:cubicBezTo>
                  <a:moveTo>
                    <a:pt x="18" y="0"/>
                  </a:moveTo>
                  <a:cubicBezTo>
                    <a:pt x="18" y="0"/>
                    <a:pt x="18" y="0"/>
                    <a:pt x="18" y="0"/>
                  </a:cubicBezTo>
                  <a:cubicBezTo>
                    <a:pt x="18" y="0"/>
                    <a:pt x="18" y="0"/>
                    <a:pt x="18" y="0"/>
                  </a:cubicBezTo>
                  <a:moveTo>
                    <a:pt x="17" y="0"/>
                  </a:moveTo>
                  <a:cubicBezTo>
                    <a:pt x="17" y="0"/>
                    <a:pt x="17" y="0"/>
                    <a:pt x="17" y="0"/>
                  </a:cubicBezTo>
                  <a:cubicBezTo>
                    <a:pt x="17" y="0"/>
                    <a:pt x="17" y="0"/>
                    <a:pt x="17" y="0"/>
                  </a:cubicBezTo>
                  <a:moveTo>
                    <a:pt x="18" y="0"/>
                  </a:moveTo>
                  <a:cubicBezTo>
                    <a:pt x="18" y="0"/>
                    <a:pt x="18" y="0"/>
                    <a:pt x="18" y="0"/>
                  </a:cubicBezTo>
                  <a:cubicBezTo>
                    <a:pt x="18" y="0"/>
                    <a:pt x="18" y="0"/>
                    <a:pt x="18" y="0"/>
                  </a:cubicBezTo>
                  <a:moveTo>
                    <a:pt x="17" y="0"/>
                  </a:moveTo>
                  <a:cubicBezTo>
                    <a:pt x="17" y="0"/>
                    <a:pt x="17" y="0"/>
                    <a:pt x="17" y="0"/>
                  </a:cubicBezTo>
                  <a:cubicBezTo>
                    <a:pt x="17" y="0"/>
                    <a:pt x="17" y="0"/>
                    <a:pt x="17" y="0"/>
                  </a:cubicBezTo>
                  <a:moveTo>
                    <a:pt x="18" y="0"/>
                  </a:moveTo>
                  <a:cubicBezTo>
                    <a:pt x="18" y="0"/>
                    <a:pt x="18" y="0"/>
                    <a:pt x="18" y="0"/>
                  </a:cubicBezTo>
                  <a:cubicBezTo>
                    <a:pt x="18" y="0"/>
                    <a:pt x="18" y="0"/>
                    <a:pt x="18" y="0"/>
                  </a:cubicBezTo>
                  <a:moveTo>
                    <a:pt x="17" y="0"/>
                  </a:moveTo>
                  <a:cubicBezTo>
                    <a:pt x="17" y="0"/>
                    <a:pt x="17" y="0"/>
                    <a:pt x="17" y="0"/>
                  </a:cubicBezTo>
                  <a:cubicBezTo>
                    <a:pt x="17" y="0"/>
                    <a:pt x="17" y="0"/>
                    <a:pt x="17" y="0"/>
                  </a:cubicBezTo>
                  <a:moveTo>
                    <a:pt x="18" y="0"/>
                  </a:moveTo>
                  <a:cubicBezTo>
                    <a:pt x="18" y="0"/>
                    <a:pt x="18" y="0"/>
                    <a:pt x="18" y="0"/>
                  </a:cubicBezTo>
                  <a:cubicBezTo>
                    <a:pt x="18" y="0"/>
                    <a:pt x="18" y="0"/>
                    <a:pt x="18" y="0"/>
                  </a:cubicBezTo>
                  <a:moveTo>
                    <a:pt x="17" y="0"/>
                  </a:moveTo>
                  <a:cubicBezTo>
                    <a:pt x="17" y="0"/>
                    <a:pt x="17" y="0"/>
                    <a:pt x="17" y="0"/>
                  </a:cubicBezTo>
                  <a:cubicBezTo>
                    <a:pt x="17" y="0"/>
                    <a:pt x="17" y="0"/>
                    <a:pt x="17" y="0"/>
                  </a:cubicBezTo>
                  <a:moveTo>
                    <a:pt x="18" y="0"/>
                  </a:moveTo>
                  <a:cubicBezTo>
                    <a:pt x="18" y="0"/>
                    <a:pt x="18" y="0"/>
                    <a:pt x="18" y="0"/>
                  </a:cubicBezTo>
                  <a:cubicBezTo>
                    <a:pt x="18" y="0"/>
                    <a:pt x="18" y="0"/>
                    <a:pt x="18" y="0"/>
                  </a:cubicBezTo>
                  <a:moveTo>
                    <a:pt x="17" y="0"/>
                  </a:moveTo>
                  <a:cubicBezTo>
                    <a:pt x="17" y="0"/>
                    <a:pt x="17" y="0"/>
                    <a:pt x="17" y="0"/>
                  </a:cubicBezTo>
                  <a:cubicBezTo>
                    <a:pt x="17" y="0"/>
                    <a:pt x="17" y="0"/>
                    <a:pt x="17" y="0"/>
                  </a:cubicBezTo>
                  <a:moveTo>
                    <a:pt x="18" y="0"/>
                  </a:moveTo>
                  <a:cubicBezTo>
                    <a:pt x="18" y="0"/>
                    <a:pt x="18" y="0"/>
                    <a:pt x="18" y="0"/>
                  </a:cubicBezTo>
                  <a:cubicBezTo>
                    <a:pt x="18" y="0"/>
                    <a:pt x="18" y="0"/>
                    <a:pt x="18" y="0"/>
                  </a:cubicBezTo>
                  <a:moveTo>
                    <a:pt x="17" y="0"/>
                  </a:moveTo>
                  <a:cubicBezTo>
                    <a:pt x="17" y="0"/>
                    <a:pt x="17" y="0"/>
                    <a:pt x="17" y="0"/>
                  </a:cubicBezTo>
                  <a:cubicBezTo>
                    <a:pt x="17" y="0"/>
                    <a:pt x="17" y="0"/>
                    <a:pt x="17" y="0"/>
                  </a:cubicBezTo>
                  <a:moveTo>
                    <a:pt x="18" y="0"/>
                  </a:moveTo>
                  <a:cubicBezTo>
                    <a:pt x="18" y="0"/>
                    <a:pt x="18" y="0"/>
                    <a:pt x="18" y="0"/>
                  </a:cubicBezTo>
                  <a:cubicBezTo>
                    <a:pt x="18" y="0"/>
                    <a:pt x="18" y="0"/>
                    <a:pt x="18" y="0"/>
                  </a:cubicBezTo>
                  <a:moveTo>
                    <a:pt x="17" y="0"/>
                  </a:moveTo>
                  <a:cubicBezTo>
                    <a:pt x="17" y="0"/>
                    <a:pt x="17" y="0"/>
                    <a:pt x="17" y="0"/>
                  </a:cubicBezTo>
                  <a:cubicBezTo>
                    <a:pt x="17" y="0"/>
                    <a:pt x="17" y="0"/>
                    <a:pt x="17" y="0"/>
                  </a:cubicBezTo>
                  <a:moveTo>
                    <a:pt x="18" y="0"/>
                  </a:moveTo>
                  <a:cubicBezTo>
                    <a:pt x="18" y="0"/>
                    <a:pt x="18" y="0"/>
                    <a:pt x="18" y="0"/>
                  </a:cubicBezTo>
                  <a:cubicBezTo>
                    <a:pt x="18" y="0"/>
                    <a:pt x="18" y="0"/>
                    <a:pt x="18" y="0"/>
                  </a:cubicBezTo>
                  <a:moveTo>
                    <a:pt x="17" y="0"/>
                  </a:moveTo>
                  <a:cubicBezTo>
                    <a:pt x="17" y="0"/>
                    <a:pt x="17" y="0"/>
                    <a:pt x="17" y="0"/>
                  </a:cubicBezTo>
                  <a:cubicBezTo>
                    <a:pt x="17" y="0"/>
                    <a:pt x="17" y="0"/>
                    <a:pt x="17" y="0"/>
                  </a:cubicBezTo>
                  <a:moveTo>
                    <a:pt x="18" y="0"/>
                  </a:moveTo>
                  <a:cubicBezTo>
                    <a:pt x="18" y="0"/>
                    <a:pt x="18" y="0"/>
                    <a:pt x="18" y="0"/>
                  </a:cubicBezTo>
                  <a:cubicBezTo>
                    <a:pt x="18" y="0"/>
                    <a:pt x="18" y="0"/>
                    <a:pt x="18" y="0"/>
                  </a:cubicBezTo>
                  <a:moveTo>
                    <a:pt x="17" y="0"/>
                  </a:moveTo>
                  <a:cubicBezTo>
                    <a:pt x="17" y="0"/>
                    <a:pt x="17" y="0"/>
                    <a:pt x="17" y="0"/>
                  </a:cubicBezTo>
                  <a:cubicBezTo>
                    <a:pt x="17" y="0"/>
                    <a:pt x="17" y="0"/>
                    <a:pt x="17" y="0"/>
                  </a:cubicBezTo>
                  <a:moveTo>
                    <a:pt x="18" y="0"/>
                  </a:moveTo>
                  <a:cubicBezTo>
                    <a:pt x="18" y="0"/>
                    <a:pt x="18" y="0"/>
                    <a:pt x="18" y="0"/>
                  </a:cubicBezTo>
                  <a:cubicBezTo>
                    <a:pt x="18" y="0"/>
                    <a:pt x="18" y="0"/>
                    <a:pt x="18" y="0"/>
                  </a:cubicBezTo>
                  <a:moveTo>
                    <a:pt x="17" y="0"/>
                  </a:moveTo>
                  <a:cubicBezTo>
                    <a:pt x="17" y="0"/>
                    <a:pt x="17" y="0"/>
                    <a:pt x="17" y="0"/>
                  </a:cubicBezTo>
                  <a:cubicBezTo>
                    <a:pt x="17" y="0"/>
                    <a:pt x="17" y="0"/>
                    <a:pt x="17" y="0"/>
                  </a:cubicBezTo>
                  <a:moveTo>
                    <a:pt x="18" y="0"/>
                  </a:moveTo>
                  <a:cubicBezTo>
                    <a:pt x="18" y="0"/>
                    <a:pt x="18" y="0"/>
                    <a:pt x="18" y="0"/>
                  </a:cubicBezTo>
                  <a:cubicBezTo>
                    <a:pt x="18" y="0"/>
                    <a:pt x="18" y="0"/>
                    <a:pt x="18" y="0"/>
                  </a:cubicBezTo>
                  <a:moveTo>
                    <a:pt x="17" y="0"/>
                  </a:moveTo>
                  <a:cubicBezTo>
                    <a:pt x="17" y="0"/>
                    <a:pt x="17" y="0"/>
                    <a:pt x="17" y="0"/>
                  </a:cubicBezTo>
                  <a:cubicBezTo>
                    <a:pt x="17" y="0"/>
                    <a:pt x="17" y="0"/>
                    <a:pt x="17" y="0"/>
                  </a:cubicBezTo>
                  <a:moveTo>
                    <a:pt x="18" y="0"/>
                  </a:moveTo>
                  <a:cubicBezTo>
                    <a:pt x="18" y="0"/>
                    <a:pt x="18" y="0"/>
                    <a:pt x="18" y="0"/>
                  </a:cubicBezTo>
                  <a:cubicBezTo>
                    <a:pt x="18" y="0"/>
                    <a:pt x="18" y="0"/>
                    <a:pt x="18" y="0"/>
                  </a:cubicBezTo>
                  <a:moveTo>
                    <a:pt x="17" y="0"/>
                  </a:moveTo>
                  <a:cubicBezTo>
                    <a:pt x="17" y="0"/>
                    <a:pt x="17" y="0"/>
                    <a:pt x="17" y="0"/>
                  </a:cubicBezTo>
                  <a:cubicBezTo>
                    <a:pt x="17" y="0"/>
                    <a:pt x="17" y="0"/>
                    <a:pt x="17" y="0"/>
                  </a:cubicBezTo>
                  <a:moveTo>
                    <a:pt x="18" y="0"/>
                  </a:moveTo>
                  <a:cubicBezTo>
                    <a:pt x="18" y="0"/>
                    <a:pt x="18" y="0"/>
                    <a:pt x="18" y="0"/>
                  </a:cubicBezTo>
                  <a:cubicBezTo>
                    <a:pt x="18" y="0"/>
                    <a:pt x="18" y="0"/>
                    <a:pt x="18" y="0"/>
                  </a:cubicBezTo>
                  <a:moveTo>
                    <a:pt x="17" y="0"/>
                  </a:moveTo>
                  <a:cubicBezTo>
                    <a:pt x="17" y="0"/>
                    <a:pt x="17" y="0"/>
                    <a:pt x="17" y="0"/>
                  </a:cubicBezTo>
                  <a:cubicBezTo>
                    <a:pt x="17" y="0"/>
                    <a:pt x="17" y="0"/>
                    <a:pt x="17" y="0"/>
                  </a:cubicBezTo>
                  <a:moveTo>
                    <a:pt x="18" y="0"/>
                  </a:moveTo>
                  <a:cubicBezTo>
                    <a:pt x="18" y="0"/>
                    <a:pt x="18" y="0"/>
                    <a:pt x="18" y="0"/>
                  </a:cubicBezTo>
                  <a:cubicBezTo>
                    <a:pt x="18" y="0"/>
                    <a:pt x="18" y="0"/>
                    <a:pt x="18" y="0"/>
                  </a:cubicBezTo>
                  <a:moveTo>
                    <a:pt x="17" y="0"/>
                  </a:moveTo>
                  <a:cubicBezTo>
                    <a:pt x="17" y="0"/>
                    <a:pt x="17" y="0"/>
                    <a:pt x="17" y="0"/>
                  </a:cubicBezTo>
                  <a:cubicBezTo>
                    <a:pt x="17" y="0"/>
                    <a:pt x="17" y="0"/>
                    <a:pt x="17" y="0"/>
                  </a:cubicBezTo>
                  <a:moveTo>
                    <a:pt x="18" y="0"/>
                  </a:moveTo>
                  <a:cubicBezTo>
                    <a:pt x="18" y="0"/>
                    <a:pt x="18" y="0"/>
                    <a:pt x="18" y="0"/>
                  </a:cubicBezTo>
                  <a:cubicBezTo>
                    <a:pt x="18" y="0"/>
                    <a:pt x="18" y="0"/>
                    <a:pt x="18" y="0"/>
                  </a:cubicBezTo>
                  <a:moveTo>
                    <a:pt x="17" y="0"/>
                  </a:moveTo>
                  <a:cubicBezTo>
                    <a:pt x="17" y="0"/>
                    <a:pt x="17" y="0"/>
                    <a:pt x="17" y="0"/>
                  </a:cubicBezTo>
                  <a:cubicBezTo>
                    <a:pt x="17" y="0"/>
                    <a:pt x="17" y="0"/>
                    <a:pt x="17" y="0"/>
                  </a:cubicBezTo>
                  <a:moveTo>
                    <a:pt x="18" y="0"/>
                  </a:moveTo>
                  <a:cubicBezTo>
                    <a:pt x="18" y="0"/>
                    <a:pt x="18" y="0"/>
                    <a:pt x="18" y="0"/>
                  </a:cubicBezTo>
                  <a:cubicBezTo>
                    <a:pt x="18" y="0"/>
                    <a:pt x="18" y="0"/>
                    <a:pt x="18" y="0"/>
                  </a:cubicBezTo>
                  <a:moveTo>
                    <a:pt x="17" y="0"/>
                  </a:moveTo>
                  <a:cubicBezTo>
                    <a:pt x="17" y="0"/>
                    <a:pt x="17" y="0"/>
                    <a:pt x="17" y="0"/>
                  </a:cubicBezTo>
                  <a:cubicBezTo>
                    <a:pt x="17" y="0"/>
                    <a:pt x="17" y="0"/>
                    <a:pt x="17" y="0"/>
                  </a:cubicBezTo>
                  <a:moveTo>
                    <a:pt x="18" y="0"/>
                  </a:moveTo>
                  <a:cubicBezTo>
                    <a:pt x="18" y="0"/>
                    <a:pt x="18" y="0"/>
                    <a:pt x="18" y="0"/>
                  </a:cubicBezTo>
                  <a:cubicBezTo>
                    <a:pt x="18" y="0"/>
                    <a:pt x="18" y="0"/>
                    <a:pt x="18" y="0"/>
                  </a:cubicBezTo>
                  <a:moveTo>
                    <a:pt x="17" y="0"/>
                  </a:moveTo>
                  <a:cubicBezTo>
                    <a:pt x="17" y="0"/>
                    <a:pt x="17" y="0"/>
                    <a:pt x="17" y="0"/>
                  </a:cubicBezTo>
                  <a:cubicBezTo>
                    <a:pt x="17" y="0"/>
                    <a:pt x="17" y="0"/>
                    <a:pt x="17" y="0"/>
                  </a:cubicBezTo>
                  <a:moveTo>
                    <a:pt x="18" y="0"/>
                  </a:moveTo>
                  <a:cubicBezTo>
                    <a:pt x="18" y="0"/>
                    <a:pt x="18" y="0"/>
                    <a:pt x="18" y="0"/>
                  </a:cubicBezTo>
                  <a:cubicBezTo>
                    <a:pt x="18" y="0"/>
                    <a:pt x="18" y="0"/>
                    <a:pt x="18" y="0"/>
                  </a:cubicBezTo>
                  <a:moveTo>
                    <a:pt x="17" y="0"/>
                  </a:moveTo>
                  <a:cubicBezTo>
                    <a:pt x="17" y="0"/>
                    <a:pt x="17" y="0"/>
                    <a:pt x="17" y="0"/>
                  </a:cubicBezTo>
                  <a:cubicBezTo>
                    <a:pt x="17" y="0"/>
                    <a:pt x="17" y="0"/>
                    <a:pt x="17" y="0"/>
                  </a:cubicBezTo>
                  <a:moveTo>
                    <a:pt x="17" y="0"/>
                  </a:moveTo>
                  <a:cubicBezTo>
                    <a:pt x="17" y="0"/>
                    <a:pt x="18" y="0"/>
                    <a:pt x="18" y="0"/>
                  </a:cubicBezTo>
                  <a:cubicBezTo>
                    <a:pt x="18" y="0"/>
                    <a:pt x="17" y="0"/>
                    <a:pt x="17" y="0"/>
                  </a:cubicBezTo>
                  <a:moveTo>
                    <a:pt x="17" y="0"/>
                  </a:moveTo>
                  <a:cubicBezTo>
                    <a:pt x="17" y="0"/>
                    <a:pt x="17" y="0"/>
                    <a:pt x="17" y="0"/>
                  </a:cubicBezTo>
                  <a:cubicBezTo>
                    <a:pt x="17" y="0"/>
                    <a:pt x="17" y="0"/>
                    <a:pt x="17" y="0"/>
                  </a:cubicBezTo>
                  <a:moveTo>
                    <a:pt x="17" y="0"/>
                  </a:moveTo>
                  <a:cubicBezTo>
                    <a:pt x="17" y="0"/>
                    <a:pt x="17" y="0"/>
                    <a:pt x="17" y="0"/>
                  </a:cubicBezTo>
                  <a:cubicBezTo>
                    <a:pt x="17" y="0"/>
                    <a:pt x="17" y="0"/>
                    <a:pt x="17" y="0"/>
                  </a:cubicBezTo>
                  <a:moveTo>
                    <a:pt x="17" y="0"/>
                  </a:moveTo>
                  <a:cubicBezTo>
                    <a:pt x="17" y="0"/>
                    <a:pt x="17" y="0"/>
                    <a:pt x="17" y="0"/>
                  </a:cubicBezTo>
                  <a:cubicBezTo>
                    <a:pt x="17" y="0"/>
                    <a:pt x="17" y="0"/>
                    <a:pt x="17" y="0"/>
                  </a:cubicBezTo>
                  <a:moveTo>
                    <a:pt x="17" y="0"/>
                  </a:moveTo>
                  <a:cubicBezTo>
                    <a:pt x="17" y="0"/>
                    <a:pt x="17" y="0"/>
                    <a:pt x="17" y="0"/>
                  </a:cubicBezTo>
                  <a:cubicBezTo>
                    <a:pt x="17" y="0"/>
                    <a:pt x="17" y="0"/>
                    <a:pt x="17" y="0"/>
                  </a:cubicBezTo>
                  <a:moveTo>
                    <a:pt x="17" y="0"/>
                  </a:moveTo>
                  <a:cubicBezTo>
                    <a:pt x="17" y="0"/>
                    <a:pt x="17" y="0"/>
                    <a:pt x="17" y="0"/>
                  </a:cubicBezTo>
                  <a:cubicBezTo>
                    <a:pt x="17" y="0"/>
                    <a:pt x="17" y="0"/>
                    <a:pt x="17" y="0"/>
                  </a:cubicBezTo>
                  <a:moveTo>
                    <a:pt x="17" y="0"/>
                  </a:moveTo>
                  <a:cubicBezTo>
                    <a:pt x="17" y="0"/>
                    <a:pt x="17" y="0"/>
                    <a:pt x="17" y="0"/>
                  </a:cubicBezTo>
                  <a:cubicBezTo>
                    <a:pt x="17" y="0"/>
                    <a:pt x="17" y="0"/>
                    <a:pt x="17" y="0"/>
                  </a:cubicBezTo>
                  <a:moveTo>
                    <a:pt x="17" y="0"/>
                  </a:moveTo>
                  <a:cubicBezTo>
                    <a:pt x="17" y="0"/>
                    <a:pt x="17" y="0"/>
                    <a:pt x="17" y="0"/>
                  </a:cubicBezTo>
                  <a:cubicBezTo>
                    <a:pt x="17" y="0"/>
                    <a:pt x="17" y="0"/>
                    <a:pt x="17" y="0"/>
                  </a:cubicBezTo>
                  <a:cubicBezTo>
                    <a:pt x="17" y="0"/>
                    <a:pt x="17" y="0"/>
                    <a:pt x="17" y="0"/>
                  </a:cubicBezTo>
                  <a:cubicBezTo>
                    <a:pt x="17" y="0"/>
                    <a:pt x="17" y="0"/>
                    <a:pt x="17" y="0"/>
                  </a:cubicBezTo>
                </a:path>
              </a:pathLst>
            </a:custGeom>
            <a:solidFill>
              <a:srgbClr val="004F92">
                <a:alpha val="100000"/>
              </a:srgbClr>
            </a:solidFill>
            <a:ln w="9525">
              <a:noFill/>
            </a:ln>
          </p:spPr>
          <p:txBody>
            <a:bodyPr/>
            <a:lstStyle/>
            <a:p>
              <a:endParaRPr lang="zh-CN" altLang="en-US"/>
            </a:p>
          </p:txBody>
        </p:sp>
        <p:sp>
          <p:nvSpPr>
            <p:cNvPr id="26" name="Freeform 53"/>
            <p:cNvSpPr>
              <a:spLocks noEditPoints="1"/>
            </p:cNvSpPr>
            <p:nvPr/>
          </p:nvSpPr>
          <p:spPr>
            <a:xfrm>
              <a:off x="12460" y="3610"/>
              <a:ext cx="25"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7830" y="0"/>
                </a:cxn>
                <a:cxn ang="0">
                  <a:pos x="7830" y="0"/>
                </a:cxn>
                <a:cxn ang="0">
                  <a:pos x="7830" y="0"/>
                </a:cxn>
                <a:cxn ang="0">
                  <a:pos x="7830" y="0"/>
                </a:cxn>
                <a:cxn ang="0">
                  <a:pos x="7830" y="0"/>
                </a:cxn>
                <a:cxn ang="0">
                  <a:pos x="7830" y="0"/>
                </a:cxn>
                <a:cxn ang="0">
                  <a:pos x="7830" y="0"/>
                </a:cxn>
                <a:cxn ang="0">
                  <a:pos x="7830" y="0"/>
                </a:cxn>
                <a:cxn ang="0">
                  <a:pos x="7830" y="0"/>
                </a:cxn>
                <a:cxn ang="0">
                  <a:pos x="7830" y="0"/>
                </a:cxn>
                <a:cxn ang="0">
                  <a:pos x="7830" y="0"/>
                </a:cxn>
                <a:cxn ang="0">
                  <a:pos x="7830" y="0"/>
                </a:cxn>
                <a:cxn ang="0">
                  <a:pos x="7830" y="0"/>
                </a:cxn>
                <a:cxn ang="0">
                  <a:pos x="7830" y="0"/>
                </a:cxn>
                <a:cxn ang="0">
                  <a:pos x="7830" y="0"/>
                </a:cxn>
                <a:cxn ang="0">
                  <a:pos x="7830" y="0"/>
                </a:cxn>
                <a:cxn ang="0">
                  <a:pos x="7830" y="0"/>
                </a:cxn>
                <a:cxn ang="0">
                  <a:pos x="7830" y="0"/>
                </a:cxn>
                <a:cxn ang="0">
                  <a:pos x="7830" y="0"/>
                </a:cxn>
                <a:cxn ang="0">
                  <a:pos x="7830" y="0"/>
                </a:cxn>
                <a:cxn ang="0">
                  <a:pos x="7830" y="0"/>
                </a:cxn>
                <a:cxn ang="0">
                  <a:pos x="7830" y="0"/>
                </a:cxn>
                <a:cxn ang="0">
                  <a:pos x="15659" y="0"/>
                </a:cxn>
                <a:cxn ang="0">
                  <a:pos x="7830" y="0"/>
                </a:cxn>
                <a:cxn ang="0">
                  <a:pos x="15659" y="0"/>
                </a:cxn>
                <a:cxn ang="0">
                  <a:pos x="15659" y="0"/>
                </a:cxn>
                <a:cxn ang="0">
                  <a:pos x="15659" y="0"/>
                </a:cxn>
                <a:cxn ang="0">
                  <a:pos x="15659" y="0"/>
                </a:cxn>
                <a:cxn ang="0">
                  <a:pos x="15659" y="0"/>
                </a:cxn>
                <a:cxn ang="0">
                  <a:pos x="15659" y="0"/>
                </a:cxn>
                <a:cxn ang="0">
                  <a:pos x="15659" y="0"/>
                </a:cxn>
                <a:cxn ang="0">
                  <a:pos x="15659" y="0"/>
                </a:cxn>
                <a:cxn ang="0">
                  <a:pos x="15659" y="0"/>
                </a:cxn>
                <a:cxn ang="0">
                  <a:pos x="15659" y="0"/>
                </a:cxn>
                <a:cxn ang="0">
                  <a:pos x="15659" y="0"/>
                </a:cxn>
                <a:cxn ang="0">
                  <a:pos x="15659" y="0"/>
                </a:cxn>
                <a:cxn ang="0">
                  <a:pos x="15659" y="0"/>
                </a:cxn>
                <a:cxn ang="0">
                  <a:pos x="15659" y="0"/>
                </a:cxn>
                <a:cxn ang="0">
                  <a:pos x="15659" y="0"/>
                </a:cxn>
                <a:cxn ang="0">
                  <a:pos x="15659" y="0"/>
                </a:cxn>
                <a:cxn ang="0">
                  <a:pos x="15659" y="0"/>
                </a:cxn>
              </a:cxnLst>
              <a:rect l="0" t="0" r="0" b="0"/>
              <a:pathLst>
                <a:path w="2">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2" y="0"/>
                  </a:moveTo>
                  <a:cubicBezTo>
                    <a:pt x="2" y="0"/>
                    <a:pt x="2" y="0"/>
                    <a:pt x="2" y="0"/>
                  </a:cubicBezTo>
                  <a:cubicBezTo>
                    <a:pt x="2" y="0"/>
                    <a:pt x="2" y="0"/>
                    <a:pt x="2" y="0"/>
                  </a:cubicBezTo>
                  <a:moveTo>
                    <a:pt x="1" y="0"/>
                  </a:moveTo>
                  <a:cubicBezTo>
                    <a:pt x="1" y="0"/>
                    <a:pt x="1" y="0"/>
                    <a:pt x="1" y="0"/>
                  </a:cubicBezTo>
                  <a:cubicBezTo>
                    <a:pt x="1" y="0"/>
                    <a:pt x="1" y="0"/>
                    <a:pt x="1" y="0"/>
                  </a:cubicBezTo>
                  <a:moveTo>
                    <a:pt x="2" y="0"/>
                  </a:moveTo>
                  <a:cubicBezTo>
                    <a:pt x="2" y="0"/>
                    <a:pt x="2" y="0"/>
                    <a:pt x="2" y="0"/>
                  </a:cubicBezTo>
                  <a:cubicBezTo>
                    <a:pt x="2" y="0"/>
                    <a:pt x="2" y="0"/>
                    <a:pt x="2" y="0"/>
                  </a:cubicBezTo>
                  <a:moveTo>
                    <a:pt x="2" y="0"/>
                  </a:moveTo>
                  <a:cubicBezTo>
                    <a:pt x="2" y="0"/>
                    <a:pt x="1" y="0"/>
                    <a:pt x="1" y="0"/>
                  </a:cubicBezTo>
                  <a:cubicBezTo>
                    <a:pt x="1"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cubicBezTo>
                    <a:pt x="2" y="0"/>
                    <a:pt x="2" y="0"/>
                    <a:pt x="2" y="0"/>
                  </a:cubicBezTo>
                  <a:cubicBezTo>
                    <a:pt x="2" y="0"/>
                    <a:pt x="2" y="0"/>
                    <a:pt x="2" y="0"/>
                  </a:cubicBezTo>
                </a:path>
              </a:pathLst>
            </a:custGeom>
            <a:solidFill>
              <a:srgbClr val="004F92">
                <a:alpha val="100000"/>
              </a:srgbClr>
            </a:solidFill>
            <a:ln w="9525">
              <a:noFill/>
            </a:ln>
          </p:spPr>
          <p:txBody>
            <a:bodyPr/>
            <a:lstStyle/>
            <a:p>
              <a:endParaRPr lang="zh-CN" altLang="en-US"/>
            </a:p>
          </p:txBody>
        </p:sp>
        <p:sp>
          <p:nvSpPr>
            <p:cNvPr id="27" name="Freeform 71"/>
            <p:cNvSpPr>
              <a:spLocks noEditPoints="1"/>
            </p:cNvSpPr>
            <p:nvPr/>
          </p:nvSpPr>
          <p:spPr>
            <a:xfrm>
              <a:off x="11430" y="4895"/>
              <a:ext cx="360" cy="233"/>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8165" y="0"/>
                </a:cxn>
                <a:cxn ang="0">
                  <a:pos x="8165" y="0"/>
                </a:cxn>
                <a:cxn ang="0">
                  <a:pos x="8165" y="0"/>
                </a:cxn>
                <a:cxn ang="0">
                  <a:pos x="8165" y="0"/>
                </a:cxn>
                <a:cxn ang="0">
                  <a:pos x="16331" y="0"/>
                </a:cxn>
                <a:cxn ang="0">
                  <a:pos x="8165" y="0"/>
                </a:cxn>
                <a:cxn ang="0">
                  <a:pos x="16331" y="0"/>
                </a:cxn>
                <a:cxn ang="0">
                  <a:pos x="8165" y="0"/>
                </a:cxn>
                <a:cxn ang="0">
                  <a:pos x="16331" y="0"/>
                </a:cxn>
                <a:cxn ang="0">
                  <a:pos x="8165" y="0"/>
                </a:cxn>
                <a:cxn ang="0">
                  <a:pos x="16331" y="0"/>
                </a:cxn>
                <a:cxn ang="0">
                  <a:pos x="8165" y="0"/>
                </a:cxn>
                <a:cxn ang="0">
                  <a:pos x="16331" y="0"/>
                </a:cxn>
                <a:cxn ang="0">
                  <a:pos x="8165" y="0"/>
                </a:cxn>
                <a:cxn ang="0">
                  <a:pos x="16331" y="0"/>
                </a:cxn>
                <a:cxn ang="0">
                  <a:pos x="8165" y="0"/>
                </a:cxn>
                <a:cxn ang="0">
                  <a:pos x="16331" y="0"/>
                </a:cxn>
                <a:cxn ang="0">
                  <a:pos x="8165" y="0"/>
                </a:cxn>
                <a:cxn ang="0">
                  <a:pos x="16331" y="0"/>
                </a:cxn>
                <a:cxn ang="0">
                  <a:pos x="8165" y="0"/>
                </a:cxn>
                <a:cxn ang="0">
                  <a:pos x="16331" y="0"/>
                </a:cxn>
                <a:cxn ang="0">
                  <a:pos x="8165" y="0"/>
                </a:cxn>
                <a:cxn ang="0">
                  <a:pos x="16331" y="0"/>
                </a:cxn>
                <a:cxn ang="0">
                  <a:pos x="8165" y="0"/>
                </a:cxn>
                <a:cxn ang="0">
                  <a:pos x="16331" y="0"/>
                </a:cxn>
                <a:cxn ang="0">
                  <a:pos x="8165" y="0"/>
                </a:cxn>
                <a:cxn ang="0">
                  <a:pos x="16331" y="0"/>
                </a:cxn>
                <a:cxn ang="0">
                  <a:pos x="8165" y="0"/>
                </a:cxn>
                <a:cxn ang="0">
                  <a:pos x="16331" y="0"/>
                </a:cxn>
                <a:cxn ang="0">
                  <a:pos x="8165" y="0"/>
                </a:cxn>
                <a:cxn ang="0">
                  <a:pos x="16331" y="0"/>
                </a:cxn>
                <a:cxn ang="0">
                  <a:pos x="8165" y="0"/>
                </a:cxn>
                <a:cxn ang="0">
                  <a:pos x="16331" y="0"/>
                </a:cxn>
                <a:cxn ang="0">
                  <a:pos x="8165" y="0"/>
                </a:cxn>
                <a:cxn ang="0">
                  <a:pos x="16331" y="0"/>
                </a:cxn>
                <a:cxn ang="0">
                  <a:pos x="16331" y="0"/>
                </a:cxn>
                <a:cxn ang="0">
                  <a:pos x="16331" y="0"/>
                </a:cxn>
                <a:cxn ang="0">
                  <a:pos x="16331" y="0"/>
                </a:cxn>
              </a:cxnLst>
              <a:rect l="0" t="0" r="0" b="0"/>
              <a:pathLst>
                <a:path w="28" h="18">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2" y="0"/>
                  </a:moveTo>
                  <a:cubicBezTo>
                    <a:pt x="14" y="1"/>
                    <a:pt x="24" y="8"/>
                    <a:pt x="28" y="18"/>
                  </a:cubicBezTo>
                  <a:cubicBezTo>
                    <a:pt x="24" y="8"/>
                    <a:pt x="14" y="1"/>
                    <a:pt x="2" y="0"/>
                  </a:cubicBezTo>
                  <a:moveTo>
                    <a:pt x="1" y="0"/>
                  </a:moveTo>
                  <a:cubicBezTo>
                    <a:pt x="1" y="0"/>
                    <a:pt x="1" y="0"/>
                    <a:pt x="1" y="0"/>
                  </a:cubicBezTo>
                  <a:cubicBezTo>
                    <a:pt x="1" y="0"/>
                    <a:pt x="1" y="0"/>
                    <a:pt x="1" y="0"/>
                  </a:cubicBezTo>
                  <a:moveTo>
                    <a:pt x="2" y="0"/>
                  </a:moveTo>
                  <a:cubicBezTo>
                    <a:pt x="2" y="0"/>
                    <a:pt x="2" y="0"/>
                    <a:pt x="2" y="0"/>
                  </a:cubicBezTo>
                  <a:cubicBezTo>
                    <a:pt x="2" y="0"/>
                    <a:pt x="2" y="0"/>
                    <a:pt x="2" y="0"/>
                  </a:cubicBezTo>
                  <a:moveTo>
                    <a:pt x="1" y="0"/>
                  </a:moveTo>
                  <a:cubicBezTo>
                    <a:pt x="1" y="0"/>
                    <a:pt x="1" y="0"/>
                    <a:pt x="1" y="0"/>
                  </a:cubicBezTo>
                  <a:cubicBezTo>
                    <a:pt x="1" y="0"/>
                    <a:pt x="1" y="0"/>
                    <a:pt x="1" y="0"/>
                  </a:cubicBezTo>
                  <a:moveTo>
                    <a:pt x="2" y="0"/>
                  </a:moveTo>
                  <a:cubicBezTo>
                    <a:pt x="2" y="0"/>
                    <a:pt x="2" y="0"/>
                    <a:pt x="2" y="0"/>
                  </a:cubicBezTo>
                  <a:cubicBezTo>
                    <a:pt x="2" y="0"/>
                    <a:pt x="2" y="0"/>
                    <a:pt x="2" y="0"/>
                  </a:cubicBezTo>
                  <a:moveTo>
                    <a:pt x="1" y="0"/>
                  </a:moveTo>
                  <a:cubicBezTo>
                    <a:pt x="1" y="0"/>
                    <a:pt x="1" y="0"/>
                    <a:pt x="1" y="0"/>
                  </a:cubicBezTo>
                  <a:cubicBezTo>
                    <a:pt x="1" y="0"/>
                    <a:pt x="1" y="0"/>
                    <a:pt x="1" y="0"/>
                  </a:cubicBezTo>
                  <a:moveTo>
                    <a:pt x="2" y="0"/>
                  </a:moveTo>
                  <a:cubicBezTo>
                    <a:pt x="2" y="0"/>
                    <a:pt x="2" y="0"/>
                    <a:pt x="2" y="0"/>
                  </a:cubicBezTo>
                  <a:cubicBezTo>
                    <a:pt x="2" y="0"/>
                    <a:pt x="2" y="0"/>
                    <a:pt x="2" y="0"/>
                  </a:cubicBezTo>
                  <a:moveTo>
                    <a:pt x="1" y="0"/>
                  </a:moveTo>
                  <a:cubicBezTo>
                    <a:pt x="1" y="0"/>
                    <a:pt x="1" y="0"/>
                    <a:pt x="1" y="0"/>
                  </a:cubicBezTo>
                  <a:cubicBezTo>
                    <a:pt x="1" y="0"/>
                    <a:pt x="1" y="0"/>
                    <a:pt x="1" y="0"/>
                  </a:cubicBezTo>
                  <a:moveTo>
                    <a:pt x="2" y="0"/>
                  </a:moveTo>
                  <a:cubicBezTo>
                    <a:pt x="2" y="0"/>
                    <a:pt x="2" y="0"/>
                    <a:pt x="2" y="0"/>
                  </a:cubicBezTo>
                  <a:cubicBezTo>
                    <a:pt x="2" y="0"/>
                    <a:pt x="2" y="0"/>
                    <a:pt x="2" y="0"/>
                  </a:cubicBezTo>
                  <a:moveTo>
                    <a:pt x="1" y="0"/>
                  </a:moveTo>
                  <a:cubicBezTo>
                    <a:pt x="1" y="0"/>
                    <a:pt x="1" y="0"/>
                    <a:pt x="1" y="0"/>
                  </a:cubicBezTo>
                  <a:cubicBezTo>
                    <a:pt x="1" y="0"/>
                    <a:pt x="1" y="0"/>
                    <a:pt x="1" y="0"/>
                  </a:cubicBezTo>
                  <a:moveTo>
                    <a:pt x="2" y="0"/>
                  </a:moveTo>
                  <a:cubicBezTo>
                    <a:pt x="2" y="0"/>
                    <a:pt x="2" y="0"/>
                    <a:pt x="2" y="0"/>
                  </a:cubicBezTo>
                  <a:cubicBezTo>
                    <a:pt x="2" y="0"/>
                    <a:pt x="2" y="0"/>
                    <a:pt x="2" y="0"/>
                  </a:cubicBezTo>
                  <a:moveTo>
                    <a:pt x="1" y="0"/>
                  </a:moveTo>
                  <a:cubicBezTo>
                    <a:pt x="1" y="0"/>
                    <a:pt x="1" y="0"/>
                    <a:pt x="1" y="0"/>
                  </a:cubicBezTo>
                  <a:cubicBezTo>
                    <a:pt x="1" y="0"/>
                    <a:pt x="1" y="0"/>
                    <a:pt x="1" y="0"/>
                  </a:cubicBezTo>
                  <a:moveTo>
                    <a:pt x="2" y="0"/>
                  </a:moveTo>
                  <a:cubicBezTo>
                    <a:pt x="2" y="0"/>
                    <a:pt x="2" y="0"/>
                    <a:pt x="2" y="0"/>
                  </a:cubicBezTo>
                  <a:cubicBezTo>
                    <a:pt x="2" y="0"/>
                    <a:pt x="2" y="0"/>
                    <a:pt x="2" y="0"/>
                  </a:cubicBezTo>
                  <a:moveTo>
                    <a:pt x="1" y="0"/>
                  </a:moveTo>
                  <a:cubicBezTo>
                    <a:pt x="1" y="0"/>
                    <a:pt x="1" y="0"/>
                    <a:pt x="1" y="0"/>
                  </a:cubicBezTo>
                  <a:cubicBezTo>
                    <a:pt x="1" y="0"/>
                    <a:pt x="1" y="0"/>
                    <a:pt x="1" y="0"/>
                  </a:cubicBezTo>
                  <a:moveTo>
                    <a:pt x="2" y="0"/>
                  </a:moveTo>
                  <a:cubicBezTo>
                    <a:pt x="2" y="0"/>
                    <a:pt x="2" y="0"/>
                    <a:pt x="2" y="0"/>
                  </a:cubicBezTo>
                  <a:cubicBezTo>
                    <a:pt x="2" y="0"/>
                    <a:pt x="2" y="0"/>
                    <a:pt x="2" y="0"/>
                  </a:cubicBezTo>
                  <a:moveTo>
                    <a:pt x="1" y="0"/>
                  </a:moveTo>
                  <a:cubicBezTo>
                    <a:pt x="1" y="0"/>
                    <a:pt x="1" y="0"/>
                    <a:pt x="1" y="0"/>
                  </a:cubicBezTo>
                  <a:cubicBezTo>
                    <a:pt x="1" y="0"/>
                    <a:pt x="1" y="0"/>
                    <a:pt x="1" y="0"/>
                  </a:cubicBezTo>
                  <a:moveTo>
                    <a:pt x="2" y="0"/>
                  </a:moveTo>
                  <a:cubicBezTo>
                    <a:pt x="2" y="0"/>
                    <a:pt x="2" y="0"/>
                    <a:pt x="2" y="0"/>
                  </a:cubicBezTo>
                  <a:cubicBezTo>
                    <a:pt x="2" y="0"/>
                    <a:pt x="2" y="0"/>
                    <a:pt x="2" y="0"/>
                  </a:cubicBezTo>
                  <a:moveTo>
                    <a:pt x="1" y="0"/>
                  </a:moveTo>
                  <a:cubicBezTo>
                    <a:pt x="1" y="0"/>
                    <a:pt x="1" y="0"/>
                    <a:pt x="1" y="0"/>
                  </a:cubicBezTo>
                  <a:cubicBezTo>
                    <a:pt x="1" y="0"/>
                    <a:pt x="1" y="0"/>
                    <a:pt x="1" y="0"/>
                  </a:cubicBezTo>
                  <a:moveTo>
                    <a:pt x="2" y="0"/>
                  </a:moveTo>
                  <a:cubicBezTo>
                    <a:pt x="2" y="0"/>
                    <a:pt x="2" y="0"/>
                    <a:pt x="2" y="0"/>
                  </a:cubicBezTo>
                  <a:cubicBezTo>
                    <a:pt x="2" y="0"/>
                    <a:pt x="2" y="0"/>
                    <a:pt x="2" y="0"/>
                  </a:cubicBezTo>
                  <a:moveTo>
                    <a:pt x="1" y="0"/>
                  </a:moveTo>
                  <a:cubicBezTo>
                    <a:pt x="1" y="0"/>
                    <a:pt x="1" y="0"/>
                    <a:pt x="1" y="0"/>
                  </a:cubicBezTo>
                  <a:cubicBezTo>
                    <a:pt x="1" y="0"/>
                    <a:pt x="1" y="0"/>
                    <a:pt x="1" y="0"/>
                  </a:cubicBezTo>
                  <a:moveTo>
                    <a:pt x="2" y="0"/>
                  </a:moveTo>
                  <a:cubicBezTo>
                    <a:pt x="2" y="0"/>
                    <a:pt x="2" y="0"/>
                    <a:pt x="2" y="0"/>
                  </a:cubicBezTo>
                  <a:cubicBezTo>
                    <a:pt x="2" y="0"/>
                    <a:pt x="2" y="0"/>
                    <a:pt x="2" y="0"/>
                  </a:cubicBezTo>
                  <a:moveTo>
                    <a:pt x="1" y="0"/>
                  </a:moveTo>
                  <a:cubicBezTo>
                    <a:pt x="1" y="0"/>
                    <a:pt x="1" y="0"/>
                    <a:pt x="1" y="0"/>
                  </a:cubicBezTo>
                  <a:cubicBezTo>
                    <a:pt x="1" y="0"/>
                    <a:pt x="1" y="0"/>
                    <a:pt x="1" y="0"/>
                  </a:cubicBezTo>
                  <a:moveTo>
                    <a:pt x="2" y="0"/>
                  </a:moveTo>
                  <a:cubicBezTo>
                    <a:pt x="2" y="0"/>
                    <a:pt x="2" y="0"/>
                    <a:pt x="2" y="0"/>
                  </a:cubicBezTo>
                  <a:cubicBezTo>
                    <a:pt x="2" y="0"/>
                    <a:pt x="2" y="0"/>
                    <a:pt x="2" y="0"/>
                  </a:cubicBezTo>
                  <a:moveTo>
                    <a:pt x="1" y="0"/>
                  </a:moveTo>
                  <a:cubicBezTo>
                    <a:pt x="1" y="0"/>
                    <a:pt x="1" y="0"/>
                    <a:pt x="1" y="0"/>
                  </a:cubicBezTo>
                  <a:cubicBezTo>
                    <a:pt x="1" y="0"/>
                    <a:pt x="1" y="0"/>
                    <a:pt x="1" y="0"/>
                  </a:cubicBezTo>
                  <a:moveTo>
                    <a:pt x="2" y="0"/>
                  </a:moveTo>
                  <a:cubicBezTo>
                    <a:pt x="2" y="0"/>
                    <a:pt x="2" y="0"/>
                    <a:pt x="2" y="0"/>
                  </a:cubicBezTo>
                  <a:cubicBezTo>
                    <a:pt x="2" y="0"/>
                    <a:pt x="2" y="0"/>
                    <a:pt x="2" y="0"/>
                  </a:cubicBezTo>
                  <a:moveTo>
                    <a:pt x="1" y="0"/>
                  </a:moveTo>
                  <a:cubicBezTo>
                    <a:pt x="1" y="0"/>
                    <a:pt x="1" y="0"/>
                    <a:pt x="1" y="0"/>
                  </a:cubicBezTo>
                  <a:cubicBezTo>
                    <a:pt x="1" y="0"/>
                    <a:pt x="1" y="0"/>
                    <a:pt x="1" y="0"/>
                  </a:cubicBezTo>
                  <a:moveTo>
                    <a:pt x="2" y="0"/>
                  </a:moveTo>
                  <a:cubicBezTo>
                    <a:pt x="2" y="0"/>
                    <a:pt x="2" y="0"/>
                    <a:pt x="2" y="0"/>
                  </a:cubicBezTo>
                  <a:cubicBezTo>
                    <a:pt x="2" y="0"/>
                    <a:pt x="2" y="0"/>
                    <a:pt x="2" y="0"/>
                  </a:cubicBezTo>
                  <a:moveTo>
                    <a:pt x="1" y="0"/>
                  </a:moveTo>
                  <a:cubicBezTo>
                    <a:pt x="1" y="0"/>
                    <a:pt x="1" y="0"/>
                    <a:pt x="1" y="0"/>
                  </a:cubicBezTo>
                  <a:cubicBezTo>
                    <a:pt x="1" y="0"/>
                    <a:pt x="1" y="0"/>
                    <a:pt x="1" y="0"/>
                  </a:cubicBezTo>
                  <a:moveTo>
                    <a:pt x="2" y="0"/>
                  </a:moveTo>
                  <a:cubicBezTo>
                    <a:pt x="2" y="0"/>
                    <a:pt x="2" y="0"/>
                    <a:pt x="2" y="0"/>
                  </a:cubicBezTo>
                  <a:cubicBezTo>
                    <a:pt x="2" y="0"/>
                    <a:pt x="2" y="0"/>
                    <a:pt x="2" y="0"/>
                  </a:cubicBezTo>
                  <a:moveTo>
                    <a:pt x="1" y="0"/>
                  </a:moveTo>
                  <a:cubicBezTo>
                    <a:pt x="1" y="0"/>
                    <a:pt x="1" y="0"/>
                    <a:pt x="1" y="0"/>
                  </a:cubicBezTo>
                  <a:cubicBezTo>
                    <a:pt x="1" y="0"/>
                    <a:pt x="1" y="0"/>
                    <a:pt x="1"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cubicBezTo>
                    <a:pt x="2" y="0"/>
                    <a:pt x="2" y="0"/>
                    <a:pt x="2" y="0"/>
                  </a:cubicBezTo>
                  <a:cubicBezTo>
                    <a:pt x="2" y="0"/>
                    <a:pt x="2" y="0"/>
                    <a:pt x="2" y="0"/>
                  </a:cubicBezTo>
                </a:path>
              </a:pathLst>
            </a:custGeom>
            <a:solidFill>
              <a:srgbClr val="004F92">
                <a:alpha val="100000"/>
              </a:srgbClr>
            </a:solidFill>
            <a:ln w="9525">
              <a:noFill/>
            </a:ln>
          </p:spPr>
          <p:txBody>
            <a:bodyPr/>
            <a:lstStyle/>
            <a:p>
              <a:endParaRPr lang="zh-CN" altLang="en-US"/>
            </a:p>
          </p:txBody>
        </p:sp>
        <p:sp>
          <p:nvSpPr>
            <p:cNvPr id="28" name="Freeform 77"/>
            <p:cNvSpPr>
              <a:spLocks noEditPoints="1"/>
            </p:cNvSpPr>
            <p:nvPr/>
          </p:nvSpPr>
          <p:spPr>
            <a:xfrm>
              <a:off x="8465" y="2765"/>
              <a:ext cx="100" cy="0"/>
            </a:xfrm>
            <a:custGeom>
              <a:avLst/>
              <a:gdLst/>
              <a:ahLst/>
              <a:cxnLst>
                <a:cxn ang="0">
                  <a:pos x="64203" y="0"/>
                </a:cxn>
                <a:cxn ang="0">
                  <a:pos x="64203" y="0"/>
                </a:cxn>
                <a:cxn ang="0">
                  <a:pos x="64203" y="0"/>
                </a:cxn>
                <a:cxn ang="0">
                  <a:pos x="56178" y="0"/>
                </a:cxn>
                <a:cxn ang="0">
                  <a:pos x="0" y="0"/>
                </a:cxn>
                <a:cxn ang="0">
                  <a:pos x="56178" y="0"/>
                </a:cxn>
                <a:cxn ang="0">
                  <a:pos x="0" y="0"/>
                </a:cxn>
                <a:cxn ang="0">
                  <a:pos x="56178" y="0"/>
                </a:cxn>
                <a:cxn ang="0">
                  <a:pos x="0" y="0"/>
                </a:cxn>
                <a:cxn ang="0">
                  <a:pos x="56178" y="0"/>
                </a:cxn>
                <a:cxn ang="0">
                  <a:pos x="0" y="0"/>
                </a:cxn>
                <a:cxn ang="0">
                  <a:pos x="56178" y="0"/>
                </a:cxn>
                <a:cxn ang="0">
                  <a:pos x="0" y="0"/>
                </a:cxn>
                <a:cxn ang="0">
                  <a:pos x="56178" y="0"/>
                </a:cxn>
                <a:cxn ang="0">
                  <a:pos x="0" y="0"/>
                </a:cxn>
                <a:cxn ang="0">
                  <a:pos x="48152" y="0"/>
                </a:cxn>
                <a:cxn ang="0">
                  <a:pos x="8025" y="0"/>
                </a:cxn>
                <a:cxn ang="0">
                  <a:pos x="48152" y="0"/>
                </a:cxn>
                <a:cxn ang="0">
                  <a:pos x="8025" y="0"/>
                </a:cxn>
                <a:cxn ang="0">
                  <a:pos x="48152" y="0"/>
                </a:cxn>
                <a:cxn ang="0">
                  <a:pos x="8025" y="0"/>
                </a:cxn>
                <a:cxn ang="0">
                  <a:pos x="48152" y="0"/>
                </a:cxn>
                <a:cxn ang="0">
                  <a:pos x="8025" y="0"/>
                </a:cxn>
                <a:cxn ang="0">
                  <a:pos x="48152" y="0"/>
                </a:cxn>
                <a:cxn ang="0">
                  <a:pos x="8025" y="0"/>
                </a:cxn>
                <a:cxn ang="0">
                  <a:pos x="48152" y="0"/>
                </a:cxn>
                <a:cxn ang="0">
                  <a:pos x="8025" y="0"/>
                </a:cxn>
                <a:cxn ang="0">
                  <a:pos x="40127" y="0"/>
                </a:cxn>
                <a:cxn ang="0">
                  <a:pos x="8025" y="0"/>
                </a:cxn>
                <a:cxn ang="0">
                  <a:pos x="40127" y="0"/>
                </a:cxn>
                <a:cxn ang="0">
                  <a:pos x="16051" y="0"/>
                </a:cxn>
                <a:cxn ang="0">
                  <a:pos x="40127" y="0"/>
                </a:cxn>
                <a:cxn ang="0">
                  <a:pos x="16051" y="0"/>
                </a:cxn>
                <a:cxn ang="0">
                  <a:pos x="40127" y="0"/>
                </a:cxn>
                <a:cxn ang="0">
                  <a:pos x="40127" y="0"/>
                </a:cxn>
                <a:cxn ang="0">
                  <a:pos x="16051" y="0"/>
                </a:cxn>
                <a:cxn ang="0">
                  <a:pos x="16051" y="0"/>
                </a:cxn>
                <a:cxn ang="0">
                  <a:pos x="16051" y="0"/>
                </a:cxn>
                <a:cxn ang="0">
                  <a:pos x="40127" y="0"/>
                </a:cxn>
                <a:cxn ang="0">
                  <a:pos x="16051" y="0"/>
                </a:cxn>
                <a:cxn ang="0">
                  <a:pos x="32102" y="0"/>
                </a:cxn>
                <a:cxn ang="0">
                  <a:pos x="16051" y="0"/>
                </a:cxn>
                <a:cxn ang="0">
                  <a:pos x="32102" y="0"/>
                </a:cxn>
                <a:cxn ang="0">
                  <a:pos x="16051" y="0"/>
                </a:cxn>
                <a:cxn ang="0">
                  <a:pos x="32102" y="0"/>
                </a:cxn>
                <a:cxn ang="0">
                  <a:pos x="24076" y="0"/>
                </a:cxn>
                <a:cxn ang="0">
                  <a:pos x="32102" y="0"/>
                </a:cxn>
                <a:cxn ang="0">
                  <a:pos x="24076" y="0"/>
                </a:cxn>
                <a:cxn ang="0">
                  <a:pos x="32102" y="0"/>
                </a:cxn>
                <a:cxn ang="0">
                  <a:pos x="24076" y="0"/>
                </a:cxn>
                <a:cxn ang="0">
                  <a:pos x="32102" y="0"/>
                </a:cxn>
                <a:cxn ang="0">
                  <a:pos x="24076" y="0"/>
                </a:cxn>
                <a:cxn ang="0">
                  <a:pos x="32102" y="0"/>
                </a:cxn>
                <a:cxn ang="0">
                  <a:pos x="24076" y="0"/>
                </a:cxn>
                <a:cxn ang="0">
                  <a:pos x="32102" y="0"/>
                </a:cxn>
                <a:cxn ang="0">
                  <a:pos x="24076" y="0"/>
                </a:cxn>
                <a:cxn ang="0">
                  <a:pos x="24076" y="0"/>
                </a:cxn>
              </a:cxnLst>
              <a:rect l="0" t="0" r="0" b="0"/>
              <a:pathLst>
                <a:path w="8">
                  <a:moveTo>
                    <a:pt x="8" y="0"/>
                  </a:moveTo>
                  <a:cubicBezTo>
                    <a:pt x="8" y="0"/>
                    <a:pt x="8" y="0"/>
                    <a:pt x="8" y="0"/>
                  </a:cubicBezTo>
                  <a:cubicBezTo>
                    <a:pt x="8" y="0"/>
                    <a:pt x="8" y="0"/>
                    <a:pt x="8" y="0"/>
                  </a:cubicBezTo>
                  <a:moveTo>
                    <a:pt x="8" y="0"/>
                  </a:moveTo>
                  <a:cubicBezTo>
                    <a:pt x="8" y="0"/>
                    <a:pt x="8" y="0"/>
                    <a:pt x="8" y="0"/>
                  </a:cubicBezTo>
                  <a:cubicBezTo>
                    <a:pt x="8" y="0"/>
                    <a:pt x="8" y="0"/>
                    <a:pt x="8" y="0"/>
                  </a:cubicBezTo>
                  <a:moveTo>
                    <a:pt x="8" y="0"/>
                  </a:moveTo>
                  <a:cubicBezTo>
                    <a:pt x="8" y="0"/>
                    <a:pt x="8" y="0"/>
                    <a:pt x="8" y="0"/>
                  </a:cubicBezTo>
                  <a:cubicBezTo>
                    <a:pt x="8" y="0"/>
                    <a:pt x="8" y="0"/>
                    <a:pt x="8" y="0"/>
                  </a:cubicBezTo>
                  <a:moveTo>
                    <a:pt x="8" y="0"/>
                  </a:moveTo>
                  <a:cubicBezTo>
                    <a:pt x="8" y="0"/>
                    <a:pt x="8" y="0"/>
                    <a:pt x="8" y="0"/>
                  </a:cubicBezTo>
                  <a:cubicBezTo>
                    <a:pt x="8" y="0"/>
                    <a:pt x="8" y="0"/>
                    <a:pt x="8" y="0"/>
                  </a:cubicBezTo>
                  <a:moveTo>
                    <a:pt x="8" y="0"/>
                  </a:moveTo>
                  <a:cubicBezTo>
                    <a:pt x="8" y="0"/>
                    <a:pt x="8" y="0"/>
                    <a:pt x="8" y="0"/>
                  </a:cubicBezTo>
                  <a:cubicBezTo>
                    <a:pt x="8" y="0"/>
                    <a:pt x="8" y="0"/>
                    <a:pt x="8" y="0"/>
                  </a:cubicBezTo>
                  <a:moveTo>
                    <a:pt x="8" y="0"/>
                  </a:moveTo>
                  <a:cubicBezTo>
                    <a:pt x="8" y="0"/>
                    <a:pt x="8" y="0"/>
                    <a:pt x="8" y="0"/>
                  </a:cubicBezTo>
                  <a:cubicBezTo>
                    <a:pt x="8" y="0"/>
                    <a:pt x="8" y="0"/>
                    <a:pt x="8" y="0"/>
                  </a:cubicBezTo>
                  <a:moveTo>
                    <a:pt x="8" y="0"/>
                  </a:moveTo>
                  <a:cubicBezTo>
                    <a:pt x="8" y="0"/>
                    <a:pt x="8" y="0"/>
                    <a:pt x="8" y="0"/>
                  </a:cubicBezTo>
                  <a:cubicBezTo>
                    <a:pt x="8" y="0"/>
                    <a:pt x="8" y="0"/>
                    <a:pt x="8" y="0"/>
                  </a:cubicBezTo>
                  <a:moveTo>
                    <a:pt x="8" y="0"/>
                  </a:moveTo>
                  <a:cubicBezTo>
                    <a:pt x="8" y="0"/>
                    <a:pt x="8" y="0"/>
                    <a:pt x="8" y="0"/>
                  </a:cubicBezTo>
                  <a:cubicBezTo>
                    <a:pt x="8" y="0"/>
                    <a:pt x="8" y="0"/>
                    <a:pt x="8" y="0"/>
                  </a:cubicBezTo>
                  <a:moveTo>
                    <a:pt x="8" y="0"/>
                  </a:moveTo>
                  <a:cubicBezTo>
                    <a:pt x="8" y="0"/>
                    <a:pt x="8" y="0"/>
                    <a:pt x="8" y="0"/>
                  </a:cubicBezTo>
                  <a:cubicBezTo>
                    <a:pt x="8" y="0"/>
                    <a:pt x="8" y="0"/>
                    <a:pt x="8" y="0"/>
                  </a:cubicBezTo>
                  <a:moveTo>
                    <a:pt x="8" y="0"/>
                  </a:moveTo>
                  <a:cubicBezTo>
                    <a:pt x="8" y="0"/>
                    <a:pt x="8" y="0"/>
                    <a:pt x="8" y="0"/>
                  </a:cubicBezTo>
                  <a:cubicBezTo>
                    <a:pt x="8" y="0"/>
                    <a:pt x="8" y="0"/>
                    <a:pt x="8" y="0"/>
                  </a:cubicBezTo>
                  <a:moveTo>
                    <a:pt x="8" y="0"/>
                  </a:moveTo>
                  <a:cubicBezTo>
                    <a:pt x="8" y="0"/>
                    <a:pt x="8" y="0"/>
                    <a:pt x="8" y="0"/>
                  </a:cubicBezTo>
                  <a:cubicBezTo>
                    <a:pt x="8" y="0"/>
                    <a:pt x="8" y="0"/>
                    <a:pt x="8"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0" y="0"/>
                  </a:moveTo>
                  <a:cubicBezTo>
                    <a:pt x="0" y="0"/>
                    <a:pt x="0" y="0"/>
                    <a:pt x="0" y="0"/>
                  </a:cubicBezTo>
                  <a:cubicBezTo>
                    <a:pt x="0" y="0"/>
                    <a:pt x="0" y="0"/>
                    <a:pt x="0" y="0"/>
                  </a:cubicBezTo>
                  <a:moveTo>
                    <a:pt x="7" y="0"/>
                  </a:moveTo>
                  <a:cubicBezTo>
                    <a:pt x="7" y="0"/>
                    <a:pt x="7" y="0"/>
                    <a:pt x="7" y="0"/>
                  </a:cubicBezTo>
                  <a:cubicBezTo>
                    <a:pt x="7" y="0"/>
                    <a:pt x="7" y="0"/>
                    <a:pt x="7" y="0"/>
                  </a:cubicBezTo>
                  <a:moveTo>
                    <a:pt x="0" y="0"/>
                  </a:moveTo>
                  <a:cubicBezTo>
                    <a:pt x="0" y="0"/>
                    <a:pt x="0" y="0"/>
                    <a:pt x="0" y="0"/>
                  </a:cubicBezTo>
                  <a:cubicBezTo>
                    <a:pt x="0" y="0"/>
                    <a:pt x="0" y="0"/>
                    <a:pt x="0" y="0"/>
                  </a:cubicBezTo>
                  <a:moveTo>
                    <a:pt x="7" y="0"/>
                  </a:moveTo>
                  <a:cubicBezTo>
                    <a:pt x="7" y="0"/>
                    <a:pt x="7" y="0"/>
                    <a:pt x="7" y="0"/>
                  </a:cubicBezTo>
                  <a:cubicBezTo>
                    <a:pt x="7" y="0"/>
                    <a:pt x="7" y="0"/>
                    <a:pt x="7" y="0"/>
                  </a:cubicBezTo>
                  <a:moveTo>
                    <a:pt x="0" y="0"/>
                  </a:moveTo>
                  <a:cubicBezTo>
                    <a:pt x="0" y="0"/>
                    <a:pt x="0" y="0"/>
                    <a:pt x="0" y="0"/>
                  </a:cubicBezTo>
                  <a:cubicBezTo>
                    <a:pt x="0" y="0"/>
                    <a:pt x="0" y="0"/>
                    <a:pt x="0" y="0"/>
                  </a:cubicBezTo>
                  <a:moveTo>
                    <a:pt x="7" y="0"/>
                  </a:moveTo>
                  <a:cubicBezTo>
                    <a:pt x="7" y="0"/>
                    <a:pt x="7" y="0"/>
                    <a:pt x="7" y="0"/>
                  </a:cubicBezTo>
                  <a:cubicBezTo>
                    <a:pt x="7" y="0"/>
                    <a:pt x="7" y="0"/>
                    <a:pt x="7" y="0"/>
                  </a:cubicBezTo>
                  <a:moveTo>
                    <a:pt x="0" y="0"/>
                  </a:moveTo>
                  <a:cubicBezTo>
                    <a:pt x="0" y="0"/>
                    <a:pt x="0" y="0"/>
                    <a:pt x="0" y="0"/>
                  </a:cubicBezTo>
                  <a:cubicBezTo>
                    <a:pt x="0" y="0"/>
                    <a:pt x="0" y="0"/>
                    <a:pt x="0" y="0"/>
                  </a:cubicBezTo>
                  <a:moveTo>
                    <a:pt x="7" y="0"/>
                  </a:moveTo>
                  <a:cubicBezTo>
                    <a:pt x="7" y="0"/>
                    <a:pt x="7" y="0"/>
                    <a:pt x="7" y="0"/>
                  </a:cubicBezTo>
                  <a:cubicBezTo>
                    <a:pt x="7" y="0"/>
                    <a:pt x="7" y="0"/>
                    <a:pt x="7" y="0"/>
                  </a:cubicBezTo>
                  <a:moveTo>
                    <a:pt x="0" y="0"/>
                  </a:moveTo>
                  <a:cubicBezTo>
                    <a:pt x="0" y="0"/>
                    <a:pt x="0" y="0"/>
                    <a:pt x="0" y="0"/>
                  </a:cubicBezTo>
                  <a:cubicBezTo>
                    <a:pt x="0" y="0"/>
                    <a:pt x="0" y="0"/>
                    <a:pt x="0" y="0"/>
                  </a:cubicBezTo>
                  <a:moveTo>
                    <a:pt x="7" y="0"/>
                  </a:moveTo>
                  <a:cubicBezTo>
                    <a:pt x="7" y="0"/>
                    <a:pt x="7" y="0"/>
                    <a:pt x="7" y="0"/>
                  </a:cubicBezTo>
                  <a:cubicBezTo>
                    <a:pt x="7" y="0"/>
                    <a:pt x="7" y="0"/>
                    <a:pt x="7" y="0"/>
                  </a:cubicBezTo>
                  <a:moveTo>
                    <a:pt x="0" y="0"/>
                  </a:moveTo>
                  <a:cubicBezTo>
                    <a:pt x="0" y="0"/>
                    <a:pt x="0" y="0"/>
                    <a:pt x="0" y="0"/>
                  </a:cubicBezTo>
                  <a:cubicBezTo>
                    <a:pt x="0" y="0"/>
                    <a:pt x="0" y="0"/>
                    <a:pt x="0" y="0"/>
                  </a:cubicBezTo>
                  <a:moveTo>
                    <a:pt x="7" y="0"/>
                  </a:moveTo>
                  <a:cubicBezTo>
                    <a:pt x="7" y="0"/>
                    <a:pt x="7" y="0"/>
                    <a:pt x="7" y="0"/>
                  </a:cubicBezTo>
                  <a:cubicBezTo>
                    <a:pt x="7" y="0"/>
                    <a:pt x="7" y="0"/>
                    <a:pt x="7" y="0"/>
                  </a:cubicBezTo>
                  <a:moveTo>
                    <a:pt x="0" y="0"/>
                  </a:moveTo>
                  <a:cubicBezTo>
                    <a:pt x="0" y="0"/>
                    <a:pt x="0" y="0"/>
                    <a:pt x="0" y="0"/>
                  </a:cubicBezTo>
                  <a:cubicBezTo>
                    <a:pt x="0" y="0"/>
                    <a:pt x="0" y="0"/>
                    <a:pt x="0" y="0"/>
                  </a:cubicBezTo>
                  <a:moveTo>
                    <a:pt x="7" y="0"/>
                  </a:moveTo>
                  <a:cubicBezTo>
                    <a:pt x="7" y="0"/>
                    <a:pt x="7" y="0"/>
                    <a:pt x="7" y="0"/>
                  </a:cubicBezTo>
                  <a:cubicBezTo>
                    <a:pt x="7" y="0"/>
                    <a:pt x="7" y="0"/>
                    <a:pt x="7" y="0"/>
                  </a:cubicBezTo>
                  <a:moveTo>
                    <a:pt x="0" y="0"/>
                  </a:moveTo>
                  <a:cubicBezTo>
                    <a:pt x="0" y="0"/>
                    <a:pt x="0" y="0"/>
                    <a:pt x="0" y="0"/>
                  </a:cubicBezTo>
                  <a:cubicBezTo>
                    <a:pt x="0" y="0"/>
                    <a:pt x="0" y="0"/>
                    <a:pt x="0" y="0"/>
                  </a:cubicBezTo>
                  <a:moveTo>
                    <a:pt x="7" y="0"/>
                  </a:moveTo>
                  <a:cubicBezTo>
                    <a:pt x="7" y="0"/>
                    <a:pt x="7" y="0"/>
                    <a:pt x="7" y="0"/>
                  </a:cubicBezTo>
                  <a:cubicBezTo>
                    <a:pt x="7" y="0"/>
                    <a:pt x="7" y="0"/>
                    <a:pt x="7" y="0"/>
                  </a:cubicBezTo>
                  <a:moveTo>
                    <a:pt x="0" y="0"/>
                  </a:moveTo>
                  <a:cubicBezTo>
                    <a:pt x="0" y="0"/>
                    <a:pt x="0" y="0"/>
                    <a:pt x="0" y="0"/>
                  </a:cubicBezTo>
                  <a:cubicBezTo>
                    <a:pt x="0" y="0"/>
                    <a:pt x="0" y="0"/>
                    <a:pt x="0" y="0"/>
                  </a:cubicBezTo>
                  <a:moveTo>
                    <a:pt x="7" y="0"/>
                  </a:moveTo>
                  <a:cubicBezTo>
                    <a:pt x="7" y="0"/>
                    <a:pt x="7" y="0"/>
                    <a:pt x="7" y="0"/>
                  </a:cubicBezTo>
                  <a:cubicBezTo>
                    <a:pt x="7" y="0"/>
                    <a:pt x="7" y="0"/>
                    <a:pt x="7" y="0"/>
                  </a:cubicBezTo>
                  <a:moveTo>
                    <a:pt x="0" y="0"/>
                  </a:moveTo>
                  <a:cubicBezTo>
                    <a:pt x="0" y="0"/>
                    <a:pt x="0" y="0"/>
                    <a:pt x="0" y="0"/>
                  </a:cubicBezTo>
                  <a:cubicBezTo>
                    <a:pt x="0" y="0"/>
                    <a:pt x="0" y="0"/>
                    <a:pt x="0" y="0"/>
                  </a:cubicBezTo>
                  <a:moveTo>
                    <a:pt x="7" y="0"/>
                  </a:moveTo>
                  <a:cubicBezTo>
                    <a:pt x="7" y="0"/>
                    <a:pt x="7" y="0"/>
                    <a:pt x="7" y="0"/>
                  </a:cubicBezTo>
                  <a:cubicBezTo>
                    <a:pt x="7" y="0"/>
                    <a:pt x="7" y="0"/>
                    <a:pt x="7" y="0"/>
                  </a:cubicBezTo>
                  <a:moveTo>
                    <a:pt x="0" y="0"/>
                  </a:moveTo>
                  <a:cubicBezTo>
                    <a:pt x="0" y="0"/>
                    <a:pt x="0" y="0"/>
                    <a:pt x="0" y="0"/>
                  </a:cubicBezTo>
                  <a:cubicBezTo>
                    <a:pt x="0" y="0"/>
                    <a:pt x="0" y="0"/>
                    <a:pt x="0" y="0"/>
                  </a:cubicBezTo>
                  <a:moveTo>
                    <a:pt x="7" y="0"/>
                  </a:moveTo>
                  <a:cubicBezTo>
                    <a:pt x="7" y="0"/>
                    <a:pt x="7" y="0"/>
                    <a:pt x="7" y="0"/>
                  </a:cubicBezTo>
                  <a:cubicBezTo>
                    <a:pt x="7" y="0"/>
                    <a:pt x="7" y="0"/>
                    <a:pt x="7" y="0"/>
                  </a:cubicBezTo>
                  <a:moveTo>
                    <a:pt x="0" y="0"/>
                  </a:moveTo>
                  <a:cubicBezTo>
                    <a:pt x="0" y="0"/>
                    <a:pt x="0" y="0"/>
                    <a:pt x="0" y="0"/>
                  </a:cubicBezTo>
                  <a:cubicBezTo>
                    <a:pt x="0" y="0"/>
                    <a:pt x="0" y="0"/>
                    <a:pt x="0" y="0"/>
                  </a:cubicBezTo>
                  <a:moveTo>
                    <a:pt x="7" y="0"/>
                  </a:moveTo>
                  <a:cubicBezTo>
                    <a:pt x="7" y="0"/>
                    <a:pt x="7" y="0"/>
                    <a:pt x="7" y="0"/>
                  </a:cubicBezTo>
                  <a:cubicBezTo>
                    <a:pt x="7" y="0"/>
                    <a:pt x="7" y="0"/>
                    <a:pt x="7" y="0"/>
                  </a:cubicBezTo>
                  <a:moveTo>
                    <a:pt x="0" y="0"/>
                  </a:moveTo>
                  <a:cubicBezTo>
                    <a:pt x="0" y="0"/>
                    <a:pt x="0" y="0"/>
                    <a:pt x="0" y="0"/>
                  </a:cubicBezTo>
                  <a:cubicBezTo>
                    <a:pt x="0" y="0"/>
                    <a:pt x="0" y="0"/>
                    <a:pt x="0"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6" y="0"/>
                  </a:moveTo>
                  <a:cubicBezTo>
                    <a:pt x="6" y="0"/>
                    <a:pt x="6" y="0"/>
                    <a:pt x="6" y="0"/>
                  </a:cubicBezTo>
                  <a:cubicBezTo>
                    <a:pt x="6" y="0"/>
                    <a:pt x="6" y="0"/>
                    <a:pt x="6" y="0"/>
                  </a:cubicBezTo>
                  <a:moveTo>
                    <a:pt x="6" y="0"/>
                  </a:moveTo>
                  <a:cubicBezTo>
                    <a:pt x="6" y="0"/>
                    <a:pt x="6" y="0"/>
                    <a:pt x="6" y="0"/>
                  </a:cubicBezTo>
                  <a:cubicBezTo>
                    <a:pt x="6" y="0"/>
                    <a:pt x="6" y="0"/>
                    <a:pt x="6" y="0"/>
                  </a:cubicBezTo>
                  <a:moveTo>
                    <a:pt x="0" y="0"/>
                  </a:moveTo>
                  <a:cubicBezTo>
                    <a:pt x="0" y="0"/>
                    <a:pt x="0" y="0"/>
                    <a:pt x="0" y="0"/>
                  </a:cubicBezTo>
                  <a:cubicBezTo>
                    <a:pt x="0" y="0"/>
                    <a:pt x="0" y="0"/>
                    <a:pt x="0" y="0"/>
                  </a:cubicBezTo>
                  <a:moveTo>
                    <a:pt x="6" y="0"/>
                  </a:moveTo>
                  <a:cubicBezTo>
                    <a:pt x="6" y="0"/>
                    <a:pt x="6" y="0"/>
                    <a:pt x="6" y="0"/>
                  </a:cubicBezTo>
                  <a:cubicBezTo>
                    <a:pt x="6" y="0"/>
                    <a:pt x="6" y="0"/>
                    <a:pt x="6" y="0"/>
                  </a:cubicBezTo>
                  <a:moveTo>
                    <a:pt x="1" y="0"/>
                  </a:moveTo>
                  <a:cubicBezTo>
                    <a:pt x="1" y="0"/>
                    <a:pt x="1" y="0"/>
                    <a:pt x="1" y="0"/>
                  </a:cubicBezTo>
                  <a:cubicBezTo>
                    <a:pt x="1" y="0"/>
                    <a:pt x="1" y="0"/>
                    <a:pt x="1" y="0"/>
                  </a:cubicBezTo>
                  <a:moveTo>
                    <a:pt x="6" y="0"/>
                  </a:moveTo>
                  <a:cubicBezTo>
                    <a:pt x="6" y="0"/>
                    <a:pt x="6" y="0"/>
                    <a:pt x="6" y="0"/>
                  </a:cubicBezTo>
                  <a:cubicBezTo>
                    <a:pt x="6" y="0"/>
                    <a:pt x="6" y="0"/>
                    <a:pt x="6" y="0"/>
                  </a:cubicBezTo>
                  <a:moveTo>
                    <a:pt x="1" y="0"/>
                  </a:moveTo>
                  <a:cubicBezTo>
                    <a:pt x="1" y="0"/>
                    <a:pt x="1" y="0"/>
                    <a:pt x="1" y="0"/>
                  </a:cubicBezTo>
                  <a:cubicBezTo>
                    <a:pt x="1" y="0"/>
                    <a:pt x="1" y="0"/>
                    <a:pt x="1" y="0"/>
                  </a:cubicBezTo>
                  <a:moveTo>
                    <a:pt x="6" y="0"/>
                  </a:moveTo>
                  <a:cubicBezTo>
                    <a:pt x="6" y="0"/>
                    <a:pt x="6" y="0"/>
                    <a:pt x="6" y="0"/>
                  </a:cubicBezTo>
                  <a:cubicBezTo>
                    <a:pt x="6" y="0"/>
                    <a:pt x="6" y="0"/>
                    <a:pt x="6" y="0"/>
                  </a:cubicBezTo>
                  <a:moveTo>
                    <a:pt x="1" y="0"/>
                  </a:moveTo>
                  <a:cubicBezTo>
                    <a:pt x="1" y="0"/>
                    <a:pt x="1" y="0"/>
                    <a:pt x="1" y="0"/>
                  </a:cubicBezTo>
                  <a:cubicBezTo>
                    <a:pt x="1" y="0"/>
                    <a:pt x="1" y="0"/>
                    <a:pt x="1" y="0"/>
                  </a:cubicBezTo>
                  <a:moveTo>
                    <a:pt x="6" y="0"/>
                  </a:moveTo>
                  <a:cubicBezTo>
                    <a:pt x="6" y="0"/>
                    <a:pt x="6" y="0"/>
                    <a:pt x="6" y="0"/>
                  </a:cubicBezTo>
                  <a:cubicBezTo>
                    <a:pt x="6" y="0"/>
                    <a:pt x="6" y="0"/>
                    <a:pt x="6" y="0"/>
                  </a:cubicBezTo>
                  <a:moveTo>
                    <a:pt x="1" y="0"/>
                  </a:moveTo>
                  <a:cubicBezTo>
                    <a:pt x="1" y="0"/>
                    <a:pt x="1" y="0"/>
                    <a:pt x="1" y="0"/>
                  </a:cubicBezTo>
                  <a:cubicBezTo>
                    <a:pt x="1" y="0"/>
                    <a:pt x="1" y="0"/>
                    <a:pt x="1" y="0"/>
                  </a:cubicBezTo>
                  <a:moveTo>
                    <a:pt x="6" y="0"/>
                  </a:moveTo>
                  <a:cubicBezTo>
                    <a:pt x="6" y="0"/>
                    <a:pt x="6" y="0"/>
                    <a:pt x="6" y="0"/>
                  </a:cubicBezTo>
                  <a:cubicBezTo>
                    <a:pt x="6" y="0"/>
                    <a:pt x="6" y="0"/>
                    <a:pt x="6" y="0"/>
                  </a:cubicBezTo>
                  <a:moveTo>
                    <a:pt x="1" y="0"/>
                  </a:moveTo>
                  <a:cubicBezTo>
                    <a:pt x="1" y="0"/>
                    <a:pt x="1" y="0"/>
                    <a:pt x="1" y="0"/>
                  </a:cubicBezTo>
                  <a:cubicBezTo>
                    <a:pt x="1" y="0"/>
                    <a:pt x="1" y="0"/>
                    <a:pt x="1" y="0"/>
                  </a:cubicBezTo>
                  <a:moveTo>
                    <a:pt x="6" y="0"/>
                  </a:moveTo>
                  <a:cubicBezTo>
                    <a:pt x="6" y="0"/>
                    <a:pt x="6" y="0"/>
                    <a:pt x="6" y="0"/>
                  </a:cubicBezTo>
                  <a:cubicBezTo>
                    <a:pt x="6" y="0"/>
                    <a:pt x="6" y="0"/>
                    <a:pt x="6" y="0"/>
                  </a:cubicBezTo>
                  <a:moveTo>
                    <a:pt x="1" y="0"/>
                  </a:moveTo>
                  <a:cubicBezTo>
                    <a:pt x="1" y="0"/>
                    <a:pt x="1" y="0"/>
                    <a:pt x="1" y="0"/>
                  </a:cubicBezTo>
                  <a:cubicBezTo>
                    <a:pt x="1" y="0"/>
                    <a:pt x="1" y="0"/>
                    <a:pt x="1" y="0"/>
                  </a:cubicBezTo>
                  <a:moveTo>
                    <a:pt x="6" y="0"/>
                  </a:moveTo>
                  <a:cubicBezTo>
                    <a:pt x="6" y="0"/>
                    <a:pt x="6" y="0"/>
                    <a:pt x="6" y="0"/>
                  </a:cubicBezTo>
                  <a:cubicBezTo>
                    <a:pt x="6" y="0"/>
                    <a:pt x="6" y="0"/>
                    <a:pt x="6" y="0"/>
                  </a:cubicBezTo>
                  <a:moveTo>
                    <a:pt x="1" y="0"/>
                  </a:moveTo>
                  <a:cubicBezTo>
                    <a:pt x="1" y="0"/>
                    <a:pt x="1" y="0"/>
                    <a:pt x="1" y="0"/>
                  </a:cubicBezTo>
                  <a:cubicBezTo>
                    <a:pt x="1" y="0"/>
                    <a:pt x="1" y="0"/>
                    <a:pt x="1" y="0"/>
                  </a:cubicBezTo>
                  <a:moveTo>
                    <a:pt x="6" y="0"/>
                  </a:moveTo>
                  <a:cubicBezTo>
                    <a:pt x="6" y="0"/>
                    <a:pt x="6" y="0"/>
                    <a:pt x="6" y="0"/>
                  </a:cubicBezTo>
                  <a:cubicBezTo>
                    <a:pt x="6" y="0"/>
                    <a:pt x="6" y="0"/>
                    <a:pt x="6" y="0"/>
                  </a:cubicBezTo>
                  <a:moveTo>
                    <a:pt x="1" y="0"/>
                  </a:moveTo>
                  <a:cubicBezTo>
                    <a:pt x="1" y="0"/>
                    <a:pt x="1" y="0"/>
                    <a:pt x="1" y="0"/>
                  </a:cubicBezTo>
                  <a:cubicBezTo>
                    <a:pt x="1" y="0"/>
                    <a:pt x="1" y="0"/>
                    <a:pt x="1" y="0"/>
                  </a:cubicBezTo>
                  <a:moveTo>
                    <a:pt x="6" y="0"/>
                  </a:moveTo>
                  <a:cubicBezTo>
                    <a:pt x="6" y="0"/>
                    <a:pt x="6" y="0"/>
                    <a:pt x="6" y="0"/>
                  </a:cubicBezTo>
                  <a:cubicBezTo>
                    <a:pt x="6" y="0"/>
                    <a:pt x="6" y="0"/>
                    <a:pt x="6" y="0"/>
                  </a:cubicBezTo>
                  <a:moveTo>
                    <a:pt x="1" y="0"/>
                  </a:moveTo>
                  <a:cubicBezTo>
                    <a:pt x="1" y="0"/>
                    <a:pt x="1" y="0"/>
                    <a:pt x="1" y="0"/>
                  </a:cubicBezTo>
                  <a:cubicBezTo>
                    <a:pt x="1" y="0"/>
                    <a:pt x="1" y="0"/>
                    <a:pt x="1" y="0"/>
                  </a:cubicBezTo>
                  <a:moveTo>
                    <a:pt x="6" y="0"/>
                  </a:moveTo>
                  <a:cubicBezTo>
                    <a:pt x="6" y="0"/>
                    <a:pt x="6" y="0"/>
                    <a:pt x="6" y="0"/>
                  </a:cubicBezTo>
                  <a:cubicBezTo>
                    <a:pt x="6" y="0"/>
                    <a:pt x="6" y="0"/>
                    <a:pt x="6" y="0"/>
                  </a:cubicBezTo>
                  <a:moveTo>
                    <a:pt x="1" y="0"/>
                  </a:moveTo>
                  <a:cubicBezTo>
                    <a:pt x="1" y="0"/>
                    <a:pt x="1" y="0"/>
                    <a:pt x="1" y="0"/>
                  </a:cubicBezTo>
                  <a:cubicBezTo>
                    <a:pt x="1" y="0"/>
                    <a:pt x="1" y="0"/>
                    <a:pt x="1" y="0"/>
                  </a:cubicBezTo>
                  <a:moveTo>
                    <a:pt x="6" y="0"/>
                  </a:moveTo>
                  <a:cubicBezTo>
                    <a:pt x="6" y="0"/>
                    <a:pt x="6" y="0"/>
                    <a:pt x="6" y="0"/>
                  </a:cubicBezTo>
                  <a:cubicBezTo>
                    <a:pt x="6" y="0"/>
                    <a:pt x="6" y="0"/>
                    <a:pt x="6" y="0"/>
                  </a:cubicBezTo>
                  <a:moveTo>
                    <a:pt x="1" y="0"/>
                  </a:moveTo>
                  <a:cubicBezTo>
                    <a:pt x="1" y="0"/>
                    <a:pt x="1" y="0"/>
                    <a:pt x="1" y="0"/>
                  </a:cubicBezTo>
                  <a:cubicBezTo>
                    <a:pt x="1" y="0"/>
                    <a:pt x="1" y="0"/>
                    <a:pt x="1" y="0"/>
                  </a:cubicBezTo>
                  <a:moveTo>
                    <a:pt x="6" y="0"/>
                  </a:moveTo>
                  <a:cubicBezTo>
                    <a:pt x="6" y="0"/>
                    <a:pt x="6" y="0"/>
                    <a:pt x="6" y="0"/>
                  </a:cubicBezTo>
                  <a:cubicBezTo>
                    <a:pt x="6" y="0"/>
                    <a:pt x="6" y="0"/>
                    <a:pt x="6" y="0"/>
                  </a:cubicBezTo>
                  <a:moveTo>
                    <a:pt x="1" y="0"/>
                  </a:moveTo>
                  <a:cubicBezTo>
                    <a:pt x="1" y="0"/>
                    <a:pt x="1" y="0"/>
                    <a:pt x="1" y="0"/>
                  </a:cubicBezTo>
                  <a:cubicBezTo>
                    <a:pt x="1" y="0"/>
                    <a:pt x="1" y="0"/>
                    <a:pt x="1" y="0"/>
                  </a:cubicBezTo>
                  <a:moveTo>
                    <a:pt x="6" y="0"/>
                  </a:moveTo>
                  <a:cubicBezTo>
                    <a:pt x="6" y="0"/>
                    <a:pt x="6" y="0"/>
                    <a:pt x="6" y="0"/>
                  </a:cubicBezTo>
                  <a:cubicBezTo>
                    <a:pt x="6" y="0"/>
                    <a:pt x="6" y="0"/>
                    <a:pt x="6" y="0"/>
                  </a:cubicBezTo>
                  <a:moveTo>
                    <a:pt x="1" y="0"/>
                  </a:moveTo>
                  <a:cubicBezTo>
                    <a:pt x="1" y="0"/>
                    <a:pt x="1" y="0"/>
                    <a:pt x="1" y="0"/>
                  </a:cubicBezTo>
                  <a:cubicBezTo>
                    <a:pt x="1" y="0"/>
                    <a:pt x="1" y="0"/>
                    <a:pt x="1" y="0"/>
                  </a:cubicBezTo>
                  <a:moveTo>
                    <a:pt x="6" y="0"/>
                  </a:moveTo>
                  <a:cubicBezTo>
                    <a:pt x="6" y="0"/>
                    <a:pt x="6" y="0"/>
                    <a:pt x="6" y="0"/>
                  </a:cubicBezTo>
                  <a:cubicBezTo>
                    <a:pt x="6" y="0"/>
                    <a:pt x="6" y="0"/>
                    <a:pt x="6" y="0"/>
                  </a:cubicBezTo>
                  <a:moveTo>
                    <a:pt x="1" y="0"/>
                  </a:moveTo>
                  <a:cubicBezTo>
                    <a:pt x="1" y="0"/>
                    <a:pt x="1" y="0"/>
                    <a:pt x="1" y="0"/>
                  </a:cubicBezTo>
                  <a:cubicBezTo>
                    <a:pt x="1" y="0"/>
                    <a:pt x="1" y="0"/>
                    <a:pt x="1" y="0"/>
                  </a:cubicBezTo>
                  <a:moveTo>
                    <a:pt x="6" y="0"/>
                  </a:moveTo>
                  <a:cubicBezTo>
                    <a:pt x="6" y="0"/>
                    <a:pt x="6" y="0"/>
                    <a:pt x="6" y="0"/>
                  </a:cubicBezTo>
                  <a:cubicBezTo>
                    <a:pt x="6" y="0"/>
                    <a:pt x="6" y="0"/>
                    <a:pt x="6" y="0"/>
                  </a:cubicBezTo>
                  <a:moveTo>
                    <a:pt x="1" y="0"/>
                  </a:moveTo>
                  <a:cubicBezTo>
                    <a:pt x="1" y="0"/>
                    <a:pt x="1" y="0"/>
                    <a:pt x="1" y="0"/>
                  </a:cubicBezTo>
                  <a:cubicBezTo>
                    <a:pt x="1" y="0"/>
                    <a:pt x="1" y="0"/>
                    <a:pt x="1" y="0"/>
                  </a:cubicBezTo>
                  <a:moveTo>
                    <a:pt x="6" y="0"/>
                  </a:moveTo>
                  <a:cubicBezTo>
                    <a:pt x="6" y="0"/>
                    <a:pt x="6" y="0"/>
                    <a:pt x="6" y="0"/>
                  </a:cubicBezTo>
                  <a:cubicBezTo>
                    <a:pt x="6" y="0"/>
                    <a:pt x="6" y="0"/>
                    <a:pt x="6" y="0"/>
                  </a:cubicBezTo>
                  <a:moveTo>
                    <a:pt x="1" y="0"/>
                  </a:moveTo>
                  <a:cubicBezTo>
                    <a:pt x="1" y="0"/>
                    <a:pt x="1" y="0"/>
                    <a:pt x="1" y="0"/>
                  </a:cubicBezTo>
                  <a:cubicBezTo>
                    <a:pt x="1" y="0"/>
                    <a:pt x="1" y="0"/>
                    <a:pt x="1" y="0"/>
                  </a:cubicBezTo>
                  <a:moveTo>
                    <a:pt x="6" y="0"/>
                  </a:moveTo>
                  <a:cubicBezTo>
                    <a:pt x="6" y="0"/>
                    <a:pt x="6" y="0"/>
                    <a:pt x="6" y="0"/>
                  </a:cubicBezTo>
                  <a:cubicBezTo>
                    <a:pt x="6" y="0"/>
                    <a:pt x="6" y="0"/>
                    <a:pt x="6" y="0"/>
                  </a:cubicBezTo>
                  <a:moveTo>
                    <a:pt x="1" y="0"/>
                  </a:moveTo>
                  <a:cubicBezTo>
                    <a:pt x="1" y="0"/>
                    <a:pt x="1" y="0"/>
                    <a:pt x="1" y="0"/>
                  </a:cubicBezTo>
                  <a:cubicBezTo>
                    <a:pt x="1" y="0"/>
                    <a:pt x="1" y="0"/>
                    <a:pt x="1" y="0"/>
                  </a:cubicBezTo>
                  <a:moveTo>
                    <a:pt x="6" y="0"/>
                  </a:moveTo>
                  <a:cubicBezTo>
                    <a:pt x="6" y="0"/>
                    <a:pt x="6" y="0"/>
                    <a:pt x="6" y="0"/>
                  </a:cubicBezTo>
                  <a:cubicBezTo>
                    <a:pt x="6" y="0"/>
                    <a:pt x="6" y="0"/>
                    <a:pt x="6" y="0"/>
                  </a:cubicBezTo>
                  <a:moveTo>
                    <a:pt x="1" y="0"/>
                  </a:moveTo>
                  <a:cubicBezTo>
                    <a:pt x="1" y="0"/>
                    <a:pt x="1" y="0"/>
                    <a:pt x="1" y="0"/>
                  </a:cubicBezTo>
                  <a:cubicBezTo>
                    <a:pt x="1" y="0"/>
                    <a:pt x="1" y="0"/>
                    <a:pt x="1" y="0"/>
                  </a:cubicBezTo>
                  <a:moveTo>
                    <a:pt x="5" y="0"/>
                  </a:moveTo>
                  <a:cubicBezTo>
                    <a:pt x="5" y="0"/>
                    <a:pt x="5" y="0"/>
                    <a:pt x="5" y="0"/>
                  </a:cubicBezTo>
                  <a:cubicBezTo>
                    <a:pt x="5" y="0"/>
                    <a:pt x="5" y="0"/>
                    <a:pt x="5" y="0"/>
                  </a:cubicBezTo>
                  <a:moveTo>
                    <a:pt x="1" y="0"/>
                  </a:moveTo>
                  <a:cubicBezTo>
                    <a:pt x="1" y="0"/>
                    <a:pt x="1" y="0"/>
                    <a:pt x="1" y="0"/>
                  </a:cubicBezTo>
                  <a:cubicBezTo>
                    <a:pt x="1" y="0"/>
                    <a:pt x="1" y="0"/>
                    <a:pt x="1" y="0"/>
                  </a:cubicBezTo>
                  <a:moveTo>
                    <a:pt x="5" y="0"/>
                  </a:moveTo>
                  <a:cubicBezTo>
                    <a:pt x="5" y="0"/>
                    <a:pt x="5" y="0"/>
                    <a:pt x="5" y="0"/>
                  </a:cubicBezTo>
                  <a:cubicBezTo>
                    <a:pt x="5" y="0"/>
                    <a:pt x="5" y="0"/>
                    <a:pt x="5" y="0"/>
                  </a:cubicBezTo>
                  <a:moveTo>
                    <a:pt x="1" y="0"/>
                  </a:moveTo>
                  <a:cubicBezTo>
                    <a:pt x="1" y="0"/>
                    <a:pt x="1" y="0"/>
                    <a:pt x="1" y="0"/>
                  </a:cubicBezTo>
                  <a:cubicBezTo>
                    <a:pt x="1" y="0"/>
                    <a:pt x="1" y="0"/>
                    <a:pt x="1" y="0"/>
                  </a:cubicBezTo>
                  <a:moveTo>
                    <a:pt x="5" y="0"/>
                  </a:moveTo>
                  <a:cubicBezTo>
                    <a:pt x="5" y="0"/>
                    <a:pt x="5" y="0"/>
                    <a:pt x="5" y="0"/>
                  </a:cubicBezTo>
                  <a:cubicBezTo>
                    <a:pt x="5" y="0"/>
                    <a:pt x="5" y="0"/>
                    <a:pt x="5" y="0"/>
                  </a:cubicBezTo>
                  <a:moveTo>
                    <a:pt x="1" y="0"/>
                  </a:moveTo>
                  <a:cubicBezTo>
                    <a:pt x="1" y="0"/>
                    <a:pt x="1" y="0"/>
                    <a:pt x="1" y="0"/>
                  </a:cubicBezTo>
                  <a:cubicBezTo>
                    <a:pt x="1" y="0"/>
                    <a:pt x="1" y="0"/>
                    <a:pt x="1" y="0"/>
                  </a:cubicBezTo>
                  <a:moveTo>
                    <a:pt x="5" y="0"/>
                  </a:moveTo>
                  <a:cubicBezTo>
                    <a:pt x="5" y="0"/>
                    <a:pt x="5" y="0"/>
                    <a:pt x="5" y="0"/>
                  </a:cubicBezTo>
                  <a:cubicBezTo>
                    <a:pt x="5" y="0"/>
                    <a:pt x="5" y="0"/>
                    <a:pt x="5" y="0"/>
                  </a:cubicBezTo>
                  <a:moveTo>
                    <a:pt x="2" y="0"/>
                  </a:moveTo>
                  <a:cubicBezTo>
                    <a:pt x="2" y="0"/>
                    <a:pt x="1" y="0"/>
                    <a:pt x="1" y="0"/>
                  </a:cubicBezTo>
                  <a:cubicBezTo>
                    <a:pt x="1" y="0"/>
                    <a:pt x="2" y="0"/>
                    <a:pt x="2" y="0"/>
                  </a:cubicBezTo>
                  <a:moveTo>
                    <a:pt x="5" y="0"/>
                  </a:moveTo>
                  <a:cubicBezTo>
                    <a:pt x="5" y="0"/>
                    <a:pt x="5" y="0"/>
                    <a:pt x="5" y="0"/>
                  </a:cubicBezTo>
                  <a:cubicBezTo>
                    <a:pt x="5" y="0"/>
                    <a:pt x="5" y="0"/>
                    <a:pt x="5" y="0"/>
                  </a:cubicBezTo>
                  <a:moveTo>
                    <a:pt x="2" y="0"/>
                  </a:moveTo>
                  <a:cubicBezTo>
                    <a:pt x="2" y="0"/>
                    <a:pt x="2" y="0"/>
                    <a:pt x="2" y="0"/>
                  </a:cubicBezTo>
                  <a:cubicBezTo>
                    <a:pt x="2" y="0"/>
                    <a:pt x="2" y="0"/>
                    <a:pt x="2" y="0"/>
                  </a:cubicBezTo>
                  <a:moveTo>
                    <a:pt x="5" y="0"/>
                  </a:moveTo>
                  <a:cubicBezTo>
                    <a:pt x="5" y="0"/>
                    <a:pt x="5" y="0"/>
                    <a:pt x="5" y="0"/>
                  </a:cubicBezTo>
                  <a:cubicBezTo>
                    <a:pt x="5" y="0"/>
                    <a:pt x="5" y="0"/>
                    <a:pt x="5" y="0"/>
                  </a:cubicBezTo>
                  <a:moveTo>
                    <a:pt x="2" y="0"/>
                  </a:moveTo>
                  <a:cubicBezTo>
                    <a:pt x="2" y="0"/>
                    <a:pt x="2" y="0"/>
                    <a:pt x="2" y="0"/>
                  </a:cubicBezTo>
                  <a:cubicBezTo>
                    <a:pt x="2" y="0"/>
                    <a:pt x="2" y="0"/>
                    <a:pt x="2" y="0"/>
                  </a:cubicBezTo>
                  <a:moveTo>
                    <a:pt x="5" y="0"/>
                  </a:moveTo>
                  <a:cubicBezTo>
                    <a:pt x="5" y="0"/>
                    <a:pt x="5" y="0"/>
                    <a:pt x="5" y="0"/>
                  </a:cubicBezTo>
                  <a:cubicBezTo>
                    <a:pt x="5" y="0"/>
                    <a:pt x="5" y="0"/>
                    <a:pt x="5" y="0"/>
                  </a:cubicBezTo>
                  <a:moveTo>
                    <a:pt x="2" y="0"/>
                  </a:moveTo>
                  <a:cubicBezTo>
                    <a:pt x="2" y="0"/>
                    <a:pt x="2" y="0"/>
                    <a:pt x="2" y="0"/>
                  </a:cubicBezTo>
                  <a:cubicBezTo>
                    <a:pt x="2" y="0"/>
                    <a:pt x="2" y="0"/>
                    <a:pt x="2" y="0"/>
                  </a:cubicBezTo>
                  <a:moveTo>
                    <a:pt x="5" y="0"/>
                  </a:moveTo>
                  <a:cubicBezTo>
                    <a:pt x="5" y="0"/>
                    <a:pt x="5" y="0"/>
                    <a:pt x="5" y="0"/>
                  </a:cubicBezTo>
                  <a:cubicBezTo>
                    <a:pt x="5" y="0"/>
                    <a:pt x="5" y="0"/>
                    <a:pt x="5" y="0"/>
                  </a:cubicBezTo>
                  <a:moveTo>
                    <a:pt x="2" y="0"/>
                  </a:moveTo>
                  <a:cubicBezTo>
                    <a:pt x="2" y="0"/>
                    <a:pt x="2" y="0"/>
                    <a:pt x="2" y="0"/>
                  </a:cubicBezTo>
                  <a:cubicBezTo>
                    <a:pt x="2" y="0"/>
                    <a:pt x="2" y="0"/>
                    <a:pt x="2" y="0"/>
                  </a:cubicBezTo>
                  <a:moveTo>
                    <a:pt x="5" y="0"/>
                  </a:moveTo>
                  <a:cubicBezTo>
                    <a:pt x="5" y="0"/>
                    <a:pt x="5" y="0"/>
                    <a:pt x="5" y="0"/>
                  </a:cubicBezTo>
                  <a:cubicBezTo>
                    <a:pt x="5" y="0"/>
                    <a:pt x="5" y="0"/>
                    <a:pt x="5" y="0"/>
                  </a:cubicBezTo>
                  <a:moveTo>
                    <a:pt x="2" y="0"/>
                  </a:moveTo>
                  <a:cubicBezTo>
                    <a:pt x="2" y="0"/>
                    <a:pt x="2" y="0"/>
                    <a:pt x="2" y="0"/>
                  </a:cubicBezTo>
                  <a:cubicBezTo>
                    <a:pt x="2" y="0"/>
                    <a:pt x="2" y="0"/>
                    <a:pt x="2" y="0"/>
                  </a:cubicBezTo>
                  <a:moveTo>
                    <a:pt x="5" y="0"/>
                  </a:moveTo>
                  <a:cubicBezTo>
                    <a:pt x="5" y="0"/>
                    <a:pt x="5" y="0"/>
                    <a:pt x="5" y="0"/>
                  </a:cubicBezTo>
                  <a:cubicBezTo>
                    <a:pt x="5" y="0"/>
                    <a:pt x="5" y="0"/>
                    <a:pt x="5" y="0"/>
                  </a:cubicBezTo>
                  <a:moveTo>
                    <a:pt x="2" y="0"/>
                  </a:moveTo>
                  <a:cubicBezTo>
                    <a:pt x="2" y="0"/>
                    <a:pt x="2" y="0"/>
                    <a:pt x="2" y="0"/>
                  </a:cubicBezTo>
                  <a:cubicBezTo>
                    <a:pt x="2" y="0"/>
                    <a:pt x="2" y="0"/>
                    <a:pt x="2" y="0"/>
                  </a:cubicBezTo>
                  <a:moveTo>
                    <a:pt x="5" y="0"/>
                  </a:moveTo>
                  <a:cubicBezTo>
                    <a:pt x="5" y="0"/>
                    <a:pt x="5" y="0"/>
                    <a:pt x="5" y="0"/>
                  </a:cubicBezTo>
                  <a:cubicBezTo>
                    <a:pt x="5" y="0"/>
                    <a:pt x="5" y="0"/>
                    <a:pt x="5" y="0"/>
                  </a:cubicBezTo>
                  <a:moveTo>
                    <a:pt x="2" y="0"/>
                  </a:moveTo>
                  <a:cubicBezTo>
                    <a:pt x="2" y="0"/>
                    <a:pt x="2" y="0"/>
                    <a:pt x="2" y="0"/>
                  </a:cubicBezTo>
                  <a:cubicBezTo>
                    <a:pt x="2" y="0"/>
                    <a:pt x="2" y="0"/>
                    <a:pt x="2" y="0"/>
                  </a:cubicBezTo>
                  <a:moveTo>
                    <a:pt x="5" y="0"/>
                  </a:moveTo>
                  <a:cubicBezTo>
                    <a:pt x="5" y="0"/>
                    <a:pt x="5" y="0"/>
                    <a:pt x="5" y="0"/>
                  </a:cubicBezTo>
                  <a:cubicBezTo>
                    <a:pt x="5" y="0"/>
                    <a:pt x="5" y="0"/>
                    <a:pt x="5" y="0"/>
                  </a:cubicBezTo>
                  <a:moveTo>
                    <a:pt x="5" y="0"/>
                  </a:moveTo>
                  <a:cubicBezTo>
                    <a:pt x="5" y="0"/>
                    <a:pt x="5" y="0"/>
                    <a:pt x="5" y="0"/>
                  </a:cubicBezTo>
                  <a:cubicBezTo>
                    <a:pt x="5" y="0"/>
                    <a:pt x="5" y="0"/>
                    <a:pt x="5" y="0"/>
                  </a:cubicBezTo>
                  <a:moveTo>
                    <a:pt x="2" y="0"/>
                  </a:moveTo>
                  <a:cubicBezTo>
                    <a:pt x="2" y="0"/>
                    <a:pt x="2" y="0"/>
                    <a:pt x="2" y="0"/>
                  </a:cubicBezTo>
                  <a:cubicBezTo>
                    <a:pt x="2" y="0"/>
                    <a:pt x="2" y="0"/>
                    <a:pt x="2" y="0"/>
                  </a:cubicBezTo>
                  <a:moveTo>
                    <a:pt x="5" y="0"/>
                  </a:moveTo>
                  <a:cubicBezTo>
                    <a:pt x="5" y="0"/>
                    <a:pt x="5" y="0"/>
                    <a:pt x="5" y="0"/>
                  </a:cubicBezTo>
                  <a:cubicBezTo>
                    <a:pt x="5" y="0"/>
                    <a:pt x="5" y="0"/>
                    <a:pt x="5"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5" y="0"/>
                  </a:moveTo>
                  <a:cubicBezTo>
                    <a:pt x="5" y="0"/>
                    <a:pt x="5" y="0"/>
                    <a:pt x="5" y="0"/>
                  </a:cubicBezTo>
                  <a:cubicBezTo>
                    <a:pt x="5" y="0"/>
                    <a:pt x="5" y="0"/>
                    <a:pt x="5" y="0"/>
                  </a:cubicBezTo>
                  <a:moveTo>
                    <a:pt x="2" y="0"/>
                  </a:moveTo>
                  <a:cubicBezTo>
                    <a:pt x="2" y="0"/>
                    <a:pt x="2" y="0"/>
                    <a:pt x="2" y="0"/>
                  </a:cubicBezTo>
                  <a:cubicBezTo>
                    <a:pt x="2" y="0"/>
                    <a:pt x="2" y="0"/>
                    <a:pt x="2" y="0"/>
                  </a:cubicBezTo>
                  <a:moveTo>
                    <a:pt x="5" y="0"/>
                  </a:moveTo>
                  <a:cubicBezTo>
                    <a:pt x="5" y="0"/>
                    <a:pt x="5" y="0"/>
                    <a:pt x="5" y="0"/>
                  </a:cubicBezTo>
                  <a:cubicBezTo>
                    <a:pt x="5" y="0"/>
                    <a:pt x="5" y="0"/>
                    <a:pt x="5" y="0"/>
                  </a:cubicBezTo>
                  <a:moveTo>
                    <a:pt x="5" y="0"/>
                  </a:moveTo>
                  <a:cubicBezTo>
                    <a:pt x="5" y="0"/>
                    <a:pt x="5" y="0"/>
                    <a:pt x="5" y="0"/>
                  </a:cubicBezTo>
                  <a:cubicBezTo>
                    <a:pt x="5" y="0"/>
                    <a:pt x="5" y="0"/>
                    <a:pt x="5" y="0"/>
                  </a:cubicBezTo>
                  <a:moveTo>
                    <a:pt x="2" y="0"/>
                  </a:moveTo>
                  <a:cubicBezTo>
                    <a:pt x="2" y="0"/>
                    <a:pt x="2" y="0"/>
                    <a:pt x="2" y="0"/>
                  </a:cubicBezTo>
                  <a:cubicBezTo>
                    <a:pt x="2" y="0"/>
                    <a:pt x="2" y="0"/>
                    <a:pt x="2" y="0"/>
                  </a:cubicBezTo>
                  <a:moveTo>
                    <a:pt x="5" y="0"/>
                  </a:moveTo>
                  <a:cubicBezTo>
                    <a:pt x="5" y="0"/>
                    <a:pt x="5" y="0"/>
                    <a:pt x="5" y="0"/>
                  </a:cubicBezTo>
                  <a:cubicBezTo>
                    <a:pt x="5" y="0"/>
                    <a:pt x="5" y="0"/>
                    <a:pt x="5" y="0"/>
                  </a:cubicBezTo>
                  <a:moveTo>
                    <a:pt x="2" y="0"/>
                  </a:moveTo>
                  <a:cubicBezTo>
                    <a:pt x="2" y="0"/>
                    <a:pt x="2" y="0"/>
                    <a:pt x="2" y="0"/>
                  </a:cubicBezTo>
                  <a:cubicBezTo>
                    <a:pt x="2" y="0"/>
                    <a:pt x="2" y="0"/>
                    <a:pt x="2" y="0"/>
                  </a:cubicBezTo>
                  <a:moveTo>
                    <a:pt x="5" y="0"/>
                  </a:moveTo>
                  <a:cubicBezTo>
                    <a:pt x="5" y="0"/>
                    <a:pt x="5" y="0"/>
                    <a:pt x="5" y="0"/>
                  </a:cubicBezTo>
                  <a:cubicBezTo>
                    <a:pt x="5" y="0"/>
                    <a:pt x="5" y="0"/>
                    <a:pt x="5" y="0"/>
                  </a:cubicBezTo>
                  <a:moveTo>
                    <a:pt x="2" y="0"/>
                  </a:moveTo>
                  <a:cubicBezTo>
                    <a:pt x="2" y="0"/>
                    <a:pt x="2" y="0"/>
                    <a:pt x="2" y="0"/>
                  </a:cubicBezTo>
                  <a:cubicBezTo>
                    <a:pt x="2" y="0"/>
                    <a:pt x="2" y="0"/>
                    <a:pt x="2" y="0"/>
                  </a:cubicBezTo>
                  <a:moveTo>
                    <a:pt x="5" y="0"/>
                  </a:moveTo>
                  <a:cubicBezTo>
                    <a:pt x="5" y="0"/>
                    <a:pt x="5" y="0"/>
                    <a:pt x="5" y="0"/>
                  </a:cubicBezTo>
                  <a:cubicBezTo>
                    <a:pt x="5" y="0"/>
                    <a:pt x="5" y="0"/>
                    <a:pt x="5" y="0"/>
                  </a:cubicBezTo>
                  <a:moveTo>
                    <a:pt x="2" y="0"/>
                  </a:moveTo>
                  <a:cubicBezTo>
                    <a:pt x="2" y="0"/>
                    <a:pt x="2" y="0"/>
                    <a:pt x="2" y="0"/>
                  </a:cubicBezTo>
                  <a:cubicBezTo>
                    <a:pt x="2" y="0"/>
                    <a:pt x="2" y="0"/>
                    <a:pt x="2" y="0"/>
                  </a:cubicBezTo>
                  <a:moveTo>
                    <a:pt x="5" y="0"/>
                  </a:moveTo>
                  <a:cubicBezTo>
                    <a:pt x="5" y="0"/>
                    <a:pt x="5" y="0"/>
                    <a:pt x="5" y="0"/>
                  </a:cubicBezTo>
                  <a:cubicBezTo>
                    <a:pt x="5" y="0"/>
                    <a:pt x="5" y="0"/>
                    <a:pt x="5" y="0"/>
                  </a:cubicBezTo>
                  <a:moveTo>
                    <a:pt x="2" y="0"/>
                  </a:moveTo>
                  <a:cubicBezTo>
                    <a:pt x="2" y="0"/>
                    <a:pt x="2" y="0"/>
                    <a:pt x="2" y="0"/>
                  </a:cubicBezTo>
                  <a:cubicBezTo>
                    <a:pt x="2" y="0"/>
                    <a:pt x="2" y="0"/>
                    <a:pt x="2" y="0"/>
                  </a:cubicBezTo>
                  <a:moveTo>
                    <a:pt x="4" y="0"/>
                  </a:moveTo>
                  <a:cubicBezTo>
                    <a:pt x="4" y="0"/>
                    <a:pt x="4" y="0"/>
                    <a:pt x="5" y="0"/>
                  </a:cubicBezTo>
                  <a:cubicBezTo>
                    <a:pt x="4" y="0"/>
                    <a:pt x="4" y="0"/>
                    <a:pt x="4" y="0"/>
                  </a:cubicBezTo>
                  <a:moveTo>
                    <a:pt x="2" y="0"/>
                  </a:moveTo>
                  <a:cubicBezTo>
                    <a:pt x="2" y="0"/>
                    <a:pt x="2" y="0"/>
                    <a:pt x="2" y="0"/>
                  </a:cubicBezTo>
                  <a:cubicBezTo>
                    <a:pt x="2" y="0"/>
                    <a:pt x="2" y="0"/>
                    <a:pt x="2" y="0"/>
                  </a:cubicBezTo>
                  <a:moveTo>
                    <a:pt x="4" y="0"/>
                  </a:moveTo>
                  <a:cubicBezTo>
                    <a:pt x="4" y="0"/>
                    <a:pt x="4" y="0"/>
                    <a:pt x="4" y="0"/>
                  </a:cubicBezTo>
                  <a:cubicBezTo>
                    <a:pt x="4" y="0"/>
                    <a:pt x="4" y="0"/>
                    <a:pt x="4" y="0"/>
                  </a:cubicBezTo>
                  <a:moveTo>
                    <a:pt x="2" y="0"/>
                  </a:moveTo>
                  <a:cubicBezTo>
                    <a:pt x="2" y="0"/>
                    <a:pt x="2" y="0"/>
                    <a:pt x="2" y="0"/>
                  </a:cubicBezTo>
                  <a:cubicBezTo>
                    <a:pt x="2" y="0"/>
                    <a:pt x="2" y="0"/>
                    <a:pt x="2" y="0"/>
                  </a:cubicBezTo>
                  <a:moveTo>
                    <a:pt x="4" y="0"/>
                  </a:moveTo>
                  <a:cubicBezTo>
                    <a:pt x="4" y="0"/>
                    <a:pt x="4" y="0"/>
                    <a:pt x="4" y="0"/>
                  </a:cubicBezTo>
                  <a:cubicBezTo>
                    <a:pt x="4" y="0"/>
                    <a:pt x="4" y="0"/>
                    <a:pt x="4" y="0"/>
                  </a:cubicBezTo>
                  <a:moveTo>
                    <a:pt x="2" y="0"/>
                  </a:moveTo>
                  <a:cubicBezTo>
                    <a:pt x="2" y="0"/>
                    <a:pt x="2" y="0"/>
                    <a:pt x="2" y="0"/>
                  </a:cubicBezTo>
                  <a:cubicBezTo>
                    <a:pt x="2" y="0"/>
                    <a:pt x="2" y="0"/>
                    <a:pt x="2" y="0"/>
                  </a:cubicBezTo>
                  <a:moveTo>
                    <a:pt x="4" y="0"/>
                  </a:moveTo>
                  <a:cubicBezTo>
                    <a:pt x="4" y="0"/>
                    <a:pt x="4" y="0"/>
                    <a:pt x="4" y="0"/>
                  </a:cubicBezTo>
                  <a:cubicBezTo>
                    <a:pt x="4" y="0"/>
                    <a:pt x="4" y="0"/>
                    <a:pt x="4" y="0"/>
                  </a:cubicBezTo>
                  <a:moveTo>
                    <a:pt x="2" y="0"/>
                  </a:moveTo>
                  <a:cubicBezTo>
                    <a:pt x="2" y="0"/>
                    <a:pt x="2" y="0"/>
                    <a:pt x="2" y="0"/>
                  </a:cubicBezTo>
                  <a:cubicBezTo>
                    <a:pt x="2" y="0"/>
                    <a:pt x="2" y="0"/>
                    <a:pt x="2" y="0"/>
                  </a:cubicBezTo>
                  <a:moveTo>
                    <a:pt x="4" y="0"/>
                  </a:moveTo>
                  <a:cubicBezTo>
                    <a:pt x="4" y="0"/>
                    <a:pt x="4" y="0"/>
                    <a:pt x="4" y="0"/>
                  </a:cubicBezTo>
                  <a:cubicBezTo>
                    <a:pt x="4" y="0"/>
                    <a:pt x="4" y="0"/>
                    <a:pt x="4" y="0"/>
                  </a:cubicBezTo>
                  <a:moveTo>
                    <a:pt x="2" y="0"/>
                  </a:moveTo>
                  <a:cubicBezTo>
                    <a:pt x="2" y="0"/>
                    <a:pt x="2" y="0"/>
                    <a:pt x="2" y="0"/>
                  </a:cubicBezTo>
                  <a:cubicBezTo>
                    <a:pt x="2" y="0"/>
                    <a:pt x="2" y="0"/>
                    <a:pt x="2" y="0"/>
                  </a:cubicBezTo>
                  <a:moveTo>
                    <a:pt x="4" y="0"/>
                  </a:moveTo>
                  <a:cubicBezTo>
                    <a:pt x="4" y="0"/>
                    <a:pt x="4" y="0"/>
                    <a:pt x="4" y="0"/>
                  </a:cubicBezTo>
                  <a:cubicBezTo>
                    <a:pt x="4" y="0"/>
                    <a:pt x="4" y="0"/>
                    <a:pt x="4" y="0"/>
                  </a:cubicBezTo>
                  <a:moveTo>
                    <a:pt x="3" y="0"/>
                  </a:moveTo>
                  <a:cubicBezTo>
                    <a:pt x="2" y="0"/>
                    <a:pt x="2" y="0"/>
                    <a:pt x="2" y="0"/>
                  </a:cubicBezTo>
                  <a:cubicBezTo>
                    <a:pt x="2" y="0"/>
                    <a:pt x="2" y="0"/>
                    <a:pt x="3" y="0"/>
                  </a:cubicBezTo>
                  <a:moveTo>
                    <a:pt x="4" y="0"/>
                  </a:moveTo>
                  <a:cubicBezTo>
                    <a:pt x="4" y="0"/>
                    <a:pt x="4" y="0"/>
                    <a:pt x="4" y="0"/>
                  </a:cubicBezTo>
                  <a:cubicBezTo>
                    <a:pt x="4" y="0"/>
                    <a:pt x="4" y="0"/>
                    <a:pt x="4" y="0"/>
                  </a:cubicBezTo>
                  <a:moveTo>
                    <a:pt x="3" y="0"/>
                  </a:moveTo>
                  <a:cubicBezTo>
                    <a:pt x="3" y="0"/>
                    <a:pt x="3" y="0"/>
                    <a:pt x="3" y="0"/>
                  </a:cubicBezTo>
                  <a:cubicBezTo>
                    <a:pt x="3" y="0"/>
                    <a:pt x="3" y="0"/>
                    <a:pt x="3" y="0"/>
                  </a:cubicBezTo>
                  <a:moveTo>
                    <a:pt x="4" y="0"/>
                  </a:moveTo>
                  <a:cubicBezTo>
                    <a:pt x="4" y="0"/>
                    <a:pt x="4" y="0"/>
                    <a:pt x="4" y="0"/>
                  </a:cubicBezTo>
                  <a:cubicBezTo>
                    <a:pt x="4" y="0"/>
                    <a:pt x="4" y="0"/>
                    <a:pt x="4" y="0"/>
                  </a:cubicBezTo>
                  <a:moveTo>
                    <a:pt x="3" y="0"/>
                  </a:moveTo>
                  <a:cubicBezTo>
                    <a:pt x="3" y="0"/>
                    <a:pt x="3" y="0"/>
                    <a:pt x="3" y="0"/>
                  </a:cubicBezTo>
                  <a:cubicBezTo>
                    <a:pt x="3" y="0"/>
                    <a:pt x="3" y="0"/>
                    <a:pt x="3" y="0"/>
                  </a:cubicBezTo>
                  <a:moveTo>
                    <a:pt x="4" y="0"/>
                  </a:moveTo>
                  <a:cubicBezTo>
                    <a:pt x="4" y="0"/>
                    <a:pt x="4" y="0"/>
                    <a:pt x="4" y="0"/>
                  </a:cubicBezTo>
                  <a:cubicBezTo>
                    <a:pt x="4" y="0"/>
                    <a:pt x="4" y="0"/>
                    <a:pt x="4" y="0"/>
                  </a:cubicBezTo>
                  <a:moveTo>
                    <a:pt x="3" y="0"/>
                  </a:moveTo>
                  <a:cubicBezTo>
                    <a:pt x="3" y="0"/>
                    <a:pt x="3" y="0"/>
                    <a:pt x="3" y="0"/>
                  </a:cubicBezTo>
                  <a:cubicBezTo>
                    <a:pt x="3" y="0"/>
                    <a:pt x="3" y="0"/>
                    <a:pt x="3" y="0"/>
                  </a:cubicBezTo>
                  <a:moveTo>
                    <a:pt x="4" y="0"/>
                  </a:moveTo>
                  <a:cubicBezTo>
                    <a:pt x="4" y="0"/>
                    <a:pt x="4" y="0"/>
                    <a:pt x="4" y="0"/>
                  </a:cubicBezTo>
                  <a:cubicBezTo>
                    <a:pt x="4" y="0"/>
                    <a:pt x="4" y="0"/>
                    <a:pt x="4" y="0"/>
                  </a:cubicBezTo>
                  <a:moveTo>
                    <a:pt x="3" y="0"/>
                  </a:moveTo>
                  <a:cubicBezTo>
                    <a:pt x="3" y="0"/>
                    <a:pt x="3" y="0"/>
                    <a:pt x="3" y="0"/>
                  </a:cubicBezTo>
                  <a:cubicBezTo>
                    <a:pt x="3" y="0"/>
                    <a:pt x="3" y="0"/>
                    <a:pt x="3" y="0"/>
                  </a:cubicBezTo>
                  <a:moveTo>
                    <a:pt x="4" y="0"/>
                  </a:moveTo>
                  <a:cubicBezTo>
                    <a:pt x="4" y="0"/>
                    <a:pt x="4" y="0"/>
                    <a:pt x="4" y="0"/>
                  </a:cubicBezTo>
                  <a:cubicBezTo>
                    <a:pt x="4" y="0"/>
                    <a:pt x="4" y="0"/>
                    <a:pt x="4" y="0"/>
                  </a:cubicBezTo>
                  <a:moveTo>
                    <a:pt x="3" y="0"/>
                  </a:moveTo>
                  <a:cubicBezTo>
                    <a:pt x="3" y="0"/>
                    <a:pt x="3" y="0"/>
                    <a:pt x="3" y="0"/>
                  </a:cubicBezTo>
                  <a:cubicBezTo>
                    <a:pt x="3" y="0"/>
                    <a:pt x="3" y="0"/>
                    <a:pt x="3" y="0"/>
                  </a:cubicBezTo>
                  <a:moveTo>
                    <a:pt x="4" y="0"/>
                  </a:moveTo>
                  <a:cubicBezTo>
                    <a:pt x="4" y="0"/>
                    <a:pt x="4" y="0"/>
                    <a:pt x="4" y="0"/>
                  </a:cubicBezTo>
                  <a:cubicBezTo>
                    <a:pt x="4" y="0"/>
                    <a:pt x="4" y="0"/>
                    <a:pt x="4" y="0"/>
                  </a:cubicBezTo>
                  <a:moveTo>
                    <a:pt x="3" y="0"/>
                  </a:moveTo>
                  <a:cubicBezTo>
                    <a:pt x="3" y="0"/>
                    <a:pt x="3" y="0"/>
                    <a:pt x="3" y="0"/>
                  </a:cubicBezTo>
                  <a:cubicBezTo>
                    <a:pt x="3" y="0"/>
                    <a:pt x="3" y="0"/>
                    <a:pt x="3" y="0"/>
                  </a:cubicBezTo>
                  <a:moveTo>
                    <a:pt x="4" y="0"/>
                  </a:moveTo>
                  <a:cubicBezTo>
                    <a:pt x="4" y="0"/>
                    <a:pt x="4" y="0"/>
                    <a:pt x="4" y="0"/>
                  </a:cubicBezTo>
                  <a:cubicBezTo>
                    <a:pt x="4" y="0"/>
                    <a:pt x="4" y="0"/>
                    <a:pt x="4" y="0"/>
                  </a:cubicBezTo>
                  <a:moveTo>
                    <a:pt x="3" y="0"/>
                  </a:moveTo>
                  <a:cubicBezTo>
                    <a:pt x="3" y="0"/>
                    <a:pt x="3" y="0"/>
                    <a:pt x="3" y="0"/>
                  </a:cubicBezTo>
                  <a:cubicBezTo>
                    <a:pt x="3" y="0"/>
                    <a:pt x="3" y="0"/>
                    <a:pt x="3" y="0"/>
                  </a:cubicBezTo>
                  <a:moveTo>
                    <a:pt x="4" y="0"/>
                  </a:moveTo>
                  <a:cubicBezTo>
                    <a:pt x="4" y="0"/>
                    <a:pt x="4" y="0"/>
                    <a:pt x="4" y="0"/>
                  </a:cubicBezTo>
                  <a:cubicBezTo>
                    <a:pt x="4" y="0"/>
                    <a:pt x="4" y="0"/>
                    <a:pt x="4" y="0"/>
                  </a:cubicBezTo>
                  <a:moveTo>
                    <a:pt x="3" y="0"/>
                  </a:moveTo>
                  <a:cubicBezTo>
                    <a:pt x="3" y="0"/>
                    <a:pt x="3" y="0"/>
                    <a:pt x="3" y="0"/>
                  </a:cubicBezTo>
                  <a:cubicBezTo>
                    <a:pt x="3" y="0"/>
                    <a:pt x="3" y="0"/>
                    <a:pt x="3" y="0"/>
                  </a:cubicBezTo>
                  <a:moveTo>
                    <a:pt x="4" y="0"/>
                  </a:moveTo>
                  <a:cubicBezTo>
                    <a:pt x="4" y="0"/>
                    <a:pt x="4" y="0"/>
                    <a:pt x="4" y="0"/>
                  </a:cubicBezTo>
                  <a:cubicBezTo>
                    <a:pt x="4" y="0"/>
                    <a:pt x="4" y="0"/>
                    <a:pt x="4" y="0"/>
                  </a:cubicBezTo>
                  <a:moveTo>
                    <a:pt x="3" y="0"/>
                  </a:moveTo>
                  <a:cubicBezTo>
                    <a:pt x="3" y="0"/>
                    <a:pt x="3" y="0"/>
                    <a:pt x="3" y="0"/>
                  </a:cubicBezTo>
                  <a:cubicBezTo>
                    <a:pt x="3" y="0"/>
                    <a:pt x="3" y="0"/>
                    <a:pt x="3" y="0"/>
                  </a:cubicBezTo>
                  <a:moveTo>
                    <a:pt x="4" y="0"/>
                  </a:moveTo>
                  <a:cubicBezTo>
                    <a:pt x="4" y="0"/>
                    <a:pt x="4" y="0"/>
                    <a:pt x="4" y="0"/>
                  </a:cubicBezTo>
                  <a:cubicBezTo>
                    <a:pt x="4" y="0"/>
                    <a:pt x="4" y="0"/>
                    <a:pt x="4" y="0"/>
                  </a:cubicBezTo>
                  <a:moveTo>
                    <a:pt x="3" y="0"/>
                  </a:moveTo>
                  <a:cubicBezTo>
                    <a:pt x="3" y="0"/>
                    <a:pt x="3" y="0"/>
                    <a:pt x="3" y="0"/>
                  </a:cubicBezTo>
                  <a:cubicBezTo>
                    <a:pt x="3" y="0"/>
                    <a:pt x="3" y="0"/>
                    <a:pt x="3" y="0"/>
                  </a:cubicBezTo>
                  <a:moveTo>
                    <a:pt x="4" y="0"/>
                  </a:moveTo>
                  <a:cubicBezTo>
                    <a:pt x="4" y="0"/>
                    <a:pt x="4" y="0"/>
                    <a:pt x="4" y="0"/>
                  </a:cubicBezTo>
                  <a:cubicBezTo>
                    <a:pt x="4" y="0"/>
                    <a:pt x="4" y="0"/>
                    <a:pt x="4" y="0"/>
                  </a:cubicBezTo>
                  <a:moveTo>
                    <a:pt x="3" y="0"/>
                  </a:moveTo>
                  <a:cubicBezTo>
                    <a:pt x="3" y="0"/>
                    <a:pt x="3" y="0"/>
                    <a:pt x="3" y="0"/>
                  </a:cubicBezTo>
                  <a:cubicBezTo>
                    <a:pt x="3" y="0"/>
                    <a:pt x="3" y="0"/>
                    <a:pt x="3" y="0"/>
                  </a:cubicBezTo>
                  <a:moveTo>
                    <a:pt x="4" y="0"/>
                  </a:moveTo>
                  <a:cubicBezTo>
                    <a:pt x="4" y="0"/>
                    <a:pt x="4" y="0"/>
                    <a:pt x="4" y="0"/>
                  </a:cubicBezTo>
                  <a:cubicBezTo>
                    <a:pt x="4" y="0"/>
                    <a:pt x="4" y="0"/>
                    <a:pt x="4" y="0"/>
                  </a:cubicBezTo>
                  <a:moveTo>
                    <a:pt x="3" y="0"/>
                  </a:moveTo>
                  <a:cubicBezTo>
                    <a:pt x="3" y="0"/>
                    <a:pt x="3" y="0"/>
                    <a:pt x="3" y="0"/>
                  </a:cubicBezTo>
                  <a:cubicBezTo>
                    <a:pt x="3" y="0"/>
                    <a:pt x="3" y="0"/>
                    <a:pt x="3" y="0"/>
                  </a:cubicBezTo>
                  <a:moveTo>
                    <a:pt x="4" y="0"/>
                  </a:moveTo>
                  <a:cubicBezTo>
                    <a:pt x="4" y="0"/>
                    <a:pt x="4" y="0"/>
                    <a:pt x="4" y="0"/>
                  </a:cubicBezTo>
                  <a:cubicBezTo>
                    <a:pt x="4" y="0"/>
                    <a:pt x="4" y="0"/>
                    <a:pt x="4" y="0"/>
                  </a:cubicBezTo>
                  <a:moveTo>
                    <a:pt x="3" y="0"/>
                  </a:moveTo>
                  <a:cubicBezTo>
                    <a:pt x="3" y="0"/>
                    <a:pt x="3" y="0"/>
                    <a:pt x="3" y="0"/>
                  </a:cubicBezTo>
                  <a:cubicBezTo>
                    <a:pt x="3" y="0"/>
                    <a:pt x="3" y="0"/>
                    <a:pt x="3" y="0"/>
                  </a:cubicBezTo>
                  <a:moveTo>
                    <a:pt x="4" y="0"/>
                  </a:moveTo>
                  <a:cubicBezTo>
                    <a:pt x="4" y="0"/>
                    <a:pt x="4" y="0"/>
                    <a:pt x="4" y="0"/>
                  </a:cubicBezTo>
                  <a:cubicBezTo>
                    <a:pt x="4" y="0"/>
                    <a:pt x="4" y="0"/>
                    <a:pt x="4" y="0"/>
                  </a:cubicBezTo>
                  <a:moveTo>
                    <a:pt x="3" y="0"/>
                  </a:moveTo>
                  <a:cubicBezTo>
                    <a:pt x="3" y="0"/>
                    <a:pt x="3" y="0"/>
                    <a:pt x="3" y="0"/>
                  </a:cubicBezTo>
                  <a:cubicBezTo>
                    <a:pt x="3" y="0"/>
                    <a:pt x="3" y="0"/>
                    <a:pt x="3" y="0"/>
                  </a:cubicBezTo>
                  <a:moveTo>
                    <a:pt x="4" y="0"/>
                  </a:moveTo>
                  <a:cubicBezTo>
                    <a:pt x="4" y="0"/>
                    <a:pt x="4" y="0"/>
                    <a:pt x="4" y="0"/>
                  </a:cubicBezTo>
                  <a:cubicBezTo>
                    <a:pt x="4" y="0"/>
                    <a:pt x="4" y="0"/>
                    <a:pt x="4" y="0"/>
                  </a:cubicBezTo>
                  <a:moveTo>
                    <a:pt x="3" y="0"/>
                  </a:moveTo>
                  <a:cubicBezTo>
                    <a:pt x="3" y="0"/>
                    <a:pt x="3" y="0"/>
                    <a:pt x="3" y="0"/>
                  </a:cubicBezTo>
                  <a:cubicBezTo>
                    <a:pt x="3" y="0"/>
                    <a:pt x="3" y="0"/>
                    <a:pt x="3" y="0"/>
                  </a:cubicBezTo>
                  <a:moveTo>
                    <a:pt x="4" y="0"/>
                  </a:moveTo>
                  <a:cubicBezTo>
                    <a:pt x="4" y="0"/>
                    <a:pt x="4" y="0"/>
                    <a:pt x="4" y="0"/>
                  </a:cubicBezTo>
                  <a:cubicBezTo>
                    <a:pt x="4" y="0"/>
                    <a:pt x="4" y="0"/>
                    <a:pt x="4" y="0"/>
                  </a:cubicBezTo>
                  <a:moveTo>
                    <a:pt x="3" y="0"/>
                  </a:moveTo>
                  <a:cubicBezTo>
                    <a:pt x="3" y="0"/>
                    <a:pt x="3" y="0"/>
                    <a:pt x="3" y="0"/>
                  </a:cubicBezTo>
                  <a:cubicBezTo>
                    <a:pt x="3" y="0"/>
                    <a:pt x="3" y="0"/>
                    <a:pt x="3" y="0"/>
                  </a:cubicBezTo>
                  <a:moveTo>
                    <a:pt x="3" y="0"/>
                  </a:moveTo>
                  <a:cubicBezTo>
                    <a:pt x="3" y="0"/>
                    <a:pt x="3" y="0"/>
                    <a:pt x="4" y="0"/>
                  </a:cubicBezTo>
                  <a:cubicBezTo>
                    <a:pt x="3" y="0"/>
                    <a:pt x="3" y="0"/>
                    <a:pt x="3" y="0"/>
                  </a:cubicBezTo>
                  <a:moveTo>
                    <a:pt x="3" y="0"/>
                  </a:moveTo>
                  <a:cubicBezTo>
                    <a:pt x="3" y="0"/>
                    <a:pt x="3" y="0"/>
                    <a:pt x="3" y="0"/>
                  </a:cubicBezTo>
                  <a:cubicBezTo>
                    <a:pt x="3" y="0"/>
                    <a:pt x="3" y="0"/>
                    <a:pt x="3" y="0"/>
                  </a:cubicBezTo>
                  <a:moveTo>
                    <a:pt x="3" y="0"/>
                  </a:moveTo>
                  <a:cubicBezTo>
                    <a:pt x="3" y="0"/>
                    <a:pt x="3" y="0"/>
                    <a:pt x="3" y="0"/>
                  </a:cubicBezTo>
                  <a:cubicBezTo>
                    <a:pt x="3" y="0"/>
                    <a:pt x="3" y="0"/>
                    <a:pt x="3" y="0"/>
                  </a:cubicBezTo>
                  <a:moveTo>
                    <a:pt x="3" y="0"/>
                  </a:moveTo>
                  <a:cubicBezTo>
                    <a:pt x="3" y="0"/>
                    <a:pt x="3" y="0"/>
                    <a:pt x="3" y="0"/>
                  </a:cubicBezTo>
                  <a:cubicBezTo>
                    <a:pt x="3" y="0"/>
                    <a:pt x="3" y="0"/>
                    <a:pt x="3" y="0"/>
                  </a:cubicBezTo>
                  <a:moveTo>
                    <a:pt x="3" y="0"/>
                  </a:moveTo>
                  <a:cubicBezTo>
                    <a:pt x="3" y="0"/>
                    <a:pt x="3" y="0"/>
                    <a:pt x="3" y="0"/>
                  </a:cubicBezTo>
                  <a:cubicBezTo>
                    <a:pt x="3" y="0"/>
                    <a:pt x="3" y="0"/>
                    <a:pt x="3" y="0"/>
                  </a:cubicBezTo>
                  <a:cubicBezTo>
                    <a:pt x="3" y="0"/>
                    <a:pt x="3" y="0"/>
                    <a:pt x="3" y="0"/>
                  </a:cubicBezTo>
                  <a:cubicBezTo>
                    <a:pt x="3" y="0"/>
                    <a:pt x="3" y="0"/>
                    <a:pt x="3" y="0"/>
                  </a:cubicBezTo>
                </a:path>
              </a:pathLst>
            </a:custGeom>
            <a:solidFill>
              <a:srgbClr val="004F92">
                <a:alpha val="100000"/>
              </a:srgbClr>
            </a:solidFill>
            <a:ln w="9525">
              <a:noFill/>
            </a:ln>
          </p:spPr>
          <p:txBody>
            <a:bodyPr/>
            <a:lstStyle/>
            <a:p>
              <a:endParaRPr lang="zh-CN" altLang="en-US"/>
            </a:p>
          </p:txBody>
        </p:sp>
        <p:sp>
          <p:nvSpPr>
            <p:cNvPr id="29" name="Freeform 89"/>
            <p:cNvSpPr>
              <a:spLocks noEditPoints="1"/>
            </p:cNvSpPr>
            <p:nvPr/>
          </p:nvSpPr>
          <p:spPr>
            <a:xfrm>
              <a:off x="8465" y="1235"/>
              <a:ext cx="243" cy="180"/>
            </a:xfrm>
            <a:custGeom>
              <a:avLst/>
              <a:gdLst/>
              <a:ahLst/>
              <a:cxnLst>
                <a:cxn ang="0">
                  <a:pos x="155028" y="114314"/>
                </a:cxn>
                <a:cxn ang="0">
                  <a:pos x="155028" y="114314"/>
                </a:cxn>
                <a:cxn ang="0">
                  <a:pos x="155028" y="114314"/>
                </a:cxn>
                <a:cxn ang="0">
                  <a:pos x="155028" y="114314"/>
                </a:cxn>
                <a:cxn ang="0">
                  <a:pos x="155028" y="114314"/>
                </a:cxn>
                <a:cxn ang="0">
                  <a:pos x="138709" y="73488"/>
                </a:cxn>
                <a:cxn ang="0">
                  <a:pos x="138709" y="73488"/>
                </a:cxn>
                <a:cxn ang="0">
                  <a:pos x="138709" y="73488"/>
                </a:cxn>
                <a:cxn ang="0">
                  <a:pos x="138709" y="73488"/>
                </a:cxn>
                <a:cxn ang="0">
                  <a:pos x="138709" y="73488"/>
                </a:cxn>
                <a:cxn ang="0">
                  <a:pos x="138709" y="73488"/>
                </a:cxn>
                <a:cxn ang="0">
                  <a:pos x="138709" y="73488"/>
                </a:cxn>
                <a:cxn ang="0">
                  <a:pos x="16319" y="0"/>
                </a:cxn>
                <a:cxn ang="0">
                  <a:pos x="16319" y="0"/>
                </a:cxn>
                <a:cxn ang="0">
                  <a:pos x="16319" y="0"/>
                </a:cxn>
                <a:cxn ang="0">
                  <a:pos x="16319" y="0"/>
                </a:cxn>
                <a:cxn ang="0">
                  <a:pos x="16319" y="0"/>
                </a:cxn>
                <a:cxn ang="0">
                  <a:pos x="16319" y="0"/>
                </a:cxn>
                <a:cxn ang="0">
                  <a:pos x="16319" y="0"/>
                </a:cxn>
                <a:cxn ang="0">
                  <a:pos x="16319" y="0"/>
                </a:cxn>
                <a:cxn ang="0">
                  <a:pos x="16319" y="0"/>
                </a:cxn>
                <a:cxn ang="0">
                  <a:pos x="16319" y="0"/>
                </a:cxn>
                <a:cxn ang="0">
                  <a:pos x="16319" y="0"/>
                </a:cxn>
                <a:cxn ang="0">
                  <a:pos x="16319" y="0"/>
                </a:cxn>
                <a:cxn ang="0">
                  <a:pos x="16319" y="0"/>
                </a:cxn>
                <a:cxn ang="0">
                  <a:pos x="8159" y="0"/>
                </a:cxn>
                <a:cxn ang="0">
                  <a:pos x="8159" y="0"/>
                </a:cxn>
                <a:cxn ang="0">
                  <a:pos x="8159" y="0"/>
                </a:cxn>
                <a:cxn ang="0">
                  <a:pos x="0" y="0"/>
                </a:cxn>
                <a:cxn ang="0">
                  <a:pos x="8159" y="0"/>
                </a:cxn>
                <a:cxn ang="0">
                  <a:pos x="8159" y="0"/>
                </a:cxn>
                <a:cxn ang="0">
                  <a:pos x="0" y="0"/>
                </a:cxn>
                <a:cxn ang="0">
                  <a:pos x="8159" y="0"/>
                </a:cxn>
                <a:cxn ang="0">
                  <a:pos x="8159" y="0"/>
                </a:cxn>
                <a:cxn ang="0">
                  <a:pos x="0" y="0"/>
                </a:cxn>
                <a:cxn ang="0">
                  <a:pos x="8159" y="0"/>
                </a:cxn>
                <a:cxn ang="0">
                  <a:pos x="8159" y="0"/>
                </a:cxn>
                <a:cxn ang="0">
                  <a:pos x="0" y="0"/>
                </a:cxn>
                <a:cxn ang="0">
                  <a:pos x="8159" y="0"/>
                </a:cxn>
                <a:cxn ang="0">
                  <a:pos x="8159" y="0"/>
                </a:cxn>
                <a:cxn ang="0">
                  <a:pos x="8159" y="0"/>
                </a:cxn>
                <a:cxn ang="0">
                  <a:pos x="8159" y="0"/>
                </a:cxn>
                <a:cxn ang="0">
                  <a:pos x="8159" y="0"/>
                </a:cxn>
                <a:cxn ang="0">
                  <a:pos x="8159" y="0"/>
                </a:cxn>
                <a:cxn ang="0">
                  <a:pos x="8159" y="0"/>
                </a:cxn>
                <a:cxn ang="0">
                  <a:pos x="8159" y="0"/>
                </a:cxn>
                <a:cxn ang="0">
                  <a:pos x="8159" y="0"/>
                </a:cxn>
                <a:cxn ang="0">
                  <a:pos x="8159" y="0"/>
                </a:cxn>
                <a:cxn ang="0">
                  <a:pos x="8159" y="0"/>
                </a:cxn>
                <a:cxn ang="0">
                  <a:pos x="8159" y="0"/>
                </a:cxn>
                <a:cxn ang="0">
                  <a:pos x="8159" y="0"/>
                </a:cxn>
                <a:cxn ang="0">
                  <a:pos x="8159" y="0"/>
                </a:cxn>
                <a:cxn ang="0">
                  <a:pos x="8159" y="0"/>
                </a:cxn>
              </a:cxnLst>
              <a:rect l="0" t="0" r="0" b="0"/>
              <a:pathLst>
                <a:path w="19" h="14">
                  <a:moveTo>
                    <a:pt x="19" y="14"/>
                  </a:moveTo>
                  <a:cubicBezTo>
                    <a:pt x="19" y="14"/>
                    <a:pt x="19" y="14"/>
                    <a:pt x="19" y="14"/>
                  </a:cubicBezTo>
                  <a:cubicBezTo>
                    <a:pt x="19" y="14"/>
                    <a:pt x="19" y="14"/>
                    <a:pt x="19" y="14"/>
                  </a:cubicBezTo>
                  <a:moveTo>
                    <a:pt x="19" y="14"/>
                  </a:moveTo>
                  <a:cubicBezTo>
                    <a:pt x="19" y="14"/>
                    <a:pt x="19" y="14"/>
                    <a:pt x="19" y="14"/>
                  </a:cubicBezTo>
                  <a:cubicBezTo>
                    <a:pt x="19" y="14"/>
                    <a:pt x="19" y="14"/>
                    <a:pt x="19" y="14"/>
                  </a:cubicBezTo>
                  <a:moveTo>
                    <a:pt x="19" y="14"/>
                  </a:moveTo>
                  <a:cubicBezTo>
                    <a:pt x="19" y="14"/>
                    <a:pt x="19" y="14"/>
                    <a:pt x="19" y="14"/>
                  </a:cubicBezTo>
                  <a:cubicBezTo>
                    <a:pt x="19" y="14"/>
                    <a:pt x="19" y="14"/>
                    <a:pt x="19" y="14"/>
                  </a:cubicBezTo>
                  <a:moveTo>
                    <a:pt x="19" y="14"/>
                  </a:moveTo>
                  <a:cubicBezTo>
                    <a:pt x="19" y="14"/>
                    <a:pt x="19" y="14"/>
                    <a:pt x="19" y="14"/>
                  </a:cubicBezTo>
                  <a:cubicBezTo>
                    <a:pt x="19" y="14"/>
                    <a:pt x="19" y="14"/>
                    <a:pt x="19" y="14"/>
                  </a:cubicBezTo>
                  <a:moveTo>
                    <a:pt x="19" y="14"/>
                  </a:moveTo>
                  <a:cubicBezTo>
                    <a:pt x="19" y="14"/>
                    <a:pt x="19" y="14"/>
                    <a:pt x="19" y="14"/>
                  </a:cubicBezTo>
                  <a:cubicBezTo>
                    <a:pt x="19" y="14"/>
                    <a:pt x="19" y="14"/>
                    <a:pt x="19" y="14"/>
                  </a:cubicBezTo>
                  <a:moveTo>
                    <a:pt x="19" y="14"/>
                  </a:moveTo>
                  <a:cubicBezTo>
                    <a:pt x="19" y="14"/>
                    <a:pt x="19" y="14"/>
                    <a:pt x="19" y="14"/>
                  </a:cubicBezTo>
                  <a:cubicBezTo>
                    <a:pt x="19" y="14"/>
                    <a:pt x="19" y="14"/>
                    <a:pt x="19" y="14"/>
                  </a:cubicBezTo>
                  <a:moveTo>
                    <a:pt x="19" y="14"/>
                  </a:moveTo>
                  <a:cubicBezTo>
                    <a:pt x="19" y="14"/>
                    <a:pt x="19" y="14"/>
                    <a:pt x="19" y="14"/>
                  </a:cubicBezTo>
                  <a:cubicBezTo>
                    <a:pt x="19" y="14"/>
                    <a:pt x="19" y="14"/>
                    <a:pt x="19" y="14"/>
                  </a:cubicBezTo>
                  <a:moveTo>
                    <a:pt x="17" y="9"/>
                  </a:moveTo>
                  <a:cubicBezTo>
                    <a:pt x="18" y="10"/>
                    <a:pt x="19" y="12"/>
                    <a:pt x="19" y="14"/>
                  </a:cubicBezTo>
                  <a:cubicBezTo>
                    <a:pt x="19" y="12"/>
                    <a:pt x="18" y="10"/>
                    <a:pt x="17" y="9"/>
                  </a:cubicBezTo>
                  <a:moveTo>
                    <a:pt x="17" y="9"/>
                  </a:moveTo>
                  <a:cubicBezTo>
                    <a:pt x="17" y="9"/>
                    <a:pt x="17" y="9"/>
                    <a:pt x="17" y="9"/>
                  </a:cubicBezTo>
                  <a:cubicBezTo>
                    <a:pt x="17" y="9"/>
                    <a:pt x="17" y="9"/>
                    <a:pt x="17" y="9"/>
                  </a:cubicBezTo>
                  <a:moveTo>
                    <a:pt x="17" y="9"/>
                  </a:moveTo>
                  <a:cubicBezTo>
                    <a:pt x="17" y="9"/>
                    <a:pt x="17" y="9"/>
                    <a:pt x="17" y="9"/>
                  </a:cubicBezTo>
                  <a:cubicBezTo>
                    <a:pt x="17" y="9"/>
                    <a:pt x="17" y="9"/>
                    <a:pt x="17" y="9"/>
                  </a:cubicBezTo>
                  <a:moveTo>
                    <a:pt x="17" y="9"/>
                  </a:moveTo>
                  <a:cubicBezTo>
                    <a:pt x="17" y="9"/>
                    <a:pt x="17" y="9"/>
                    <a:pt x="17" y="9"/>
                  </a:cubicBezTo>
                  <a:cubicBezTo>
                    <a:pt x="17" y="9"/>
                    <a:pt x="17" y="9"/>
                    <a:pt x="17" y="9"/>
                  </a:cubicBezTo>
                  <a:moveTo>
                    <a:pt x="17" y="9"/>
                  </a:moveTo>
                  <a:cubicBezTo>
                    <a:pt x="17" y="9"/>
                    <a:pt x="17" y="9"/>
                    <a:pt x="17" y="9"/>
                  </a:cubicBezTo>
                  <a:cubicBezTo>
                    <a:pt x="17" y="9"/>
                    <a:pt x="17" y="9"/>
                    <a:pt x="17" y="9"/>
                  </a:cubicBezTo>
                  <a:moveTo>
                    <a:pt x="17" y="9"/>
                  </a:moveTo>
                  <a:cubicBezTo>
                    <a:pt x="17" y="9"/>
                    <a:pt x="17" y="9"/>
                    <a:pt x="17" y="9"/>
                  </a:cubicBezTo>
                  <a:cubicBezTo>
                    <a:pt x="17" y="9"/>
                    <a:pt x="17" y="9"/>
                    <a:pt x="17" y="9"/>
                  </a:cubicBezTo>
                  <a:moveTo>
                    <a:pt x="17" y="9"/>
                  </a:moveTo>
                  <a:cubicBezTo>
                    <a:pt x="17" y="9"/>
                    <a:pt x="17" y="9"/>
                    <a:pt x="17" y="9"/>
                  </a:cubicBezTo>
                  <a:cubicBezTo>
                    <a:pt x="17" y="9"/>
                    <a:pt x="17" y="9"/>
                    <a:pt x="17" y="9"/>
                  </a:cubicBezTo>
                  <a:moveTo>
                    <a:pt x="17" y="9"/>
                  </a:moveTo>
                  <a:cubicBezTo>
                    <a:pt x="17" y="9"/>
                    <a:pt x="17" y="9"/>
                    <a:pt x="17" y="9"/>
                  </a:cubicBezTo>
                  <a:cubicBezTo>
                    <a:pt x="17" y="9"/>
                    <a:pt x="17" y="9"/>
                    <a:pt x="17" y="9"/>
                  </a:cubicBezTo>
                  <a:moveTo>
                    <a:pt x="17" y="9"/>
                  </a:moveTo>
                  <a:cubicBezTo>
                    <a:pt x="17" y="9"/>
                    <a:pt x="17" y="9"/>
                    <a:pt x="17" y="9"/>
                  </a:cubicBezTo>
                  <a:cubicBezTo>
                    <a:pt x="17" y="9"/>
                    <a:pt x="17" y="9"/>
                    <a:pt x="17" y="9"/>
                  </a:cubicBezTo>
                  <a:moveTo>
                    <a:pt x="17" y="9"/>
                  </a:moveTo>
                  <a:cubicBezTo>
                    <a:pt x="17" y="9"/>
                    <a:pt x="17" y="9"/>
                    <a:pt x="17" y="9"/>
                  </a:cubicBezTo>
                  <a:cubicBezTo>
                    <a:pt x="17" y="9"/>
                    <a:pt x="17" y="9"/>
                    <a:pt x="17" y="9"/>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0" y="0"/>
                  </a:moveTo>
                  <a:cubicBezTo>
                    <a:pt x="0" y="0"/>
                    <a:pt x="0" y="0"/>
                    <a:pt x="0" y="0"/>
                  </a:cubicBezTo>
                  <a:cubicBezTo>
                    <a:pt x="0" y="0"/>
                    <a:pt x="0" y="0"/>
                    <a:pt x="0" y="0"/>
                  </a:cubicBezTo>
                  <a:moveTo>
                    <a:pt x="1" y="0"/>
                  </a:moveTo>
                  <a:cubicBezTo>
                    <a:pt x="1" y="0"/>
                    <a:pt x="1" y="0"/>
                    <a:pt x="1" y="0"/>
                  </a:cubicBezTo>
                  <a:cubicBezTo>
                    <a:pt x="1" y="0"/>
                    <a:pt x="1" y="0"/>
                    <a:pt x="1" y="0"/>
                  </a:cubicBezTo>
                  <a:moveTo>
                    <a:pt x="0" y="0"/>
                  </a:moveTo>
                  <a:cubicBezTo>
                    <a:pt x="0" y="0"/>
                    <a:pt x="0" y="0"/>
                    <a:pt x="0" y="0"/>
                  </a:cubicBezTo>
                  <a:cubicBezTo>
                    <a:pt x="0" y="0"/>
                    <a:pt x="0" y="0"/>
                    <a:pt x="0" y="0"/>
                  </a:cubicBezTo>
                  <a:moveTo>
                    <a:pt x="1" y="0"/>
                  </a:moveTo>
                  <a:cubicBezTo>
                    <a:pt x="1" y="0"/>
                    <a:pt x="1" y="0"/>
                    <a:pt x="1" y="0"/>
                  </a:cubicBezTo>
                  <a:cubicBezTo>
                    <a:pt x="1" y="0"/>
                    <a:pt x="1" y="0"/>
                    <a:pt x="1" y="0"/>
                  </a:cubicBezTo>
                  <a:moveTo>
                    <a:pt x="0" y="0"/>
                  </a:moveTo>
                  <a:cubicBezTo>
                    <a:pt x="0" y="0"/>
                    <a:pt x="0" y="0"/>
                    <a:pt x="0" y="0"/>
                  </a:cubicBezTo>
                  <a:cubicBezTo>
                    <a:pt x="0" y="0"/>
                    <a:pt x="0" y="0"/>
                    <a:pt x="0" y="0"/>
                  </a:cubicBezTo>
                  <a:moveTo>
                    <a:pt x="1" y="0"/>
                  </a:moveTo>
                  <a:cubicBezTo>
                    <a:pt x="1" y="0"/>
                    <a:pt x="1" y="0"/>
                    <a:pt x="1" y="0"/>
                  </a:cubicBezTo>
                  <a:cubicBezTo>
                    <a:pt x="1" y="0"/>
                    <a:pt x="1" y="0"/>
                    <a:pt x="1" y="0"/>
                  </a:cubicBezTo>
                  <a:moveTo>
                    <a:pt x="0" y="0"/>
                  </a:moveTo>
                  <a:cubicBezTo>
                    <a:pt x="0" y="0"/>
                    <a:pt x="0" y="0"/>
                    <a:pt x="0" y="0"/>
                  </a:cubicBezTo>
                  <a:cubicBezTo>
                    <a:pt x="0" y="0"/>
                    <a:pt x="0" y="0"/>
                    <a:pt x="0" y="0"/>
                  </a:cubicBezTo>
                  <a:moveTo>
                    <a:pt x="1" y="0"/>
                  </a:moveTo>
                  <a:cubicBezTo>
                    <a:pt x="1" y="0"/>
                    <a:pt x="1" y="0"/>
                    <a:pt x="1" y="0"/>
                  </a:cubicBezTo>
                  <a:cubicBezTo>
                    <a:pt x="1" y="0"/>
                    <a:pt x="1" y="0"/>
                    <a:pt x="1" y="0"/>
                  </a:cubicBezTo>
                  <a:moveTo>
                    <a:pt x="0" y="0"/>
                  </a:moveTo>
                  <a:cubicBezTo>
                    <a:pt x="0" y="0"/>
                    <a:pt x="0" y="0"/>
                    <a:pt x="0" y="0"/>
                  </a:cubicBezTo>
                  <a:cubicBezTo>
                    <a:pt x="0" y="0"/>
                    <a:pt x="0" y="0"/>
                    <a:pt x="0" y="0"/>
                  </a:cubicBezTo>
                  <a:moveTo>
                    <a:pt x="1" y="0"/>
                  </a:moveTo>
                  <a:cubicBezTo>
                    <a:pt x="1" y="0"/>
                    <a:pt x="1" y="0"/>
                    <a:pt x="1" y="0"/>
                  </a:cubicBezTo>
                  <a:cubicBezTo>
                    <a:pt x="1" y="0"/>
                    <a:pt x="1" y="0"/>
                    <a:pt x="1" y="0"/>
                  </a:cubicBezTo>
                  <a:moveTo>
                    <a:pt x="0" y="0"/>
                  </a:moveTo>
                  <a:cubicBezTo>
                    <a:pt x="0" y="0"/>
                    <a:pt x="0" y="0"/>
                    <a:pt x="0" y="0"/>
                  </a:cubicBezTo>
                  <a:cubicBezTo>
                    <a:pt x="0" y="0"/>
                    <a:pt x="0" y="0"/>
                    <a:pt x="0" y="0"/>
                  </a:cubicBezTo>
                  <a:moveTo>
                    <a:pt x="1" y="0"/>
                  </a:moveTo>
                  <a:cubicBezTo>
                    <a:pt x="1" y="0"/>
                    <a:pt x="1" y="0"/>
                    <a:pt x="1" y="0"/>
                  </a:cubicBezTo>
                  <a:cubicBezTo>
                    <a:pt x="1" y="0"/>
                    <a:pt x="1" y="0"/>
                    <a:pt x="1" y="0"/>
                  </a:cubicBezTo>
                  <a:moveTo>
                    <a:pt x="0" y="0"/>
                  </a:moveTo>
                  <a:cubicBezTo>
                    <a:pt x="0" y="0"/>
                    <a:pt x="0" y="0"/>
                    <a:pt x="0" y="0"/>
                  </a:cubicBezTo>
                  <a:cubicBezTo>
                    <a:pt x="0" y="0"/>
                    <a:pt x="0" y="0"/>
                    <a:pt x="0"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cubicBezTo>
                    <a:pt x="1" y="0"/>
                    <a:pt x="1" y="0"/>
                    <a:pt x="1" y="0"/>
                  </a:cubicBezTo>
                  <a:cubicBezTo>
                    <a:pt x="1" y="0"/>
                    <a:pt x="1" y="0"/>
                    <a:pt x="1" y="0"/>
                  </a:cubicBezTo>
                </a:path>
              </a:pathLst>
            </a:custGeom>
            <a:solidFill>
              <a:srgbClr val="004F92">
                <a:alpha val="100000"/>
              </a:srgbClr>
            </a:solidFill>
            <a:ln w="9525">
              <a:noFill/>
            </a:ln>
          </p:spPr>
          <p:txBody>
            <a:bodyPr/>
            <a:lstStyle/>
            <a:p>
              <a:endParaRPr lang="zh-CN" altLang="en-US"/>
            </a:p>
          </p:txBody>
        </p:sp>
        <p:sp>
          <p:nvSpPr>
            <p:cNvPr id="30" name="Freeform 95"/>
            <p:cNvSpPr>
              <a:spLocks noEditPoints="1"/>
            </p:cNvSpPr>
            <p:nvPr/>
          </p:nvSpPr>
          <p:spPr>
            <a:xfrm>
              <a:off x="8193" y="1828"/>
              <a:ext cx="167" cy="37"/>
            </a:xfrm>
            <a:custGeom>
              <a:avLst/>
              <a:gdLst/>
              <a:ahLst/>
              <a:cxnLst>
                <a:cxn ang="0">
                  <a:pos x="106484" y="23490"/>
                </a:cxn>
                <a:cxn ang="0">
                  <a:pos x="106484" y="23490"/>
                </a:cxn>
                <a:cxn ang="0">
                  <a:pos x="106484" y="23490"/>
                </a:cxn>
                <a:cxn ang="0">
                  <a:pos x="106484" y="23490"/>
                </a:cxn>
                <a:cxn ang="0">
                  <a:pos x="16382" y="0"/>
                </a:cxn>
                <a:cxn ang="0">
                  <a:pos x="16382" y="0"/>
                </a:cxn>
                <a:cxn ang="0">
                  <a:pos x="16382" y="0"/>
                </a:cxn>
                <a:cxn ang="0">
                  <a:pos x="16382" y="0"/>
                </a:cxn>
                <a:cxn ang="0">
                  <a:pos x="16382" y="0"/>
                </a:cxn>
                <a:cxn ang="0">
                  <a:pos x="16382" y="0"/>
                </a:cxn>
                <a:cxn ang="0">
                  <a:pos x="16382" y="0"/>
                </a:cxn>
                <a:cxn ang="0">
                  <a:pos x="16382" y="0"/>
                </a:cxn>
                <a:cxn ang="0">
                  <a:pos x="16382" y="0"/>
                </a:cxn>
                <a:cxn ang="0">
                  <a:pos x="0" y="0"/>
                </a:cxn>
                <a:cxn ang="0">
                  <a:pos x="0" y="0"/>
                </a:cxn>
                <a:cxn ang="0">
                  <a:pos x="16382" y="0"/>
                </a:cxn>
                <a:cxn ang="0">
                  <a:pos x="0" y="0"/>
                </a:cxn>
                <a:cxn ang="0">
                  <a:pos x="16382" y="0"/>
                </a:cxn>
                <a:cxn ang="0">
                  <a:pos x="0" y="0"/>
                </a:cxn>
                <a:cxn ang="0">
                  <a:pos x="16382" y="0"/>
                </a:cxn>
                <a:cxn ang="0">
                  <a:pos x="0" y="0"/>
                </a:cxn>
                <a:cxn ang="0">
                  <a:pos x="16382" y="0"/>
                </a:cxn>
                <a:cxn ang="0">
                  <a:pos x="0" y="0"/>
                </a:cxn>
                <a:cxn ang="0">
                  <a:pos x="8191" y="0"/>
                </a:cxn>
                <a:cxn ang="0">
                  <a:pos x="0" y="0"/>
                </a:cxn>
                <a:cxn ang="0">
                  <a:pos x="8191" y="0"/>
                </a:cxn>
                <a:cxn ang="0">
                  <a:pos x="0" y="0"/>
                </a:cxn>
                <a:cxn ang="0">
                  <a:pos x="8191" y="0"/>
                </a:cxn>
                <a:cxn ang="0">
                  <a:pos x="8191" y="0"/>
                </a:cxn>
                <a:cxn ang="0">
                  <a:pos x="8191" y="0"/>
                </a:cxn>
                <a:cxn ang="0">
                  <a:pos x="8191" y="0"/>
                </a:cxn>
                <a:cxn ang="0">
                  <a:pos x="8191" y="0"/>
                </a:cxn>
                <a:cxn ang="0">
                  <a:pos x="8191" y="0"/>
                </a:cxn>
                <a:cxn ang="0">
                  <a:pos x="8191" y="0"/>
                </a:cxn>
                <a:cxn ang="0">
                  <a:pos x="8191" y="0"/>
                </a:cxn>
                <a:cxn ang="0">
                  <a:pos x="8191" y="0"/>
                </a:cxn>
                <a:cxn ang="0">
                  <a:pos x="8191" y="0"/>
                </a:cxn>
                <a:cxn ang="0">
                  <a:pos x="8191" y="0"/>
                </a:cxn>
                <a:cxn ang="0">
                  <a:pos x="8191" y="0"/>
                </a:cxn>
                <a:cxn ang="0">
                  <a:pos x="8191" y="0"/>
                </a:cxn>
                <a:cxn ang="0">
                  <a:pos x="8191" y="0"/>
                </a:cxn>
                <a:cxn ang="0">
                  <a:pos x="8191" y="0"/>
                </a:cxn>
                <a:cxn ang="0">
                  <a:pos x="8191" y="0"/>
                </a:cxn>
                <a:cxn ang="0">
                  <a:pos x="8191" y="0"/>
                </a:cxn>
                <a:cxn ang="0">
                  <a:pos x="8191" y="0"/>
                </a:cxn>
                <a:cxn ang="0">
                  <a:pos x="8191" y="0"/>
                </a:cxn>
                <a:cxn ang="0">
                  <a:pos x="8191" y="0"/>
                </a:cxn>
                <a:cxn ang="0">
                  <a:pos x="8191" y="0"/>
                </a:cxn>
                <a:cxn ang="0">
                  <a:pos x="8191" y="0"/>
                </a:cxn>
                <a:cxn ang="0">
                  <a:pos x="8191" y="0"/>
                </a:cxn>
                <a:cxn ang="0">
                  <a:pos x="8191" y="0"/>
                </a:cxn>
                <a:cxn ang="0">
                  <a:pos x="8191" y="0"/>
                </a:cxn>
                <a:cxn ang="0">
                  <a:pos x="8191" y="0"/>
                </a:cxn>
              </a:cxnLst>
              <a:rect l="0" t="0" r="0" b="0"/>
              <a:pathLst>
                <a:path w="13" h="3">
                  <a:moveTo>
                    <a:pt x="13" y="3"/>
                  </a:moveTo>
                  <a:cubicBezTo>
                    <a:pt x="13" y="3"/>
                    <a:pt x="13" y="3"/>
                    <a:pt x="13" y="3"/>
                  </a:cubicBezTo>
                  <a:cubicBezTo>
                    <a:pt x="13" y="3"/>
                    <a:pt x="13" y="3"/>
                    <a:pt x="13" y="3"/>
                  </a:cubicBezTo>
                  <a:moveTo>
                    <a:pt x="13" y="3"/>
                  </a:moveTo>
                  <a:cubicBezTo>
                    <a:pt x="13" y="3"/>
                    <a:pt x="13" y="3"/>
                    <a:pt x="13" y="3"/>
                  </a:cubicBezTo>
                  <a:cubicBezTo>
                    <a:pt x="13" y="3"/>
                    <a:pt x="13" y="3"/>
                    <a:pt x="13" y="3"/>
                  </a:cubicBezTo>
                  <a:moveTo>
                    <a:pt x="13" y="3"/>
                  </a:moveTo>
                  <a:cubicBezTo>
                    <a:pt x="13" y="3"/>
                    <a:pt x="13" y="3"/>
                    <a:pt x="13" y="3"/>
                  </a:cubicBezTo>
                  <a:cubicBezTo>
                    <a:pt x="13" y="3"/>
                    <a:pt x="13" y="3"/>
                    <a:pt x="13" y="3"/>
                  </a:cubicBezTo>
                  <a:moveTo>
                    <a:pt x="13" y="3"/>
                  </a:moveTo>
                  <a:cubicBezTo>
                    <a:pt x="13" y="3"/>
                    <a:pt x="13" y="3"/>
                    <a:pt x="13" y="3"/>
                  </a:cubicBezTo>
                  <a:cubicBezTo>
                    <a:pt x="13" y="3"/>
                    <a:pt x="13" y="3"/>
                    <a:pt x="13" y="3"/>
                  </a:cubicBezTo>
                  <a:moveTo>
                    <a:pt x="2" y="0"/>
                  </a:moveTo>
                  <a:cubicBezTo>
                    <a:pt x="6" y="0"/>
                    <a:pt x="10" y="1"/>
                    <a:pt x="13" y="3"/>
                  </a:cubicBezTo>
                  <a:cubicBezTo>
                    <a:pt x="10" y="1"/>
                    <a:pt x="6"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2" y="0"/>
                  </a:moveTo>
                  <a:cubicBezTo>
                    <a:pt x="2" y="0"/>
                    <a:pt x="2" y="0"/>
                    <a:pt x="2" y="0"/>
                  </a:cubicBezTo>
                  <a:cubicBezTo>
                    <a:pt x="2" y="0"/>
                    <a:pt x="2" y="0"/>
                    <a:pt x="2" y="0"/>
                  </a:cubicBezTo>
                  <a:moveTo>
                    <a:pt x="0" y="0"/>
                  </a:moveTo>
                  <a:cubicBezTo>
                    <a:pt x="0" y="0"/>
                    <a:pt x="0" y="0"/>
                    <a:pt x="0" y="0"/>
                  </a:cubicBezTo>
                  <a:cubicBezTo>
                    <a:pt x="0" y="0"/>
                    <a:pt x="0" y="0"/>
                    <a:pt x="0" y="0"/>
                  </a:cubicBezTo>
                  <a:moveTo>
                    <a:pt x="2" y="0"/>
                  </a:moveTo>
                  <a:cubicBezTo>
                    <a:pt x="2" y="0"/>
                    <a:pt x="2" y="0"/>
                    <a:pt x="2" y="0"/>
                  </a:cubicBezTo>
                  <a:cubicBezTo>
                    <a:pt x="2" y="0"/>
                    <a:pt x="2" y="0"/>
                    <a:pt x="2" y="0"/>
                  </a:cubicBezTo>
                  <a:moveTo>
                    <a:pt x="0" y="0"/>
                  </a:moveTo>
                  <a:cubicBezTo>
                    <a:pt x="0" y="0"/>
                    <a:pt x="0" y="0"/>
                    <a:pt x="0" y="0"/>
                  </a:cubicBezTo>
                  <a:cubicBezTo>
                    <a:pt x="0" y="0"/>
                    <a:pt x="0" y="0"/>
                    <a:pt x="0" y="0"/>
                  </a:cubicBezTo>
                  <a:moveTo>
                    <a:pt x="2" y="0"/>
                  </a:moveTo>
                  <a:cubicBezTo>
                    <a:pt x="2" y="0"/>
                    <a:pt x="2" y="0"/>
                    <a:pt x="2" y="0"/>
                  </a:cubicBezTo>
                  <a:cubicBezTo>
                    <a:pt x="2" y="0"/>
                    <a:pt x="2" y="0"/>
                    <a:pt x="2" y="0"/>
                  </a:cubicBezTo>
                  <a:moveTo>
                    <a:pt x="0" y="0"/>
                  </a:moveTo>
                  <a:cubicBezTo>
                    <a:pt x="0" y="0"/>
                    <a:pt x="0" y="0"/>
                    <a:pt x="0" y="0"/>
                  </a:cubicBezTo>
                  <a:cubicBezTo>
                    <a:pt x="0" y="0"/>
                    <a:pt x="0" y="0"/>
                    <a:pt x="0" y="0"/>
                  </a:cubicBezTo>
                  <a:moveTo>
                    <a:pt x="2" y="0"/>
                  </a:moveTo>
                  <a:cubicBezTo>
                    <a:pt x="2" y="0"/>
                    <a:pt x="2" y="0"/>
                    <a:pt x="2" y="0"/>
                  </a:cubicBezTo>
                  <a:cubicBezTo>
                    <a:pt x="2" y="0"/>
                    <a:pt x="2" y="0"/>
                    <a:pt x="2" y="0"/>
                  </a:cubicBezTo>
                  <a:moveTo>
                    <a:pt x="0" y="0"/>
                  </a:moveTo>
                  <a:cubicBezTo>
                    <a:pt x="0" y="0"/>
                    <a:pt x="0" y="0"/>
                    <a:pt x="0" y="0"/>
                  </a:cubicBezTo>
                  <a:cubicBezTo>
                    <a:pt x="0" y="0"/>
                    <a:pt x="0" y="0"/>
                    <a:pt x="0" y="0"/>
                  </a:cubicBezTo>
                  <a:moveTo>
                    <a:pt x="1" y="0"/>
                  </a:moveTo>
                  <a:cubicBezTo>
                    <a:pt x="1" y="0"/>
                    <a:pt x="1" y="0"/>
                    <a:pt x="2" y="0"/>
                  </a:cubicBezTo>
                  <a:cubicBezTo>
                    <a:pt x="1" y="0"/>
                    <a:pt x="1" y="0"/>
                    <a:pt x="1" y="0"/>
                  </a:cubicBezTo>
                  <a:moveTo>
                    <a:pt x="0" y="0"/>
                  </a:moveTo>
                  <a:cubicBezTo>
                    <a:pt x="0" y="0"/>
                    <a:pt x="0" y="0"/>
                    <a:pt x="0" y="0"/>
                  </a:cubicBezTo>
                  <a:cubicBezTo>
                    <a:pt x="0" y="0"/>
                    <a:pt x="0" y="0"/>
                    <a:pt x="0" y="0"/>
                  </a:cubicBezTo>
                  <a:moveTo>
                    <a:pt x="1" y="0"/>
                  </a:moveTo>
                  <a:cubicBezTo>
                    <a:pt x="1" y="0"/>
                    <a:pt x="1" y="0"/>
                    <a:pt x="1" y="0"/>
                  </a:cubicBezTo>
                  <a:cubicBezTo>
                    <a:pt x="1" y="0"/>
                    <a:pt x="1" y="0"/>
                    <a:pt x="1" y="0"/>
                  </a:cubicBezTo>
                  <a:moveTo>
                    <a:pt x="0" y="0"/>
                  </a:moveTo>
                  <a:cubicBezTo>
                    <a:pt x="0" y="0"/>
                    <a:pt x="0" y="0"/>
                    <a:pt x="0" y="0"/>
                  </a:cubicBezTo>
                  <a:cubicBezTo>
                    <a:pt x="0" y="0"/>
                    <a:pt x="0" y="0"/>
                    <a:pt x="0" y="0"/>
                  </a:cubicBezTo>
                  <a:moveTo>
                    <a:pt x="1" y="0"/>
                  </a:moveTo>
                  <a:cubicBezTo>
                    <a:pt x="1" y="0"/>
                    <a:pt x="1" y="0"/>
                    <a:pt x="1" y="0"/>
                  </a:cubicBezTo>
                  <a:cubicBezTo>
                    <a:pt x="1" y="0"/>
                    <a:pt x="1" y="0"/>
                    <a:pt x="1" y="0"/>
                  </a:cubicBezTo>
                  <a:moveTo>
                    <a:pt x="1" y="0"/>
                  </a:moveTo>
                  <a:cubicBezTo>
                    <a:pt x="0" y="0"/>
                    <a:pt x="0" y="0"/>
                    <a:pt x="0" y="0"/>
                  </a:cubicBezTo>
                  <a:cubicBezTo>
                    <a:pt x="0" y="0"/>
                    <a:pt x="0"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cubicBezTo>
                    <a:pt x="1" y="0"/>
                    <a:pt x="1" y="0"/>
                    <a:pt x="1" y="0"/>
                  </a:cubicBezTo>
                  <a:cubicBezTo>
                    <a:pt x="1" y="0"/>
                    <a:pt x="1" y="0"/>
                    <a:pt x="1" y="0"/>
                  </a:cubicBezTo>
                </a:path>
              </a:pathLst>
            </a:custGeom>
            <a:solidFill>
              <a:srgbClr val="004F92">
                <a:alpha val="100000"/>
              </a:srgbClr>
            </a:solidFill>
            <a:ln w="9525">
              <a:noFill/>
            </a:ln>
          </p:spPr>
          <p:txBody>
            <a:bodyPr/>
            <a:lstStyle/>
            <a:p>
              <a:endParaRPr lang="zh-CN" altLang="en-US"/>
            </a:p>
          </p:txBody>
        </p:sp>
        <p:sp>
          <p:nvSpPr>
            <p:cNvPr id="31" name="Oval 97"/>
            <p:cNvSpPr/>
            <p:nvPr/>
          </p:nvSpPr>
          <p:spPr>
            <a:xfrm>
              <a:off x="8683" y="5215"/>
              <a:ext cx="1130" cy="1118"/>
            </a:xfrm>
            <a:prstGeom prst="ellipse">
              <a:avLst/>
            </a:prstGeom>
            <a:solidFill>
              <a:srgbClr val="F3C301"/>
            </a:solidFill>
            <a:ln w="9525">
              <a:noFill/>
            </a:ln>
          </p:spPr>
          <p:txBody>
            <a:bodyPr/>
            <a:lstStyle/>
            <a:p>
              <a:pPr lvl="0"/>
              <a:endParaRPr dirty="0">
                <a:latin typeface="Rockwell" pitchFamily="18" charset="0"/>
                <a:ea typeface="Rockwell" pitchFamily="18" charset="0"/>
              </a:endParaRPr>
            </a:p>
          </p:txBody>
        </p:sp>
        <p:sp>
          <p:nvSpPr>
            <p:cNvPr id="32" name="Freeform 107"/>
            <p:cNvSpPr>
              <a:spLocks noEditPoints="1"/>
            </p:cNvSpPr>
            <p:nvPr/>
          </p:nvSpPr>
          <p:spPr>
            <a:xfrm>
              <a:off x="9518" y="3200"/>
              <a:ext cx="140" cy="118"/>
            </a:xfrm>
            <a:custGeom>
              <a:avLst/>
              <a:gdLst/>
              <a:ahLst/>
              <a:cxnLst>
                <a:cxn ang="0">
                  <a:pos x="0" y="73600"/>
                </a:cxn>
                <a:cxn ang="0">
                  <a:pos x="0" y="65422"/>
                </a:cxn>
                <a:cxn ang="0">
                  <a:pos x="89258" y="0"/>
                </a:cxn>
                <a:cxn ang="0">
                  <a:pos x="81144" y="0"/>
                </a:cxn>
                <a:cxn ang="0">
                  <a:pos x="81144" y="0"/>
                </a:cxn>
                <a:cxn ang="0">
                  <a:pos x="89258" y="0"/>
                </a:cxn>
                <a:cxn ang="0">
                  <a:pos x="81144" y="0"/>
                </a:cxn>
                <a:cxn ang="0">
                  <a:pos x="81144" y="0"/>
                </a:cxn>
                <a:cxn ang="0">
                  <a:pos x="89258" y="0"/>
                </a:cxn>
                <a:cxn ang="0">
                  <a:pos x="81144" y="0"/>
                </a:cxn>
                <a:cxn ang="0">
                  <a:pos x="81144" y="0"/>
                </a:cxn>
                <a:cxn ang="0">
                  <a:pos x="89258" y="0"/>
                </a:cxn>
                <a:cxn ang="0">
                  <a:pos x="81144" y="0"/>
                </a:cxn>
                <a:cxn ang="0">
                  <a:pos x="81144" y="0"/>
                </a:cxn>
                <a:cxn ang="0">
                  <a:pos x="89258" y="0"/>
                </a:cxn>
                <a:cxn ang="0">
                  <a:pos x="81144" y="0"/>
                </a:cxn>
                <a:cxn ang="0">
                  <a:pos x="81144" y="0"/>
                </a:cxn>
                <a:cxn ang="0">
                  <a:pos x="89258" y="0"/>
                </a:cxn>
                <a:cxn ang="0">
                  <a:pos x="81144" y="0"/>
                </a:cxn>
                <a:cxn ang="0">
                  <a:pos x="81144" y="0"/>
                </a:cxn>
                <a:cxn ang="0">
                  <a:pos x="89258" y="0"/>
                </a:cxn>
                <a:cxn ang="0">
                  <a:pos x="81144" y="0"/>
                </a:cxn>
                <a:cxn ang="0">
                  <a:pos x="81144" y="0"/>
                </a:cxn>
                <a:cxn ang="0">
                  <a:pos x="81144" y="0"/>
                </a:cxn>
                <a:cxn ang="0">
                  <a:pos x="81144" y="0"/>
                </a:cxn>
                <a:cxn ang="0">
                  <a:pos x="81144" y="0"/>
                </a:cxn>
                <a:cxn ang="0">
                  <a:pos x="81144" y="0"/>
                </a:cxn>
                <a:cxn ang="0">
                  <a:pos x="81144" y="0"/>
                </a:cxn>
                <a:cxn ang="0">
                  <a:pos x="81144" y="0"/>
                </a:cxn>
                <a:cxn ang="0">
                  <a:pos x="81144" y="0"/>
                </a:cxn>
                <a:cxn ang="0">
                  <a:pos x="81144" y="0"/>
                </a:cxn>
                <a:cxn ang="0">
                  <a:pos x="81144" y="0"/>
                </a:cxn>
                <a:cxn ang="0">
                  <a:pos x="81144" y="0"/>
                </a:cxn>
                <a:cxn ang="0">
                  <a:pos x="81144" y="0"/>
                </a:cxn>
                <a:cxn ang="0">
                  <a:pos x="81144" y="0"/>
                </a:cxn>
                <a:cxn ang="0">
                  <a:pos x="81144" y="0"/>
                </a:cxn>
                <a:cxn ang="0">
                  <a:pos x="81144" y="0"/>
                </a:cxn>
                <a:cxn ang="0">
                  <a:pos x="81144" y="0"/>
                </a:cxn>
                <a:cxn ang="0">
                  <a:pos x="81144" y="0"/>
                </a:cxn>
                <a:cxn ang="0">
                  <a:pos x="81144" y="0"/>
                </a:cxn>
              </a:cxnLst>
              <a:rect l="0" t="0" r="0" b="0"/>
              <a:pathLst>
                <a:path w="11" h="9">
                  <a:moveTo>
                    <a:pt x="0" y="8"/>
                  </a:moveTo>
                  <a:cubicBezTo>
                    <a:pt x="0" y="8"/>
                    <a:pt x="0" y="9"/>
                    <a:pt x="0" y="9"/>
                  </a:cubicBezTo>
                  <a:cubicBezTo>
                    <a:pt x="0" y="9"/>
                    <a:pt x="0" y="9"/>
                    <a:pt x="0" y="9"/>
                  </a:cubicBezTo>
                  <a:cubicBezTo>
                    <a:pt x="0" y="9"/>
                    <a:pt x="0" y="8"/>
                    <a:pt x="0" y="8"/>
                  </a:cubicBezTo>
                  <a:moveTo>
                    <a:pt x="11" y="0"/>
                  </a:moveTo>
                  <a:cubicBezTo>
                    <a:pt x="11" y="0"/>
                    <a:pt x="11" y="0"/>
                    <a:pt x="11" y="0"/>
                  </a:cubicBezTo>
                  <a:cubicBezTo>
                    <a:pt x="11" y="0"/>
                    <a:pt x="11" y="0"/>
                    <a:pt x="11" y="0"/>
                  </a:cubicBezTo>
                  <a:moveTo>
                    <a:pt x="10" y="0"/>
                  </a:moveTo>
                  <a:cubicBezTo>
                    <a:pt x="10" y="0"/>
                    <a:pt x="10" y="0"/>
                    <a:pt x="10" y="0"/>
                  </a:cubicBezTo>
                  <a:cubicBezTo>
                    <a:pt x="10" y="0"/>
                    <a:pt x="10" y="0"/>
                    <a:pt x="10" y="0"/>
                  </a:cubicBezTo>
                  <a:moveTo>
                    <a:pt x="11" y="0"/>
                  </a:moveTo>
                  <a:cubicBezTo>
                    <a:pt x="11" y="0"/>
                    <a:pt x="11" y="0"/>
                    <a:pt x="11" y="0"/>
                  </a:cubicBezTo>
                  <a:cubicBezTo>
                    <a:pt x="11" y="0"/>
                    <a:pt x="11" y="0"/>
                    <a:pt x="11" y="0"/>
                  </a:cubicBezTo>
                  <a:moveTo>
                    <a:pt x="10" y="0"/>
                  </a:moveTo>
                  <a:cubicBezTo>
                    <a:pt x="10" y="0"/>
                    <a:pt x="10" y="0"/>
                    <a:pt x="10" y="0"/>
                  </a:cubicBezTo>
                  <a:cubicBezTo>
                    <a:pt x="10" y="0"/>
                    <a:pt x="10" y="0"/>
                    <a:pt x="10" y="0"/>
                  </a:cubicBezTo>
                  <a:moveTo>
                    <a:pt x="11" y="0"/>
                  </a:moveTo>
                  <a:cubicBezTo>
                    <a:pt x="11" y="0"/>
                    <a:pt x="11" y="0"/>
                    <a:pt x="11" y="0"/>
                  </a:cubicBezTo>
                  <a:cubicBezTo>
                    <a:pt x="11" y="0"/>
                    <a:pt x="11" y="0"/>
                    <a:pt x="11" y="0"/>
                  </a:cubicBezTo>
                  <a:moveTo>
                    <a:pt x="10" y="0"/>
                  </a:moveTo>
                  <a:cubicBezTo>
                    <a:pt x="10" y="0"/>
                    <a:pt x="10" y="0"/>
                    <a:pt x="10" y="0"/>
                  </a:cubicBezTo>
                  <a:cubicBezTo>
                    <a:pt x="10" y="0"/>
                    <a:pt x="10" y="0"/>
                    <a:pt x="10" y="0"/>
                  </a:cubicBezTo>
                  <a:moveTo>
                    <a:pt x="11" y="0"/>
                  </a:moveTo>
                  <a:cubicBezTo>
                    <a:pt x="11" y="0"/>
                    <a:pt x="11" y="0"/>
                    <a:pt x="11" y="0"/>
                  </a:cubicBezTo>
                  <a:cubicBezTo>
                    <a:pt x="11" y="0"/>
                    <a:pt x="11" y="0"/>
                    <a:pt x="11" y="0"/>
                  </a:cubicBezTo>
                  <a:moveTo>
                    <a:pt x="10" y="0"/>
                  </a:moveTo>
                  <a:cubicBezTo>
                    <a:pt x="10" y="0"/>
                    <a:pt x="10" y="0"/>
                    <a:pt x="10" y="0"/>
                  </a:cubicBezTo>
                  <a:cubicBezTo>
                    <a:pt x="10" y="0"/>
                    <a:pt x="10" y="0"/>
                    <a:pt x="10" y="0"/>
                  </a:cubicBezTo>
                  <a:moveTo>
                    <a:pt x="11" y="0"/>
                  </a:moveTo>
                  <a:cubicBezTo>
                    <a:pt x="11" y="0"/>
                    <a:pt x="11" y="0"/>
                    <a:pt x="11" y="0"/>
                  </a:cubicBezTo>
                  <a:cubicBezTo>
                    <a:pt x="11" y="0"/>
                    <a:pt x="11" y="0"/>
                    <a:pt x="11" y="0"/>
                  </a:cubicBezTo>
                  <a:moveTo>
                    <a:pt x="10" y="0"/>
                  </a:moveTo>
                  <a:cubicBezTo>
                    <a:pt x="10" y="0"/>
                    <a:pt x="10" y="0"/>
                    <a:pt x="10" y="0"/>
                  </a:cubicBezTo>
                  <a:cubicBezTo>
                    <a:pt x="10" y="0"/>
                    <a:pt x="10" y="0"/>
                    <a:pt x="10" y="0"/>
                  </a:cubicBezTo>
                  <a:moveTo>
                    <a:pt x="11" y="0"/>
                  </a:moveTo>
                  <a:cubicBezTo>
                    <a:pt x="11" y="0"/>
                    <a:pt x="11" y="0"/>
                    <a:pt x="11" y="0"/>
                  </a:cubicBezTo>
                  <a:cubicBezTo>
                    <a:pt x="11" y="0"/>
                    <a:pt x="11" y="0"/>
                    <a:pt x="11" y="0"/>
                  </a:cubicBezTo>
                  <a:moveTo>
                    <a:pt x="10" y="0"/>
                  </a:moveTo>
                  <a:cubicBezTo>
                    <a:pt x="10" y="0"/>
                    <a:pt x="10" y="0"/>
                    <a:pt x="10" y="0"/>
                  </a:cubicBezTo>
                  <a:cubicBezTo>
                    <a:pt x="10" y="0"/>
                    <a:pt x="10" y="0"/>
                    <a:pt x="10" y="0"/>
                  </a:cubicBezTo>
                  <a:moveTo>
                    <a:pt x="11" y="0"/>
                  </a:moveTo>
                  <a:cubicBezTo>
                    <a:pt x="11" y="0"/>
                    <a:pt x="11" y="0"/>
                    <a:pt x="11" y="0"/>
                  </a:cubicBezTo>
                  <a:cubicBezTo>
                    <a:pt x="11" y="0"/>
                    <a:pt x="11" y="0"/>
                    <a:pt x="11" y="0"/>
                  </a:cubicBezTo>
                  <a:moveTo>
                    <a:pt x="10" y="0"/>
                  </a:moveTo>
                  <a:cubicBezTo>
                    <a:pt x="10" y="0"/>
                    <a:pt x="10" y="0"/>
                    <a:pt x="10" y="0"/>
                  </a:cubicBezTo>
                  <a:cubicBezTo>
                    <a:pt x="10" y="0"/>
                    <a:pt x="10" y="0"/>
                    <a:pt x="10" y="0"/>
                  </a:cubicBezTo>
                  <a:moveTo>
                    <a:pt x="10" y="0"/>
                  </a:moveTo>
                  <a:cubicBezTo>
                    <a:pt x="10" y="0"/>
                    <a:pt x="10" y="0"/>
                    <a:pt x="10" y="0"/>
                  </a:cubicBezTo>
                  <a:cubicBezTo>
                    <a:pt x="10" y="0"/>
                    <a:pt x="10" y="0"/>
                    <a:pt x="10" y="0"/>
                  </a:cubicBezTo>
                  <a:moveTo>
                    <a:pt x="10" y="0"/>
                  </a:moveTo>
                  <a:cubicBezTo>
                    <a:pt x="10" y="0"/>
                    <a:pt x="10" y="0"/>
                    <a:pt x="10" y="0"/>
                  </a:cubicBezTo>
                  <a:cubicBezTo>
                    <a:pt x="10" y="0"/>
                    <a:pt x="10" y="0"/>
                    <a:pt x="10" y="0"/>
                  </a:cubicBezTo>
                  <a:moveTo>
                    <a:pt x="10" y="0"/>
                  </a:moveTo>
                  <a:cubicBezTo>
                    <a:pt x="10" y="0"/>
                    <a:pt x="10" y="0"/>
                    <a:pt x="10" y="0"/>
                  </a:cubicBezTo>
                  <a:cubicBezTo>
                    <a:pt x="10" y="0"/>
                    <a:pt x="10" y="0"/>
                    <a:pt x="10" y="0"/>
                  </a:cubicBezTo>
                  <a:moveTo>
                    <a:pt x="10" y="0"/>
                  </a:moveTo>
                  <a:cubicBezTo>
                    <a:pt x="10" y="0"/>
                    <a:pt x="10" y="0"/>
                    <a:pt x="10" y="0"/>
                  </a:cubicBezTo>
                  <a:cubicBezTo>
                    <a:pt x="10" y="0"/>
                    <a:pt x="10" y="0"/>
                    <a:pt x="10" y="0"/>
                  </a:cubicBezTo>
                  <a:moveTo>
                    <a:pt x="10" y="0"/>
                  </a:moveTo>
                  <a:cubicBezTo>
                    <a:pt x="10" y="0"/>
                    <a:pt x="10" y="0"/>
                    <a:pt x="10" y="0"/>
                  </a:cubicBezTo>
                  <a:cubicBezTo>
                    <a:pt x="10" y="0"/>
                    <a:pt x="10" y="0"/>
                    <a:pt x="10" y="0"/>
                  </a:cubicBezTo>
                  <a:moveTo>
                    <a:pt x="10" y="0"/>
                  </a:moveTo>
                  <a:cubicBezTo>
                    <a:pt x="10" y="0"/>
                    <a:pt x="10" y="0"/>
                    <a:pt x="10" y="0"/>
                  </a:cubicBezTo>
                  <a:cubicBezTo>
                    <a:pt x="10" y="0"/>
                    <a:pt x="10" y="0"/>
                    <a:pt x="10" y="0"/>
                  </a:cubicBezTo>
                  <a:moveTo>
                    <a:pt x="10" y="0"/>
                  </a:moveTo>
                  <a:cubicBezTo>
                    <a:pt x="10" y="0"/>
                    <a:pt x="10" y="0"/>
                    <a:pt x="10" y="0"/>
                  </a:cubicBezTo>
                  <a:cubicBezTo>
                    <a:pt x="10" y="0"/>
                    <a:pt x="10" y="0"/>
                    <a:pt x="10" y="0"/>
                  </a:cubicBezTo>
                  <a:moveTo>
                    <a:pt x="10" y="0"/>
                  </a:moveTo>
                  <a:cubicBezTo>
                    <a:pt x="10" y="0"/>
                    <a:pt x="10" y="0"/>
                    <a:pt x="10" y="0"/>
                  </a:cubicBezTo>
                  <a:cubicBezTo>
                    <a:pt x="10" y="0"/>
                    <a:pt x="10" y="0"/>
                    <a:pt x="10" y="0"/>
                  </a:cubicBezTo>
                  <a:moveTo>
                    <a:pt x="10" y="0"/>
                  </a:moveTo>
                  <a:cubicBezTo>
                    <a:pt x="10" y="0"/>
                    <a:pt x="10" y="0"/>
                    <a:pt x="10" y="0"/>
                  </a:cubicBezTo>
                  <a:cubicBezTo>
                    <a:pt x="10" y="0"/>
                    <a:pt x="10" y="0"/>
                    <a:pt x="10" y="0"/>
                  </a:cubicBezTo>
                  <a:moveTo>
                    <a:pt x="10" y="0"/>
                  </a:moveTo>
                  <a:cubicBezTo>
                    <a:pt x="10" y="0"/>
                    <a:pt x="10" y="0"/>
                    <a:pt x="10" y="0"/>
                  </a:cubicBezTo>
                  <a:cubicBezTo>
                    <a:pt x="10" y="0"/>
                    <a:pt x="10" y="0"/>
                    <a:pt x="10" y="0"/>
                  </a:cubicBezTo>
                  <a:moveTo>
                    <a:pt x="10" y="0"/>
                  </a:moveTo>
                  <a:cubicBezTo>
                    <a:pt x="10" y="0"/>
                    <a:pt x="10" y="0"/>
                    <a:pt x="10" y="0"/>
                  </a:cubicBezTo>
                  <a:cubicBezTo>
                    <a:pt x="10" y="0"/>
                    <a:pt x="10" y="0"/>
                    <a:pt x="10" y="0"/>
                  </a:cubicBezTo>
                  <a:cubicBezTo>
                    <a:pt x="10" y="0"/>
                    <a:pt x="10" y="0"/>
                    <a:pt x="10" y="0"/>
                  </a:cubicBezTo>
                  <a:cubicBezTo>
                    <a:pt x="10" y="0"/>
                    <a:pt x="10" y="0"/>
                    <a:pt x="10" y="0"/>
                  </a:cubicBezTo>
                </a:path>
              </a:pathLst>
            </a:custGeom>
            <a:solidFill>
              <a:srgbClr val="004F92">
                <a:alpha val="100000"/>
              </a:srgbClr>
            </a:solidFill>
            <a:ln w="9525">
              <a:noFill/>
            </a:ln>
          </p:spPr>
          <p:txBody>
            <a:bodyPr/>
            <a:lstStyle/>
            <a:p>
              <a:endParaRPr lang="zh-CN" altLang="en-US"/>
            </a:p>
          </p:txBody>
        </p:sp>
        <p:sp>
          <p:nvSpPr>
            <p:cNvPr id="33" name="Freeform 115"/>
            <p:cNvSpPr>
              <a:spLocks noEditPoints="1"/>
            </p:cNvSpPr>
            <p:nvPr/>
          </p:nvSpPr>
          <p:spPr>
            <a:xfrm>
              <a:off x="10210" y="2200"/>
              <a:ext cx="115" cy="448"/>
            </a:xfrm>
            <a:custGeom>
              <a:avLst/>
              <a:gdLst/>
              <a:ahLst/>
              <a:cxnLst>
                <a:cxn ang="0">
                  <a:pos x="0" y="285002"/>
                </a:cxn>
                <a:cxn ang="0">
                  <a:pos x="0" y="285002"/>
                </a:cxn>
                <a:cxn ang="0">
                  <a:pos x="0" y="285002"/>
                </a:cxn>
                <a:cxn ang="0">
                  <a:pos x="8178" y="285002"/>
                </a:cxn>
                <a:cxn ang="0">
                  <a:pos x="8178" y="285002"/>
                </a:cxn>
                <a:cxn ang="0">
                  <a:pos x="8178" y="285002"/>
                </a:cxn>
                <a:cxn ang="0">
                  <a:pos x="8178" y="285002"/>
                </a:cxn>
                <a:cxn ang="0">
                  <a:pos x="8178" y="285002"/>
                </a:cxn>
                <a:cxn ang="0">
                  <a:pos x="8178" y="285002"/>
                </a:cxn>
                <a:cxn ang="0">
                  <a:pos x="8178" y="285002"/>
                </a:cxn>
                <a:cxn ang="0">
                  <a:pos x="8178" y="285002"/>
                </a:cxn>
                <a:cxn ang="0">
                  <a:pos x="8178" y="285002"/>
                </a:cxn>
                <a:cxn ang="0">
                  <a:pos x="8178" y="285002"/>
                </a:cxn>
                <a:cxn ang="0">
                  <a:pos x="8178" y="285002"/>
                </a:cxn>
                <a:cxn ang="0">
                  <a:pos x="8178" y="285002"/>
                </a:cxn>
                <a:cxn ang="0">
                  <a:pos x="8178" y="285002"/>
                </a:cxn>
                <a:cxn ang="0">
                  <a:pos x="8178" y="285002"/>
                </a:cxn>
                <a:cxn ang="0">
                  <a:pos x="8178" y="285002"/>
                </a:cxn>
                <a:cxn ang="0">
                  <a:pos x="73599" y="0"/>
                </a:cxn>
                <a:cxn ang="0">
                  <a:pos x="8178" y="285002"/>
                </a:cxn>
                <a:cxn ang="0">
                  <a:pos x="73599" y="0"/>
                </a:cxn>
                <a:cxn ang="0">
                  <a:pos x="73599" y="0"/>
                </a:cxn>
                <a:cxn ang="0">
                  <a:pos x="73599" y="0"/>
                </a:cxn>
                <a:cxn ang="0">
                  <a:pos x="73599" y="0"/>
                </a:cxn>
                <a:cxn ang="0">
                  <a:pos x="73599" y="0"/>
                </a:cxn>
                <a:cxn ang="0">
                  <a:pos x="73599" y="0"/>
                </a:cxn>
                <a:cxn ang="0">
                  <a:pos x="73599" y="0"/>
                </a:cxn>
                <a:cxn ang="0">
                  <a:pos x="73599" y="0"/>
                </a:cxn>
                <a:cxn ang="0">
                  <a:pos x="73599" y="0"/>
                </a:cxn>
                <a:cxn ang="0">
                  <a:pos x="73599" y="0"/>
                </a:cxn>
                <a:cxn ang="0">
                  <a:pos x="73599" y="0"/>
                </a:cxn>
                <a:cxn ang="0">
                  <a:pos x="73599" y="0"/>
                </a:cxn>
                <a:cxn ang="0">
                  <a:pos x="73599" y="0"/>
                </a:cxn>
              </a:cxnLst>
              <a:rect l="0" t="0" r="0" b="0"/>
              <a:pathLst>
                <a:path w="9" h="35">
                  <a:moveTo>
                    <a:pt x="0" y="35"/>
                  </a:moveTo>
                  <a:cubicBezTo>
                    <a:pt x="0" y="35"/>
                    <a:pt x="0" y="35"/>
                    <a:pt x="0" y="35"/>
                  </a:cubicBezTo>
                  <a:cubicBezTo>
                    <a:pt x="0" y="35"/>
                    <a:pt x="0" y="35"/>
                    <a:pt x="0" y="35"/>
                  </a:cubicBezTo>
                  <a:moveTo>
                    <a:pt x="1" y="35"/>
                  </a:moveTo>
                  <a:cubicBezTo>
                    <a:pt x="1" y="35"/>
                    <a:pt x="1" y="35"/>
                    <a:pt x="1" y="35"/>
                  </a:cubicBezTo>
                  <a:cubicBezTo>
                    <a:pt x="1" y="35"/>
                    <a:pt x="1" y="35"/>
                    <a:pt x="1" y="35"/>
                  </a:cubicBezTo>
                  <a:moveTo>
                    <a:pt x="1" y="35"/>
                  </a:moveTo>
                  <a:cubicBezTo>
                    <a:pt x="1" y="35"/>
                    <a:pt x="1" y="35"/>
                    <a:pt x="1" y="35"/>
                  </a:cubicBezTo>
                  <a:cubicBezTo>
                    <a:pt x="1" y="35"/>
                    <a:pt x="1" y="35"/>
                    <a:pt x="1" y="35"/>
                  </a:cubicBezTo>
                  <a:moveTo>
                    <a:pt x="1" y="35"/>
                  </a:moveTo>
                  <a:cubicBezTo>
                    <a:pt x="1" y="35"/>
                    <a:pt x="1" y="35"/>
                    <a:pt x="1" y="35"/>
                  </a:cubicBezTo>
                  <a:cubicBezTo>
                    <a:pt x="1" y="35"/>
                    <a:pt x="1" y="35"/>
                    <a:pt x="1" y="35"/>
                  </a:cubicBezTo>
                  <a:moveTo>
                    <a:pt x="1" y="35"/>
                  </a:moveTo>
                  <a:cubicBezTo>
                    <a:pt x="1" y="35"/>
                    <a:pt x="1" y="35"/>
                    <a:pt x="1" y="35"/>
                  </a:cubicBezTo>
                  <a:cubicBezTo>
                    <a:pt x="1" y="35"/>
                    <a:pt x="1" y="35"/>
                    <a:pt x="1" y="35"/>
                  </a:cubicBezTo>
                  <a:moveTo>
                    <a:pt x="1" y="35"/>
                  </a:moveTo>
                  <a:cubicBezTo>
                    <a:pt x="1" y="35"/>
                    <a:pt x="1" y="35"/>
                    <a:pt x="1" y="35"/>
                  </a:cubicBezTo>
                  <a:cubicBezTo>
                    <a:pt x="1" y="35"/>
                    <a:pt x="1" y="35"/>
                    <a:pt x="1" y="35"/>
                  </a:cubicBezTo>
                  <a:moveTo>
                    <a:pt x="9" y="0"/>
                  </a:moveTo>
                  <a:cubicBezTo>
                    <a:pt x="9" y="12"/>
                    <a:pt x="7" y="24"/>
                    <a:pt x="1" y="35"/>
                  </a:cubicBezTo>
                  <a:cubicBezTo>
                    <a:pt x="7" y="24"/>
                    <a:pt x="9" y="12"/>
                    <a:pt x="9" y="0"/>
                  </a:cubicBezTo>
                  <a:moveTo>
                    <a:pt x="9" y="0"/>
                  </a:moveTo>
                  <a:cubicBezTo>
                    <a:pt x="9" y="0"/>
                    <a:pt x="9" y="0"/>
                    <a:pt x="9" y="0"/>
                  </a:cubicBezTo>
                  <a:cubicBezTo>
                    <a:pt x="9" y="0"/>
                    <a:pt x="9" y="0"/>
                    <a:pt x="9" y="0"/>
                  </a:cubicBezTo>
                  <a:moveTo>
                    <a:pt x="9" y="0"/>
                  </a:moveTo>
                  <a:cubicBezTo>
                    <a:pt x="9" y="0"/>
                    <a:pt x="9" y="0"/>
                    <a:pt x="9" y="0"/>
                  </a:cubicBezTo>
                  <a:cubicBezTo>
                    <a:pt x="9" y="0"/>
                    <a:pt x="9" y="0"/>
                    <a:pt x="9" y="0"/>
                  </a:cubicBezTo>
                  <a:moveTo>
                    <a:pt x="9" y="0"/>
                  </a:moveTo>
                  <a:cubicBezTo>
                    <a:pt x="9" y="0"/>
                    <a:pt x="9" y="0"/>
                    <a:pt x="9" y="0"/>
                  </a:cubicBezTo>
                  <a:cubicBezTo>
                    <a:pt x="9" y="0"/>
                    <a:pt x="9" y="0"/>
                    <a:pt x="9" y="0"/>
                  </a:cubicBezTo>
                  <a:moveTo>
                    <a:pt x="9" y="0"/>
                  </a:moveTo>
                  <a:cubicBezTo>
                    <a:pt x="9" y="0"/>
                    <a:pt x="9" y="0"/>
                    <a:pt x="9" y="0"/>
                  </a:cubicBezTo>
                  <a:cubicBezTo>
                    <a:pt x="9" y="0"/>
                    <a:pt x="9" y="0"/>
                    <a:pt x="9" y="0"/>
                  </a:cubicBezTo>
                </a:path>
              </a:pathLst>
            </a:custGeom>
            <a:solidFill>
              <a:srgbClr val="004F92">
                <a:alpha val="100000"/>
              </a:srgbClr>
            </a:solidFill>
            <a:ln w="9525">
              <a:noFill/>
            </a:ln>
          </p:spPr>
          <p:txBody>
            <a:bodyPr/>
            <a:lstStyle/>
            <a:p>
              <a:endParaRPr lang="zh-CN" altLang="en-US"/>
            </a:p>
          </p:txBody>
        </p:sp>
        <p:sp>
          <p:nvSpPr>
            <p:cNvPr id="34" name="Freeform 119"/>
            <p:cNvSpPr>
              <a:spLocks noEditPoints="1"/>
            </p:cNvSpPr>
            <p:nvPr/>
          </p:nvSpPr>
          <p:spPr>
            <a:xfrm>
              <a:off x="12628" y="5435"/>
              <a:ext cx="75" cy="0"/>
            </a:xfrm>
            <a:custGeom>
              <a:avLst/>
              <a:gdLst/>
              <a:ahLst/>
              <a:cxnLst>
                <a:cxn ang="0">
                  <a:pos x="32363" y="0"/>
                </a:cxn>
                <a:cxn ang="0">
                  <a:pos x="40453" y="0"/>
                </a:cxn>
                <a:cxn ang="0">
                  <a:pos x="32363" y="0"/>
                </a:cxn>
                <a:cxn ang="0">
                  <a:pos x="32363" y="0"/>
                </a:cxn>
                <a:cxn ang="0">
                  <a:pos x="40453" y="0"/>
                </a:cxn>
                <a:cxn ang="0">
                  <a:pos x="32363" y="0"/>
                </a:cxn>
                <a:cxn ang="0">
                  <a:pos x="32363" y="0"/>
                </a:cxn>
                <a:cxn ang="0">
                  <a:pos x="40453" y="0"/>
                </a:cxn>
                <a:cxn ang="0">
                  <a:pos x="32363" y="0"/>
                </a:cxn>
                <a:cxn ang="0">
                  <a:pos x="32363" y="0"/>
                </a:cxn>
                <a:cxn ang="0">
                  <a:pos x="40453" y="0"/>
                </a:cxn>
                <a:cxn ang="0">
                  <a:pos x="32363" y="0"/>
                </a:cxn>
                <a:cxn ang="0">
                  <a:pos x="32363" y="0"/>
                </a:cxn>
                <a:cxn ang="0">
                  <a:pos x="40453" y="0"/>
                </a:cxn>
                <a:cxn ang="0">
                  <a:pos x="32363" y="0"/>
                </a:cxn>
                <a:cxn ang="0">
                  <a:pos x="32363" y="0"/>
                </a:cxn>
                <a:cxn ang="0">
                  <a:pos x="40453" y="0"/>
                </a:cxn>
                <a:cxn ang="0">
                  <a:pos x="32363" y="0"/>
                </a:cxn>
                <a:cxn ang="0">
                  <a:pos x="32363" y="0"/>
                </a:cxn>
                <a:cxn ang="0">
                  <a:pos x="40453" y="0"/>
                </a:cxn>
                <a:cxn ang="0">
                  <a:pos x="24272" y="0"/>
                </a:cxn>
                <a:cxn ang="0">
                  <a:pos x="24272" y="0"/>
                </a:cxn>
                <a:cxn ang="0">
                  <a:pos x="48544" y="0"/>
                </a:cxn>
                <a:cxn ang="0">
                  <a:pos x="24272" y="0"/>
                </a:cxn>
                <a:cxn ang="0">
                  <a:pos x="24272" y="0"/>
                </a:cxn>
                <a:cxn ang="0">
                  <a:pos x="48544" y="0"/>
                </a:cxn>
                <a:cxn ang="0">
                  <a:pos x="24272" y="0"/>
                </a:cxn>
                <a:cxn ang="0">
                  <a:pos x="24272" y="0"/>
                </a:cxn>
                <a:cxn ang="0">
                  <a:pos x="24272" y="0"/>
                </a:cxn>
                <a:cxn ang="0">
                  <a:pos x="24272" y="0"/>
                </a:cxn>
                <a:cxn ang="0">
                  <a:pos x="24272" y="0"/>
                </a:cxn>
                <a:cxn ang="0">
                  <a:pos x="24272" y="0"/>
                </a:cxn>
                <a:cxn ang="0">
                  <a:pos x="24272" y="0"/>
                </a:cxn>
                <a:cxn ang="0">
                  <a:pos x="16181" y="0"/>
                </a:cxn>
                <a:cxn ang="0">
                  <a:pos x="16181" y="0"/>
                </a:cxn>
                <a:cxn ang="0">
                  <a:pos x="16181" y="0"/>
                </a:cxn>
                <a:cxn ang="0">
                  <a:pos x="16181" y="0"/>
                </a:cxn>
                <a:cxn ang="0">
                  <a:pos x="16181" y="0"/>
                </a:cxn>
                <a:cxn ang="0">
                  <a:pos x="16181" y="0"/>
                </a:cxn>
                <a:cxn ang="0">
                  <a:pos x="16181" y="0"/>
                </a:cxn>
                <a:cxn ang="0">
                  <a:pos x="16181" y="0"/>
                </a:cxn>
                <a:cxn ang="0">
                  <a:pos x="16181" y="0"/>
                </a:cxn>
                <a:cxn ang="0">
                  <a:pos x="16181" y="0"/>
                </a:cxn>
                <a:cxn ang="0">
                  <a:pos x="16181" y="0"/>
                </a:cxn>
                <a:cxn ang="0">
                  <a:pos x="8091" y="0"/>
                </a:cxn>
                <a:cxn ang="0">
                  <a:pos x="8091" y="0"/>
                </a:cxn>
                <a:cxn ang="0">
                  <a:pos x="8091" y="0"/>
                </a:cxn>
                <a:cxn ang="0">
                  <a:pos x="8091" y="0"/>
                </a:cxn>
                <a:cxn ang="0">
                  <a:pos x="8091" y="0"/>
                </a:cxn>
                <a:cxn ang="0">
                  <a:pos x="8091" y="0"/>
                </a:cxn>
                <a:cxn ang="0">
                  <a:pos x="8091" y="0"/>
                </a:cxn>
                <a:cxn ang="0">
                  <a:pos x="0" y="0"/>
                </a:cxn>
                <a:cxn ang="0">
                  <a:pos x="0" y="0"/>
                </a:cxn>
                <a:cxn ang="0">
                  <a:pos x="0" y="0"/>
                </a:cxn>
                <a:cxn ang="0">
                  <a:pos x="0" y="0"/>
                </a:cxn>
                <a:cxn ang="0">
                  <a:pos x="0" y="0"/>
                </a:cxn>
                <a:cxn ang="0">
                  <a:pos x="0" y="0"/>
                </a:cxn>
              </a:cxnLst>
              <a:rect l="0" t="0" r="0" b="0"/>
              <a:pathLst>
                <a:path w="6">
                  <a:moveTo>
                    <a:pt x="5" y="0"/>
                  </a:moveTo>
                  <a:cubicBezTo>
                    <a:pt x="5" y="0"/>
                    <a:pt x="5" y="0"/>
                    <a:pt x="5" y="0"/>
                  </a:cubicBezTo>
                  <a:cubicBezTo>
                    <a:pt x="5" y="0"/>
                    <a:pt x="5" y="0"/>
                    <a:pt x="5" y="0"/>
                  </a:cubicBezTo>
                  <a:moveTo>
                    <a:pt x="4" y="0"/>
                  </a:moveTo>
                  <a:cubicBezTo>
                    <a:pt x="4" y="0"/>
                    <a:pt x="4" y="0"/>
                    <a:pt x="5" y="0"/>
                  </a:cubicBezTo>
                  <a:cubicBezTo>
                    <a:pt x="4" y="0"/>
                    <a:pt x="4" y="0"/>
                    <a:pt x="4" y="0"/>
                  </a:cubicBezTo>
                  <a:moveTo>
                    <a:pt x="5" y="0"/>
                  </a:moveTo>
                  <a:cubicBezTo>
                    <a:pt x="5" y="0"/>
                    <a:pt x="5" y="0"/>
                    <a:pt x="5" y="0"/>
                  </a:cubicBezTo>
                  <a:cubicBezTo>
                    <a:pt x="5" y="0"/>
                    <a:pt x="5" y="0"/>
                    <a:pt x="5" y="0"/>
                  </a:cubicBezTo>
                  <a:moveTo>
                    <a:pt x="4" y="0"/>
                  </a:moveTo>
                  <a:cubicBezTo>
                    <a:pt x="4" y="0"/>
                    <a:pt x="4" y="0"/>
                    <a:pt x="4" y="0"/>
                  </a:cubicBezTo>
                  <a:cubicBezTo>
                    <a:pt x="4" y="0"/>
                    <a:pt x="4" y="0"/>
                    <a:pt x="4" y="0"/>
                  </a:cubicBezTo>
                  <a:moveTo>
                    <a:pt x="5" y="0"/>
                  </a:moveTo>
                  <a:cubicBezTo>
                    <a:pt x="5" y="0"/>
                    <a:pt x="5" y="0"/>
                    <a:pt x="5" y="0"/>
                  </a:cubicBezTo>
                  <a:cubicBezTo>
                    <a:pt x="5" y="0"/>
                    <a:pt x="5" y="0"/>
                    <a:pt x="5" y="0"/>
                  </a:cubicBezTo>
                  <a:moveTo>
                    <a:pt x="4" y="0"/>
                  </a:moveTo>
                  <a:cubicBezTo>
                    <a:pt x="4" y="0"/>
                    <a:pt x="4" y="0"/>
                    <a:pt x="4" y="0"/>
                  </a:cubicBezTo>
                  <a:cubicBezTo>
                    <a:pt x="4" y="0"/>
                    <a:pt x="4" y="0"/>
                    <a:pt x="4" y="0"/>
                  </a:cubicBezTo>
                  <a:moveTo>
                    <a:pt x="5" y="0"/>
                  </a:moveTo>
                  <a:cubicBezTo>
                    <a:pt x="5" y="0"/>
                    <a:pt x="5" y="0"/>
                    <a:pt x="5" y="0"/>
                  </a:cubicBezTo>
                  <a:cubicBezTo>
                    <a:pt x="5" y="0"/>
                    <a:pt x="5" y="0"/>
                    <a:pt x="5" y="0"/>
                  </a:cubicBezTo>
                  <a:moveTo>
                    <a:pt x="4" y="0"/>
                  </a:moveTo>
                  <a:cubicBezTo>
                    <a:pt x="4" y="0"/>
                    <a:pt x="4" y="0"/>
                    <a:pt x="4" y="0"/>
                  </a:cubicBezTo>
                  <a:cubicBezTo>
                    <a:pt x="4" y="0"/>
                    <a:pt x="4" y="0"/>
                    <a:pt x="4" y="0"/>
                  </a:cubicBezTo>
                  <a:moveTo>
                    <a:pt x="5" y="0"/>
                  </a:moveTo>
                  <a:cubicBezTo>
                    <a:pt x="5" y="0"/>
                    <a:pt x="5" y="0"/>
                    <a:pt x="5" y="0"/>
                  </a:cubicBezTo>
                  <a:cubicBezTo>
                    <a:pt x="5" y="0"/>
                    <a:pt x="5" y="0"/>
                    <a:pt x="5" y="0"/>
                  </a:cubicBezTo>
                  <a:moveTo>
                    <a:pt x="4" y="0"/>
                  </a:moveTo>
                  <a:cubicBezTo>
                    <a:pt x="4" y="0"/>
                    <a:pt x="4" y="0"/>
                    <a:pt x="4" y="0"/>
                  </a:cubicBezTo>
                  <a:cubicBezTo>
                    <a:pt x="4" y="0"/>
                    <a:pt x="4" y="0"/>
                    <a:pt x="4" y="0"/>
                  </a:cubicBezTo>
                  <a:moveTo>
                    <a:pt x="5" y="0"/>
                  </a:moveTo>
                  <a:cubicBezTo>
                    <a:pt x="5" y="0"/>
                    <a:pt x="5" y="0"/>
                    <a:pt x="5" y="0"/>
                  </a:cubicBezTo>
                  <a:cubicBezTo>
                    <a:pt x="5" y="0"/>
                    <a:pt x="5" y="0"/>
                    <a:pt x="5" y="0"/>
                  </a:cubicBezTo>
                  <a:moveTo>
                    <a:pt x="4" y="0"/>
                  </a:moveTo>
                  <a:cubicBezTo>
                    <a:pt x="4" y="0"/>
                    <a:pt x="4" y="0"/>
                    <a:pt x="4" y="0"/>
                  </a:cubicBezTo>
                  <a:cubicBezTo>
                    <a:pt x="4" y="0"/>
                    <a:pt x="4" y="0"/>
                    <a:pt x="4" y="0"/>
                  </a:cubicBezTo>
                  <a:moveTo>
                    <a:pt x="5" y="0"/>
                  </a:moveTo>
                  <a:cubicBezTo>
                    <a:pt x="5" y="0"/>
                    <a:pt x="5" y="0"/>
                    <a:pt x="5" y="0"/>
                  </a:cubicBezTo>
                  <a:cubicBezTo>
                    <a:pt x="5" y="0"/>
                    <a:pt x="5" y="0"/>
                    <a:pt x="5" y="0"/>
                  </a:cubicBezTo>
                  <a:moveTo>
                    <a:pt x="4" y="0"/>
                  </a:moveTo>
                  <a:cubicBezTo>
                    <a:pt x="4" y="0"/>
                    <a:pt x="4" y="0"/>
                    <a:pt x="4" y="0"/>
                  </a:cubicBezTo>
                  <a:cubicBezTo>
                    <a:pt x="4" y="0"/>
                    <a:pt x="4" y="0"/>
                    <a:pt x="4" y="0"/>
                  </a:cubicBezTo>
                  <a:moveTo>
                    <a:pt x="5" y="0"/>
                  </a:moveTo>
                  <a:cubicBezTo>
                    <a:pt x="5" y="0"/>
                    <a:pt x="5" y="0"/>
                    <a:pt x="5" y="0"/>
                  </a:cubicBezTo>
                  <a:cubicBezTo>
                    <a:pt x="5" y="0"/>
                    <a:pt x="5" y="0"/>
                    <a:pt x="5" y="0"/>
                  </a:cubicBezTo>
                  <a:moveTo>
                    <a:pt x="4" y="0"/>
                  </a:moveTo>
                  <a:cubicBezTo>
                    <a:pt x="4" y="0"/>
                    <a:pt x="4" y="0"/>
                    <a:pt x="4" y="0"/>
                  </a:cubicBezTo>
                  <a:cubicBezTo>
                    <a:pt x="4" y="0"/>
                    <a:pt x="4" y="0"/>
                    <a:pt x="4" y="0"/>
                  </a:cubicBezTo>
                  <a:moveTo>
                    <a:pt x="5" y="0"/>
                  </a:moveTo>
                  <a:cubicBezTo>
                    <a:pt x="5" y="0"/>
                    <a:pt x="5" y="0"/>
                    <a:pt x="5" y="0"/>
                  </a:cubicBezTo>
                  <a:cubicBezTo>
                    <a:pt x="5" y="0"/>
                    <a:pt x="5" y="0"/>
                    <a:pt x="5" y="0"/>
                  </a:cubicBezTo>
                  <a:moveTo>
                    <a:pt x="4" y="0"/>
                  </a:moveTo>
                  <a:cubicBezTo>
                    <a:pt x="4" y="0"/>
                    <a:pt x="4" y="0"/>
                    <a:pt x="4" y="0"/>
                  </a:cubicBezTo>
                  <a:cubicBezTo>
                    <a:pt x="4" y="0"/>
                    <a:pt x="4" y="0"/>
                    <a:pt x="4" y="0"/>
                  </a:cubicBezTo>
                  <a:moveTo>
                    <a:pt x="5" y="0"/>
                  </a:moveTo>
                  <a:cubicBezTo>
                    <a:pt x="5" y="0"/>
                    <a:pt x="5" y="0"/>
                    <a:pt x="5" y="0"/>
                  </a:cubicBezTo>
                  <a:cubicBezTo>
                    <a:pt x="5" y="0"/>
                    <a:pt x="5" y="0"/>
                    <a:pt x="5" y="0"/>
                  </a:cubicBezTo>
                  <a:moveTo>
                    <a:pt x="4" y="0"/>
                  </a:moveTo>
                  <a:cubicBezTo>
                    <a:pt x="4" y="0"/>
                    <a:pt x="4" y="0"/>
                    <a:pt x="4" y="0"/>
                  </a:cubicBezTo>
                  <a:cubicBezTo>
                    <a:pt x="4" y="0"/>
                    <a:pt x="4" y="0"/>
                    <a:pt x="4" y="0"/>
                  </a:cubicBezTo>
                  <a:moveTo>
                    <a:pt x="5" y="0"/>
                  </a:moveTo>
                  <a:cubicBezTo>
                    <a:pt x="5" y="0"/>
                    <a:pt x="5" y="0"/>
                    <a:pt x="5" y="0"/>
                  </a:cubicBezTo>
                  <a:cubicBezTo>
                    <a:pt x="5" y="0"/>
                    <a:pt x="5" y="0"/>
                    <a:pt x="5" y="0"/>
                  </a:cubicBezTo>
                  <a:moveTo>
                    <a:pt x="4" y="0"/>
                  </a:moveTo>
                  <a:cubicBezTo>
                    <a:pt x="4" y="0"/>
                    <a:pt x="4" y="0"/>
                    <a:pt x="4" y="0"/>
                  </a:cubicBezTo>
                  <a:cubicBezTo>
                    <a:pt x="4" y="0"/>
                    <a:pt x="4" y="0"/>
                    <a:pt x="4" y="0"/>
                  </a:cubicBezTo>
                  <a:moveTo>
                    <a:pt x="5" y="0"/>
                  </a:moveTo>
                  <a:cubicBezTo>
                    <a:pt x="5" y="0"/>
                    <a:pt x="5" y="0"/>
                    <a:pt x="5" y="0"/>
                  </a:cubicBezTo>
                  <a:cubicBezTo>
                    <a:pt x="5" y="0"/>
                    <a:pt x="5" y="0"/>
                    <a:pt x="5" y="0"/>
                  </a:cubicBezTo>
                  <a:moveTo>
                    <a:pt x="4" y="0"/>
                  </a:moveTo>
                  <a:cubicBezTo>
                    <a:pt x="4" y="0"/>
                    <a:pt x="4" y="0"/>
                    <a:pt x="4" y="0"/>
                  </a:cubicBezTo>
                  <a:cubicBezTo>
                    <a:pt x="4" y="0"/>
                    <a:pt x="4" y="0"/>
                    <a:pt x="4" y="0"/>
                  </a:cubicBezTo>
                  <a:moveTo>
                    <a:pt x="5" y="0"/>
                  </a:moveTo>
                  <a:cubicBezTo>
                    <a:pt x="5" y="0"/>
                    <a:pt x="5" y="0"/>
                    <a:pt x="5" y="0"/>
                  </a:cubicBezTo>
                  <a:cubicBezTo>
                    <a:pt x="5" y="0"/>
                    <a:pt x="5" y="0"/>
                    <a:pt x="5" y="0"/>
                  </a:cubicBezTo>
                  <a:moveTo>
                    <a:pt x="4" y="0"/>
                  </a:moveTo>
                  <a:cubicBezTo>
                    <a:pt x="4" y="0"/>
                    <a:pt x="4" y="0"/>
                    <a:pt x="4" y="0"/>
                  </a:cubicBezTo>
                  <a:cubicBezTo>
                    <a:pt x="4" y="0"/>
                    <a:pt x="4" y="0"/>
                    <a:pt x="4" y="0"/>
                  </a:cubicBezTo>
                  <a:moveTo>
                    <a:pt x="6" y="0"/>
                  </a:moveTo>
                  <a:cubicBezTo>
                    <a:pt x="6" y="0"/>
                    <a:pt x="6" y="0"/>
                    <a:pt x="5" y="0"/>
                  </a:cubicBezTo>
                  <a:cubicBezTo>
                    <a:pt x="5" y="0"/>
                    <a:pt x="6" y="0"/>
                    <a:pt x="6" y="0"/>
                  </a:cubicBezTo>
                  <a:moveTo>
                    <a:pt x="3" y="0"/>
                  </a:moveTo>
                  <a:cubicBezTo>
                    <a:pt x="4" y="0"/>
                    <a:pt x="4" y="0"/>
                    <a:pt x="4" y="0"/>
                  </a:cubicBezTo>
                  <a:cubicBezTo>
                    <a:pt x="4" y="0"/>
                    <a:pt x="4" y="0"/>
                    <a:pt x="3" y="0"/>
                  </a:cubicBezTo>
                  <a:moveTo>
                    <a:pt x="6" y="0"/>
                  </a:moveTo>
                  <a:cubicBezTo>
                    <a:pt x="6" y="0"/>
                    <a:pt x="6" y="0"/>
                    <a:pt x="6" y="0"/>
                  </a:cubicBezTo>
                  <a:cubicBezTo>
                    <a:pt x="6" y="0"/>
                    <a:pt x="6" y="0"/>
                    <a:pt x="6" y="0"/>
                  </a:cubicBezTo>
                  <a:moveTo>
                    <a:pt x="3" y="0"/>
                  </a:moveTo>
                  <a:cubicBezTo>
                    <a:pt x="3" y="0"/>
                    <a:pt x="3" y="0"/>
                    <a:pt x="3" y="0"/>
                  </a:cubicBezTo>
                  <a:cubicBezTo>
                    <a:pt x="3" y="0"/>
                    <a:pt x="3" y="0"/>
                    <a:pt x="3" y="0"/>
                  </a:cubicBezTo>
                  <a:moveTo>
                    <a:pt x="6" y="0"/>
                  </a:moveTo>
                  <a:cubicBezTo>
                    <a:pt x="6" y="0"/>
                    <a:pt x="6" y="0"/>
                    <a:pt x="6" y="0"/>
                  </a:cubicBezTo>
                  <a:cubicBezTo>
                    <a:pt x="6" y="0"/>
                    <a:pt x="6" y="0"/>
                    <a:pt x="6" y="0"/>
                  </a:cubicBezTo>
                  <a:moveTo>
                    <a:pt x="3" y="0"/>
                  </a:moveTo>
                  <a:cubicBezTo>
                    <a:pt x="3" y="0"/>
                    <a:pt x="3" y="0"/>
                    <a:pt x="3" y="0"/>
                  </a:cubicBezTo>
                  <a:cubicBezTo>
                    <a:pt x="3" y="0"/>
                    <a:pt x="3" y="0"/>
                    <a:pt x="3" y="0"/>
                  </a:cubicBezTo>
                  <a:moveTo>
                    <a:pt x="6" y="0"/>
                  </a:moveTo>
                  <a:cubicBezTo>
                    <a:pt x="6" y="0"/>
                    <a:pt x="6" y="0"/>
                    <a:pt x="6" y="0"/>
                  </a:cubicBezTo>
                  <a:cubicBezTo>
                    <a:pt x="6" y="0"/>
                    <a:pt x="6" y="0"/>
                    <a:pt x="6" y="0"/>
                  </a:cubicBezTo>
                  <a:moveTo>
                    <a:pt x="3" y="0"/>
                  </a:moveTo>
                  <a:cubicBezTo>
                    <a:pt x="3" y="0"/>
                    <a:pt x="3" y="0"/>
                    <a:pt x="3" y="0"/>
                  </a:cubicBezTo>
                  <a:cubicBezTo>
                    <a:pt x="3" y="0"/>
                    <a:pt x="3" y="0"/>
                    <a:pt x="3" y="0"/>
                  </a:cubicBezTo>
                  <a:moveTo>
                    <a:pt x="6" y="0"/>
                  </a:moveTo>
                  <a:cubicBezTo>
                    <a:pt x="6" y="0"/>
                    <a:pt x="6" y="0"/>
                    <a:pt x="6" y="0"/>
                  </a:cubicBezTo>
                  <a:cubicBezTo>
                    <a:pt x="6" y="0"/>
                    <a:pt x="6" y="0"/>
                    <a:pt x="6" y="0"/>
                  </a:cubicBezTo>
                  <a:moveTo>
                    <a:pt x="3" y="0"/>
                  </a:moveTo>
                  <a:cubicBezTo>
                    <a:pt x="3" y="0"/>
                    <a:pt x="3" y="0"/>
                    <a:pt x="3" y="0"/>
                  </a:cubicBezTo>
                  <a:cubicBezTo>
                    <a:pt x="3" y="0"/>
                    <a:pt x="3" y="0"/>
                    <a:pt x="3" y="0"/>
                  </a:cubicBezTo>
                  <a:moveTo>
                    <a:pt x="3" y="0"/>
                  </a:moveTo>
                  <a:cubicBezTo>
                    <a:pt x="3" y="0"/>
                    <a:pt x="3" y="0"/>
                    <a:pt x="3" y="0"/>
                  </a:cubicBezTo>
                  <a:cubicBezTo>
                    <a:pt x="3" y="0"/>
                    <a:pt x="3" y="0"/>
                    <a:pt x="3" y="0"/>
                  </a:cubicBezTo>
                  <a:moveTo>
                    <a:pt x="3" y="0"/>
                  </a:moveTo>
                  <a:cubicBezTo>
                    <a:pt x="3" y="0"/>
                    <a:pt x="3" y="0"/>
                    <a:pt x="3" y="0"/>
                  </a:cubicBezTo>
                  <a:cubicBezTo>
                    <a:pt x="3" y="0"/>
                    <a:pt x="3" y="0"/>
                    <a:pt x="3" y="0"/>
                  </a:cubicBezTo>
                  <a:moveTo>
                    <a:pt x="3" y="0"/>
                  </a:moveTo>
                  <a:cubicBezTo>
                    <a:pt x="3" y="0"/>
                    <a:pt x="3" y="0"/>
                    <a:pt x="3" y="0"/>
                  </a:cubicBezTo>
                  <a:cubicBezTo>
                    <a:pt x="3" y="0"/>
                    <a:pt x="3" y="0"/>
                    <a:pt x="3" y="0"/>
                  </a:cubicBezTo>
                  <a:moveTo>
                    <a:pt x="3" y="0"/>
                  </a:moveTo>
                  <a:cubicBezTo>
                    <a:pt x="3" y="0"/>
                    <a:pt x="3" y="0"/>
                    <a:pt x="3" y="0"/>
                  </a:cubicBezTo>
                  <a:cubicBezTo>
                    <a:pt x="3" y="0"/>
                    <a:pt x="3" y="0"/>
                    <a:pt x="3" y="0"/>
                  </a:cubicBezTo>
                  <a:moveTo>
                    <a:pt x="3" y="0"/>
                  </a:moveTo>
                  <a:cubicBezTo>
                    <a:pt x="3" y="0"/>
                    <a:pt x="3" y="0"/>
                    <a:pt x="3" y="0"/>
                  </a:cubicBezTo>
                  <a:cubicBezTo>
                    <a:pt x="3" y="0"/>
                    <a:pt x="3" y="0"/>
                    <a:pt x="3" y="0"/>
                  </a:cubicBezTo>
                  <a:moveTo>
                    <a:pt x="3" y="0"/>
                  </a:moveTo>
                  <a:cubicBezTo>
                    <a:pt x="3" y="0"/>
                    <a:pt x="3" y="0"/>
                    <a:pt x="3" y="0"/>
                  </a:cubicBezTo>
                  <a:cubicBezTo>
                    <a:pt x="3" y="0"/>
                    <a:pt x="3" y="0"/>
                    <a:pt x="3" y="0"/>
                  </a:cubicBezTo>
                  <a:moveTo>
                    <a:pt x="3" y="0"/>
                  </a:moveTo>
                  <a:cubicBezTo>
                    <a:pt x="3" y="0"/>
                    <a:pt x="3" y="0"/>
                    <a:pt x="3" y="0"/>
                  </a:cubicBezTo>
                  <a:cubicBezTo>
                    <a:pt x="3" y="0"/>
                    <a:pt x="3" y="0"/>
                    <a:pt x="3" y="0"/>
                  </a:cubicBezTo>
                  <a:moveTo>
                    <a:pt x="3" y="0"/>
                  </a:moveTo>
                  <a:cubicBezTo>
                    <a:pt x="3" y="0"/>
                    <a:pt x="3" y="0"/>
                    <a:pt x="3" y="0"/>
                  </a:cubicBezTo>
                  <a:cubicBezTo>
                    <a:pt x="3" y="0"/>
                    <a:pt x="3" y="0"/>
                    <a:pt x="3" y="0"/>
                  </a:cubicBezTo>
                  <a:moveTo>
                    <a:pt x="3" y="0"/>
                  </a:moveTo>
                  <a:cubicBezTo>
                    <a:pt x="3" y="0"/>
                    <a:pt x="3" y="0"/>
                    <a:pt x="3" y="0"/>
                  </a:cubicBezTo>
                  <a:cubicBezTo>
                    <a:pt x="3" y="0"/>
                    <a:pt x="3" y="0"/>
                    <a:pt x="3"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0" y="0"/>
                  </a:moveTo>
                  <a:cubicBezTo>
                    <a:pt x="0" y="0"/>
                    <a:pt x="0" y="0"/>
                    <a:pt x="1"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004F92">
                <a:alpha val="100000"/>
              </a:srgbClr>
            </a:solidFill>
            <a:ln w="9525">
              <a:noFill/>
            </a:ln>
          </p:spPr>
          <p:txBody>
            <a:bodyPr/>
            <a:lstStyle/>
            <a:p>
              <a:endParaRPr lang="zh-CN" altLang="en-US"/>
            </a:p>
          </p:txBody>
        </p:sp>
        <p:sp>
          <p:nvSpPr>
            <p:cNvPr id="35" name="Freeform 130"/>
            <p:cNvSpPr>
              <a:spLocks noEditPoints="1"/>
            </p:cNvSpPr>
            <p:nvPr/>
          </p:nvSpPr>
          <p:spPr>
            <a:xfrm>
              <a:off x="11098" y="4035"/>
              <a:ext cx="205" cy="540"/>
            </a:xfrm>
            <a:custGeom>
              <a:avLst/>
              <a:gdLst/>
              <a:ahLst/>
              <a:cxnLst>
                <a:cxn ang="0">
                  <a:pos x="56863" y="253124"/>
                </a:cxn>
                <a:cxn ang="0">
                  <a:pos x="129973" y="342942"/>
                </a:cxn>
                <a:cxn ang="0">
                  <a:pos x="56863" y="253124"/>
                </a:cxn>
                <a:cxn ang="0">
                  <a:pos x="24370" y="0"/>
                </a:cxn>
                <a:cxn ang="0">
                  <a:pos x="56863" y="253124"/>
                </a:cxn>
                <a:cxn ang="0">
                  <a:pos x="24370" y="0"/>
                </a:cxn>
              </a:cxnLst>
              <a:rect l="0" t="0" r="0" b="0"/>
              <a:pathLst>
                <a:path w="16" h="42">
                  <a:moveTo>
                    <a:pt x="7" y="31"/>
                  </a:moveTo>
                  <a:cubicBezTo>
                    <a:pt x="9" y="36"/>
                    <a:pt x="12" y="39"/>
                    <a:pt x="16" y="42"/>
                  </a:cubicBezTo>
                  <a:cubicBezTo>
                    <a:pt x="12" y="39"/>
                    <a:pt x="9" y="36"/>
                    <a:pt x="7" y="31"/>
                  </a:cubicBezTo>
                  <a:moveTo>
                    <a:pt x="3" y="0"/>
                  </a:moveTo>
                  <a:cubicBezTo>
                    <a:pt x="0" y="10"/>
                    <a:pt x="1" y="21"/>
                    <a:pt x="7" y="31"/>
                  </a:cubicBezTo>
                  <a:cubicBezTo>
                    <a:pt x="1" y="21"/>
                    <a:pt x="0" y="10"/>
                    <a:pt x="3" y="0"/>
                  </a:cubicBezTo>
                </a:path>
              </a:pathLst>
            </a:custGeom>
            <a:solidFill>
              <a:srgbClr val="004F92">
                <a:alpha val="100000"/>
              </a:srgbClr>
            </a:solidFill>
            <a:ln w="9525">
              <a:noFill/>
            </a:ln>
          </p:spPr>
          <p:txBody>
            <a:bodyPr/>
            <a:lstStyle/>
            <a:p>
              <a:endParaRPr lang="zh-CN" altLang="en-US"/>
            </a:p>
          </p:txBody>
        </p:sp>
        <p:sp>
          <p:nvSpPr>
            <p:cNvPr id="36" name="Freeform 134"/>
            <p:cNvSpPr>
              <a:spLocks noEditPoints="1"/>
            </p:cNvSpPr>
            <p:nvPr/>
          </p:nvSpPr>
          <p:spPr>
            <a:xfrm>
              <a:off x="8720" y="4138"/>
              <a:ext cx="53" cy="115"/>
            </a:xfrm>
            <a:custGeom>
              <a:avLst/>
              <a:gdLst/>
              <a:ahLst/>
              <a:cxnLst>
                <a:cxn ang="0">
                  <a:pos x="32884" y="73600"/>
                </a:cxn>
                <a:cxn ang="0">
                  <a:pos x="32884" y="73600"/>
                </a:cxn>
                <a:cxn ang="0">
                  <a:pos x="24663" y="73600"/>
                </a:cxn>
                <a:cxn ang="0">
                  <a:pos x="24663" y="65422"/>
                </a:cxn>
                <a:cxn ang="0">
                  <a:pos x="24663" y="65422"/>
                </a:cxn>
                <a:cxn ang="0">
                  <a:pos x="24663" y="65422"/>
                </a:cxn>
                <a:cxn ang="0">
                  <a:pos x="24663" y="65422"/>
                </a:cxn>
                <a:cxn ang="0">
                  <a:pos x="24663" y="65422"/>
                </a:cxn>
                <a:cxn ang="0">
                  <a:pos x="24663" y="65422"/>
                </a:cxn>
                <a:cxn ang="0">
                  <a:pos x="24663" y="65422"/>
                </a:cxn>
                <a:cxn ang="0">
                  <a:pos x="24663" y="65422"/>
                </a:cxn>
                <a:cxn ang="0">
                  <a:pos x="24663" y="57244"/>
                </a:cxn>
                <a:cxn ang="0">
                  <a:pos x="24663" y="57244"/>
                </a:cxn>
                <a:cxn ang="0">
                  <a:pos x="24663" y="57244"/>
                </a:cxn>
                <a:cxn ang="0">
                  <a:pos x="24663" y="57244"/>
                </a:cxn>
                <a:cxn ang="0">
                  <a:pos x="24663" y="57244"/>
                </a:cxn>
                <a:cxn ang="0">
                  <a:pos x="24663" y="57244"/>
                </a:cxn>
                <a:cxn ang="0">
                  <a:pos x="24663" y="57244"/>
                </a:cxn>
                <a:cxn ang="0">
                  <a:pos x="16442" y="57244"/>
                </a:cxn>
                <a:cxn ang="0">
                  <a:pos x="16442" y="57244"/>
                </a:cxn>
                <a:cxn ang="0">
                  <a:pos x="16442" y="49067"/>
                </a:cxn>
                <a:cxn ang="0">
                  <a:pos x="16442" y="49067"/>
                </a:cxn>
                <a:cxn ang="0">
                  <a:pos x="16442" y="49067"/>
                </a:cxn>
                <a:cxn ang="0">
                  <a:pos x="16442" y="49067"/>
                </a:cxn>
                <a:cxn ang="0">
                  <a:pos x="16442" y="49067"/>
                </a:cxn>
                <a:cxn ang="0">
                  <a:pos x="16442" y="49067"/>
                </a:cxn>
                <a:cxn ang="0">
                  <a:pos x="16442" y="49067"/>
                </a:cxn>
                <a:cxn ang="0">
                  <a:pos x="16442" y="40889"/>
                </a:cxn>
                <a:cxn ang="0">
                  <a:pos x="16442" y="40889"/>
                </a:cxn>
                <a:cxn ang="0">
                  <a:pos x="16442" y="40889"/>
                </a:cxn>
                <a:cxn ang="0">
                  <a:pos x="16442" y="40889"/>
                </a:cxn>
                <a:cxn ang="0">
                  <a:pos x="8221" y="32711"/>
                </a:cxn>
                <a:cxn ang="0">
                  <a:pos x="8221" y="32711"/>
                </a:cxn>
                <a:cxn ang="0">
                  <a:pos x="8221" y="32711"/>
                </a:cxn>
                <a:cxn ang="0">
                  <a:pos x="8221" y="32711"/>
                </a:cxn>
                <a:cxn ang="0">
                  <a:pos x="8221" y="24533"/>
                </a:cxn>
                <a:cxn ang="0">
                  <a:pos x="8221" y="24533"/>
                </a:cxn>
                <a:cxn ang="0">
                  <a:pos x="8221" y="24533"/>
                </a:cxn>
                <a:cxn ang="0">
                  <a:pos x="8221" y="24533"/>
                </a:cxn>
                <a:cxn ang="0">
                  <a:pos x="8221" y="24533"/>
                </a:cxn>
                <a:cxn ang="0">
                  <a:pos x="8221" y="24533"/>
                </a:cxn>
                <a:cxn ang="0">
                  <a:pos x="8221" y="24533"/>
                </a:cxn>
                <a:cxn ang="0">
                  <a:pos x="8221" y="16356"/>
                </a:cxn>
                <a:cxn ang="0">
                  <a:pos x="8221" y="16356"/>
                </a:cxn>
                <a:cxn ang="0">
                  <a:pos x="8221" y="16356"/>
                </a:cxn>
                <a:cxn ang="0">
                  <a:pos x="8221" y="16356"/>
                </a:cxn>
                <a:cxn ang="0">
                  <a:pos x="8221" y="16356"/>
                </a:cxn>
                <a:cxn ang="0">
                  <a:pos x="0" y="16356"/>
                </a:cxn>
                <a:cxn ang="0">
                  <a:pos x="0" y="16356"/>
                </a:cxn>
                <a:cxn ang="0">
                  <a:pos x="0" y="16356"/>
                </a:cxn>
                <a:cxn ang="0">
                  <a:pos x="0" y="16356"/>
                </a:cxn>
                <a:cxn ang="0">
                  <a:pos x="0" y="8178"/>
                </a:cxn>
                <a:cxn ang="0">
                  <a:pos x="0" y="8178"/>
                </a:cxn>
                <a:cxn ang="0">
                  <a:pos x="0" y="8178"/>
                </a:cxn>
                <a:cxn ang="0">
                  <a:pos x="0" y="8178"/>
                </a:cxn>
                <a:cxn ang="0">
                  <a:pos x="0" y="8178"/>
                </a:cxn>
                <a:cxn ang="0">
                  <a:pos x="0" y="8178"/>
                </a:cxn>
                <a:cxn ang="0">
                  <a:pos x="0" y="8178"/>
                </a:cxn>
                <a:cxn ang="0">
                  <a:pos x="0" y="0"/>
                </a:cxn>
              </a:cxnLst>
              <a:rect l="0" t="0" r="0" b="0"/>
              <a:pathLst>
                <a:path w="4" h="9">
                  <a:moveTo>
                    <a:pt x="4" y="9"/>
                  </a:moveTo>
                  <a:cubicBezTo>
                    <a:pt x="4" y="9"/>
                    <a:pt x="4" y="9"/>
                    <a:pt x="4" y="9"/>
                  </a:cubicBezTo>
                  <a:cubicBezTo>
                    <a:pt x="4" y="9"/>
                    <a:pt x="4" y="9"/>
                    <a:pt x="4" y="9"/>
                  </a:cubicBezTo>
                  <a:moveTo>
                    <a:pt x="4" y="9"/>
                  </a:moveTo>
                  <a:cubicBezTo>
                    <a:pt x="4" y="9"/>
                    <a:pt x="4" y="9"/>
                    <a:pt x="4" y="9"/>
                  </a:cubicBezTo>
                  <a:cubicBezTo>
                    <a:pt x="4" y="9"/>
                    <a:pt x="4" y="9"/>
                    <a:pt x="4" y="9"/>
                  </a:cubicBezTo>
                  <a:moveTo>
                    <a:pt x="4" y="9"/>
                  </a:moveTo>
                  <a:cubicBezTo>
                    <a:pt x="4" y="9"/>
                    <a:pt x="4" y="9"/>
                    <a:pt x="4" y="9"/>
                  </a:cubicBezTo>
                  <a:cubicBezTo>
                    <a:pt x="4" y="9"/>
                    <a:pt x="4" y="9"/>
                    <a:pt x="4" y="9"/>
                  </a:cubicBezTo>
                  <a:moveTo>
                    <a:pt x="4" y="9"/>
                  </a:moveTo>
                  <a:cubicBezTo>
                    <a:pt x="4" y="9"/>
                    <a:pt x="4" y="9"/>
                    <a:pt x="4" y="9"/>
                  </a:cubicBezTo>
                  <a:cubicBezTo>
                    <a:pt x="4" y="9"/>
                    <a:pt x="4" y="9"/>
                    <a:pt x="4" y="9"/>
                  </a:cubicBezTo>
                  <a:moveTo>
                    <a:pt x="3" y="9"/>
                  </a:moveTo>
                  <a:cubicBezTo>
                    <a:pt x="4" y="9"/>
                    <a:pt x="4" y="9"/>
                    <a:pt x="4" y="9"/>
                  </a:cubicBezTo>
                  <a:cubicBezTo>
                    <a:pt x="4" y="9"/>
                    <a:pt x="4" y="9"/>
                    <a:pt x="3" y="9"/>
                  </a:cubicBezTo>
                  <a:moveTo>
                    <a:pt x="3" y="9"/>
                  </a:moveTo>
                  <a:cubicBezTo>
                    <a:pt x="3" y="9"/>
                    <a:pt x="3" y="9"/>
                    <a:pt x="3" y="9"/>
                  </a:cubicBezTo>
                  <a:cubicBezTo>
                    <a:pt x="3" y="9"/>
                    <a:pt x="3" y="9"/>
                    <a:pt x="3" y="9"/>
                  </a:cubicBezTo>
                  <a:moveTo>
                    <a:pt x="3" y="8"/>
                  </a:moveTo>
                  <a:cubicBezTo>
                    <a:pt x="3" y="9"/>
                    <a:pt x="3" y="9"/>
                    <a:pt x="3" y="9"/>
                  </a:cubicBezTo>
                  <a:cubicBezTo>
                    <a:pt x="3" y="9"/>
                    <a:pt x="3" y="9"/>
                    <a:pt x="3" y="8"/>
                  </a:cubicBezTo>
                  <a:moveTo>
                    <a:pt x="3" y="8"/>
                  </a:moveTo>
                  <a:cubicBezTo>
                    <a:pt x="3" y="8"/>
                    <a:pt x="3" y="8"/>
                    <a:pt x="3" y="8"/>
                  </a:cubicBezTo>
                  <a:cubicBezTo>
                    <a:pt x="3" y="8"/>
                    <a:pt x="3" y="8"/>
                    <a:pt x="3" y="8"/>
                  </a:cubicBezTo>
                  <a:moveTo>
                    <a:pt x="3" y="8"/>
                  </a:moveTo>
                  <a:cubicBezTo>
                    <a:pt x="3" y="8"/>
                    <a:pt x="3" y="8"/>
                    <a:pt x="3" y="8"/>
                  </a:cubicBezTo>
                  <a:cubicBezTo>
                    <a:pt x="3" y="8"/>
                    <a:pt x="3" y="8"/>
                    <a:pt x="3" y="8"/>
                  </a:cubicBezTo>
                  <a:moveTo>
                    <a:pt x="3" y="8"/>
                  </a:moveTo>
                  <a:cubicBezTo>
                    <a:pt x="3" y="8"/>
                    <a:pt x="3" y="8"/>
                    <a:pt x="3" y="8"/>
                  </a:cubicBezTo>
                  <a:cubicBezTo>
                    <a:pt x="3" y="8"/>
                    <a:pt x="3" y="8"/>
                    <a:pt x="3" y="8"/>
                  </a:cubicBezTo>
                  <a:moveTo>
                    <a:pt x="3" y="8"/>
                  </a:moveTo>
                  <a:cubicBezTo>
                    <a:pt x="3" y="8"/>
                    <a:pt x="3" y="8"/>
                    <a:pt x="3" y="8"/>
                  </a:cubicBezTo>
                  <a:cubicBezTo>
                    <a:pt x="3" y="8"/>
                    <a:pt x="3" y="8"/>
                    <a:pt x="3" y="8"/>
                  </a:cubicBezTo>
                  <a:moveTo>
                    <a:pt x="3" y="8"/>
                  </a:moveTo>
                  <a:cubicBezTo>
                    <a:pt x="3" y="8"/>
                    <a:pt x="3" y="8"/>
                    <a:pt x="3" y="8"/>
                  </a:cubicBezTo>
                  <a:cubicBezTo>
                    <a:pt x="3" y="8"/>
                    <a:pt x="3" y="8"/>
                    <a:pt x="3" y="8"/>
                  </a:cubicBezTo>
                  <a:moveTo>
                    <a:pt x="3" y="8"/>
                  </a:moveTo>
                  <a:cubicBezTo>
                    <a:pt x="3" y="8"/>
                    <a:pt x="3" y="8"/>
                    <a:pt x="3" y="8"/>
                  </a:cubicBezTo>
                  <a:cubicBezTo>
                    <a:pt x="3" y="8"/>
                    <a:pt x="3" y="8"/>
                    <a:pt x="3" y="8"/>
                  </a:cubicBezTo>
                  <a:moveTo>
                    <a:pt x="3" y="8"/>
                  </a:moveTo>
                  <a:cubicBezTo>
                    <a:pt x="3" y="8"/>
                    <a:pt x="3" y="8"/>
                    <a:pt x="3" y="8"/>
                  </a:cubicBezTo>
                  <a:cubicBezTo>
                    <a:pt x="3" y="8"/>
                    <a:pt x="3" y="8"/>
                    <a:pt x="3" y="8"/>
                  </a:cubicBezTo>
                  <a:moveTo>
                    <a:pt x="3" y="8"/>
                  </a:moveTo>
                  <a:cubicBezTo>
                    <a:pt x="3" y="8"/>
                    <a:pt x="3" y="8"/>
                    <a:pt x="3" y="8"/>
                  </a:cubicBezTo>
                  <a:cubicBezTo>
                    <a:pt x="3" y="8"/>
                    <a:pt x="3" y="8"/>
                    <a:pt x="3" y="8"/>
                  </a:cubicBezTo>
                  <a:moveTo>
                    <a:pt x="3" y="8"/>
                  </a:moveTo>
                  <a:cubicBezTo>
                    <a:pt x="3" y="8"/>
                    <a:pt x="3" y="8"/>
                    <a:pt x="3" y="8"/>
                  </a:cubicBezTo>
                  <a:cubicBezTo>
                    <a:pt x="3" y="8"/>
                    <a:pt x="3" y="8"/>
                    <a:pt x="3" y="8"/>
                  </a:cubicBezTo>
                  <a:moveTo>
                    <a:pt x="3" y="8"/>
                  </a:moveTo>
                  <a:cubicBezTo>
                    <a:pt x="3" y="8"/>
                    <a:pt x="3" y="8"/>
                    <a:pt x="3" y="8"/>
                  </a:cubicBezTo>
                  <a:cubicBezTo>
                    <a:pt x="3" y="8"/>
                    <a:pt x="3" y="8"/>
                    <a:pt x="3" y="8"/>
                  </a:cubicBezTo>
                  <a:moveTo>
                    <a:pt x="3" y="8"/>
                  </a:moveTo>
                  <a:cubicBezTo>
                    <a:pt x="3" y="8"/>
                    <a:pt x="3" y="8"/>
                    <a:pt x="3" y="8"/>
                  </a:cubicBezTo>
                  <a:cubicBezTo>
                    <a:pt x="3" y="8"/>
                    <a:pt x="3" y="8"/>
                    <a:pt x="3" y="8"/>
                  </a:cubicBezTo>
                  <a:moveTo>
                    <a:pt x="3" y="8"/>
                  </a:moveTo>
                  <a:cubicBezTo>
                    <a:pt x="3" y="8"/>
                    <a:pt x="3" y="8"/>
                    <a:pt x="3" y="8"/>
                  </a:cubicBezTo>
                  <a:cubicBezTo>
                    <a:pt x="3" y="8"/>
                    <a:pt x="3" y="8"/>
                    <a:pt x="3" y="8"/>
                  </a:cubicBezTo>
                  <a:moveTo>
                    <a:pt x="3" y="8"/>
                  </a:moveTo>
                  <a:cubicBezTo>
                    <a:pt x="3" y="8"/>
                    <a:pt x="3" y="8"/>
                    <a:pt x="3" y="8"/>
                  </a:cubicBezTo>
                  <a:cubicBezTo>
                    <a:pt x="3" y="8"/>
                    <a:pt x="3" y="8"/>
                    <a:pt x="3" y="8"/>
                  </a:cubicBezTo>
                  <a:moveTo>
                    <a:pt x="3" y="8"/>
                  </a:moveTo>
                  <a:cubicBezTo>
                    <a:pt x="3" y="8"/>
                    <a:pt x="3" y="8"/>
                    <a:pt x="3" y="8"/>
                  </a:cubicBezTo>
                  <a:cubicBezTo>
                    <a:pt x="3" y="8"/>
                    <a:pt x="3" y="8"/>
                    <a:pt x="3" y="8"/>
                  </a:cubicBezTo>
                  <a:moveTo>
                    <a:pt x="3" y="8"/>
                  </a:moveTo>
                  <a:cubicBezTo>
                    <a:pt x="3" y="8"/>
                    <a:pt x="3" y="8"/>
                    <a:pt x="3" y="8"/>
                  </a:cubicBezTo>
                  <a:cubicBezTo>
                    <a:pt x="3" y="8"/>
                    <a:pt x="3" y="8"/>
                    <a:pt x="3" y="8"/>
                  </a:cubicBezTo>
                  <a:moveTo>
                    <a:pt x="3" y="8"/>
                  </a:moveTo>
                  <a:cubicBezTo>
                    <a:pt x="3" y="8"/>
                    <a:pt x="3" y="8"/>
                    <a:pt x="3" y="8"/>
                  </a:cubicBezTo>
                  <a:cubicBezTo>
                    <a:pt x="3" y="8"/>
                    <a:pt x="3" y="8"/>
                    <a:pt x="3" y="8"/>
                  </a:cubicBezTo>
                  <a:moveTo>
                    <a:pt x="3" y="7"/>
                  </a:moveTo>
                  <a:cubicBezTo>
                    <a:pt x="3" y="8"/>
                    <a:pt x="3" y="8"/>
                    <a:pt x="3" y="8"/>
                  </a:cubicBezTo>
                  <a:cubicBezTo>
                    <a:pt x="3" y="8"/>
                    <a:pt x="3" y="8"/>
                    <a:pt x="3" y="7"/>
                  </a:cubicBezTo>
                  <a:moveTo>
                    <a:pt x="3" y="7"/>
                  </a:moveTo>
                  <a:cubicBezTo>
                    <a:pt x="3" y="7"/>
                    <a:pt x="3" y="7"/>
                    <a:pt x="3" y="7"/>
                  </a:cubicBezTo>
                  <a:cubicBezTo>
                    <a:pt x="3" y="7"/>
                    <a:pt x="3" y="7"/>
                    <a:pt x="3" y="7"/>
                  </a:cubicBezTo>
                  <a:moveTo>
                    <a:pt x="3" y="7"/>
                  </a:moveTo>
                  <a:cubicBezTo>
                    <a:pt x="3" y="7"/>
                    <a:pt x="3" y="7"/>
                    <a:pt x="3" y="7"/>
                  </a:cubicBezTo>
                  <a:cubicBezTo>
                    <a:pt x="3" y="7"/>
                    <a:pt x="3" y="7"/>
                    <a:pt x="3" y="7"/>
                  </a:cubicBezTo>
                  <a:moveTo>
                    <a:pt x="3" y="7"/>
                  </a:moveTo>
                  <a:cubicBezTo>
                    <a:pt x="3" y="7"/>
                    <a:pt x="3" y="7"/>
                    <a:pt x="3" y="7"/>
                  </a:cubicBezTo>
                  <a:cubicBezTo>
                    <a:pt x="3" y="7"/>
                    <a:pt x="3" y="7"/>
                    <a:pt x="3" y="7"/>
                  </a:cubicBezTo>
                  <a:moveTo>
                    <a:pt x="3" y="7"/>
                  </a:moveTo>
                  <a:cubicBezTo>
                    <a:pt x="3" y="7"/>
                    <a:pt x="3" y="7"/>
                    <a:pt x="3" y="7"/>
                  </a:cubicBezTo>
                  <a:cubicBezTo>
                    <a:pt x="3" y="7"/>
                    <a:pt x="3" y="7"/>
                    <a:pt x="3" y="7"/>
                  </a:cubicBezTo>
                  <a:moveTo>
                    <a:pt x="3" y="7"/>
                  </a:moveTo>
                  <a:cubicBezTo>
                    <a:pt x="3" y="7"/>
                    <a:pt x="3" y="7"/>
                    <a:pt x="3" y="7"/>
                  </a:cubicBezTo>
                  <a:cubicBezTo>
                    <a:pt x="3" y="7"/>
                    <a:pt x="3" y="7"/>
                    <a:pt x="3" y="7"/>
                  </a:cubicBezTo>
                  <a:moveTo>
                    <a:pt x="3" y="7"/>
                  </a:moveTo>
                  <a:cubicBezTo>
                    <a:pt x="3" y="7"/>
                    <a:pt x="3" y="7"/>
                    <a:pt x="3" y="7"/>
                  </a:cubicBezTo>
                  <a:cubicBezTo>
                    <a:pt x="3" y="7"/>
                    <a:pt x="3" y="7"/>
                    <a:pt x="3" y="7"/>
                  </a:cubicBezTo>
                  <a:moveTo>
                    <a:pt x="3" y="7"/>
                  </a:moveTo>
                  <a:cubicBezTo>
                    <a:pt x="3" y="7"/>
                    <a:pt x="3" y="7"/>
                    <a:pt x="3" y="7"/>
                  </a:cubicBezTo>
                  <a:cubicBezTo>
                    <a:pt x="3" y="7"/>
                    <a:pt x="3" y="7"/>
                    <a:pt x="3" y="7"/>
                  </a:cubicBezTo>
                  <a:moveTo>
                    <a:pt x="3" y="7"/>
                  </a:moveTo>
                  <a:cubicBezTo>
                    <a:pt x="3" y="7"/>
                    <a:pt x="3" y="7"/>
                    <a:pt x="3" y="7"/>
                  </a:cubicBezTo>
                  <a:cubicBezTo>
                    <a:pt x="3" y="7"/>
                    <a:pt x="3" y="7"/>
                    <a:pt x="3" y="7"/>
                  </a:cubicBezTo>
                  <a:moveTo>
                    <a:pt x="3" y="7"/>
                  </a:moveTo>
                  <a:cubicBezTo>
                    <a:pt x="3" y="7"/>
                    <a:pt x="3" y="7"/>
                    <a:pt x="3" y="7"/>
                  </a:cubicBezTo>
                  <a:cubicBezTo>
                    <a:pt x="3" y="7"/>
                    <a:pt x="3" y="7"/>
                    <a:pt x="3" y="7"/>
                  </a:cubicBezTo>
                  <a:moveTo>
                    <a:pt x="3" y="7"/>
                  </a:moveTo>
                  <a:cubicBezTo>
                    <a:pt x="3" y="7"/>
                    <a:pt x="3" y="7"/>
                    <a:pt x="3" y="7"/>
                  </a:cubicBezTo>
                  <a:cubicBezTo>
                    <a:pt x="3" y="7"/>
                    <a:pt x="3" y="7"/>
                    <a:pt x="3" y="7"/>
                  </a:cubicBezTo>
                  <a:moveTo>
                    <a:pt x="3" y="7"/>
                  </a:moveTo>
                  <a:cubicBezTo>
                    <a:pt x="3" y="7"/>
                    <a:pt x="3" y="7"/>
                    <a:pt x="3" y="7"/>
                  </a:cubicBezTo>
                  <a:cubicBezTo>
                    <a:pt x="3" y="7"/>
                    <a:pt x="3" y="7"/>
                    <a:pt x="3" y="7"/>
                  </a:cubicBezTo>
                  <a:moveTo>
                    <a:pt x="3" y="7"/>
                  </a:moveTo>
                  <a:cubicBezTo>
                    <a:pt x="3" y="7"/>
                    <a:pt x="3" y="7"/>
                    <a:pt x="3" y="7"/>
                  </a:cubicBezTo>
                  <a:cubicBezTo>
                    <a:pt x="3" y="7"/>
                    <a:pt x="3" y="7"/>
                    <a:pt x="3" y="7"/>
                  </a:cubicBezTo>
                  <a:moveTo>
                    <a:pt x="3" y="7"/>
                  </a:moveTo>
                  <a:cubicBezTo>
                    <a:pt x="3" y="7"/>
                    <a:pt x="3" y="7"/>
                    <a:pt x="3" y="7"/>
                  </a:cubicBezTo>
                  <a:cubicBezTo>
                    <a:pt x="3" y="7"/>
                    <a:pt x="3" y="7"/>
                    <a:pt x="3" y="7"/>
                  </a:cubicBezTo>
                  <a:moveTo>
                    <a:pt x="2" y="7"/>
                  </a:moveTo>
                  <a:cubicBezTo>
                    <a:pt x="3" y="7"/>
                    <a:pt x="3" y="7"/>
                    <a:pt x="3" y="7"/>
                  </a:cubicBezTo>
                  <a:cubicBezTo>
                    <a:pt x="3" y="7"/>
                    <a:pt x="3" y="7"/>
                    <a:pt x="2" y="7"/>
                  </a:cubicBezTo>
                  <a:moveTo>
                    <a:pt x="2" y="7"/>
                  </a:moveTo>
                  <a:cubicBezTo>
                    <a:pt x="2" y="7"/>
                    <a:pt x="2" y="7"/>
                    <a:pt x="2" y="7"/>
                  </a:cubicBezTo>
                  <a:cubicBezTo>
                    <a:pt x="2" y="7"/>
                    <a:pt x="2" y="7"/>
                    <a:pt x="2" y="7"/>
                  </a:cubicBezTo>
                  <a:moveTo>
                    <a:pt x="2" y="7"/>
                  </a:moveTo>
                  <a:cubicBezTo>
                    <a:pt x="2" y="7"/>
                    <a:pt x="2" y="7"/>
                    <a:pt x="2" y="7"/>
                  </a:cubicBezTo>
                  <a:cubicBezTo>
                    <a:pt x="2" y="7"/>
                    <a:pt x="2" y="7"/>
                    <a:pt x="2" y="7"/>
                  </a:cubicBezTo>
                  <a:moveTo>
                    <a:pt x="2" y="7"/>
                  </a:moveTo>
                  <a:cubicBezTo>
                    <a:pt x="2" y="7"/>
                    <a:pt x="2" y="7"/>
                    <a:pt x="2" y="7"/>
                  </a:cubicBezTo>
                  <a:cubicBezTo>
                    <a:pt x="2" y="7"/>
                    <a:pt x="2" y="7"/>
                    <a:pt x="2" y="7"/>
                  </a:cubicBezTo>
                  <a:moveTo>
                    <a:pt x="2" y="6"/>
                  </a:moveTo>
                  <a:cubicBezTo>
                    <a:pt x="2" y="6"/>
                    <a:pt x="2" y="6"/>
                    <a:pt x="2" y="7"/>
                  </a:cubicBezTo>
                  <a:cubicBezTo>
                    <a:pt x="2" y="6"/>
                    <a:pt x="2" y="6"/>
                    <a:pt x="2" y="6"/>
                  </a:cubicBezTo>
                  <a:moveTo>
                    <a:pt x="2" y="6"/>
                  </a:moveTo>
                  <a:cubicBezTo>
                    <a:pt x="2" y="6"/>
                    <a:pt x="2" y="6"/>
                    <a:pt x="2" y="6"/>
                  </a:cubicBezTo>
                  <a:cubicBezTo>
                    <a:pt x="2" y="6"/>
                    <a:pt x="2" y="6"/>
                    <a:pt x="2" y="6"/>
                  </a:cubicBezTo>
                  <a:moveTo>
                    <a:pt x="2" y="6"/>
                  </a:moveTo>
                  <a:cubicBezTo>
                    <a:pt x="2" y="6"/>
                    <a:pt x="2" y="6"/>
                    <a:pt x="2" y="6"/>
                  </a:cubicBezTo>
                  <a:cubicBezTo>
                    <a:pt x="2" y="6"/>
                    <a:pt x="2" y="6"/>
                    <a:pt x="2" y="6"/>
                  </a:cubicBezTo>
                  <a:moveTo>
                    <a:pt x="2" y="6"/>
                  </a:moveTo>
                  <a:cubicBezTo>
                    <a:pt x="2" y="6"/>
                    <a:pt x="2" y="6"/>
                    <a:pt x="2" y="6"/>
                  </a:cubicBezTo>
                  <a:cubicBezTo>
                    <a:pt x="2" y="6"/>
                    <a:pt x="2" y="6"/>
                    <a:pt x="2" y="6"/>
                  </a:cubicBezTo>
                  <a:moveTo>
                    <a:pt x="2" y="6"/>
                  </a:moveTo>
                  <a:cubicBezTo>
                    <a:pt x="2" y="6"/>
                    <a:pt x="2" y="6"/>
                    <a:pt x="2" y="6"/>
                  </a:cubicBezTo>
                  <a:cubicBezTo>
                    <a:pt x="2" y="6"/>
                    <a:pt x="2" y="6"/>
                    <a:pt x="2" y="6"/>
                  </a:cubicBezTo>
                  <a:moveTo>
                    <a:pt x="2" y="6"/>
                  </a:moveTo>
                  <a:cubicBezTo>
                    <a:pt x="2" y="6"/>
                    <a:pt x="2" y="6"/>
                    <a:pt x="2" y="6"/>
                  </a:cubicBezTo>
                  <a:cubicBezTo>
                    <a:pt x="2" y="6"/>
                    <a:pt x="2" y="6"/>
                    <a:pt x="2" y="6"/>
                  </a:cubicBezTo>
                  <a:moveTo>
                    <a:pt x="2" y="6"/>
                  </a:moveTo>
                  <a:cubicBezTo>
                    <a:pt x="2" y="6"/>
                    <a:pt x="2" y="6"/>
                    <a:pt x="2" y="6"/>
                  </a:cubicBezTo>
                  <a:cubicBezTo>
                    <a:pt x="2" y="6"/>
                    <a:pt x="2" y="6"/>
                    <a:pt x="2" y="6"/>
                  </a:cubicBezTo>
                  <a:moveTo>
                    <a:pt x="2" y="6"/>
                  </a:moveTo>
                  <a:cubicBezTo>
                    <a:pt x="2" y="6"/>
                    <a:pt x="2" y="6"/>
                    <a:pt x="2" y="6"/>
                  </a:cubicBezTo>
                  <a:cubicBezTo>
                    <a:pt x="2" y="6"/>
                    <a:pt x="2" y="6"/>
                    <a:pt x="2" y="6"/>
                  </a:cubicBezTo>
                  <a:moveTo>
                    <a:pt x="2" y="6"/>
                  </a:moveTo>
                  <a:cubicBezTo>
                    <a:pt x="2" y="6"/>
                    <a:pt x="2" y="6"/>
                    <a:pt x="2" y="6"/>
                  </a:cubicBezTo>
                  <a:cubicBezTo>
                    <a:pt x="2" y="6"/>
                    <a:pt x="2" y="6"/>
                    <a:pt x="2" y="6"/>
                  </a:cubicBezTo>
                  <a:moveTo>
                    <a:pt x="2" y="6"/>
                  </a:moveTo>
                  <a:cubicBezTo>
                    <a:pt x="2" y="6"/>
                    <a:pt x="2" y="6"/>
                    <a:pt x="2" y="6"/>
                  </a:cubicBezTo>
                  <a:cubicBezTo>
                    <a:pt x="2" y="6"/>
                    <a:pt x="2" y="6"/>
                    <a:pt x="2" y="6"/>
                  </a:cubicBezTo>
                  <a:moveTo>
                    <a:pt x="2" y="6"/>
                  </a:moveTo>
                  <a:cubicBezTo>
                    <a:pt x="2" y="6"/>
                    <a:pt x="2" y="6"/>
                    <a:pt x="2" y="6"/>
                  </a:cubicBezTo>
                  <a:cubicBezTo>
                    <a:pt x="2" y="6"/>
                    <a:pt x="2" y="6"/>
                    <a:pt x="2" y="6"/>
                  </a:cubicBezTo>
                  <a:moveTo>
                    <a:pt x="2" y="6"/>
                  </a:moveTo>
                  <a:cubicBezTo>
                    <a:pt x="2" y="6"/>
                    <a:pt x="2" y="6"/>
                    <a:pt x="2" y="6"/>
                  </a:cubicBezTo>
                  <a:cubicBezTo>
                    <a:pt x="2" y="6"/>
                    <a:pt x="2" y="6"/>
                    <a:pt x="2" y="6"/>
                  </a:cubicBezTo>
                  <a:moveTo>
                    <a:pt x="2" y="6"/>
                  </a:moveTo>
                  <a:cubicBezTo>
                    <a:pt x="2" y="6"/>
                    <a:pt x="2" y="6"/>
                    <a:pt x="2" y="6"/>
                  </a:cubicBezTo>
                  <a:cubicBezTo>
                    <a:pt x="2" y="6"/>
                    <a:pt x="2" y="6"/>
                    <a:pt x="2" y="6"/>
                  </a:cubicBezTo>
                  <a:moveTo>
                    <a:pt x="2" y="5"/>
                  </a:moveTo>
                  <a:cubicBezTo>
                    <a:pt x="2" y="5"/>
                    <a:pt x="2" y="6"/>
                    <a:pt x="2" y="6"/>
                  </a:cubicBezTo>
                  <a:cubicBezTo>
                    <a:pt x="2" y="6"/>
                    <a:pt x="2" y="6"/>
                    <a:pt x="2" y="5"/>
                  </a:cubicBezTo>
                  <a:moveTo>
                    <a:pt x="2" y="5"/>
                  </a:moveTo>
                  <a:cubicBezTo>
                    <a:pt x="2" y="5"/>
                    <a:pt x="2" y="5"/>
                    <a:pt x="2" y="5"/>
                  </a:cubicBezTo>
                  <a:cubicBezTo>
                    <a:pt x="2" y="5"/>
                    <a:pt x="2" y="5"/>
                    <a:pt x="2" y="5"/>
                  </a:cubicBezTo>
                  <a:moveTo>
                    <a:pt x="2" y="5"/>
                  </a:moveTo>
                  <a:cubicBezTo>
                    <a:pt x="2" y="5"/>
                    <a:pt x="2" y="5"/>
                    <a:pt x="2" y="5"/>
                  </a:cubicBezTo>
                  <a:cubicBezTo>
                    <a:pt x="2" y="5"/>
                    <a:pt x="2" y="5"/>
                    <a:pt x="2" y="5"/>
                  </a:cubicBezTo>
                  <a:moveTo>
                    <a:pt x="2" y="5"/>
                  </a:moveTo>
                  <a:cubicBezTo>
                    <a:pt x="2" y="5"/>
                    <a:pt x="2" y="5"/>
                    <a:pt x="2" y="5"/>
                  </a:cubicBezTo>
                  <a:cubicBezTo>
                    <a:pt x="2" y="5"/>
                    <a:pt x="2" y="5"/>
                    <a:pt x="2" y="5"/>
                  </a:cubicBezTo>
                  <a:moveTo>
                    <a:pt x="2" y="5"/>
                  </a:moveTo>
                  <a:cubicBezTo>
                    <a:pt x="2" y="5"/>
                    <a:pt x="2" y="5"/>
                    <a:pt x="2" y="5"/>
                  </a:cubicBezTo>
                  <a:cubicBezTo>
                    <a:pt x="2" y="5"/>
                    <a:pt x="2" y="5"/>
                    <a:pt x="2" y="5"/>
                  </a:cubicBezTo>
                  <a:moveTo>
                    <a:pt x="2" y="5"/>
                  </a:moveTo>
                  <a:cubicBezTo>
                    <a:pt x="2" y="5"/>
                    <a:pt x="2" y="5"/>
                    <a:pt x="2" y="5"/>
                  </a:cubicBezTo>
                  <a:cubicBezTo>
                    <a:pt x="2" y="5"/>
                    <a:pt x="2" y="5"/>
                    <a:pt x="2" y="5"/>
                  </a:cubicBezTo>
                  <a:moveTo>
                    <a:pt x="2" y="5"/>
                  </a:moveTo>
                  <a:cubicBezTo>
                    <a:pt x="2" y="5"/>
                    <a:pt x="2" y="5"/>
                    <a:pt x="2" y="5"/>
                  </a:cubicBezTo>
                  <a:cubicBezTo>
                    <a:pt x="2" y="5"/>
                    <a:pt x="2" y="5"/>
                    <a:pt x="2" y="5"/>
                  </a:cubicBezTo>
                  <a:moveTo>
                    <a:pt x="2" y="5"/>
                  </a:moveTo>
                  <a:cubicBezTo>
                    <a:pt x="2" y="5"/>
                    <a:pt x="2" y="5"/>
                    <a:pt x="2" y="5"/>
                  </a:cubicBezTo>
                  <a:cubicBezTo>
                    <a:pt x="2" y="5"/>
                    <a:pt x="2" y="5"/>
                    <a:pt x="2" y="5"/>
                  </a:cubicBezTo>
                  <a:moveTo>
                    <a:pt x="1" y="5"/>
                  </a:moveTo>
                  <a:cubicBezTo>
                    <a:pt x="1" y="5"/>
                    <a:pt x="1" y="5"/>
                    <a:pt x="2" y="5"/>
                  </a:cubicBezTo>
                  <a:cubicBezTo>
                    <a:pt x="1" y="5"/>
                    <a:pt x="1" y="5"/>
                    <a:pt x="1" y="5"/>
                  </a:cubicBezTo>
                  <a:moveTo>
                    <a:pt x="1" y="4"/>
                  </a:moveTo>
                  <a:cubicBezTo>
                    <a:pt x="1" y="4"/>
                    <a:pt x="1" y="4"/>
                    <a:pt x="1" y="5"/>
                  </a:cubicBezTo>
                  <a:cubicBezTo>
                    <a:pt x="1" y="4"/>
                    <a:pt x="1" y="4"/>
                    <a:pt x="1" y="4"/>
                  </a:cubicBezTo>
                  <a:moveTo>
                    <a:pt x="1" y="4"/>
                  </a:moveTo>
                  <a:cubicBezTo>
                    <a:pt x="1" y="4"/>
                    <a:pt x="1" y="4"/>
                    <a:pt x="1" y="4"/>
                  </a:cubicBezTo>
                  <a:cubicBezTo>
                    <a:pt x="1" y="4"/>
                    <a:pt x="1" y="4"/>
                    <a:pt x="1" y="4"/>
                  </a:cubicBezTo>
                  <a:moveTo>
                    <a:pt x="1" y="4"/>
                  </a:moveTo>
                  <a:cubicBezTo>
                    <a:pt x="1" y="4"/>
                    <a:pt x="1" y="4"/>
                    <a:pt x="1" y="4"/>
                  </a:cubicBezTo>
                  <a:cubicBezTo>
                    <a:pt x="1" y="4"/>
                    <a:pt x="1" y="4"/>
                    <a:pt x="1" y="4"/>
                  </a:cubicBezTo>
                  <a:moveTo>
                    <a:pt x="1" y="4"/>
                  </a:moveTo>
                  <a:cubicBezTo>
                    <a:pt x="1" y="4"/>
                    <a:pt x="1" y="4"/>
                    <a:pt x="1" y="4"/>
                  </a:cubicBezTo>
                  <a:cubicBezTo>
                    <a:pt x="1" y="4"/>
                    <a:pt x="1" y="4"/>
                    <a:pt x="1" y="4"/>
                  </a:cubicBezTo>
                  <a:moveTo>
                    <a:pt x="1" y="4"/>
                  </a:moveTo>
                  <a:cubicBezTo>
                    <a:pt x="1" y="4"/>
                    <a:pt x="1" y="4"/>
                    <a:pt x="1" y="4"/>
                  </a:cubicBezTo>
                  <a:cubicBezTo>
                    <a:pt x="1" y="4"/>
                    <a:pt x="1" y="4"/>
                    <a:pt x="1" y="4"/>
                  </a:cubicBezTo>
                  <a:moveTo>
                    <a:pt x="1" y="4"/>
                  </a:moveTo>
                  <a:cubicBezTo>
                    <a:pt x="1" y="4"/>
                    <a:pt x="1" y="4"/>
                    <a:pt x="1" y="4"/>
                  </a:cubicBezTo>
                  <a:cubicBezTo>
                    <a:pt x="1" y="4"/>
                    <a:pt x="1" y="4"/>
                    <a:pt x="1" y="4"/>
                  </a:cubicBezTo>
                  <a:moveTo>
                    <a:pt x="1" y="4"/>
                  </a:moveTo>
                  <a:cubicBezTo>
                    <a:pt x="1" y="4"/>
                    <a:pt x="1" y="4"/>
                    <a:pt x="1" y="4"/>
                  </a:cubicBezTo>
                  <a:cubicBezTo>
                    <a:pt x="1" y="4"/>
                    <a:pt x="1" y="4"/>
                    <a:pt x="1" y="4"/>
                  </a:cubicBezTo>
                  <a:moveTo>
                    <a:pt x="1" y="4"/>
                  </a:moveTo>
                  <a:cubicBezTo>
                    <a:pt x="1" y="4"/>
                    <a:pt x="1" y="4"/>
                    <a:pt x="1" y="4"/>
                  </a:cubicBezTo>
                  <a:cubicBezTo>
                    <a:pt x="1" y="4"/>
                    <a:pt x="1" y="4"/>
                    <a:pt x="1" y="4"/>
                  </a:cubicBezTo>
                  <a:moveTo>
                    <a:pt x="1" y="3"/>
                  </a:moveTo>
                  <a:cubicBezTo>
                    <a:pt x="1" y="4"/>
                    <a:pt x="1" y="4"/>
                    <a:pt x="1" y="4"/>
                  </a:cubicBezTo>
                  <a:cubicBezTo>
                    <a:pt x="1" y="4"/>
                    <a:pt x="1" y="4"/>
                    <a:pt x="1" y="3"/>
                  </a:cubicBezTo>
                  <a:moveTo>
                    <a:pt x="1" y="3"/>
                  </a:moveTo>
                  <a:cubicBezTo>
                    <a:pt x="1" y="3"/>
                    <a:pt x="1" y="3"/>
                    <a:pt x="1" y="3"/>
                  </a:cubicBezTo>
                  <a:cubicBezTo>
                    <a:pt x="1" y="3"/>
                    <a:pt x="1" y="3"/>
                    <a:pt x="1" y="3"/>
                  </a:cubicBezTo>
                  <a:moveTo>
                    <a:pt x="1" y="3"/>
                  </a:moveTo>
                  <a:cubicBezTo>
                    <a:pt x="1" y="3"/>
                    <a:pt x="1" y="3"/>
                    <a:pt x="1" y="3"/>
                  </a:cubicBezTo>
                  <a:cubicBezTo>
                    <a:pt x="1" y="3"/>
                    <a:pt x="1" y="3"/>
                    <a:pt x="1" y="3"/>
                  </a:cubicBezTo>
                  <a:moveTo>
                    <a:pt x="1" y="3"/>
                  </a:moveTo>
                  <a:cubicBezTo>
                    <a:pt x="1" y="3"/>
                    <a:pt x="1" y="3"/>
                    <a:pt x="1" y="3"/>
                  </a:cubicBezTo>
                  <a:cubicBezTo>
                    <a:pt x="1" y="3"/>
                    <a:pt x="1" y="3"/>
                    <a:pt x="1" y="3"/>
                  </a:cubicBezTo>
                  <a:moveTo>
                    <a:pt x="1" y="3"/>
                  </a:moveTo>
                  <a:cubicBezTo>
                    <a:pt x="1" y="3"/>
                    <a:pt x="1" y="3"/>
                    <a:pt x="1" y="3"/>
                  </a:cubicBezTo>
                  <a:cubicBezTo>
                    <a:pt x="1" y="3"/>
                    <a:pt x="1" y="3"/>
                    <a:pt x="1" y="3"/>
                  </a:cubicBezTo>
                  <a:moveTo>
                    <a:pt x="1" y="3"/>
                  </a:moveTo>
                  <a:cubicBezTo>
                    <a:pt x="1" y="3"/>
                    <a:pt x="1" y="3"/>
                    <a:pt x="1" y="3"/>
                  </a:cubicBezTo>
                  <a:cubicBezTo>
                    <a:pt x="1" y="3"/>
                    <a:pt x="1" y="3"/>
                    <a:pt x="1" y="3"/>
                  </a:cubicBezTo>
                  <a:moveTo>
                    <a:pt x="1" y="3"/>
                  </a:moveTo>
                  <a:cubicBezTo>
                    <a:pt x="1" y="3"/>
                    <a:pt x="1" y="3"/>
                    <a:pt x="1" y="3"/>
                  </a:cubicBezTo>
                  <a:cubicBezTo>
                    <a:pt x="1" y="3"/>
                    <a:pt x="1" y="3"/>
                    <a:pt x="1" y="3"/>
                  </a:cubicBezTo>
                  <a:moveTo>
                    <a:pt x="1" y="3"/>
                  </a:moveTo>
                  <a:cubicBezTo>
                    <a:pt x="1" y="3"/>
                    <a:pt x="1" y="3"/>
                    <a:pt x="1" y="3"/>
                  </a:cubicBezTo>
                  <a:cubicBezTo>
                    <a:pt x="1" y="3"/>
                    <a:pt x="1" y="3"/>
                    <a:pt x="1" y="3"/>
                  </a:cubicBezTo>
                  <a:moveTo>
                    <a:pt x="1" y="3"/>
                  </a:moveTo>
                  <a:cubicBezTo>
                    <a:pt x="1" y="3"/>
                    <a:pt x="1" y="3"/>
                    <a:pt x="1" y="3"/>
                  </a:cubicBezTo>
                  <a:cubicBezTo>
                    <a:pt x="1" y="3"/>
                    <a:pt x="1" y="3"/>
                    <a:pt x="1" y="3"/>
                  </a:cubicBezTo>
                  <a:moveTo>
                    <a:pt x="1" y="3"/>
                  </a:moveTo>
                  <a:cubicBezTo>
                    <a:pt x="1" y="3"/>
                    <a:pt x="1" y="3"/>
                    <a:pt x="1" y="3"/>
                  </a:cubicBezTo>
                  <a:cubicBezTo>
                    <a:pt x="1" y="3"/>
                    <a:pt x="1" y="3"/>
                    <a:pt x="1" y="3"/>
                  </a:cubicBezTo>
                  <a:moveTo>
                    <a:pt x="1" y="3"/>
                  </a:moveTo>
                  <a:cubicBezTo>
                    <a:pt x="1" y="3"/>
                    <a:pt x="1" y="3"/>
                    <a:pt x="1" y="3"/>
                  </a:cubicBezTo>
                  <a:cubicBezTo>
                    <a:pt x="1" y="3"/>
                    <a:pt x="1" y="3"/>
                    <a:pt x="1" y="3"/>
                  </a:cubicBezTo>
                  <a:moveTo>
                    <a:pt x="1" y="3"/>
                  </a:moveTo>
                  <a:cubicBezTo>
                    <a:pt x="1" y="3"/>
                    <a:pt x="1" y="3"/>
                    <a:pt x="1" y="3"/>
                  </a:cubicBezTo>
                  <a:cubicBezTo>
                    <a:pt x="1" y="3"/>
                    <a:pt x="1" y="3"/>
                    <a:pt x="1" y="3"/>
                  </a:cubicBezTo>
                  <a:moveTo>
                    <a:pt x="1" y="3"/>
                  </a:moveTo>
                  <a:cubicBezTo>
                    <a:pt x="1" y="3"/>
                    <a:pt x="1" y="3"/>
                    <a:pt x="1" y="3"/>
                  </a:cubicBezTo>
                  <a:cubicBezTo>
                    <a:pt x="1" y="3"/>
                    <a:pt x="1" y="3"/>
                    <a:pt x="1" y="3"/>
                  </a:cubicBezTo>
                  <a:moveTo>
                    <a:pt x="1" y="3"/>
                  </a:moveTo>
                  <a:cubicBezTo>
                    <a:pt x="1" y="3"/>
                    <a:pt x="1" y="3"/>
                    <a:pt x="1" y="3"/>
                  </a:cubicBezTo>
                  <a:cubicBezTo>
                    <a:pt x="1" y="3"/>
                    <a:pt x="1" y="3"/>
                    <a:pt x="1" y="3"/>
                  </a:cubicBezTo>
                  <a:moveTo>
                    <a:pt x="1" y="2"/>
                  </a:moveTo>
                  <a:cubicBezTo>
                    <a:pt x="1" y="3"/>
                    <a:pt x="1" y="3"/>
                    <a:pt x="1" y="3"/>
                  </a:cubicBezTo>
                  <a:cubicBezTo>
                    <a:pt x="1" y="3"/>
                    <a:pt x="1" y="3"/>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004F92">
                <a:alpha val="100000"/>
              </a:srgbClr>
            </a:solidFill>
            <a:ln w="9525">
              <a:noFill/>
            </a:ln>
          </p:spPr>
          <p:txBody>
            <a:bodyPr/>
            <a:lstStyle/>
            <a:p>
              <a:endParaRPr lang="zh-CN" altLang="en-US"/>
            </a:p>
          </p:txBody>
        </p:sp>
        <p:sp>
          <p:nvSpPr>
            <p:cNvPr id="37" name="Freeform 138"/>
            <p:cNvSpPr/>
            <p:nvPr/>
          </p:nvSpPr>
          <p:spPr>
            <a:xfrm>
              <a:off x="10223" y="6115"/>
              <a:ext cx="655" cy="245"/>
            </a:xfrm>
            <a:custGeom>
              <a:avLst/>
              <a:gdLst/>
              <a:ahLst/>
              <a:cxnLst>
                <a:cxn ang="0">
                  <a:pos x="0" y="0"/>
                </a:cxn>
                <a:cxn ang="0">
                  <a:pos x="277694" y="155029"/>
                </a:cxn>
                <a:cxn ang="0">
                  <a:pos x="416541" y="122391"/>
                </a:cxn>
                <a:cxn ang="0">
                  <a:pos x="416541" y="122391"/>
                </a:cxn>
                <a:cxn ang="0">
                  <a:pos x="277694" y="155029"/>
                </a:cxn>
                <a:cxn ang="0">
                  <a:pos x="0" y="0"/>
                </a:cxn>
              </a:cxnLst>
              <a:rect l="0" t="0" r="0" b="0"/>
              <a:pathLst>
                <a:path w="51" h="19">
                  <a:moveTo>
                    <a:pt x="0" y="0"/>
                  </a:moveTo>
                  <a:cubicBezTo>
                    <a:pt x="7" y="12"/>
                    <a:pt x="20" y="19"/>
                    <a:pt x="34" y="19"/>
                  </a:cubicBezTo>
                  <a:cubicBezTo>
                    <a:pt x="40" y="19"/>
                    <a:pt x="46" y="18"/>
                    <a:pt x="51" y="15"/>
                  </a:cubicBezTo>
                  <a:cubicBezTo>
                    <a:pt x="51" y="15"/>
                    <a:pt x="51" y="15"/>
                    <a:pt x="51" y="15"/>
                  </a:cubicBezTo>
                  <a:cubicBezTo>
                    <a:pt x="46" y="18"/>
                    <a:pt x="40" y="19"/>
                    <a:pt x="34" y="19"/>
                  </a:cubicBezTo>
                  <a:cubicBezTo>
                    <a:pt x="20" y="19"/>
                    <a:pt x="7" y="12"/>
                    <a:pt x="0" y="0"/>
                  </a:cubicBezTo>
                </a:path>
              </a:pathLst>
            </a:custGeom>
            <a:solidFill>
              <a:srgbClr val="004F92">
                <a:alpha val="100000"/>
              </a:srgbClr>
            </a:solidFill>
            <a:ln w="9525">
              <a:noFill/>
            </a:ln>
          </p:spPr>
          <p:txBody>
            <a:bodyPr/>
            <a:lstStyle/>
            <a:p>
              <a:endParaRPr lang="zh-CN" altLang="en-US"/>
            </a:p>
          </p:txBody>
        </p:sp>
        <p:sp>
          <p:nvSpPr>
            <p:cNvPr id="38" name="Freeform 142"/>
            <p:cNvSpPr>
              <a:spLocks noEditPoints="1"/>
            </p:cNvSpPr>
            <p:nvPr/>
          </p:nvSpPr>
          <p:spPr>
            <a:xfrm>
              <a:off x="11623" y="3353"/>
              <a:ext cx="40" cy="117"/>
            </a:xfrm>
            <a:custGeom>
              <a:avLst/>
              <a:gdLst/>
              <a:ahLst/>
              <a:cxnLst>
                <a:cxn ang="0">
                  <a:pos x="0" y="0"/>
                </a:cxn>
                <a:cxn ang="0">
                  <a:pos x="25055" y="73600"/>
                </a:cxn>
                <a:cxn ang="0">
                  <a:pos x="0" y="0"/>
                </a:cxn>
                <a:cxn ang="0">
                  <a:pos x="0" y="0"/>
                </a:cxn>
                <a:cxn ang="0">
                  <a:pos x="0" y="0"/>
                </a:cxn>
                <a:cxn ang="0">
                  <a:pos x="0" y="0"/>
                </a:cxn>
              </a:cxnLst>
              <a:rect l="0" t="0" r="0" b="0"/>
              <a:pathLst>
                <a:path w="3" h="9">
                  <a:moveTo>
                    <a:pt x="0" y="0"/>
                  </a:moveTo>
                  <a:cubicBezTo>
                    <a:pt x="0" y="3"/>
                    <a:pt x="1" y="6"/>
                    <a:pt x="3" y="9"/>
                  </a:cubicBezTo>
                  <a:cubicBezTo>
                    <a:pt x="1" y="6"/>
                    <a:pt x="0" y="3"/>
                    <a:pt x="0" y="0"/>
                  </a:cubicBezTo>
                  <a:moveTo>
                    <a:pt x="0" y="0"/>
                  </a:moveTo>
                  <a:cubicBezTo>
                    <a:pt x="0" y="0"/>
                    <a:pt x="0" y="0"/>
                    <a:pt x="0" y="0"/>
                  </a:cubicBezTo>
                  <a:cubicBezTo>
                    <a:pt x="0" y="0"/>
                    <a:pt x="0" y="0"/>
                    <a:pt x="0" y="0"/>
                  </a:cubicBezTo>
                </a:path>
              </a:pathLst>
            </a:custGeom>
            <a:solidFill>
              <a:srgbClr val="004F92">
                <a:alpha val="100000"/>
              </a:srgbClr>
            </a:solidFill>
            <a:ln w="9525">
              <a:noFill/>
            </a:ln>
          </p:spPr>
          <p:txBody>
            <a:bodyPr/>
            <a:lstStyle/>
            <a:p>
              <a:endParaRPr lang="zh-CN" altLang="en-US"/>
            </a:p>
          </p:txBody>
        </p:sp>
        <p:sp>
          <p:nvSpPr>
            <p:cNvPr id="39" name="Freeform 146"/>
            <p:cNvSpPr>
              <a:spLocks noEditPoints="1"/>
            </p:cNvSpPr>
            <p:nvPr/>
          </p:nvSpPr>
          <p:spPr>
            <a:xfrm>
              <a:off x="10083" y="3405"/>
              <a:ext cx="52" cy="205"/>
            </a:xfrm>
            <a:custGeom>
              <a:avLst/>
              <a:gdLst/>
              <a:ahLst/>
              <a:cxnLst>
                <a:cxn ang="0">
                  <a:pos x="8221" y="129974"/>
                </a:cxn>
                <a:cxn ang="0">
                  <a:pos x="8221" y="129974"/>
                </a:cxn>
                <a:cxn ang="0">
                  <a:pos x="8221" y="129974"/>
                </a:cxn>
                <a:cxn ang="0">
                  <a:pos x="8221" y="129974"/>
                </a:cxn>
                <a:cxn ang="0">
                  <a:pos x="8221" y="129974"/>
                </a:cxn>
                <a:cxn ang="0">
                  <a:pos x="8221" y="129974"/>
                </a:cxn>
                <a:cxn ang="0">
                  <a:pos x="8221" y="129974"/>
                </a:cxn>
                <a:cxn ang="0">
                  <a:pos x="8221" y="129974"/>
                </a:cxn>
                <a:cxn ang="0">
                  <a:pos x="8221" y="129974"/>
                </a:cxn>
                <a:cxn ang="0">
                  <a:pos x="0" y="129974"/>
                </a:cxn>
                <a:cxn ang="0">
                  <a:pos x="8221" y="129974"/>
                </a:cxn>
                <a:cxn ang="0">
                  <a:pos x="0" y="129974"/>
                </a:cxn>
                <a:cxn ang="0">
                  <a:pos x="0" y="129974"/>
                </a:cxn>
                <a:cxn ang="0">
                  <a:pos x="0" y="129974"/>
                </a:cxn>
                <a:cxn ang="0">
                  <a:pos x="0" y="129974"/>
                </a:cxn>
                <a:cxn ang="0">
                  <a:pos x="0" y="129974"/>
                </a:cxn>
                <a:cxn ang="0">
                  <a:pos x="0" y="129974"/>
                </a:cxn>
                <a:cxn ang="0">
                  <a:pos x="0" y="129974"/>
                </a:cxn>
                <a:cxn ang="0">
                  <a:pos x="0" y="129974"/>
                </a:cxn>
                <a:cxn ang="0">
                  <a:pos x="0" y="129974"/>
                </a:cxn>
                <a:cxn ang="0">
                  <a:pos x="0" y="129974"/>
                </a:cxn>
                <a:cxn ang="0">
                  <a:pos x="0" y="129974"/>
                </a:cxn>
                <a:cxn ang="0">
                  <a:pos x="0" y="129974"/>
                </a:cxn>
                <a:cxn ang="0">
                  <a:pos x="0" y="129974"/>
                </a:cxn>
                <a:cxn ang="0">
                  <a:pos x="0" y="129974"/>
                </a:cxn>
                <a:cxn ang="0">
                  <a:pos x="0" y="129974"/>
                </a:cxn>
                <a:cxn ang="0">
                  <a:pos x="0" y="129974"/>
                </a:cxn>
                <a:cxn ang="0">
                  <a:pos x="0" y="129974"/>
                </a:cxn>
                <a:cxn ang="0">
                  <a:pos x="0" y="129974"/>
                </a:cxn>
                <a:cxn ang="0">
                  <a:pos x="0" y="129974"/>
                </a:cxn>
                <a:cxn ang="0">
                  <a:pos x="0" y="129974"/>
                </a:cxn>
                <a:cxn ang="0">
                  <a:pos x="0" y="129974"/>
                </a:cxn>
                <a:cxn ang="0">
                  <a:pos x="0" y="129974"/>
                </a:cxn>
                <a:cxn ang="0">
                  <a:pos x="0" y="129974"/>
                </a:cxn>
                <a:cxn ang="0">
                  <a:pos x="0" y="129974"/>
                </a:cxn>
                <a:cxn ang="0">
                  <a:pos x="0" y="129974"/>
                </a:cxn>
                <a:cxn ang="0">
                  <a:pos x="0" y="129974"/>
                </a:cxn>
                <a:cxn ang="0">
                  <a:pos x="0" y="129974"/>
                </a:cxn>
                <a:cxn ang="0">
                  <a:pos x="0" y="129974"/>
                </a:cxn>
                <a:cxn ang="0">
                  <a:pos x="32884" y="0"/>
                </a:cxn>
                <a:cxn ang="0">
                  <a:pos x="32884" y="8123"/>
                </a:cxn>
                <a:cxn ang="0">
                  <a:pos x="32884" y="0"/>
                </a:cxn>
                <a:cxn ang="0">
                  <a:pos x="32884" y="0"/>
                </a:cxn>
              </a:cxnLst>
              <a:rect l="0" t="0" r="0" b="0"/>
              <a:pathLst>
                <a:path w="4" h="16">
                  <a:moveTo>
                    <a:pt x="1" y="16"/>
                  </a:moveTo>
                  <a:cubicBezTo>
                    <a:pt x="1" y="16"/>
                    <a:pt x="1" y="16"/>
                    <a:pt x="1" y="16"/>
                  </a:cubicBezTo>
                  <a:cubicBezTo>
                    <a:pt x="1" y="16"/>
                    <a:pt x="1" y="16"/>
                    <a:pt x="1" y="16"/>
                  </a:cubicBezTo>
                  <a:moveTo>
                    <a:pt x="1" y="16"/>
                  </a:moveTo>
                  <a:cubicBezTo>
                    <a:pt x="1" y="16"/>
                    <a:pt x="1" y="16"/>
                    <a:pt x="1" y="16"/>
                  </a:cubicBezTo>
                  <a:cubicBezTo>
                    <a:pt x="1" y="16"/>
                    <a:pt x="1" y="16"/>
                    <a:pt x="1" y="16"/>
                  </a:cubicBezTo>
                  <a:moveTo>
                    <a:pt x="1" y="16"/>
                  </a:moveTo>
                  <a:cubicBezTo>
                    <a:pt x="1" y="16"/>
                    <a:pt x="1" y="16"/>
                    <a:pt x="1" y="16"/>
                  </a:cubicBezTo>
                  <a:cubicBezTo>
                    <a:pt x="1" y="16"/>
                    <a:pt x="1" y="16"/>
                    <a:pt x="1" y="16"/>
                  </a:cubicBezTo>
                  <a:moveTo>
                    <a:pt x="0" y="16"/>
                  </a:moveTo>
                  <a:cubicBezTo>
                    <a:pt x="1" y="16"/>
                    <a:pt x="1" y="16"/>
                    <a:pt x="1" y="16"/>
                  </a:cubicBezTo>
                  <a:cubicBezTo>
                    <a:pt x="1" y="16"/>
                    <a:pt x="1" y="16"/>
                    <a:pt x="0" y="16"/>
                  </a:cubicBezTo>
                  <a:moveTo>
                    <a:pt x="0" y="16"/>
                  </a:moveTo>
                  <a:cubicBezTo>
                    <a:pt x="0" y="16"/>
                    <a:pt x="0" y="16"/>
                    <a:pt x="0" y="16"/>
                  </a:cubicBezTo>
                  <a:cubicBezTo>
                    <a:pt x="0" y="16"/>
                    <a:pt x="0" y="16"/>
                    <a:pt x="0" y="16"/>
                  </a:cubicBezTo>
                  <a:moveTo>
                    <a:pt x="0" y="16"/>
                  </a:moveTo>
                  <a:cubicBezTo>
                    <a:pt x="0" y="16"/>
                    <a:pt x="0" y="16"/>
                    <a:pt x="0" y="16"/>
                  </a:cubicBezTo>
                  <a:cubicBezTo>
                    <a:pt x="0" y="16"/>
                    <a:pt x="0" y="16"/>
                    <a:pt x="0" y="16"/>
                  </a:cubicBezTo>
                  <a:moveTo>
                    <a:pt x="0" y="16"/>
                  </a:moveTo>
                  <a:cubicBezTo>
                    <a:pt x="0" y="16"/>
                    <a:pt x="0" y="16"/>
                    <a:pt x="0" y="16"/>
                  </a:cubicBezTo>
                  <a:cubicBezTo>
                    <a:pt x="0" y="16"/>
                    <a:pt x="0" y="16"/>
                    <a:pt x="0" y="16"/>
                  </a:cubicBezTo>
                  <a:moveTo>
                    <a:pt x="0" y="16"/>
                  </a:moveTo>
                  <a:cubicBezTo>
                    <a:pt x="0" y="16"/>
                    <a:pt x="0" y="16"/>
                    <a:pt x="0" y="16"/>
                  </a:cubicBezTo>
                  <a:cubicBezTo>
                    <a:pt x="0" y="16"/>
                    <a:pt x="0" y="16"/>
                    <a:pt x="0" y="16"/>
                  </a:cubicBezTo>
                  <a:moveTo>
                    <a:pt x="0" y="16"/>
                  </a:moveTo>
                  <a:cubicBezTo>
                    <a:pt x="0" y="16"/>
                    <a:pt x="0" y="16"/>
                    <a:pt x="0" y="16"/>
                  </a:cubicBezTo>
                  <a:cubicBezTo>
                    <a:pt x="0" y="16"/>
                    <a:pt x="0" y="16"/>
                    <a:pt x="0" y="16"/>
                  </a:cubicBezTo>
                  <a:moveTo>
                    <a:pt x="0" y="16"/>
                  </a:moveTo>
                  <a:cubicBezTo>
                    <a:pt x="0" y="16"/>
                    <a:pt x="0" y="16"/>
                    <a:pt x="0" y="16"/>
                  </a:cubicBezTo>
                  <a:cubicBezTo>
                    <a:pt x="0" y="16"/>
                    <a:pt x="0" y="16"/>
                    <a:pt x="0" y="16"/>
                  </a:cubicBezTo>
                  <a:moveTo>
                    <a:pt x="0" y="16"/>
                  </a:moveTo>
                  <a:cubicBezTo>
                    <a:pt x="0" y="16"/>
                    <a:pt x="0" y="16"/>
                    <a:pt x="0" y="16"/>
                  </a:cubicBezTo>
                  <a:cubicBezTo>
                    <a:pt x="0" y="16"/>
                    <a:pt x="0" y="16"/>
                    <a:pt x="0" y="16"/>
                  </a:cubicBezTo>
                  <a:moveTo>
                    <a:pt x="0" y="16"/>
                  </a:moveTo>
                  <a:cubicBezTo>
                    <a:pt x="0" y="16"/>
                    <a:pt x="0" y="16"/>
                    <a:pt x="0" y="16"/>
                  </a:cubicBezTo>
                  <a:cubicBezTo>
                    <a:pt x="0" y="16"/>
                    <a:pt x="0" y="16"/>
                    <a:pt x="0" y="16"/>
                  </a:cubicBezTo>
                  <a:moveTo>
                    <a:pt x="0" y="16"/>
                  </a:moveTo>
                  <a:cubicBezTo>
                    <a:pt x="0" y="16"/>
                    <a:pt x="0" y="16"/>
                    <a:pt x="0" y="16"/>
                  </a:cubicBezTo>
                  <a:cubicBezTo>
                    <a:pt x="0" y="16"/>
                    <a:pt x="0" y="16"/>
                    <a:pt x="0" y="16"/>
                  </a:cubicBezTo>
                  <a:moveTo>
                    <a:pt x="4" y="0"/>
                  </a:moveTo>
                  <a:cubicBezTo>
                    <a:pt x="4" y="1"/>
                    <a:pt x="4" y="1"/>
                    <a:pt x="4" y="1"/>
                  </a:cubicBezTo>
                  <a:cubicBezTo>
                    <a:pt x="4" y="1"/>
                    <a:pt x="4" y="1"/>
                    <a:pt x="4" y="0"/>
                  </a:cubicBezTo>
                  <a:cubicBezTo>
                    <a:pt x="4" y="0"/>
                    <a:pt x="4" y="0"/>
                    <a:pt x="4" y="0"/>
                  </a:cubicBezTo>
                </a:path>
              </a:pathLst>
            </a:custGeom>
            <a:solidFill>
              <a:srgbClr val="004F92">
                <a:alpha val="100000"/>
              </a:srgbClr>
            </a:solidFill>
            <a:ln w="9525">
              <a:noFill/>
            </a:ln>
          </p:spPr>
          <p:txBody>
            <a:bodyPr/>
            <a:lstStyle/>
            <a:p>
              <a:endParaRPr lang="zh-CN" altLang="en-US"/>
            </a:p>
          </p:txBody>
        </p:sp>
        <p:sp>
          <p:nvSpPr>
            <p:cNvPr id="40" name="Freeform 150"/>
            <p:cNvSpPr>
              <a:spLocks noEditPoints="1"/>
            </p:cNvSpPr>
            <p:nvPr/>
          </p:nvSpPr>
          <p:spPr>
            <a:xfrm>
              <a:off x="9930" y="1055"/>
              <a:ext cx="153" cy="348"/>
            </a:xfrm>
            <a:custGeom>
              <a:avLst/>
              <a:gdLst/>
              <a:ahLst/>
              <a:cxnLst>
                <a:cxn ang="0">
                  <a:pos x="0" y="163555"/>
                </a:cxn>
                <a:cxn ang="0">
                  <a:pos x="97089" y="220799"/>
                </a:cxn>
                <a:cxn ang="0">
                  <a:pos x="0" y="163555"/>
                </a:cxn>
                <a:cxn ang="0">
                  <a:pos x="0" y="163555"/>
                </a:cxn>
                <a:cxn ang="0">
                  <a:pos x="0" y="163555"/>
                </a:cxn>
                <a:cxn ang="0">
                  <a:pos x="0" y="163555"/>
                </a:cxn>
                <a:cxn ang="0">
                  <a:pos x="8091" y="24533"/>
                </a:cxn>
                <a:cxn ang="0">
                  <a:pos x="8091" y="24533"/>
                </a:cxn>
                <a:cxn ang="0">
                  <a:pos x="8091" y="24533"/>
                </a:cxn>
                <a:cxn ang="0">
                  <a:pos x="8091" y="24533"/>
                </a:cxn>
                <a:cxn ang="0">
                  <a:pos x="8091" y="24533"/>
                </a:cxn>
                <a:cxn ang="0">
                  <a:pos x="8091" y="24533"/>
                </a:cxn>
                <a:cxn ang="0">
                  <a:pos x="8091" y="24533"/>
                </a:cxn>
                <a:cxn ang="0">
                  <a:pos x="8091" y="24533"/>
                </a:cxn>
                <a:cxn ang="0">
                  <a:pos x="8091" y="24533"/>
                </a:cxn>
                <a:cxn ang="0">
                  <a:pos x="40454" y="0"/>
                </a:cxn>
                <a:cxn ang="0">
                  <a:pos x="8091" y="24533"/>
                </a:cxn>
                <a:cxn ang="0">
                  <a:pos x="40454" y="0"/>
                </a:cxn>
                <a:cxn ang="0">
                  <a:pos x="40454" y="0"/>
                </a:cxn>
              </a:cxnLst>
              <a:rect l="0" t="0" r="0" b="0"/>
              <a:pathLst>
                <a:path w="12" h="27">
                  <a:moveTo>
                    <a:pt x="0" y="20"/>
                  </a:moveTo>
                  <a:cubicBezTo>
                    <a:pt x="3" y="24"/>
                    <a:pt x="7" y="27"/>
                    <a:pt x="12" y="27"/>
                  </a:cubicBezTo>
                  <a:cubicBezTo>
                    <a:pt x="7" y="27"/>
                    <a:pt x="3" y="24"/>
                    <a:pt x="0" y="20"/>
                  </a:cubicBezTo>
                  <a:moveTo>
                    <a:pt x="0" y="20"/>
                  </a:moveTo>
                  <a:cubicBezTo>
                    <a:pt x="0" y="20"/>
                    <a:pt x="0" y="20"/>
                    <a:pt x="0" y="20"/>
                  </a:cubicBezTo>
                  <a:cubicBezTo>
                    <a:pt x="0" y="20"/>
                    <a:pt x="0" y="20"/>
                    <a:pt x="0" y="20"/>
                  </a:cubicBezTo>
                  <a:moveTo>
                    <a:pt x="1" y="3"/>
                  </a:moveTo>
                  <a:cubicBezTo>
                    <a:pt x="1" y="3"/>
                    <a:pt x="1" y="3"/>
                    <a:pt x="1" y="3"/>
                  </a:cubicBezTo>
                  <a:cubicBezTo>
                    <a:pt x="1" y="3"/>
                    <a:pt x="1" y="3"/>
                    <a:pt x="1" y="3"/>
                  </a:cubicBezTo>
                  <a:moveTo>
                    <a:pt x="1" y="3"/>
                  </a:moveTo>
                  <a:cubicBezTo>
                    <a:pt x="1" y="3"/>
                    <a:pt x="1" y="3"/>
                    <a:pt x="1" y="3"/>
                  </a:cubicBezTo>
                  <a:cubicBezTo>
                    <a:pt x="1" y="3"/>
                    <a:pt x="1" y="3"/>
                    <a:pt x="1" y="3"/>
                  </a:cubicBezTo>
                  <a:moveTo>
                    <a:pt x="1" y="3"/>
                  </a:moveTo>
                  <a:cubicBezTo>
                    <a:pt x="1" y="3"/>
                    <a:pt x="1" y="3"/>
                    <a:pt x="1" y="3"/>
                  </a:cubicBezTo>
                  <a:cubicBezTo>
                    <a:pt x="1" y="3"/>
                    <a:pt x="1" y="3"/>
                    <a:pt x="1" y="3"/>
                  </a:cubicBezTo>
                  <a:moveTo>
                    <a:pt x="5" y="0"/>
                  </a:moveTo>
                  <a:cubicBezTo>
                    <a:pt x="3" y="1"/>
                    <a:pt x="2" y="2"/>
                    <a:pt x="1" y="3"/>
                  </a:cubicBezTo>
                  <a:cubicBezTo>
                    <a:pt x="2" y="2"/>
                    <a:pt x="3" y="1"/>
                    <a:pt x="5" y="0"/>
                  </a:cubicBezTo>
                  <a:cubicBezTo>
                    <a:pt x="5" y="0"/>
                    <a:pt x="5" y="0"/>
                    <a:pt x="5" y="0"/>
                  </a:cubicBezTo>
                </a:path>
              </a:pathLst>
            </a:custGeom>
            <a:solidFill>
              <a:srgbClr val="004F92">
                <a:alpha val="100000"/>
              </a:srgbClr>
            </a:solidFill>
            <a:ln w="9525">
              <a:noFill/>
            </a:ln>
          </p:spPr>
          <p:txBody>
            <a:bodyPr/>
            <a:lstStyle/>
            <a:p>
              <a:endParaRPr lang="zh-CN" altLang="en-US"/>
            </a:p>
          </p:txBody>
        </p:sp>
        <p:sp>
          <p:nvSpPr>
            <p:cNvPr id="41" name="Freeform 154"/>
            <p:cNvSpPr>
              <a:spLocks noEditPoints="1"/>
            </p:cNvSpPr>
            <p:nvPr/>
          </p:nvSpPr>
          <p:spPr>
            <a:xfrm>
              <a:off x="11753" y="2055"/>
              <a:ext cx="62" cy="158"/>
            </a:xfrm>
            <a:custGeom>
              <a:avLst/>
              <a:gdLst/>
              <a:ahLst/>
              <a:cxnLst>
                <a:cxn ang="0">
                  <a:pos x="0" y="98655"/>
                </a:cxn>
                <a:cxn ang="0">
                  <a:pos x="0" y="98655"/>
                </a:cxn>
                <a:cxn ang="0">
                  <a:pos x="0" y="98655"/>
                </a:cxn>
                <a:cxn ang="0">
                  <a:pos x="0" y="98655"/>
                </a:cxn>
                <a:cxn ang="0">
                  <a:pos x="0" y="98655"/>
                </a:cxn>
                <a:cxn ang="0">
                  <a:pos x="0" y="98655"/>
                </a:cxn>
                <a:cxn ang="0">
                  <a:pos x="0" y="98655"/>
                </a:cxn>
                <a:cxn ang="0">
                  <a:pos x="0" y="98655"/>
                </a:cxn>
                <a:cxn ang="0">
                  <a:pos x="0" y="98655"/>
                </a:cxn>
                <a:cxn ang="0">
                  <a:pos x="0" y="98655"/>
                </a:cxn>
                <a:cxn ang="0">
                  <a:pos x="0" y="98655"/>
                </a:cxn>
                <a:cxn ang="0">
                  <a:pos x="0" y="98655"/>
                </a:cxn>
                <a:cxn ang="0">
                  <a:pos x="0" y="98655"/>
                </a:cxn>
                <a:cxn ang="0">
                  <a:pos x="0" y="98655"/>
                </a:cxn>
                <a:cxn ang="0">
                  <a:pos x="0" y="98655"/>
                </a:cxn>
                <a:cxn ang="0">
                  <a:pos x="40715" y="0"/>
                </a:cxn>
                <a:cxn ang="0">
                  <a:pos x="40715" y="0"/>
                </a:cxn>
                <a:cxn ang="0">
                  <a:pos x="0" y="98655"/>
                </a:cxn>
                <a:cxn ang="0">
                  <a:pos x="40715" y="0"/>
                </a:cxn>
                <a:cxn ang="0">
                  <a:pos x="40715" y="0"/>
                </a:cxn>
              </a:cxnLst>
              <a:rect l="0" t="0" r="0" b="0"/>
              <a:pathLst>
                <a:path w="5" h="12">
                  <a:moveTo>
                    <a:pt x="0" y="12"/>
                  </a:moveTo>
                  <a:cubicBezTo>
                    <a:pt x="0" y="12"/>
                    <a:pt x="0" y="12"/>
                    <a:pt x="0" y="12"/>
                  </a:cubicBezTo>
                  <a:cubicBezTo>
                    <a:pt x="0" y="12"/>
                    <a:pt x="0" y="12"/>
                    <a:pt x="0" y="12"/>
                  </a:cubicBezTo>
                  <a:moveTo>
                    <a:pt x="0" y="12"/>
                  </a:moveTo>
                  <a:cubicBezTo>
                    <a:pt x="0" y="12"/>
                    <a:pt x="0" y="12"/>
                    <a:pt x="0" y="12"/>
                  </a:cubicBezTo>
                  <a:cubicBezTo>
                    <a:pt x="0" y="12"/>
                    <a:pt x="0" y="12"/>
                    <a:pt x="0" y="12"/>
                  </a:cubicBezTo>
                  <a:moveTo>
                    <a:pt x="0" y="12"/>
                  </a:moveTo>
                  <a:cubicBezTo>
                    <a:pt x="0" y="12"/>
                    <a:pt x="0" y="12"/>
                    <a:pt x="0" y="12"/>
                  </a:cubicBezTo>
                  <a:cubicBezTo>
                    <a:pt x="0" y="12"/>
                    <a:pt x="0" y="12"/>
                    <a:pt x="0" y="12"/>
                  </a:cubicBezTo>
                  <a:moveTo>
                    <a:pt x="0" y="12"/>
                  </a:moveTo>
                  <a:cubicBezTo>
                    <a:pt x="0" y="12"/>
                    <a:pt x="0" y="12"/>
                    <a:pt x="0" y="12"/>
                  </a:cubicBezTo>
                  <a:cubicBezTo>
                    <a:pt x="0" y="12"/>
                    <a:pt x="0" y="12"/>
                    <a:pt x="0" y="12"/>
                  </a:cubicBezTo>
                  <a:moveTo>
                    <a:pt x="0" y="12"/>
                  </a:moveTo>
                  <a:cubicBezTo>
                    <a:pt x="0" y="12"/>
                    <a:pt x="0" y="12"/>
                    <a:pt x="0" y="12"/>
                  </a:cubicBezTo>
                  <a:cubicBezTo>
                    <a:pt x="0" y="12"/>
                    <a:pt x="0" y="12"/>
                    <a:pt x="0" y="12"/>
                  </a:cubicBezTo>
                  <a:moveTo>
                    <a:pt x="5" y="0"/>
                  </a:moveTo>
                  <a:cubicBezTo>
                    <a:pt x="5" y="0"/>
                    <a:pt x="5" y="0"/>
                    <a:pt x="5" y="0"/>
                  </a:cubicBezTo>
                  <a:cubicBezTo>
                    <a:pt x="2" y="4"/>
                    <a:pt x="1" y="8"/>
                    <a:pt x="0" y="12"/>
                  </a:cubicBezTo>
                  <a:cubicBezTo>
                    <a:pt x="1" y="8"/>
                    <a:pt x="2" y="4"/>
                    <a:pt x="5" y="0"/>
                  </a:cubicBezTo>
                  <a:cubicBezTo>
                    <a:pt x="5" y="0"/>
                    <a:pt x="5" y="0"/>
                    <a:pt x="5" y="0"/>
                  </a:cubicBezTo>
                </a:path>
              </a:pathLst>
            </a:custGeom>
            <a:solidFill>
              <a:srgbClr val="004F92">
                <a:alpha val="100000"/>
              </a:srgbClr>
            </a:solidFill>
            <a:ln w="9525">
              <a:noFill/>
            </a:ln>
          </p:spPr>
          <p:txBody>
            <a:bodyPr/>
            <a:lstStyle/>
            <a:p>
              <a:endParaRPr lang="zh-CN" altLang="en-US"/>
            </a:p>
          </p:txBody>
        </p:sp>
        <p:sp>
          <p:nvSpPr>
            <p:cNvPr id="42" name="Oval 142"/>
            <p:cNvSpPr/>
            <p:nvPr/>
          </p:nvSpPr>
          <p:spPr>
            <a:xfrm>
              <a:off x="7085" y="4893"/>
              <a:ext cx="1353" cy="1353"/>
            </a:xfrm>
            <a:prstGeom prst="ellipse">
              <a:avLst/>
            </a:prstGeom>
            <a:solidFill>
              <a:srgbClr val="01D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44" name="Oval 144"/>
            <p:cNvSpPr/>
            <p:nvPr/>
          </p:nvSpPr>
          <p:spPr>
            <a:xfrm>
              <a:off x="8385" y="4678"/>
              <a:ext cx="565" cy="565"/>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46" name="Oval 97"/>
            <p:cNvSpPr/>
            <p:nvPr/>
          </p:nvSpPr>
          <p:spPr>
            <a:xfrm>
              <a:off x="6563" y="2110"/>
              <a:ext cx="1357" cy="1340"/>
            </a:xfrm>
            <a:prstGeom prst="ellipse">
              <a:avLst/>
            </a:prstGeom>
            <a:solidFill>
              <a:srgbClr val="F4C60E"/>
            </a:solidFill>
            <a:ln w="9525">
              <a:noFill/>
            </a:ln>
          </p:spPr>
          <p:txBody>
            <a:bodyPr/>
            <a:lstStyle/>
            <a:p>
              <a:pPr lvl="0"/>
              <a:endParaRPr dirty="0">
                <a:latin typeface="Rockwell" pitchFamily="18" charset="0"/>
                <a:ea typeface="Rockwell" pitchFamily="18" charset="0"/>
              </a:endParaRPr>
            </a:p>
          </p:txBody>
        </p:sp>
        <p:sp>
          <p:nvSpPr>
            <p:cNvPr id="47" name="Oval 147"/>
            <p:cNvSpPr/>
            <p:nvPr/>
          </p:nvSpPr>
          <p:spPr>
            <a:xfrm>
              <a:off x="6635" y="3623"/>
              <a:ext cx="503" cy="503"/>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49" name="Oval 97"/>
            <p:cNvSpPr/>
            <p:nvPr/>
          </p:nvSpPr>
          <p:spPr>
            <a:xfrm>
              <a:off x="8640" y="1290"/>
              <a:ext cx="1685" cy="1665"/>
            </a:xfrm>
            <a:prstGeom prst="ellipse">
              <a:avLst/>
            </a:prstGeom>
            <a:solidFill>
              <a:srgbClr val="00C3D9"/>
            </a:solidFill>
            <a:ln w="9525">
              <a:noFill/>
            </a:ln>
          </p:spPr>
          <p:txBody>
            <a:bodyPr/>
            <a:lstStyle/>
            <a:p>
              <a:pPr lvl="0"/>
              <a:endParaRPr dirty="0">
                <a:latin typeface="Rockwell" pitchFamily="18" charset="0"/>
                <a:ea typeface="Rockwell"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anim calcmode="lin" valueType="num">
                                      <p:cBhvr>
                                        <p:cTn id="8" dur="750" fill="hold"/>
                                        <p:tgtEl>
                                          <p:spTgt spid="6"/>
                                        </p:tgtEl>
                                        <p:attrNameLst>
                                          <p:attrName>ppt_x</p:attrName>
                                        </p:attrNameLst>
                                      </p:cBhvr>
                                      <p:tavLst>
                                        <p:tav tm="0">
                                          <p:val>
                                            <p:strVal val="#ppt_x"/>
                                          </p:val>
                                        </p:tav>
                                        <p:tav tm="100000">
                                          <p:val>
                                            <p:strVal val="#ppt_x"/>
                                          </p:val>
                                        </p:tav>
                                      </p:tavLst>
                                    </p:anim>
                                    <p:anim calcmode="lin" valueType="num">
                                      <p:cBhvr>
                                        <p:cTn id="9" dur="675" decel="100000" fill="hold"/>
                                        <p:tgtEl>
                                          <p:spTgt spid="6"/>
                                        </p:tgtEl>
                                        <p:attrNameLst>
                                          <p:attrName>ppt_y</p:attrName>
                                        </p:attrNameLst>
                                      </p:cBhvr>
                                      <p:tavLst>
                                        <p:tav tm="0">
                                          <p:val>
                                            <p:strVal val="#ppt_y+1"/>
                                          </p:val>
                                        </p:tav>
                                        <p:tav tm="100000">
                                          <p:val>
                                            <p:strVal val="#ppt_y-.03"/>
                                          </p:val>
                                        </p:tav>
                                      </p:tavLst>
                                    </p:anim>
                                    <p:anim calcmode="lin" valueType="num">
                                      <p:cBhvr>
                                        <p:cTn id="10" dur="75" accel="100000" fill="hold">
                                          <p:stCondLst>
                                            <p:cond delay="675"/>
                                          </p:stCondLst>
                                        </p:cTn>
                                        <p:tgtEl>
                                          <p:spTgt spid="6"/>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left)">
                                      <p:cBhvr>
                                        <p:cTn id="14" dur="250"/>
                                        <p:tgtEl>
                                          <p:spTgt spid="14"/>
                                        </p:tgtEl>
                                      </p:cBhvr>
                                    </p:animEffec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250"/>
                                        <p:tgtEl>
                                          <p:spTgt spid="18"/>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250"/>
                                        <p:tgtEl>
                                          <p:spTgt spid="16"/>
                                        </p:tgtEl>
                                      </p:cBhvr>
                                    </p:animEffect>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250"/>
                                        <p:tgtEl>
                                          <p:spTgt spid="17"/>
                                        </p:tgtEl>
                                      </p:cBhvr>
                                    </p:animEffect>
                                  </p:childTnLst>
                                </p:cTn>
                              </p:par>
                            </p:childTnLst>
                          </p:cTn>
                        </p:par>
                        <p:par>
                          <p:cTn id="27" fill="hold">
                            <p:stCondLst>
                              <p:cond delay="3000"/>
                            </p:stCondLst>
                            <p:childTnLst>
                              <p:par>
                                <p:cTn id="28" presetID="42" presetClass="entr" presetSubtype="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anim calcmode="lin" valueType="num">
                                      <p:cBhvr>
                                        <p:cTn id="31" dur="500" fill="hold"/>
                                        <p:tgtEl>
                                          <p:spTgt spid="20"/>
                                        </p:tgtEl>
                                        <p:attrNameLst>
                                          <p:attrName>ppt_x</p:attrName>
                                        </p:attrNameLst>
                                      </p:cBhvr>
                                      <p:tavLst>
                                        <p:tav tm="0">
                                          <p:val>
                                            <p:strVal val="#ppt_x"/>
                                          </p:val>
                                        </p:tav>
                                        <p:tav tm="100000">
                                          <p:val>
                                            <p:strVal val="#ppt_x"/>
                                          </p:val>
                                        </p:tav>
                                      </p:tavLst>
                                    </p:anim>
                                    <p:anim calcmode="lin" valueType="num">
                                      <p:cBhvr>
                                        <p:cTn id="32"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bldLvl="0" animBg="1"/>
      <p:bldP spid="16" grpId="0" bldLvl="0" animBg="1"/>
      <p:bldP spid="17" grpId="0" bldLvl="0" animBg="1"/>
      <p:bldP spid="18" grpId="0" bldLvl="0" animBg="1"/>
      <p:bldP spid="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未标题-1"/>
          <p:cNvPicPr>
            <a:picLocks noChangeAspect="1"/>
          </p:cNvPicPr>
          <p:nvPr/>
        </p:nvPicPr>
        <p:blipFill>
          <a:blip r:embed="rId2"/>
          <a:stretch>
            <a:fillRect/>
          </a:stretch>
        </p:blipFill>
        <p:spPr>
          <a:xfrm>
            <a:off x="-16510" y="7620"/>
            <a:ext cx="12209780" cy="6875145"/>
          </a:xfrm>
          <a:prstGeom prst="rect">
            <a:avLst/>
          </a:prstGeom>
        </p:spPr>
      </p:pic>
      <p:grpSp>
        <p:nvGrpSpPr>
          <p:cNvPr id="57" name="组合 56"/>
          <p:cNvGrpSpPr/>
          <p:nvPr/>
        </p:nvGrpSpPr>
        <p:grpSpPr>
          <a:xfrm>
            <a:off x="4449445" y="1684020"/>
            <a:ext cx="3277235" cy="3276600"/>
            <a:chOff x="7008" y="2514"/>
            <a:chExt cx="5161" cy="5160"/>
          </a:xfrm>
        </p:grpSpPr>
        <p:sp>
          <p:nvSpPr>
            <p:cNvPr id="5" name="Round Diagonal Corner Rectangle 1"/>
            <p:cNvSpPr/>
            <p:nvPr/>
          </p:nvSpPr>
          <p:spPr>
            <a:xfrm flipH="1" flipV="1">
              <a:off x="9289" y="2514"/>
              <a:ext cx="2880" cy="2880"/>
            </a:xfrm>
            <a:prstGeom prst="round2DiagRect">
              <a:avLst>
                <a:gd name="adj1" fmla="val 31532"/>
                <a:gd name="adj2" fmla="val 0"/>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Round Diagonal Corner Rectangle 2"/>
            <p:cNvSpPr/>
            <p:nvPr/>
          </p:nvSpPr>
          <p:spPr>
            <a:xfrm flipH="1" flipV="1">
              <a:off x="7008" y="5514"/>
              <a:ext cx="2160" cy="2160"/>
            </a:xfrm>
            <a:prstGeom prst="round2DiagRect">
              <a:avLst>
                <a:gd name="adj1" fmla="val 31532"/>
                <a:gd name="adj2" fmla="val 0"/>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Round Diagonal Corner Rectangle 3"/>
            <p:cNvSpPr/>
            <p:nvPr/>
          </p:nvSpPr>
          <p:spPr>
            <a:xfrm rot="5400000" flipH="1" flipV="1">
              <a:off x="7848" y="4074"/>
              <a:ext cx="1320" cy="1320"/>
            </a:xfrm>
            <a:prstGeom prst="round2DiagRect">
              <a:avLst>
                <a:gd name="adj1" fmla="val 31532"/>
                <a:gd name="adj2" fmla="val 0"/>
              </a:avLst>
            </a:prstGeom>
            <a:solidFill>
              <a:srgbClr val="1FD8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Round Diagonal Corner Rectangle 4"/>
            <p:cNvSpPr/>
            <p:nvPr/>
          </p:nvSpPr>
          <p:spPr>
            <a:xfrm rot="5400000" flipH="1" flipV="1">
              <a:off x="9288" y="5514"/>
              <a:ext cx="1560" cy="1560"/>
            </a:xfrm>
            <a:prstGeom prst="round2DiagRect">
              <a:avLst>
                <a:gd name="adj1" fmla="val 31532"/>
                <a:gd name="adj2" fmla="val 0"/>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0" name="Group 9"/>
            <p:cNvGrpSpPr/>
            <p:nvPr/>
          </p:nvGrpSpPr>
          <p:grpSpPr>
            <a:xfrm>
              <a:off x="10168" y="3354"/>
              <a:ext cx="1121" cy="932"/>
              <a:chOff x="4649788" y="1552575"/>
              <a:chExt cx="1898650" cy="1577975"/>
            </a:xfrm>
            <a:solidFill>
              <a:schemeClr val="bg1"/>
            </a:solidFill>
          </p:grpSpPr>
          <p:sp>
            <p:nvSpPr>
              <p:cNvPr id="11" name="Rectangle 10"/>
              <p:cNvSpPr>
                <a:spLocks noChangeArrowheads="1"/>
              </p:cNvSpPr>
              <p:nvPr/>
            </p:nvSpPr>
            <p:spPr bwMode="auto">
              <a:xfrm>
                <a:off x="5346701" y="2957513"/>
                <a:ext cx="503238" cy="1063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 name="Freeform 11"/>
              <p:cNvSpPr>
                <a:spLocks noEditPoints="1"/>
              </p:cNvSpPr>
              <p:nvPr/>
            </p:nvSpPr>
            <p:spPr bwMode="auto">
              <a:xfrm>
                <a:off x="4649788" y="1552575"/>
                <a:ext cx="1898650" cy="1379538"/>
              </a:xfrm>
              <a:custGeom>
                <a:avLst/>
                <a:gdLst>
                  <a:gd name="T0" fmla="*/ 493 w 506"/>
                  <a:gd name="T1" fmla="*/ 0 h 368"/>
                  <a:gd name="T2" fmla="*/ 12 w 506"/>
                  <a:gd name="T3" fmla="*/ 0 h 368"/>
                  <a:gd name="T4" fmla="*/ 0 w 506"/>
                  <a:gd name="T5" fmla="*/ 13 h 368"/>
                  <a:gd name="T6" fmla="*/ 0 w 506"/>
                  <a:gd name="T7" fmla="*/ 355 h 368"/>
                  <a:gd name="T8" fmla="*/ 12 w 506"/>
                  <a:gd name="T9" fmla="*/ 368 h 368"/>
                  <a:gd name="T10" fmla="*/ 493 w 506"/>
                  <a:gd name="T11" fmla="*/ 368 h 368"/>
                  <a:gd name="T12" fmla="*/ 506 w 506"/>
                  <a:gd name="T13" fmla="*/ 355 h 368"/>
                  <a:gd name="T14" fmla="*/ 506 w 506"/>
                  <a:gd name="T15" fmla="*/ 13 h 368"/>
                  <a:gd name="T16" fmla="*/ 493 w 506"/>
                  <a:gd name="T17" fmla="*/ 0 h 368"/>
                  <a:gd name="T18" fmla="*/ 474 w 506"/>
                  <a:gd name="T19" fmla="*/ 287 h 368"/>
                  <a:gd name="T20" fmla="*/ 31 w 506"/>
                  <a:gd name="T21" fmla="*/ 287 h 368"/>
                  <a:gd name="T22" fmla="*/ 31 w 506"/>
                  <a:gd name="T23" fmla="*/ 31 h 368"/>
                  <a:gd name="T24" fmla="*/ 474 w 506"/>
                  <a:gd name="T25" fmla="*/ 31 h 368"/>
                  <a:gd name="T26" fmla="*/ 474 w 506"/>
                  <a:gd name="T27" fmla="*/ 287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6" h="368">
                    <a:moveTo>
                      <a:pt x="493" y="0"/>
                    </a:moveTo>
                    <a:cubicBezTo>
                      <a:pt x="12" y="0"/>
                      <a:pt x="12" y="0"/>
                      <a:pt x="12" y="0"/>
                    </a:cubicBezTo>
                    <a:cubicBezTo>
                      <a:pt x="5" y="0"/>
                      <a:pt x="0" y="6"/>
                      <a:pt x="0" y="13"/>
                    </a:cubicBezTo>
                    <a:cubicBezTo>
                      <a:pt x="0" y="355"/>
                      <a:pt x="0" y="355"/>
                      <a:pt x="0" y="355"/>
                    </a:cubicBezTo>
                    <a:cubicBezTo>
                      <a:pt x="0" y="362"/>
                      <a:pt x="5" y="368"/>
                      <a:pt x="12" y="368"/>
                    </a:cubicBezTo>
                    <a:cubicBezTo>
                      <a:pt x="493" y="368"/>
                      <a:pt x="493" y="368"/>
                      <a:pt x="493" y="368"/>
                    </a:cubicBezTo>
                    <a:cubicBezTo>
                      <a:pt x="500" y="368"/>
                      <a:pt x="506" y="362"/>
                      <a:pt x="506" y="355"/>
                    </a:cubicBezTo>
                    <a:cubicBezTo>
                      <a:pt x="506" y="13"/>
                      <a:pt x="506" y="13"/>
                      <a:pt x="506" y="13"/>
                    </a:cubicBezTo>
                    <a:cubicBezTo>
                      <a:pt x="506" y="6"/>
                      <a:pt x="500" y="0"/>
                      <a:pt x="493" y="0"/>
                    </a:cubicBezTo>
                    <a:close/>
                    <a:moveTo>
                      <a:pt x="474" y="287"/>
                    </a:moveTo>
                    <a:cubicBezTo>
                      <a:pt x="31" y="287"/>
                      <a:pt x="31" y="287"/>
                      <a:pt x="31" y="287"/>
                    </a:cubicBezTo>
                    <a:cubicBezTo>
                      <a:pt x="31" y="31"/>
                      <a:pt x="31" y="31"/>
                      <a:pt x="31" y="31"/>
                    </a:cubicBezTo>
                    <a:cubicBezTo>
                      <a:pt x="474" y="31"/>
                      <a:pt x="474" y="31"/>
                      <a:pt x="474" y="31"/>
                    </a:cubicBezTo>
                    <a:lnTo>
                      <a:pt x="474" y="2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 name="Freeform 12"/>
              <p:cNvSpPr/>
              <p:nvPr/>
            </p:nvSpPr>
            <p:spPr bwMode="auto">
              <a:xfrm>
                <a:off x="5194301" y="3086100"/>
                <a:ext cx="809625" cy="44450"/>
              </a:xfrm>
              <a:custGeom>
                <a:avLst/>
                <a:gdLst>
                  <a:gd name="T0" fmla="*/ 206 w 216"/>
                  <a:gd name="T1" fmla="*/ 0 h 12"/>
                  <a:gd name="T2" fmla="*/ 9 w 216"/>
                  <a:gd name="T3" fmla="*/ 0 h 12"/>
                  <a:gd name="T4" fmla="*/ 0 w 216"/>
                  <a:gd name="T5" fmla="*/ 9 h 12"/>
                  <a:gd name="T6" fmla="*/ 0 w 216"/>
                  <a:gd name="T7" fmla="*/ 12 h 12"/>
                  <a:gd name="T8" fmla="*/ 216 w 216"/>
                  <a:gd name="T9" fmla="*/ 12 h 12"/>
                  <a:gd name="T10" fmla="*/ 216 w 216"/>
                  <a:gd name="T11" fmla="*/ 9 h 12"/>
                  <a:gd name="T12" fmla="*/ 206 w 21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16" h="12">
                    <a:moveTo>
                      <a:pt x="206" y="0"/>
                    </a:moveTo>
                    <a:cubicBezTo>
                      <a:pt x="9" y="0"/>
                      <a:pt x="9" y="0"/>
                      <a:pt x="9" y="0"/>
                    </a:cubicBezTo>
                    <a:cubicBezTo>
                      <a:pt x="4" y="0"/>
                      <a:pt x="0" y="4"/>
                      <a:pt x="0" y="9"/>
                    </a:cubicBezTo>
                    <a:cubicBezTo>
                      <a:pt x="0" y="12"/>
                      <a:pt x="0" y="12"/>
                      <a:pt x="0" y="12"/>
                    </a:cubicBezTo>
                    <a:cubicBezTo>
                      <a:pt x="216" y="12"/>
                      <a:pt x="216" y="12"/>
                      <a:pt x="216" y="12"/>
                    </a:cubicBezTo>
                    <a:cubicBezTo>
                      <a:pt x="216" y="9"/>
                      <a:pt x="216" y="9"/>
                      <a:pt x="216" y="9"/>
                    </a:cubicBezTo>
                    <a:cubicBezTo>
                      <a:pt x="216" y="4"/>
                      <a:pt x="211" y="0"/>
                      <a:pt x="20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 name="Oval 13"/>
              <p:cNvSpPr>
                <a:spLocks noChangeArrowheads="1"/>
              </p:cNvSpPr>
              <p:nvPr/>
            </p:nvSpPr>
            <p:spPr bwMode="auto">
              <a:xfrm>
                <a:off x="4818063" y="2339975"/>
                <a:ext cx="217488" cy="2174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 name="Oval 14"/>
              <p:cNvSpPr>
                <a:spLocks noChangeArrowheads="1"/>
              </p:cNvSpPr>
              <p:nvPr/>
            </p:nvSpPr>
            <p:spPr bwMode="auto">
              <a:xfrm>
                <a:off x="5095876" y="2155825"/>
                <a:ext cx="217488" cy="2174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6" name="Oval 15"/>
              <p:cNvSpPr>
                <a:spLocks noChangeArrowheads="1"/>
              </p:cNvSpPr>
              <p:nvPr/>
            </p:nvSpPr>
            <p:spPr bwMode="auto">
              <a:xfrm>
                <a:off x="5411788" y="2246313"/>
                <a:ext cx="217488" cy="2174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7" name="Oval 16"/>
              <p:cNvSpPr>
                <a:spLocks noChangeArrowheads="1"/>
              </p:cNvSpPr>
              <p:nvPr/>
            </p:nvSpPr>
            <p:spPr bwMode="auto">
              <a:xfrm>
                <a:off x="5654676" y="1960563"/>
                <a:ext cx="217488" cy="2174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8" name="Oval 17"/>
              <p:cNvSpPr>
                <a:spLocks noChangeArrowheads="1"/>
              </p:cNvSpPr>
              <p:nvPr/>
            </p:nvSpPr>
            <p:spPr bwMode="auto">
              <a:xfrm>
                <a:off x="5891213" y="2136775"/>
                <a:ext cx="217488" cy="2174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9" name="Oval 18"/>
              <p:cNvSpPr>
                <a:spLocks noChangeArrowheads="1"/>
              </p:cNvSpPr>
              <p:nvPr/>
            </p:nvSpPr>
            <p:spPr bwMode="auto">
              <a:xfrm>
                <a:off x="6142038" y="1776413"/>
                <a:ext cx="217488" cy="2174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0" name="Freeform 19"/>
              <p:cNvSpPr/>
              <p:nvPr/>
            </p:nvSpPr>
            <p:spPr bwMode="auto">
              <a:xfrm>
                <a:off x="4883151" y="1836738"/>
                <a:ext cx="1412875" cy="652463"/>
              </a:xfrm>
              <a:custGeom>
                <a:avLst/>
                <a:gdLst>
                  <a:gd name="T0" fmla="*/ 12 w 377"/>
                  <a:gd name="T1" fmla="*/ 174 h 174"/>
                  <a:gd name="T2" fmla="*/ 3 w 377"/>
                  <a:gd name="T3" fmla="*/ 169 h 174"/>
                  <a:gd name="T4" fmla="*/ 6 w 377"/>
                  <a:gd name="T5" fmla="*/ 154 h 174"/>
                  <a:gd name="T6" fmla="*/ 84 w 377"/>
                  <a:gd name="T7" fmla="*/ 102 h 174"/>
                  <a:gd name="T8" fmla="*/ 166 w 377"/>
                  <a:gd name="T9" fmla="*/ 125 h 174"/>
                  <a:gd name="T10" fmla="*/ 233 w 377"/>
                  <a:gd name="T11" fmla="*/ 47 h 174"/>
                  <a:gd name="T12" fmla="*/ 296 w 377"/>
                  <a:gd name="T13" fmla="*/ 93 h 174"/>
                  <a:gd name="T14" fmla="*/ 356 w 377"/>
                  <a:gd name="T15" fmla="*/ 6 h 174"/>
                  <a:gd name="T16" fmla="*/ 371 w 377"/>
                  <a:gd name="T17" fmla="*/ 4 h 174"/>
                  <a:gd name="T18" fmla="*/ 374 w 377"/>
                  <a:gd name="T19" fmla="*/ 19 h 174"/>
                  <a:gd name="T20" fmla="*/ 301 w 377"/>
                  <a:gd name="T21" fmla="*/ 124 h 174"/>
                  <a:gd name="T22" fmla="*/ 236 w 377"/>
                  <a:gd name="T23" fmla="*/ 76 h 174"/>
                  <a:gd name="T24" fmla="*/ 173 w 377"/>
                  <a:gd name="T25" fmla="*/ 150 h 174"/>
                  <a:gd name="T26" fmla="*/ 88 w 377"/>
                  <a:gd name="T27" fmla="*/ 126 h 174"/>
                  <a:gd name="T28" fmla="*/ 18 w 377"/>
                  <a:gd name="T29" fmla="*/ 172 h 174"/>
                  <a:gd name="T30" fmla="*/ 12 w 377"/>
                  <a:gd name="T31"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7" h="174">
                    <a:moveTo>
                      <a:pt x="12" y="174"/>
                    </a:moveTo>
                    <a:cubicBezTo>
                      <a:pt x="8" y="174"/>
                      <a:pt x="5" y="172"/>
                      <a:pt x="3" y="169"/>
                    </a:cubicBezTo>
                    <a:cubicBezTo>
                      <a:pt x="0" y="164"/>
                      <a:pt x="1" y="157"/>
                      <a:pt x="6" y="154"/>
                    </a:cubicBezTo>
                    <a:cubicBezTo>
                      <a:pt x="84" y="102"/>
                      <a:pt x="84" y="102"/>
                      <a:pt x="84" y="102"/>
                    </a:cubicBezTo>
                    <a:cubicBezTo>
                      <a:pt x="166" y="125"/>
                      <a:pt x="166" y="125"/>
                      <a:pt x="166" y="125"/>
                    </a:cubicBezTo>
                    <a:cubicBezTo>
                      <a:pt x="233" y="47"/>
                      <a:pt x="233" y="47"/>
                      <a:pt x="233" y="47"/>
                    </a:cubicBezTo>
                    <a:cubicBezTo>
                      <a:pt x="296" y="93"/>
                      <a:pt x="296" y="93"/>
                      <a:pt x="296" y="93"/>
                    </a:cubicBezTo>
                    <a:cubicBezTo>
                      <a:pt x="356" y="6"/>
                      <a:pt x="356" y="6"/>
                      <a:pt x="356" y="6"/>
                    </a:cubicBezTo>
                    <a:cubicBezTo>
                      <a:pt x="360" y="2"/>
                      <a:pt x="366" y="0"/>
                      <a:pt x="371" y="4"/>
                    </a:cubicBezTo>
                    <a:cubicBezTo>
                      <a:pt x="376" y="7"/>
                      <a:pt x="377" y="14"/>
                      <a:pt x="374" y="19"/>
                    </a:cubicBezTo>
                    <a:cubicBezTo>
                      <a:pt x="301" y="124"/>
                      <a:pt x="301" y="124"/>
                      <a:pt x="301" y="124"/>
                    </a:cubicBezTo>
                    <a:cubicBezTo>
                      <a:pt x="236" y="76"/>
                      <a:pt x="236" y="76"/>
                      <a:pt x="236" y="76"/>
                    </a:cubicBezTo>
                    <a:cubicBezTo>
                      <a:pt x="173" y="150"/>
                      <a:pt x="173" y="150"/>
                      <a:pt x="173" y="150"/>
                    </a:cubicBezTo>
                    <a:cubicBezTo>
                      <a:pt x="88" y="126"/>
                      <a:pt x="88" y="126"/>
                      <a:pt x="88" y="126"/>
                    </a:cubicBezTo>
                    <a:cubicBezTo>
                      <a:pt x="18" y="172"/>
                      <a:pt x="18" y="172"/>
                      <a:pt x="18" y="172"/>
                    </a:cubicBezTo>
                    <a:cubicBezTo>
                      <a:pt x="16" y="173"/>
                      <a:pt x="14" y="174"/>
                      <a:pt x="12" y="1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22" name="Freeform 21"/>
            <p:cNvSpPr>
              <a:spLocks noEditPoints="1"/>
            </p:cNvSpPr>
            <p:nvPr/>
          </p:nvSpPr>
          <p:spPr>
            <a:xfrm>
              <a:off x="9753" y="5947"/>
              <a:ext cx="595" cy="590"/>
            </a:xfrm>
            <a:custGeom>
              <a:avLst/>
              <a:gdLst/>
              <a:ahLst/>
              <a:cxnLst>
                <a:cxn ang="0">
                  <a:pos x="0" y="352512"/>
                </a:cxn>
                <a:cxn ang="0">
                  <a:pos x="190203" y="374930"/>
                </a:cxn>
                <a:cxn ang="0">
                  <a:pos x="212625" y="321589"/>
                </a:cxn>
                <a:cxn ang="0">
                  <a:pos x="116750" y="361015"/>
                </a:cxn>
                <a:cxn ang="0">
                  <a:pos x="111338" y="304582"/>
                </a:cxn>
                <a:cxn ang="0">
                  <a:pos x="118297" y="289894"/>
                </a:cxn>
                <a:cxn ang="0">
                  <a:pos x="97421" y="289121"/>
                </a:cxn>
                <a:cxn ang="0">
                  <a:pos x="95101" y="292213"/>
                </a:cxn>
                <a:cxn ang="0">
                  <a:pos x="102833" y="307675"/>
                </a:cxn>
                <a:cxn ang="0">
                  <a:pos x="59535" y="273660"/>
                </a:cxn>
                <a:cxn ang="0">
                  <a:pos x="64947" y="88128"/>
                </a:cxn>
                <a:cxn ang="0">
                  <a:pos x="62628" y="27830"/>
                </a:cxn>
                <a:cxn ang="0">
                  <a:pos x="58762" y="3092"/>
                </a:cxn>
                <a:cxn ang="0">
                  <a:pos x="374993" y="0"/>
                </a:cxn>
                <a:cxn ang="0">
                  <a:pos x="378859" y="23965"/>
                </a:cxn>
                <a:cxn ang="0">
                  <a:pos x="372674" y="27830"/>
                </a:cxn>
                <a:cxn ang="0">
                  <a:pos x="364942" y="231915"/>
                </a:cxn>
                <a:cxn ang="0">
                  <a:pos x="156183" y="240419"/>
                </a:cxn>
                <a:cxn ang="0">
                  <a:pos x="153090" y="234235"/>
                </a:cxn>
                <a:cxn ang="0">
                  <a:pos x="155410" y="231142"/>
                </a:cxn>
                <a:cxn ang="0">
                  <a:pos x="158502" y="225731"/>
                </a:cxn>
                <a:cxn ang="0">
                  <a:pos x="342519" y="225731"/>
                </a:cxn>
                <a:cxn ang="0">
                  <a:pos x="354117" y="221093"/>
                </a:cxn>
                <a:cxn ang="0">
                  <a:pos x="357983" y="27830"/>
                </a:cxn>
                <a:cxn ang="0">
                  <a:pos x="79638" y="85809"/>
                </a:cxn>
                <a:cxn ang="0">
                  <a:pos x="76545" y="89674"/>
                </a:cxn>
                <a:cxn ang="0">
                  <a:pos x="70360" y="91993"/>
                </a:cxn>
                <a:cxn ang="0">
                  <a:pos x="64947" y="88128"/>
                </a:cxn>
                <a:cxn ang="0">
                  <a:pos x="145358" y="229596"/>
                </a:cxn>
                <a:cxn ang="0">
                  <a:pos x="162368" y="174710"/>
                </a:cxn>
                <a:cxn ang="0">
                  <a:pos x="50257" y="174710"/>
                </a:cxn>
                <a:cxn ang="0">
                  <a:pos x="67267" y="229596"/>
                </a:cxn>
                <a:cxn ang="0">
                  <a:pos x="73452" y="224958"/>
                </a:cxn>
                <a:cxn ang="0">
                  <a:pos x="139173" y="224958"/>
                </a:cxn>
                <a:cxn ang="0">
                  <a:pos x="151544" y="166206"/>
                </a:cxn>
                <a:cxn ang="0">
                  <a:pos x="146905" y="138376"/>
                </a:cxn>
                <a:cxn ang="0">
                  <a:pos x="106699" y="139922"/>
                </a:cxn>
                <a:cxn ang="0">
                  <a:pos x="65720" y="138376"/>
                </a:cxn>
                <a:cxn ang="0">
                  <a:pos x="61081" y="166206"/>
                </a:cxn>
                <a:cxn ang="0">
                  <a:pos x="73452" y="224958"/>
                </a:cxn>
                <a:cxn ang="0">
                  <a:pos x="205666" y="94312"/>
                </a:cxn>
                <a:cxn ang="0">
                  <a:pos x="176285" y="152291"/>
                </a:cxn>
                <a:cxn ang="0">
                  <a:pos x="245872" y="163887"/>
                </a:cxn>
                <a:cxn ang="0">
                  <a:pos x="326283" y="54887"/>
                </a:cxn>
              </a:cxnLst>
              <a:rect l="0" t="0" r="0" b="0"/>
              <a:pathLst>
                <a:path w="490" h="485">
                  <a:moveTo>
                    <a:pt x="0" y="416"/>
                  </a:moveTo>
                  <a:cubicBezTo>
                    <a:pt x="0" y="429"/>
                    <a:pt x="0" y="442"/>
                    <a:pt x="0" y="456"/>
                  </a:cubicBezTo>
                  <a:cubicBezTo>
                    <a:pt x="0" y="472"/>
                    <a:pt x="13" y="485"/>
                    <a:pt x="30" y="485"/>
                  </a:cubicBezTo>
                  <a:cubicBezTo>
                    <a:pt x="102" y="485"/>
                    <a:pt x="174" y="485"/>
                    <a:pt x="246" y="485"/>
                  </a:cubicBezTo>
                  <a:cubicBezTo>
                    <a:pt x="262" y="485"/>
                    <a:pt x="275" y="472"/>
                    <a:pt x="275" y="456"/>
                  </a:cubicBezTo>
                  <a:cubicBezTo>
                    <a:pt x="275" y="416"/>
                    <a:pt x="275" y="416"/>
                    <a:pt x="275" y="416"/>
                  </a:cubicBezTo>
                  <a:cubicBezTo>
                    <a:pt x="275" y="384"/>
                    <a:pt x="242" y="364"/>
                    <a:pt x="198" y="354"/>
                  </a:cubicBezTo>
                  <a:cubicBezTo>
                    <a:pt x="185" y="407"/>
                    <a:pt x="172" y="426"/>
                    <a:pt x="151" y="467"/>
                  </a:cubicBezTo>
                  <a:cubicBezTo>
                    <a:pt x="143" y="398"/>
                    <a:pt x="143" y="398"/>
                    <a:pt x="143" y="398"/>
                  </a:cubicBezTo>
                  <a:cubicBezTo>
                    <a:pt x="143" y="396"/>
                    <a:pt x="144" y="395"/>
                    <a:pt x="144" y="394"/>
                  </a:cubicBezTo>
                  <a:cubicBezTo>
                    <a:pt x="153" y="378"/>
                    <a:pt x="153" y="378"/>
                    <a:pt x="153" y="378"/>
                  </a:cubicBezTo>
                  <a:cubicBezTo>
                    <a:pt x="153" y="377"/>
                    <a:pt x="153" y="376"/>
                    <a:pt x="153" y="375"/>
                  </a:cubicBezTo>
                  <a:cubicBezTo>
                    <a:pt x="152" y="374"/>
                    <a:pt x="151" y="374"/>
                    <a:pt x="150" y="374"/>
                  </a:cubicBezTo>
                  <a:cubicBezTo>
                    <a:pt x="142" y="374"/>
                    <a:pt x="134" y="374"/>
                    <a:pt x="126" y="374"/>
                  </a:cubicBezTo>
                  <a:cubicBezTo>
                    <a:pt x="125" y="374"/>
                    <a:pt x="124" y="374"/>
                    <a:pt x="123" y="375"/>
                  </a:cubicBezTo>
                  <a:cubicBezTo>
                    <a:pt x="123" y="376"/>
                    <a:pt x="123" y="377"/>
                    <a:pt x="123" y="378"/>
                  </a:cubicBezTo>
                  <a:cubicBezTo>
                    <a:pt x="132" y="394"/>
                    <a:pt x="132" y="394"/>
                    <a:pt x="132" y="394"/>
                  </a:cubicBezTo>
                  <a:cubicBezTo>
                    <a:pt x="132" y="395"/>
                    <a:pt x="133" y="396"/>
                    <a:pt x="133" y="398"/>
                  </a:cubicBezTo>
                  <a:cubicBezTo>
                    <a:pt x="125" y="468"/>
                    <a:pt x="125" y="468"/>
                    <a:pt x="125" y="468"/>
                  </a:cubicBezTo>
                  <a:cubicBezTo>
                    <a:pt x="103" y="426"/>
                    <a:pt x="90" y="408"/>
                    <a:pt x="77" y="354"/>
                  </a:cubicBezTo>
                  <a:cubicBezTo>
                    <a:pt x="33" y="364"/>
                    <a:pt x="0" y="384"/>
                    <a:pt x="0" y="416"/>
                  </a:cubicBezTo>
                  <a:close/>
                  <a:moveTo>
                    <a:pt x="84" y="114"/>
                  </a:moveTo>
                  <a:cubicBezTo>
                    <a:pt x="84" y="36"/>
                    <a:pt x="84" y="36"/>
                    <a:pt x="84" y="36"/>
                  </a:cubicBezTo>
                  <a:cubicBezTo>
                    <a:pt x="81" y="36"/>
                    <a:pt x="81" y="36"/>
                    <a:pt x="81" y="36"/>
                  </a:cubicBezTo>
                  <a:cubicBezTo>
                    <a:pt x="79" y="36"/>
                    <a:pt x="76" y="34"/>
                    <a:pt x="76" y="31"/>
                  </a:cubicBezTo>
                  <a:cubicBezTo>
                    <a:pt x="76" y="4"/>
                    <a:pt x="76" y="4"/>
                    <a:pt x="76" y="4"/>
                  </a:cubicBezTo>
                  <a:cubicBezTo>
                    <a:pt x="76" y="2"/>
                    <a:pt x="79" y="0"/>
                    <a:pt x="81" y="0"/>
                  </a:cubicBezTo>
                  <a:cubicBezTo>
                    <a:pt x="216" y="0"/>
                    <a:pt x="351" y="0"/>
                    <a:pt x="485" y="0"/>
                  </a:cubicBezTo>
                  <a:cubicBezTo>
                    <a:pt x="488" y="0"/>
                    <a:pt x="490" y="2"/>
                    <a:pt x="490" y="4"/>
                  </a:cubicBezTo>
                  <a:cubicBezTo>
                    <a:pt x="490" y="31"/>
                    <a:pt x="490" y="31"/>
                    <a:pt x="490" y="31"/>
                  </a:cubicBezTo>
                  <a:cubicBezTo>
                    <a:pt x="490" y="34"/>
                    <a:pt x="488" y="36"/>
                    <a:pt x="485" y="36"/>
                  </a:cubicBezTo>
                  <a:cubicBezTo>
                    <a:pt x="482" y="36"/>
                    <a:pt x="482" y="36"/>
                    <a:pt x="482" y="36"/>
                  </a:cubicBezTo>
                  <a:cubicBezTo>
                    <a:pt x="482" y="276"/>
                    <a:pt x="482" y="276"/>
                    <a:pt x="482" y="276"/>
                  </a:cubicBezTo>
                  <a:cubicBezTo>
                    <a:pt x="482" y="286"/>
                    <a:pt x="478" y="294"/>
                    <a:pt x="472" y="300"/>
                  </a:cubicBezTo>
                  <a:cubicBezTo>
                    <a:pt x="466" y="307"/>
                    <a:pt x="457" y="311"/>
                    <a:pt x="448" y="311"/>
                  </a:cubicBezTo>
                  <a:cubicBezTo>
                    <a:pt x="202" y="311"/>
                    <a:pt x="202" y="311"/>
                    <a:pt x="202" y="311"/>
                  </a:cubicBezTo>
                  <a:cubicBezTo>
                    <a:pt x="192" y="311"/>
                    <a:pt x="192" y="311"/>
                    <a:pt x="192" y="311"/>
                  </a:cubicBezTo>
                  <a:cubicBezTo>
                    <a:pt x="198" y="303"/>
                    <a:pt x="198" y="303"/>
                    <a:pt x="198" y="303"/>
                  </a:cubicBezTo>
                  <a:cubicBezTo>
                    <a:pt x="199" y="301"/>
                    <a:pt x="200" y="300"/>
                    <a:pt x="201" y="299"/>
                  </a:cubicBezTo>
                  <a:cubicBezTo>
                    <a:pt x="201" y="299"/>
                    <a:pt x="201" y="299"/>
                    <a:pt x="201" y="299"/>
                  </a:cubicBezTo>
                  <a:cubicBezTo>
                    <a:pt x="202" y="297"/>
                    <a:pt x="203" y="296"/>
                    <a:pt x="204" y="294"/>
                  </a:cubicBezTo>
                  <a:cubicBezTo>
                    <a:pt x="205" y="292"/>
                    <a:pt x="205" y="292"/>
                    <a:pt x="205" y="292"/>
                  </a:cubicBezTo>
                  <a:cubicBezTo>
                    <a:pt x="208" y="292"/>
                    <a:pt x="208" y="292"/>
                    <a:pt x="208" y="292"/>
                  </a:cubicBezTo>
                  <a:cubicBezTo>
                    <a:pt x="443" y="292"/>
                    <a:pt x="443" y="292"/>
                    <a:pt x="443" y="292"/>
                  </a:cubicBezTo>
                  <a:cubicBezTo>
                    <a:pt x="449" y="292"/>
                    <a:pt x="454" y="290"/>
                    <a:pt x="458" y="286"/>
                  </a:cubicBezTo>
                  <a:cubicBezTo>
                    <a:pt x="458" y="286"/>
                    <a:pt x="458" y="286"/>
                    <a:pt x="458" y="286"/>
                  </a:cubicBezTo>
                  <a:cubicBezTo>
                    <a:pt x="461" y="282"/>
                    <a:pt x="463" y="277"/>
                    <a:pt x="463" y="272"/>
                  </a:cubicBezTo>
                  <a:cubicBezTo>
                    <a:pt x="463" y="36"/>
                    <a:pt x="463" y="36"/>
                    <a:pt x="463" y="36"/>
                  </a:cubicBezTo>
                  <a:cubicBezTo>
                    <a:pt x="103" y="36"/>
                    <a:pt x="103" y="36"/>
                    <a:pt x="103" y="36"/>
                  </a:cubicBezTo>
                  <a:cubicBezTo>
                    <a:pt x="103" y="111"/>
                    <a:pt x="103" y="111"/>
                    <a:pt x="103" y="111"/>
                  </a:cubicBezTo>
                  <a:cubicBezTo>
                    <a:pt x="103" y="115"/>
                    <a:pt x="103" y="115"/>
                    <a:pt x="103" y="115"/>
                  </a:cubicBezTo>
                  <a:cubicBezTo>
                    <a:pt x="99" y="116"/>
                    <a:pt x="99" y="116"/>
                    <a:pt x="99" y="116"/>
                  </a:cubicBezTo>
                  <a:cubicBezTo>
                    <a:pt x="98" y="117"/>
                    <a:pt x="96" y="117"/>
                    <a:pt x="95" y="117"/>
                  </a:cubicBezTo>
                  <a:cubicBezTo>
                    <a:pt x="94" y="118"/>
                    <a:pt x="92" y="118"/>
                    <a:pt x="91" y="119"/>
                  </a:cubicBezTo>
                  <a:cubicBezTo>
                    <a:pt x="84" y="122"/>
                    <a:pt x="84" y="122"/>
                    <a:pt x="84" y="122"/>
                  </a:cubicBezTo>
                  <a:cubicBezTo>
                    <a:pt x="84" y="114"/>
                    <a:pt x="84" y="114"/>
                    <a:pt x="84" y="114"/>
                  </a:cubicBezTo>
                  <a:close/>
                  <a:moveTo>
                    <a:pt x="138" y="329"/>
                  </a:moveTo>
                  <a:cubicBezTo>
                    <a:pt x="156" y="329"/>
                    <a:pt x="174" y="316"/>
                    <a:pt x="188" y="297"/>
                  </a:cubicBezTo>
                  <a:cubicBezTo>
                    <a:pt x="201" y="279"/>
                    <a:pt x="210" y="255"/>
                    <a:pt x="210" y="232"/>
                  </a:cubicBezTo>
                  <a:cubicBezTo>
                    <a:pt x="210" y="230"/>
                    <a:pt x="210" y="228"/>
                    <a:pt x="210" y="226"/>
                  </a:cubicBezTo>
                  <a:cubicBezTo>
                    <a:pt x="210" y="169"/>
                    <a:pt x="220" y="124"/>
                    <a:pt x="138" y="124"/>
                  </a:cubicBezTo>
                  <a:cubicBezTo>
                    <a:pt x="55" y="124"/>
                    <a:pt x="65" y="169"/>
                    <a:pt x="65" y="226"/>
                  </a:cubicBezTo>
                  <a:cubicBezTo>
                    <a:pt x="65" y="228"/>
                    <a:pt x="65" y="230"/>
                    <a:pt x="65" y="232"/>
                  </a:cubicBezTo>
                  <a:cubicBezTo>
                    <a:pt x="65" y="255"/>
                    <a:pt x="74" y="279"/>
                    <a:pt x="87" y="297"/>
                  </a:cubicBezTo>
                  <a:cubicBezTo>
                    <a:pt x="101" y="316"/>
                    <a:pt x="119" y="329"/>
                    <a:pt x="138" y="329"/>
                  </a:cubicBezTo>
                  <a:close/>
                  <a:moveTo>
                    <a:pt x="95" y="291"/>
                  </a:moveTo>
                  <a:cubicBezTo>
                    <a:pt x="107" y="308"/>
                    <a:pt x="123" y="319"/>
                    <a:pt x="138" y="319"/>
                  </a:cubicBezTo>
                  <a:cubicBezTo>
                    <a:pt x="152" y="319"/>
                    <a:pt x="168" y="308"/>
                    <a:pt x="180" y="291"/>
                  </a:cubicBezTo>
                  <a:cubicBezTo>
                    <a:pt x="192" y="275"/>
                    <a:pt x="200" y="253"/>
                    <a:pt x="200" y="232"/>
                  </a:cubicBezTo>
                  <a:cubicBezTo>
                    <a:pt x="196" y="215"/>
                    <a:pt x="196" y="215"/>
                    <a:pt x="196" y="215"/>
                  </a:cubicBezTo>
                  <a:cubicBezTo>
                    <a:pt x="195" y="209"/>
                    <a:pt x="195" y="203"/>
                    <a:pt x="194" y="198"/>
                  </a:cubicBezTo>
                  <a:cubicBezTo>
                    <a:pt x="194" y="191"/>
                    <a:pt x="194" y="185"/>
                    <a:pt x="190" y="179"/>
                  </a:cubicBezTo>
                  <a:cubicBezTo>
                    <a:pt x="184" y="171"/>
                    <a:pt x="174" y="174"/>
                    <a:pt x="163" y="177"/>
                  </a:cubicBezTo>
                  <a:cubicBezTo>
                    <a:pt x="155" y="179"/>
                    <a:pt x="147" y="181"/>
                    <a:pt x="138" y="181"/>
                  </a:cubicBezTo>
                  <a:cubicBezTo>
                    <a:pt x="128" y="181"/>
                    <a:pt x="120" y="179"/>
                    <a:pt x="112" y="177"/>
                  </a:cubicBezTo>
                  <a:cubicBezTo>
                    <a:pt x="101" y="174"/>
                    <a:pt x="91" y="171"/>
                    <a:pt x="85" y="179"/>
                  </a:cubicBezTo>
                  <a:cubicBezTo>
                    <a:pt x="81" y="185"/>
                    <a:pt x="81" y="191"/>
                    <a:pt x="81" y="198"/>
                  </a:cubicBezTo>
                  <a:cubicBezTo>
                    <a:pt x="81" y="203"/>
                    <a:pt x="80" y="209"/>
                    <a:pt x="79" y="215"/>
                  </a:cubicBezTo>
                  <a:cubicBezTo>
                    <a:pt x="75" y="232"/>
                    <a:pt x="75" y="232"/>
                    <a:pt x="75" y="232"/>
                  </a:cubicBezTo>
                  <a:cubicBezTo>
                    <a:pt x="75" y="253"/>
                    <a:pt x="83" y="275"/>
                    <a:pt x="95" y="291"/>
                  </a:cubicBezTo>
                  <a:close/>
                  <a:moveTo>
                    <a:pt x="318" y="174"/>
                  </a:moveTo>
                  <a:cubicBezTo>
                    <a:pt x="314" y="170"/>
                    <a:pt x="266" y="122"/>
                    <a:pt x="266" y="122"/>
                  </a:cubicBezTo>
                  <a:cubicBezTo>
                    <a:pt x="225" y="163"/>
                    <a:pt x="225" y="163"/>
                    <a:pt x="225" y="163"/>
                  </a:cubicBezTo>
                  <a:cubicBezTo>
                    <a:pt x="227" y="174"/>
                    <a:pt x="228" y="186"/>
                    <a:pt x="228" y="197"/>
                  </a:cubicBezTo>
                  <a:cubicBezTo>
                    <a:pt x="266" y="159"/>
                    <a:pt x="266" y="159"/>
                    <a:pt x="266" y="159"/>
                  </a:cubicBezTo>
                  <a:cubicBezTo>
                    <a:pt x="318" y="212"/>
                    <a:pt x="318" y="212"/>
                    <a:pt x="318" y="212"/>
                  </a:cubicBezTo>
                  <a:cubicBezTo>
                    <a:pt x="359" y="171"/>
                    <a:pt x="400" y="130"/>
                    <a:pt x="440" y="89"/>
                  </a:cubicBezTo>
                  <a:cubicBezTo>
                    <a:pt x="453" y="77"/>
                    <a:pt x="434" y="59"/>
                    <a:pt x="422" y="71"/>
                  </a:cubicBezTo>
                  <a:lnTo>
                    <a:pt x="318" y="174"/>
                  </a:lnTo>
                  <a:close/>
                </a:path>
              </a:pathLst>
            </a:custGeom>
            <a:solidFill>
              <a:schemeClr val="bg1">
                <a:alpha val="100000"/>
              </a:schemeClr>
            </a:solidFill>
            <a:ln w="9525">
              <a:noFill/>
            </a:ln>
          </p:spPr>
          <p:txBody>
            <a:bodyPr/>
            <a:lstStyle/>
            <a:p>
              <a:endParaRPr lang="zh-CN" altLang="en-US"/>
            </a:p>
          </p:txBody>
        </p:sp>
        <p:sp>
          <p:nvSpPr>
            <p:cNvPr id="23" name="Freeform 22"/>
            <p:cNvSpPr>
              <a:spLocks noEditPoints="1"/>
            </p:cNvSpPr>
            <p:nvPr/>
          </p:nvSpPr>
          <p:spPr>
            <a:xfrm>
              <a:off x="8276" y="4439"/>
              <a:ext cx="467" cy="470"/>
            </a:xfrm>
            <a:custGeom>
              <a:avLst/>
              <a:gdLst/>
              <a:ahLst/>
              <a:cxnLst>
                <a:cxn ang="0">
                  <a:pos x="112042" y="45270"/>
                </a:cxn>
                <a:cxn ang="0">
                  <a:pos x="108895" y="43483"/>
                </a:cxn>
                <a:cxn ang="0">
                  <a:pos x="108266" y="40505"/>
                </a:cxn>
                <a:cxn ang="0">
                  <a:pos x="116448" y="4765"/>
                </a:cxn>
                <a:cxn ang="0">
                  <a:pos x="115190" y="1191"/>
                </a:cxn>
                <a:cxn ang="0">
                  <a:pos x="110783" y="1191"/>
                </a:cxn>
                <a:cxn ang="0">
                  <a:pos x="2518" y="77435"/>
                </a:cxn>
                <a:cxn ang="0">
                  <a:pos x="1259" y="80414"/>
                </a:cxn>
                <a:cxn ang="0">
                  <a:pos x="2518" y="83392"/>
                </a:cxn>
                <a:cxn ang="0">
                  <a:pos x="110783" y="160231"/>
                </a:cxn>
                <a:cxn ang="0">
                  <a:pos x="115190" y="160231"/>
                </a:cxn>
                <a:cxn ang="0">
                  <a:pos x="116448" y="156062"/>
                </a:cxn>
                <a:cxn ang="0">
                  <a:pos x="108266" y="120323"/>
                </a:cxn>
                <a:cxn ang="0">
                  <a:pos x="108895" y="117344"/>
                </a:cxn>
                <a:cxn ang="0">
                  <a:pos x="112042" y="116153"/>
                </a:cxn>
                <a:cxn ang="0">
                  <a:pos x="149809" y="114962"/>
                </a:cxn>
                <a:cxn ang="0">
                  <a:pos x="149809" y="114962"/>
                </a:cxn>
                <a:cxn ang="0">
                  <a:pos x="294583" y="172740"/>
                </a:cxn>
                <a:cxn ang="0">
                  <a:pos x="167434" y="46461"/>
                </a:cxn>
                <a:cxn ang="0">
                  <a:pos x="149809" y="46461"/>
                </a:cxn>
                <a:cxn ang="0">
                  <a:pos x="149809" y="46461"/>
                </a:cxn>
                <a:cxn ang="0">
                  <a:pos x="112042" y="45270"/>
                </a:cxn>
                <a:cxn ang="0">
                  <a:pos x="146033" y="182866"/>
                </a:cxn>
                <a:cxn ang="0">
                  <a:pos x="183800" y="181675"/>
                </a:cxn>
                <a:cxn ang="0">
                  <a:pos x="186947" y="180484"/>
                </a:cxn>
                <a:cxn ang="0">
                  <a:pos x="187576" y="177505"/>
                </a:cxn>
                <a:cxn ang="0">
                  <a:pos x="179394" y="141766"/>
                </a:cxn>
                <a:cxn ang="0">
                  <a:pos x="180652" y="137597"/>
                </a:cxn>
                <a:cxn ang="0">
                  <a:pos x="185059" y="137597"/>
                </a:cxn>
                <a:cxn ang="0">
                  <a:pos x="293324" y="214436"/>
                </a:cxn>
                <a:cxn ang="0">
                  <a:pos x="294583" y="217414"/>
                </a:cxn>
                <a:cxn ang="0">
                  <a:pos x="293324" y="220393"/>
                </a:cxn>
                <a:cxn ang="0">
                  <a:pos x="185059" y="296637"/>
                </a:cxn>
                <a:cxn ang="0">
                  <a:pos x="180652" y="296637"/>
                </a:cxn>
                <a:cxn ang="0">
                  <a:pos x="179394" y="293063"/>
                </a:cxn>
                <a:cxn ang="0">
                  <a:pos x="187576" y="257323"/>
                </a:cxn>
                <a:cxn ang="0">
                  <a:pos x="186947" y="254345"/>
                </a:cxn>
                <a:cxn ang="0">
                  <a:pos x="183800" y="252558"/>
                </a:cxn>
                <a:cxn ang="0">
                  <a:pos x="146033" y="251367"/>
                </a:cxn>
                <a:cxn ang="0">
                  <a:pos x="146033" y="251367"/>
                </a:cxn>
                <a:cxn ang="0">
                  <a:pos x="128408" y="251367"/>
                </a:cxn>
                <a:cxn ang="0">
                  <a:pos x="1259" y="125088"/>
                </a:cxn>
                <a:cxn ang="0">
                  <a:pos x="146033" y="182866"/>
                </a:cxn>
              </a:cxnLst>
              <a:rect l="0" t="0" r="0" b="0"/>
              <a:pathLst>
                <a:path w="470" h="500">
                  <a:moveTo>
                    <a:pt x="178" y="76"/>
                  </a:moveTo>
                  <a:cubicBezTo>
                    <a:pt x="176" y="76"/>
                    <a:pt x="175" y="75"/>
                    <a:pt x="173" y="73"/>
                  </a:cubicBezTo>
                  <a:cubicBezTo>
                    <a:pt x="172" y="72"/>
                    <a:pt x="172" y="70"/>
                    <a:pt x="172" y="68"/>
                  </a:cubicBezTo>
                  <a:cubicBezTo>
                    <a:pt x="185" y="8"/>
                    <a:pt x="185" y="8"/>
                    <a:pt x="185" y="8"/>
                  </a:cubicBezTo>
                  <a:cubicBezTo>
                    <a:pt x="185" y="6"/>
                    <a:pt x="185" y="3"/>
                    <a:pt x="183" y="2"/>
                  </a:cubicBezTo>
                  <a:cubicBezTo>
                    <a:pt x="181" y="0"/>
                    <a:pt x="178" y="0"/>
                    <a:pt x="176" y="2"/>
                  </a:cubicBezTo>
                  <a:cubicBezTo>
                    <a:pt x="119" y="45"/>
                    <a:pt x="62" y="87"/>
                    <a:pt x="4" y="130"/>
                  </a:cubicBezTo>
                  <a:cubicBezTo>
                    <a:pt x="3" y="131"/>
                    <a:pt x="2" y="133"/>
                    <a:pt x="2" y="135"/>
                  </a:cubicBezTo>
                  <a:cubicBezTo>
                    <a:pt x="2" y="137"/>
                    <a:pt x="3" y="139"/>
                    <a:pt x="4" y="140"/>
                  </a:cubicBezTo>
                  <a:cubicBezTo>
                    <a:pt x="176" y="269"/>
                    <a:pt x="176" y="269"/>
                    <a:pt x="176" y="269"/>
                  </a:cubicBezTo>
                  <a:cubicBezTo>
                    <a:pt x="178" y="270"/>
                    <a:pt x="181" y="270"/>
                    <a:pt x="183" y="269"/>
                  </a:cubicBezTo>
                  <a:cubicBezTo>
                    <a:pt x="185" y="267"/>
                    <a:pt x="186" y="265"/>
                    <a:pt x="185" y="262"/>
                  </a:cubicBezTo>
                  <a:cubicBezTo>
                    <a:pt x="172" y="202"/>
                    <a:pt x="172" y="202"/>
                    <a:pt x="172" y="202"/>
                  </a:cubicBezTo>
                  <a:cubicBezTo>
                    <a:pt x="172" y="201"/>
                    <a:pt x="172" y="199"/>
                    <a:pt x="173" y="197"/>
                  </a:cubicBezTo>
                  <a:cubicBezTo>
                    <a:pt x="175" y="196"/>
                    <a:pt x="176" y="195"/>
                    <a:pt x="178" y="195"/>
                  </a:cubicBezTo>
                  <a:cubicBezTo>
                    <a:pt x="198" y="194"/>
                    <a:pt x="218" y="193"/>
                    <a:pt x="238" y="193"/>
                  </a:cubicBezTo>
                  <a:cubicBezTo>
                    <a:pt x="238" y="193"/>
                    <a:pt x="238" y="193"/>
                    <a:pt x="238" y="193"/>
                  </a:cubicBezTo>
                  <a:cubicBezTo>
                    <a:pt x="393" y="193"/>
                    <a:pt x="395" y="214"/>
                    <a:pt x="468" y="290"/>
                  </a:cubicBezTo>
                  <a:cubicBezTo>
                    <a:pt x="470" y="164"/>
                    <a:pt x="422" y="78"/>
                    <a:pt x="266" y="78"/>
                  </a:cubicBezTo>
                  <a:cubicBezTo>
                    <a:pt x="238" y="78"/>
                    <a:pt x="238" y="78"/>
                    <a:pt x="238" y="78"/>
                  </a:cubicBezTo>
                  <a:cubicBezTo>
                    <a:pt x="238" y="78"/>
                    <a:pt x="238" y="78"/>
                    <a:pt x="238" y="78"/>
                  </a:cubicBezTo>
                  <a:cubicBezTo>
                    <a:pt x="218" y="78"/>
                    <a:pt x="198" y="76"/>
                    <a:pt x="178" y="76"/>
                  </a:cubicBezTo>
                  <a:close/>
                  <a:moveTo>
                    <a:pt x="232" y="307"/>
                  </a:moveTo>
                  <a:cubicBezTo>
                    <a:pt x="252" y="307"/>
                    <a:pt x="272" y="306"/>
                    <a:pt x="292" y="305"/>
                  </a:cubicBezTo>
                  <a:cubicBezTo>
                    <a:pt x="294" y="305"/>
                    <a:pt x="295" y="304"/>
                    <a:pt x="297" y="303"/>
                  </a:cubicBezTo>
                  <a:cubicBezTo>
                    <a:pt x="298" y="301"/>
                    <a:pt x="298" y="299"/>
                    <a:pt x="298" y="298"/>
                  </a:cubicBezTo>
                  <a:cubicBezTo>
                    <a:pt x="285" y="238"/>
                    <a:pt x="285" y="238"/>
                    <a:pt x="285" y="238"/>
                  </a:cubicBezTo>
                  <a:cubicBezTo>
                    <a:pt x="284" y="235"/>
                    <a:pt x="285" y="233"/>
                    <a:pt x="287" y="231"/>
                  </a:cubicBezTo>
                  <a:cubicBezTo>
                    <a:pt x="289" y="230"/>
                    <a:pt x="292" y="230"/>
                    <a:pt x="294" y="231"/>
                  </a:cubicBezTo>
                  <a:cubicBezTo>
                    <a:pt x="466" y="360"/>
                    <a:pt x="466" y="360"/>
                    <a:pt x="466" y="360"/>
                  </a:cubicBezTo>
                  <a:cubicBezTo>
                    <a:pt x="467" y="361"/>
                    <a:pt x="468" y="363"/>
                    <a:pt x="468" y="365"/>
                  </a:cubicBezTo>
                  <a:cubicBezTo>
                    <a:pt x="468" y="367"/>
                    <a:pt x="467" y="369"/>
                    <a:pt x="466" y="370"/>
                  </a:cubicBezTo>
                  <a:cubicBezTo>
                    <a:pt x="408" y="412"/>
                    <a:pt x="351" y="455"/>
                    <a:pt x="294" y="498"/>
                  </a:cubicBezTo>
                  <a:cubicBezTo>
                    <a:pt x="292" y="500"/>
                    <a:pt x="289" y="500"/>
                    <a:pt x="287" y="498"/>
                  </a:cubicBezTo>
                  <a:cubicBezTo>
                    <a:pt x="285" y="497"/>
                    <a:pt x="284" y="494"/>
                    <a:pt x="285" y="492"/>
                  </a:cubicBezTo>
                  <a:cubicBezTo>
                    <a:pt x="298" y="432"/>
                    <a:pt x="298" y="432"/>
                    <a:pt x="298" y="432"/>
                  </a:cubicBezTo>
                  <a:cubicBezTo>
                    <a:pt x="298" y="430"/>
                    <a:pt x="298" y="428"/>
                    <a:pt x="297" y="427"/>
                  </a:cubicBezTo>
                  <a:cubicBezTo>
                    <a:pt x="295" y="425"/>
                    <a:pt x="294" y="424"/>
                    <a:pt x="292" y="424"/>
                  </a:cubicBezTo>
                  <a:cubicBezTo>
                    <a:pt x="272" y="424"/>
                    <a:pt x="252" y="422"/>
                    <a:pt x="232" y="422"/>
                  </a:cubicBezTo>
                  <a:cubicBezTo>
                    <a:pt x="232" y="422"/>
                    <a:pt x="232" y="422"/>
                    <a:pt x="232" y="422"/>
                  </a:cubicBezTo>
                  <a:cubicBezTo>
                    <a:pt x="204" y="422"/>
                    <a:pt x="204" y="422"/>
                    <a:pt x="204" y="422"/>
                  </a:cubicBezTo>
                  <a:cubicBezTo>
                    <a:pt x="48" y="422"/>
                    <a:pt x="0" y="336"/>
                    <a:pt x="2" y="210"/>
                  </a:cubicBezTo>
                  <a:cubicBezTo>
                    <a:pt x="75" y="286"/>
                    <a:pt x="77" y="307"/>
                    <a:pt x="232" y="307"/>
                  </a:cubicBezTo>
                  <a:close/>
                </a:path>
              </a:pathLst>
            </a:custGeom>
            <a:solidFill>
              <a:schemeClr val="bg1">
                <a:alpha val="100000"/>
              </a:schemeClr>
            </a:solidFill>
            <a:ln w="9525">
              <a:noFill/>
            </a:ln>
          </p:spPr>
          <p:txBody>
            <a:bodyPr/>
            <a:lstStyle/>
            <a:p>
              <a:endParaRPr lang="zh-CN" altLang="en-US"/>
            </a:p>
          </p:txBody>
        </p:sp>
        <p:grpSp>
          <p:nvGrpSpPr>
            <p:cNvPr id="24" name="Group 23"/>
            <p:cNvGrpSpPr/>
            <p:nvPr/>
          </p:nvGrpSpPr>
          <p:grpSpPr>
            <a:xfrm>
              <a:off x="7717" y="5994"/>
              <a:ext cx="743" cy="789"/>
              <a:chOff x="2633663" y="4098925"/>
              <a:chExt cx="1885951" cy="2005013"/>
            </a:xfrm>
            <a:solidFill>
              <a:schemeClr val="bg1"/>
            </a:solidFill>
          </p:grpSpPr>
          <p:sp>
            <p:nvSpPr>
              <p:cNvPr id="25" name="Freeform 24"/>
              <p:cNvSpPr/>
              <p:nvPr/>
            </p:nvSpPr>
            <p:spPr bwMode="auto">
              <a:xfrm>
                <a:off x="3548063" y="4098925"/>
                <a:ext cx="109538" cy="280988"/>
              </a:xfrm>
              <a:custGeom>
                <a:avLst/>
                <a:gdLst>
                  <a:gd name="T0" fmla="*/ 15 w 29"/>
                  <a:gd name="T1" fmla="*/ 75 h 75"/>
                  <a:gd name="T2" fmla="*/ 0 w 29"/>
                  <a:gd name="T3" fmla="*/ 61 h 75"/>
                  <a:gd name="T4" fmla="*/ 0 w 29"/>
                  <a:gd name="T5" fmla="*/ 15 h 75"/>
                  <a:gd name="T6" fmla="*/ 15 w 29"/>
                  <a:gd name="T7" fmla="*/ 0 h 75"/>
                  <a:gd name="T8" fmla="*/ 29 w 29"/>
                  <a:gd name="T9" fmla="*/ 15 h 75"/>
                  <a:gd name="T10" fmla="*/ 29 w 29"/>
                  <a:gd name="T11" fmla="*/ 61 h 75"/>
                  <a:gd name="T12" fmla="*/ 15 w 29"/>
                  <a:gd name="T13" fmla="*/ 75 h 75"/>
                </a:gdLst>
                <a:ahLst/>
                <a:cxnLst>
                  <a:cxn ang="0">
                    <a:pos x="T0" y="T1"/>
                  </a:cxn>
                  <a:cxn ang="0">
                    <a:pos x="T2" y="T3"/>
                  </a:cxn>
                  <a:cxn ang="0">
                    <a:pos x="T4" y="T5"/>
                  </a:cxn>
                  <a:cxn ang="0">
                    <a:pos x="T6" y="T7"/>
                  </a:cxn>
                  <a:cxn ang="0">
                    <a:pos x="T8" y="T9"/>
                  </a:cxn>
                  <a:cxn ang="0">
                    <a:pos x="T10" y="T11"/>
                  </a:cxn>
                  <a:cxn ang="0">
                    <a:pos x="T12" y="T13"/>
                  </a:cxn>
                </a:cxnLst>
                <a:rect l="0" t="0" r="r" b="b"/>
                <a:pathLst>
                  <a:path w="29" h="75">
                    <a:moveTo>
                      <a:pt x="15" y="75"/>
                    </a:moveTo>
                    <a:cubicBezTo>
                      <a:pt x="7" y="75"/>
                      <a:pt x="0" y="69"/>
                      <a:pt x="0" y="61"/>
                    </a:cubicBezTo>
                    <a:cubicBezTo>
                      <a:pt x="0" y="15"/>
                      <a:pt x="0" y="15"/>
                      <a:pt x="0" y="15"/>
                    </a:cubicBezTo>
                    <a:cubicBezTo>
                      <a:pt x="0" y="7"/>
                      <a:pt x="7" y="0"/>
                      <a:pt x="15" y="0"/>
                    </a:cubicBezTo>
                    <a:cubicBezTo>
                      <a:pt x="23" y="0"/>
                      <a:pt x="29" y="7"/>
                      <a:pt x="29" y="15"/>
                    </a:cubicBezTo>
                    <a:cubicBezTo>
                      <a:pt x="29" y="61"/>
                      <a:pt x="29" y="61"/>
                      <a:pt x="29" y="61"/>
                    </a:cubicBezTo>
                    <a:cubicBezTo>
                      <a:pt x="29" y="69"/>
                      <a:pt x="23" y="75"/>
                      <a:pt x="15"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6" name="Freeform 25"/>
              <p:cNvSpPr/>
              <p:nvPr/>
            </p:nvSpPr>
            <p:spPr bwMode="auto">
              <a:xfrm>
                <a:off x="3094038" y="4195763"/>
                <a:ext cx="211138" cy="266700"/>
              </a:xfrm>
              <a:custGeom>
                <a:avLst/>
                <a:gdLst>
                  <a:gd name="T0" fmla="*/ 39 w 56"/>
                  <a:gd name="T1" fmla="*/ 71 h 71"/>
                  <a:gd name="T2" fmla="*/ 27 w 56"/>
                  <a:gd name="T3" fmla="*/ 64 h 71"/>
                  <a:gd name="T4" fmla="*/ 4 w 56"/>
                  <a:gd name="T5" fmla="*/ 24 h 71"/>
                  <a:gd name="T6" fmla="*/ 9 w 56"/>
                  <a:gd name="T7" fmla="*/ 4 h 71"/>
                  <a:gd name="T8" fmla="*/ 29 w 56"/>
                  <a:gd name="T9" fmla="*/ 9 h 71"/>
                  <a:gd name="T10" fmla="*/ 52 w 56"/>
                  <a:gd name="T11" fmla="*/ 50 h 71"/>
                  <a:gd name="T12" fmla="*/ 47 w 56"/>
                  <a:gd name="T13" fmla="*/ 69 h 71"/>
                  <a:gd name="T14" fmla="*/ 39 w 56"/>
                  <a:gd name="T15" fmla="*/ 71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71">
                    <a:moveTo>
                      <a:pt x="39" y="71"/>
                    </a:moveTo>
                    <a:cubicBezTo>
                      <a:pt x="34" y="71"/>
                      <a:pt x="30" y="69"/>
                      <a:pt x="27" y="64"/>
                    </a:cubicBezTo>
                    <a:cubicBezTo>
                      <a:pt x="4" y="24"/>
                      <a:pt x="4" y="24"/>
                      <a:pt x="4" y="24"/>
                    </a:cubicBezTo>
                    <a:cubicBezTo>
                      <a:pt x="0" y="17"/>
                      <a:pt x="2" y="8"/>
                      <a:pt x="9" y="4"/>
                    </a:cubicBezTo>
                    <a:cubicBezTo>
                      <a:pt x="16" y="0"/>
                      <a:pt x="25" y="3"/>
                      <a:pt x="29" y="9"/>
                    </a:cubicBezTo>
                    <a:cubicBezTo>
                      <a:pt x="52" y="50"/>
                      <a:pt x="52" y="50"/>
                      <a:pt x="52" y="50"/>
                    </a:cubicBezTo>
                    <a:cubicBezTo>
                      <a:pt x="56" y="57"/>
                      <a:pt x="53" y="65"/>
                      <a:pt x="47" y="69"/>
                    </a:cubicBezTo>
                    <a:cubicBezTo>
                      <a:pt x="44" y="71"/>
                      <a:pt x="42" y="71"/>
                      <a:pt x="39"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7" name="Freeform 26"/>
              <p:cNvSpPr/>
              <p:nvPr/>
            </p:nvSpPr>
            <p:spPr bwMode="auto">
              <a:xfrm>
                <a:off x="2757488" y="4510088"/>
                <a:ext cx="273050" cy="203200"/>
              </a:xfrm>
              <a:custGeom>
                <a:avLst/>
                <a:gdLst>
                  <a:gd name="T0" fmla="*/ 57 w 73"/>
                  <a:gd name="T1" fmla="*/ 54 h 54"/>
                  <a:gd name="T2" fmla="*/ 50 w 73"/>
                  <a:gd name="T3" fmla="*/ 52 h 54"/>
                  <a:gd name="T4" fmla="*/ 10 w 73"/>
                  <a:gd name="T5" fmla="*/ 29 h 54"/>
                  <a:gd name="T6" fmla="*/ 4 w 73"/>
                  <a:gd name="T7" fmla="*/ 10 h 54"/>
                  <a:gd name="T8" fmla="*/ 24 w 73"/>
                  <a:gd name="T9" fmla="*/ 4 h 54"/>
                  <a:gd name="T10" fmla="*/ 64 w 73"/>
                  <a:gd name="T11" fmla="*/ 27 h 54"/>
                  <a:gd name="T12" fmla="*/ 70 w 73"/>
                  <a:gd name="T13" fmla="*/ 47 h 54"/>
                  <a:gd name="T14" fmla="*/ 57 w 73"/>
                  <a:gd name="T15" fmla="*/ 54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54">
                    <a:moveTo>
                      <a:pt x="57" y="54"/>
                    </a:moveTo>
                    <a:cubicBezTo>
                      <a:pt x="55" y="54"/>
                      <a:pt x="52" y="54"/>
                      <a:pt x="50" y="52"/>
                    </a:cubicBezTo>
                    <a:cubicBezTo>
                      <a:pt x="10" y="29"/>
                      <a:pt x="10" y="29"/>
                      <a:pt x="10" y="29"/>
                    </a:cubicBezTo>
                    <a:cubicBezTo>
                      <a:pt x="3" y="25"/>
                      <a:pt x="0" y="16"/>
                      <a:pt x="4" y="10"/>
                    </a:cubicBezTo>
                    <a:cubicBezTo>
                      <a:pt x="8" y="3"/>
                      <a:pt x="17" y="0"/>
                      <a:pt x="24" y="4"/>
                    </a:cubicBezTo>
                    <a:cubicBezTo>
                      <a:pt x="64" y="27"/>
                      <a:pt x="64" y="27"/>
                      <a:pt x="64" y="27"/>
                    </a:cubicBezTo>
                    <a:cubicBezTo>
                      <a:pt x="71" y="31"/>
                      <a:pt x="73" y="40"/>
                      <a:pt x="70" y="47"/>
                    </a:cubicBezTo>
                    <a:cubicBezTo>
                      <a:pt x="67" y="52"/>
                      <a:pt x="62" y="54"/>
                      <a:pt x="57"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8" name="Freeform 27"/>
              <p:cNvSpPr/>
              <p:nvPr/>
            </p:nvSpPr>
            <p:spPr bwMode="auto">
              <a:xfrm>
                <a:off x="2633663" y="4960938"/>
                <a:ext cx="280988" cy="107950"/>
              </a:xfrm>
              <a:custGeom>
                <a:avLst/>
                <a:gdLst>
                  <a:gd name="T0" fmla="*/ 61 w 75"/>
                  <a:gd name="T1" fmla="*/ 29 h 29"/>
                  <a:gd name="T2" fmla="*/ 14 w 75"/>
                  <a:gd name="T3" fmla="*/ 29 h 29"/>
                  <a:gd name="T4" fmla="*/ 0 w 75"/>
                  <a:gd name="T5" fmla="*/ 14 h 29"/>
                  <a:gd name="T6" fmla="*/ 14 w 75"/>
                  <a:gd name="T7" fmla="*/ 0 h 29"/>
                  <a:gd name="T8" fmla="*/ 61 w 75"/>
                  <a:gd name="T9" fmla="*/ 0 h 29"/>
                  <a:gd name="T10" fmla="*/ 75 w 75"/>
                  <a:gd name="T11" fmla="*/ 14 h 29"/>
                  <a:gd name="T12" fmla="*/ 61 w 75"/>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75" h="29">
                    <a:moveTo>
                      <a:pt x="61" y="29"/>
                    </a:moveTo>
                    <a:cubicBezTo>
                      <a:pt x="14" y="29"/>
                      <a:pt x="14" y="29"/>
                      <a:pt x="14" y="29"/>
                    </a:cubicBezTo>
                    <a:cubicBezTo>
                      <a:pt x="6" y="29"/>
                      <a:pt x="0" y="22"/>
                      <a:pt x="0" y="14"/>
                    </a:cubicBezTo>
                    <a:cubicBezTo>
                      <a:pt x="0" y="6"/>
                      <a:pt x="6" y="0"/>
                      <a:pt x="14" y="0"/>
                    </a:cubicBezTo>
                    <a:cubicBezTo>
                      <a:pt x="61" y="0"/>
                      <a:pt x="61" y="0"/>
                      <a:pt x="61" y="0"/>
                    </a:cubicBezTo>
                    <a:cubicBezTo>
                      <a:pt x="69" y="0"/>
                      <a:pt x="75" y="6"/>
                      <a:pt x="75" y="14"/>
                    </a:cubicBezTo>
                    <a:cubicBezTo>
                      <a:pt x="75" y="22"/>
                      <a:pt x="69" y="29"/>
                      <a:pt x="6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9" name="Freeform 28"/>
              <p:cNvSpPr/>
              <p:nvPr/>
            </p:nvSpPr>
            <p:spPr bwMode="auto">
              <a:xfrm>
                <a:off x="2730501" y="5313363"/>
                <a:ext cx="274638" cy="201613"/>
              </a:xfrm>
              <a:custGeom>
                <a:avLst/>
                <a:gdLst>
                  <a:gd name="T0" fmla="*/ 16 w 73"/>
                  <a:gd name="T1" fmla="*/ 54 h 54"/>
                  <a:gd name="T2" fmla="*/ 4 w 73"/>
                  <a:gd name="T3" fmla="*/ 47 h 54"/>
                  <a:gd name="T4" fmla="*/ 9 w 73"/>
                  <a:gd name="T5" fmla="*/ 27 h 54"/>
                  <a:gd name="T6" fmla="*/ 49 w 73"/>
                  <a:gd name="T7" fmla="*/ 4 h 54"/>
                  <a:gd name="T8" fmla="*/ 69 w 73"/>
                  <a:gd name="T9" fmla="*/ 9 h 54"/>
                  <a:gd name="T10" fmla="*/ 64 w 73"/>
                  <a:gd name="T11" fmla="*/ 29 h 54"/>
                  <a:gd name="T12" fmla="*/ 24 w 73"/>
                  <a:gd name="T13" fmla="*/ 52 h 54"/>
                  <a:gd name="T14" fmla="*/ 16 w 73"/>
                  <a:gd name="T15" fmla="*/ 54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54">
                    <a:moveTo>
                      <a:pt x="16" y="54"/>
                    </a:moveTo>
                    <a:cubicBezTo>
                      <a:pt x="12" y="54"/>
                      <a:pt x="7" y="51"/>
                      <a:pt x="4" y="47"/>
                    </a:cubicBezTo>
                    <a:cubicBezTo>
                      <a:pt x="0" y="40"/>
                      <a:pt x="2" y="31"/>
                      <a:pt x="9" y="27"/>
                    </a:cubicBezTo>
                    <a:cubicBezTo>
                      <a:pt x="49" y="4"/>
                      <a:pt x="49" y="4"/>
                      <a:pt x="49" y="4"/>
                    </a:cubicBezTo>
                    <a:cubicBezTo>
                      <a:pt x="56" y="0"/>
                      <a:pt x="65" y="2"/>
                      <a:pt x="69" y="9"/>
                    </a:cubicBezTo>
                    <a:cubicBezTo>
                      <a:pt x="73" y="16"/>
                      <a:pt x="71" y="25"/>
                      <a:pt x="64" y="29"/>
                    </a:cubicBezTo>
                    <a:cubicBezTo>
                      <a:pt x="24" y="52"/>
                      <a:pt x="24" y="52"/>
                      <a:pt x="24" y="52"/>
                    </a:cubicBezTo>
                    <a:cubicBezTo>
                      <a:pt x="21" y="53"/>
                      <a:pt x="19" y="54"/>
                      <a:pt x="16"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0" name="Freeform 29"/>
              <p:cNvSpPr/>
              <p:nvPr/>
            </p:nvSpPr>
            <p:spPr bwMode="auto">
              <a:xfrm>
                <a:off x="4117976" y="5360988"/>
                <a:ext cx="274638" cy="203200"/>
              </a:xfrm>
              <a:custGeom>
                <a:avLst/>
                <a:gdLst>
                  <a:gd name="T0" fmla="*/ 57 w 73"/>
                  <a:gd name="T1" fmla="*/ 54 h 54"/>
                  <a:gd name="T2" fmla="*/ 50 w 73"/>
                  <a:gd name="T3" fmla="*/ 52 h 54"/>
                  <a:gd name="T4" fmla="*/ 9 w 73"/>
                  <a:gd name="T5" fmla="*/ 29 h 54"/>
                  <a:gd name="T6" fmla="*/ 4 w 73"/>
                  <a:gd name="T7" fmla="*/ 9 h 54"/>
                  <a:gd name="T8" fmla="*/ 24 w 73"/>
                  <a:gd name="T9" fmla="*/ 4 h 54"/>
                  <a:gd name="T10" fmla="*/ 64 w 73"/>
                  <a:gd name="T11" fmla="*/ 27 h 54"/>
                  <a:gd name="T12" fmla="*/ 69 w 73"/>
                  <a:gd name="T13" fmla="*/ 47 h 54"/>
                  <a:gd name="T14" fmla="*/ 57 w 73"/>
                  <a:gd name="T15" fmla="*/ 54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54">
                    <a:moveTo>
                      <a:pt x="57" y="54"/>
                    </a:moveTo>
                    <a:cubicBezTo>
                      <a:pt x="54" y="54"/>
                      <a:pt x="52" y="53"/>
                      <a:pt x="50" y="52"/>
                    </a:cubicBezTo>
                    <a:cubicBezTo>
                      <a:pt x="9" y="29"/>
                      <a:pt x="9" y="29"/>
                      <a:pt x="9" y="29"/>
                    </a:cubicBezTo>
                    <a:cubicBezTo>
                      <a:pt x="2" y="25"/>
                      <a:pt x="0" y="16"/>
                      <a:pt x="4" y="9"/>
                    </a:cubicBezTo>
                    <a:cubicBezTo>
                      <a:pt x="8" y="2"/>
                      <a:pt x="17" y="0"/>
                      <a:pt x="24" y="4"/>
                    </a:cubicBezTo>
                    <a:cubicBezTo>
                      <a:pt x="64" y="27"/>
                      <a:pt x="64" y="27"/>
                      <a:pt x="64" y="27"/>
                    </a:cubicBezTo>
                    <a:cubicBezTo>
                      <a:pt x="71" y="31"/>
                      <a:pt x="73" y="40"/>
                      <a:pt x="69" y="47"/>
                    </a:cubicBezTo>
                    <a:cubicBezTo>
                      <a:pt x="67" y="51"/>
                      <a:pt x="62" y="54"/>
                      <a:pt x="57"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1" name="Freeform 30"/>
              <p:cNvSpPr/>
              <p:nvPr/>
            </p:nvSpPr>
            <p:spPr bwMode="auto">
              <a:xfrm>
                <a:off x="4235451" y="5013325"/>
                <a:ext cx="284163" cy="107950"/>
              </a:xfrm>
              <a:custGeom>
                <a:avLst/>
                <a:gdLst>
                  <a:gd name="T0" fmla="*/ 61 w 76"/>
                  <a:gd name="T1" fmla="*/ 29 h 29"/>
                  <a:gd name="T2" fmla="*/ 15 w 76"/>
                  <a:gd name="T3" fmla="*/ 29 h 29"/>
                  <a:gd name="T4" fmla="*/ 0 w 76"/>
                  <a:gd name="T5" fmla="*/ 15 h 29"/>
                  <a:gd name="T6" fmla="*/ 15 w 76"/>
                  <a:gd name="T7" fmla="*/ 0 h 29"/>
                  <a:gd name="T8" fmla="*/ 61 w 76"/>
                  <a:gd name="T9" fmla="*/ 0 h 29"/>
                  <a:gd name="T10" fmla="*/ 76 w 76"/>
                  <a:gd name="T11" fmla="*/ 15 h 29"/>
                  <a:gd name="T12" fmla="*/ 61 w 76"/>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76" h="29">
                    <a:moveTo>
                      <a:pt x="61" y="29"/>
                    </a:moveTo>
                    <a:cubicBezTo>
                      <a:pt x="15" y="29"/>
                      <a:pt x="15" y="29"/>
                      <a:pt x="15" y="29"/>
                    </a:cubicBezTo>
                    <a:cubicBezTo>
                      <a:pt x="7" y="29"/>
                      <a:pt x="0" y="23"/>
                      <a:pt x="0" y="15"/>
                    </a:cubicBezTo>
                    <a:cubicBezTo>
                      <a:pt x="0" y="7"/>
                      <a:pt x="7" y="0"/>
                      <a:pt x="15" y="0"/>
                    </a:cubicBezTo>
                    <a:cubicBezTo>
                      <a:pt x="61" y="0"/>
                      <a:pt x="61" y="0"/>
                      <a:pt x="61" y="0"/>
                    </a:cubicBezTo>
                    <a:cubicBezTo>
                      <a:pt x="69" y="0"/>
                      <a:pt x="76" y="7"/>
                      <a:pt x="76" y="15"/>
                    </a:cubicBezTo>
                    <a:cubicBezTo>
                      <a:pt x="76" y="23"/>
                      <a:pt x="69" y="29"/>
                      <a:pt x="6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2" name="Freeform 31"/>
              <p:cNvSpPr/>
              <p:nvPr/>
            </p:nvSpPr>
            <p:spPr bwMode="auto">
              <a:xfrm>
                <a:off x="4144963" y="4559300"/>
                <a:ext cx="277813" cy="203200"/>
              </a:xfrm>
              <a:custGeom>
                <a:avLst/>
                <a:gdLst>
                  <a:gd name="T0" fmla="*/ 17 w 74"/>
                  <a:gd name="T1" fmla="*/ 54 h 54"/>
                  <a:gd name="T2" fmla="*/ 4 w 74"/>
                  <a:gd name="T3" fmla="*/ 47 h 54"/>
                  <a:gd name="T4" fmla="*/ 10 w 74"/>
                  <a:gd name="T5" fmla="*/ 27 h 54"/>
                  <a:gd name="T6" fmla="*/ 50 w 74"/>
                  <a:gd name="T7" fmla="*/ 4 h 54"/>
                  <a:gd name="T8" fmla="*/ 70 w 74"/>
                  <a:gd name="T9" fmla="*/ 9 h 54"/>
                  <a:gd name="T10" fmla="*/ 64 w 74"/>
                  <a:gd name="T11" fmla="*/ 29 h 54"/>
                  <a:gd name="T12" fmla="*/ 24 w 74"/>
                  <a:gd name="T13" fmla="*/ 52 h 54"/>
                  <a:gd name="T14" fmla="*/ 17 w 74"/>
                  <a:gd name="T15" fmla="*/ 54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54">
                    <a:moveTo>
                      <a:pt x="17" y="54"/>
                    </a:moveTo>
                    <a:cubicBezTo>
                      <a:pt x="12" y="54"/>
                      <a:pt x="7" y="51"/>
                      <a:pt x="4" y="47"/>
                    </a:cubicBezTo>
                    <a:cubicBezTo>
                      <a:pt x="0" y="40"/>
                      <a:pt x="3" y="31"/>
                      <a:pt x="10" y="27"/>
                    </a:cubicBezTo>
                    <a:cubicBezTo>
                      <a:pt x="50" y="4"/>
                      <a:pt x="50" y="4"/>
                      <a:pt x="50" y="4"/>
                    </a:cubicBezTo>
                    <a:cubicBezTo>
                      <a:pt x="57" y="0"/>
                      <a:pt x="66" y="2"/>
                      <a:pt x="70" y="9"/>
                    </a:cubicBezTo>
                    <a:cubicBezTo>
                      <a:pt x="74" y="16"/>
                      <a:pt x="71" y="25"/>
                      <a:pt x="64" y="29"/>
                    </a:cubicBezTo>
                    <a:cubicBezTo>
                      <a:pt x="24" y="52"/>
                      <a:pt x="24" y="52"/>
                      <a:pt x="24" y="52"/>
                    </a:cubicBezTo>
                    <a:cubicBezTo>
                      <a:pt x="22" y="53"/>
                      <a:pt x="19" y="54"/>
                      <a:pt x="17"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3" name="Freeform 32"/>
              <p:cNvSpPr/>
              <p:nvPr/>
            </p:nvSpPr>
            <p:spPr bwMode="auto">
              <a:xfrm>
                <a:off x="3894138" y="4225925"/>
                <a:ext cx="212725" cy="266700"/>
              </a:xfrm>
              <a:custGeom>
                <a:avLst/>
                <a:gdLst>
                  <a:gd name="T0" fmla="*/ 17 w 57"/>
                  <a:gd name="T1" fmla="*/ 71 h 71"/>
                  <a:gd name="T2" fmla="*/ 10 w 57"/>
                  <a:gd name="T3" fmla="*/ 69 h 71"/>
                  <a:gd name="T4" fmla="*/ 4 w 57"/>
                  <a:gd name="T5" fmla="*/ 49 h 71"/>
                  <a:gd name="T6" fmla="*/ 28 w 57"/>
                  <a:gd name="T7" fmla="*/ 9 h 71"/>
                  <a:gd name="T8" fmla="*/ 47 w 57"/>
                  <a:gd name="T9" fmla="*/ 4 h 71"/>
                  <a:gd name="T10" fmla="*/ 53 w 57"/>
                  <a:gd name="T11" fmla="*/ 23 h 71"/>
                  <a:gd name="T12" fmla="*/ 29 w 57"/>
                  <a:gd name="T13" fmla="*/ 63 h 71"/>
                  <a:gd name="T14" fmla="*/ 17 w 57"/>
                  <a:gd name="T15" fmla="*/ 71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71">
                    <a:moveTo>
                      <a:pt x="17" y="71"/>
                    </a:moveTo>
                    <a:cubicBezTo>
                      <a:pt x="14" y="71"/>
                      <a:pt x="12" y="70"/>
                      <a:pt x="10" y="69"/>
                    </a:cubicBezTo>
                    <a:cubicBezTo>
                      <a:pt x="3" y="65"/>
                      <a:pt x="0" y="56"/>
                      <a:pt x="4" y="49"/>
                    </a:cubicBezTo>
                    <a:cubicBezTo>
                      <a:pt x="28" y="9"/>
                      <a:pt x="28" y="9"/>
                      <a:pt x="28" y="9"/>
                    </a:cubicBezTo>
                    <a:cubicBezTo>
                      <a:pt x="32" y="2"/>
                      <a:pt x="40" y="0"/>
                      <a:pt x="47" y="4"/>
                    </a:cubicBezTo>
                    <a:cubicBezTo>
                      <a:pt x="54" y="8"/>
                      <a:pt x="57" y="16"/>
                      <a:pt x="53" y="23"/>
                    </a:cubicBezTo>
                    <a:cubicBezTo>
                      <a:pt x="29" y="63"/>
                      <a:pt x="29" y="63"/>
                      <a:pt x="29" y="63"/>
                    </a:cubicBezTo>
                    <a:cubicBezTo>
                      <a:pt x="27" y="68"/>
                      <a:pt x="22" y="71"/>
                      <a:pt x="17"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4" name="Freeform 33"/>
              <p:cNvSpPr>
                <a:spLocks noEditPoints="1"/>
              </p:cNvSpPr>
              <p:nvPr/>
            </p:nvSpPr>
            <p:spPr bwMode="auto">
              <a:xfrm>
                <a:off x="3068638" y="4548188"/>
                <a:ext cx="1008063" cy="1214438"/>
              </a:xfrm>
              <a:custGeom>
                <a:avLst/>
                <a:gdLst>
                  <a:gd name="T0" fmla="*/ 134 w 269"/>
                  <a:gd name="T1" fmla="*/ 0 h 324"/>
                  <a:gd name="T2" fmla="*/ 2 w 269"/>
                  <a:gd name="T3" fmla="*/ 146 h 324"/>
                  <a:gd name="T4" fmla="*/ 63 w 269"/>
                  <a:gd name="T5" fmla="*/ 324 h 324"/>
                  <a:gd name="T6" fmla="*/ 144 w 269"/>
                  <a:gd name="T7" fmla="*/ 324 h 324"/>
                  <a:gd name="T8" fmla="*/ 215 w 269"/>
                  <a:gd name="T9" fmla="*/ 265 h 324"/>
                  <a:gd name="T10" fmla="*/ 269 w 269"/>
                  <a:gd name="T11" fmla="*/ 134 h 324"/>
                  <a:gd name="T12" fmla="*/ 119 w 269"/>
                  <a:gd name="T13" fmla="*/ 237 h 324"/>
                  <a:gd name="T14" fmla="*/ 92 w 269"/>
                  <a:gd name="T15" fmla="*/ 182 h 324"/>
                  <a:gd name="T16" fmla="*/ 109 w 269"/>
                  <a:gd name="T17" fmla="*/ 174 h 324"/>
                  <a:gd name="T18" fmla="*/ 146 w 269"/>
                  <a:gd name="T19" fmla="*/ 174 h 324"/>
                  <a:gd name="T20" fmla="*/ 162 w 269"/>
                  <a:gd name="T21" fmla="*/ 185 h 324"/>
                  <a:gd name="T22" fmla="*/ 169 w 269"/>
                  <a:gd name="T23" fmla="*/ 183 h 324"/>
                  <a:gd name="T24" fmla="*/ 143 w 269"/>
                  <a:gd name="T25" fmla="*/ 237 h 324"/>
                  <a:gd name="T26" fmla="*/ 119 w 269"/>
                  <a:gd name="T27" fmla="*/ 301 h 324"/>
                  <a:gd name="T28" fmla="*/ 112 w 269"/>
                  <a:gd name="T29" fmla="*/ 144 h 324"/>
                  <a:gd name="T30" fmla="*/ 116 w 269"/>
                  <a:gd name="T31" fmla="*/ 148 h 324"/>
                  <a:gd name="T32" fmla="*/ 111 w 269"/>
                  <a:gd name="T33" fmla="*/ 144 h 324"/>
                  <a:gd name="T34" fmla="*/ 152 w 269"/>
                  <a:gd name="T35" fmla="*/ 140 h 324"/>
                  <a:gd name="T36" fmla="*/ 153 w 269"/>
                  <a:gd name="T37" fmla="*/ 140 h 324"/>
                  <a:gd name="T38" fmla="*/ 149 w 269"/>
                  <a:gd name="T39" fmla="*/ 142 h 324"/>
                  <a:gd name="T40" fmla="*/ 243 w 269"/>
                  <a:gd name="T41" fmla="*/ 155 h 324"/>
                  <a:gd name="T42" fmla="*/ 197 w 269"/>
                  <a:gd name="T43" fmla="*/ 251 h 324"/>
                  <a:gd name="T44" fmla="*/ 159 w 269"/>
                  <a:gd name="T45" fmla="*/ 301 h 324"/>
                  <a:gd name="T46" fmla="*/ 189 w 269"/>
                  <a:gd name="T47" fmla="*/ 180 h 324"/>
                  <a:gd name="T48" fmla="*/ 175 w 269"/>
                  <a:gd name="T49" fmla="*/ 172 h 324"/>
                  <a:gd name="T50" fmla="*/ 155 w 269"/>
                  <a:gd name="T51" fmla="*/ 171 h 324"/>
                  <a:gd name="T52" fmla="*/ 152 w 269"/>
                  <a:gd name="T53" fmla="*/ 167 h 324"/>
                  <a:gd name="T54" fmla="*/ 151 w 269"/>
                  <a:gd name="T55" fmla="*/ 132 h 324"/>
                  <a:gd name="T56" fmla="*/ 143 w 269"/>
                  <a:gd name="T57" fmla="*/ 165 h 324"/>
                  <a:gd name="T58" fmla="*/ 115 w 269"/>
                  <a:gd name="T59" fmla="*/ 168 h 324"/>
                  <a:gd name="T60" fmla="*/ 115 w 269"/>
                  <a:gd name="T61" fmla="*/ 136 h 324"/>
                  <a:gd name="T62" fmla="*/ 103 w 269"/>
                  <a:gd name="T63" fmla="*/ 163 h 324"/>
                  <a:gd name="T64" fmla="*/ 94 w 269"/>
                  <a:gd name="T65" fmla="*/ 174 h 324"/>
                  <a:gd name="T66" fmla="*/ 87 w 269"/>
                  <a:gd name="T67" fmla="*/ 172 h 324"/>
                  <a:gd name="T68" fmla="*/ 76 w 269"/>
                  <a:gd name="T69" fmla="*/ 168 h 324"/>
                  <a:gd name="T70" fmla="*/ 76 w 269"/>
                  <a:gd name="T71" fmla="*/ 169 h 324"/>
                  <a:gd name="T72" fmla="*/ 75 w 269"/>
                  <a:gd name="T73" fmla="*/ 169 h 324"/>
                  <a:gd name="T74" fmla="*/ 102 w 269"/>
                  <a:gd name="T75" fmla="*/ 239 h 324"/>
                  <a:gd name="T76" fmla="*/ 87 w 269"/>
                  <a:gd name="T77" fmla="*/ 301 h 324"/>
                  <a:gd name="T78" fmla="*/ 25 w 269"/>
                  <a:gd name="T79" fmla="*/ 155 h 324"/>
                  <a:gd name="T80" fmla="*/ 24 w 269"/>
                  <a:gd name="T81" fmla="*/ 139 h 324"/>
                  <a:gd name="T82" fmla="*/ 134 w 269"/>
                  <a:gd name="T83" fmla="*/ 23 h 324"/>
                  <a:gd name="T84" fmla="*/ 245 w 269"/>
                  <a:gd name="T85" fmla="*/ 13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9" h="324">
                    <a:moveTo>
                      <a:pt x="269" y="134"/>
                    </a:moveTo>
                    <a:cubicBezTo>
                      <a:pt x="269" y="60"/>
                      <a:pt x="208" y="0"/>
                      <a:pt x="134" y="0"/>
                    </a:cubicBezTo>
                    <a:cubicBezTo>
                      <a:pt x="60" y="0"/>
                      <a:pt x="0" y="60"/>
                      <a:pt x="0" y="134"/>
                    </a:cubicBezTo>
                    <a:cubicBezTo>
                      <a:pt x="0" y="138"/>
                      <a:pt x="1" y="142"/>
                      <a:pt x="2" y="146"/>
                    </a:cubicBezTo>
                    <a:cubicBezTo>
                      <a:pt x="0" y="148"/>
                      <a:pt x="4" y="200"/>
                      <a:pt x="54" y="265"/>
                    </a:cubicBezTo>
                    <a:cubicBezTo>
                      <a:pt x="69" y="285"/>
                      <a:pt x="63" y="324"/>
                      <a:pt x="63" y="324"/>
                    </a:cubicBezTo>
                    <a:cubicBezTo>
                      <a:pt x="83" y="324"/>
                      <a:pt x="104" y="324"/>
                      <a:pt x="125" y="324"/>
                    </a:cubicBezTo>
                    <a:cubicBezTo>
                      <a:pt x="131" y="324"/>
                      <a:pt x="138" y="324"/>
                      <a:pt x="144" y="324"/>
                    </a:cubicBezTo>
                    <a:cubicBezTo>
                      <a:pt x="165" y="324"/>
                      <a:pt x="185" y="324"/>
                      <a:pt x="206" y="324"/>
                    </a:cubicBezTo>
                    <a:cubicBezTo>
                      <a:pt x="206" y="324"/>
                      <a:pt x="200" y="285"/>
                      <a:pt x="215" y="265"/>
                    </a:cubicBezTo>
                    <a:cubicBezTo>
                      <a:pt x="265" y="200"/>
                      <a:pt x="268" y="148"/>
                      <a:pt x="267" y="146"/>
                    </a:cubicBezTo>
                    <a:cubicBezTo>
                      <a:pt x="268" y="142"/>
                      <a:pt x="269" y="138"/>
                      <a:pt x="269" y="134"/>
                    </a:cubicBezTo>
                    <a:close/>
                    <a:moveTo>
                      <a:pt x="119" y="301"/>
                    </a:moveTo>
                    <a:cubicBezTo>
                      <a:pt x="119" y="237"/>
                      <a:pt x="119" y="237"/>
                      <a:pt x="119" y="237"/>
                    </a:cubicBezTo>
                    <a:cubicBezTo>
                      <a:pt x="119" y="235"/>
                      <a:pt x="118" y="234"/>
                      <a:pt x="118" y="233"/>
                    </a:cubicBezTo>
                    <a:cubicBezTo>
                      <a:pt x="92" y="182"/>
                      <a:pt x="92" y="182"/>
                      <a:pt x="92" y="182"/>
                    </a:cubicBezTo>
                    <a:cubicBezTo>
                      <a:pt x="94" y="182"/>
                      <a:pt x="95" y="182"/>
                      <a:pt x="97" y="181"/>
                    </a:cubicBezTo>
                    <a:cubicBezTo>
                      <a:pt x="101" y="180"/>
                      <a:pt x="105" y="177"/>
                      <a:pt x="109" y="174"/>
                    </a:cubicBezTo>
                    <a:cubicBezTo>
                      <a:pt x="113" y="179"/>
                      <a:pt x="118" y="182"/>
                      <a:pt x="124" y="183"/>
                    </a:cubicBezTo>
                    <a:cubicBezTo>
                      <a:pt x="131" y="184"/>
                      <a:pt x="139" y="181"/>
                      <a:pt x="146" y="174"/>
                    </a:cubicBezTo>
                    <a:cubicBezTo>
                      <a:pt x="147" y="175"/>
                      <a:pt x="148" y="175"/>
                      <a:pt x="148" y="176"/>
                    </a:cubicBezTo>
                    <a:cubicBezTo>
                      <a:pt x="152" y="182"/>
                      <a:pt x="157" y="185"/>
                      <a:pt x="162" y="185"/>
                    </a:cubicBezTo>
                    <a:cubicBezTo>
                      <a:pt x="163" y="185"/>
                      <a:pt x="163" y="185"/>
                      <a:pt x="164" y="184"/>
                    </a:cubicBezTo>
                    <a:cubicBezTo>
                      <a:pt x="165" y="184"/>
                      <a:pt x="167" y="184"/>
                      <a:pt x="169" y="183"/>
                    </a:cubicBezTo>
                    <a:cubicBezTo>
                      <a:pt x="143" y="233"/>
                      <a:pt x="143" y="233"/>
                      <a:pt x="143" y="233"/>
                    </a:cubicBezTo>
                    <a:cubicBezTo>
                      <a:pt x="143" y="234"/>
                      <a:pt x="143" y="235"/>
                      <a:pt x="143" y="237"/>
                    </a:cubicBezTo>
                    <a:cubicBezTo>
                      <a:pt x="143" y="301"/>
                      <a:pt x="143" y="301"/>
                      <a:pt x="143" y="301"/>
                    </a:cubicBezTo>
                    <a:lnTo>
                      <a:pt x="119" y="301"/>
                    </a:lnTo>
                    <a:close/>
                    <a:moveTo>
                      <a:pt x="111" y="144"/>
                    </a:moveTo>
                    <a:cubicBezTo>
                      <a:pt x="111" y="144"/>
                      <a:pt x="111" y="144"/>
                      <a:pt x="112" y="144"/>
                    </a:cubicBezTo>
                    <a:cubicBezTo>
                      <a:pt x="112" y="144"/>
                      <a:pt x="112" y="144"/>
                      <a:pt x="113" y="144"/>
                    </a:cubicBezTo>
                    <a:cubicBezTo>
                      <a:pt x="115" y="144"/>
                      <a:pt x="115" y="145"/>
                      <a:pt x="116" y="148"/>
                    </a:cubicBezTo>
                    <a:cubicBezTo>
                      <a:pt x="116" y="151"/>
                      <a:pt x="114" y="155"/>
                      <a:pt x="111" y="160"/>
                    </a:cubicBezTo>
                    <a:cubicBezTo>
                      <a:pt x="108" y="152"/>
                      <a:pt x="109" y="146"/>
                      <a:pt x="111" y="144"/>
                    </a:cubicBezTo>
                    <a:close/>
                    <a:moveTo>
                      <a:pt x="149" y="142"/>
                    </a:moveTo>
                    <a:cubicBezTo>
                      <a:pt x="150" y="140"/>
                      <a:pt x="151" y="140"/>
                      <a:pt x="152" y="140"/>
                    </a:cubicBezTo>
                    <a:cubicBezTo>
                      <a:pt x="152" y="140"/>
                      <a:pt x="152" y="140"/>
                      <a:pt x="152" y="140"/>
                    </a:cubicBezTo>
                    <a:cubicBezTo>
                      <a:pt x="153" y="140"/>
                      <a:pt x="153" y="140"/>
                      <a:pt x="153" y="140"/>
                    </a:cubicBezTo>
                    <a:cubicBezTo>
                      <a:pt x="154" y="142"/>
                      <a:pt x="153" y="149"/>
                      <a:pt x="149" y="156"/>
                    </a:cubicBezTo>
                    <a:cubicBezTo>
                      <a:pt x="148" y="150"/>
                      <a:pt x="148" y="145"/>
                      <a:pt x="149" y="142"/>
                    </a:cubicBezTo>
                    <a:close/>
                    <a:moveTo>
                      <a:pt x="245" y="139"/>
                    </a:moveTo>
                    <a:cubicBezTo>
                      <a:pt x="243" y="155"/>
                      <a:pt x="243" y="155"/>
                      <a:pt x="243" y="155"/>
                    </a:cubicBezTo>
                    <a:cubicBezTo>
                      <a:pt x="243" y="155"/>
                      <a:pt x="243" y="155"/>
                      <a:pt x="243" y="155"/>
                    </a:cubicBezTo>
                    <a:cubicBezTo>
                      <a:pt x="241" y="169"/>
                      <a:pt x="232" y="206"/>
                      <a:pt x="197" y="251"/>
                    </a:cubicBezTo>
                    <a:cubicBezTo>
                      <a:pt x="186" y="265"/>
                      <a:pt x="182" y="284"/>
                      <a:pt x="182" y="301"/>
                    </a:cubicBezTo>
                    <a:cubicBezTo>
                      <a:pt x="159" y="301"/>
                      <a:pt x="159" y="301"/>
                      <a:pt x="159" y="301"/>
                    </a:cubicBezTo>
                    <a:cubicBezTo>
                      <a:pt x="159" y="239"/>
                      <a:pt x="159" y="239"/>
                      <a:pt x="159" y="239"/>
                    </a:cubicBezTo>
                    <a:cubicBezTo>
                      <a:pt x="189" y="180"/>
                      <a:pt x="189" y="180"/>
                      <a:pt x="189" y="180"/>
                    </a:cubicBezTo>
                    <a:cubicBezTo>
                      <a:pt x="191" y="176"/>
                      <a:pt x="190" y="171"/>
                      <a:pt x="185" y="169"/>
                    </a:cubicBezTo>
                    <a:cubicBezTo>
                      <a:pt x="182" y="167"/>
                      <a:pt x="177" y="168"/>
                      <a:pt x="175" y="172"/>
                    </a:cubicBezTo>
                    <a:cubicBezTo>
                      <a:pt x="172" y="174"/>
                      <a:pt x="167" y="176"/>
                      <a:pt x="163" y="176"/>
                    </a:cubicBezTo>
                    <a:cubicBezTo>
                      <a:pt x="159" y="177"/>
                      <a:pt x="157" y="174"/>
                      <a:pt x="155" y="171"/>
                    </a:cubicBezTo>
                    <a:cubicBezTo>
                      <a:pt x="154" y="170"/>
                      <a:pt x="153" y="168"/>
                      <a:pt x="152" y="167"/>
                    </a:cubicBezTo>
                    <a:cubicBezTo>
                      <a:pt x="152" y="167"/>
                      <a:pt x="152" y="167"/>
                      <a:pt x="152" y="167"/>
                    </a:cubicBezTo>
                    <a:cubicBezTo>
                      <a:pt x="159" y="157"/>
                      <a:pt x="164" y="144"/>
                      <a:pt x="160" y="136"/>
                    </a:cubicBezTo>
                    <a:cubicBezTo>
                      <a:pt x="159" y="133"/>
                      <a:pt x="155" y="131"/>
                      <a:pt x="151" y="132"/>
                    </a:cubicBezTo>
                    <a:cubicBezTo>
                      <a:pt x="147" y="132"/>
                      <a:pt x="144" y="134"/>
                      <a:pt x="142" y="138"/>
                    </a:cubicBezTo>
                    <a:cubicBezTo>
                      <a:pt x="139" y="145"/>
                      <a:pt x="139" y="156"/>
                      <a:pt x="143" y="165"/>
                    </a:cubicBezTo>
                    <a:cubicBezTo>
                      <a:pt x="138" y="171"/>
                      <a:pt x="131" y="176"/>
                      <a:pt x="125" y="175"/>
                    </a:cubicBezTo>
                    <a:cubicBezTo>
                      <a:pt x="121" y="174"/>
                      <a:pt x="118" y="172"/>
                      <a:pt x="115" y="168"/>
                    </a:cubicBezTo>
                    <a:cubicBezTo>
                      <a:pt x="120" y="161"/>
                      <a:pt x="124" y="154"/>
                      <a:pt x="124" y="147"/>
                    </a:cubicBezTo>
                    <a:cubicBezTo>
                      <a:pt x="124" y="142"/>
                      <a:pt x="120" y="137"/>
                      <a:pt x="115" y="136"/>
                    </a:cubicBezTo>
                    <a:cubicBezTo>
                      <a:pt x="111" y="135"/>
                      <a:pt x="107" y="136"/>
                      <a:pt x="105" y="138"/>
                    </a:cubicBezTo>
                    <a:cubicBezTo>
                      <a:pt x="100" y="144"/>
                      <a:pt x="100" y="154"/>
                      <a:pt x="103" y="163"/>
                    </a:cubicBezTo>
                    <a:cubicBezTo>
                      <a:pt x="104" y="164"/>
                      <a:pt x="104" y="166"/>
                      <a:pt x="105" y="167"/>
                    </a:cubicBezTo>
                    <a:cubicBezTo>
                      <a:pt x="102" y="170"/>
                      <a:pt x="98" y="172"/>
                      <a:pt x="94" y="174"/>
                    </a:cubicBezTo>
                    <a:cubicBezTo>
                      <a:pt x="92" y="174"/>
                      <a:pt x="90" y="175"/>
                      <a:pt x="88" y="174"/>
                    </a:cubicBezTo>
                    <a:cubicBezTo>
                      <a:pt x="87" y="172"/>
                      <a:pt x="87" y="172"/>
                      <a:pt x="87" y="172"/>
                    </a:cubicBezTo>
                    <a:cubicBezTo>
                      <a:pt x="85" y="169"/>
                      <a:pt x="81" y="167"/>
                      <a:pt x="77" y="168"/>
                    </a:cubicBezTo>
                    <a:cubicBezTo>
                      <a:pt x="77" y="168"/>
                      <a:pt x="77" y="168"/>
                      <a:pt x="76" y="168"/>
                    </a:cubicBezTo>
                    <a:cubicBezTo>
                      <a:pt x="76" y="168"/>
                      <a:pt x="76" y="168"/>
                      <a:pt x="76" y="169"/>
                    </a:cubicBezTo>
                    <a:cubicBezTo>
                      <a:pt x="76" y="169"/>
                      <a:pt x="76" y="169"/>
                      <a:pt x="76" y="169"/>
                    </a:cubicBezTo>
                    <a:cubicBezTo>
                      <a:pt x="76" y="169"/>
                      <a:pt x="76" y="169"/>
                      <a:pt x="75" y="169"/>
                    </a:cubicBezTo>
                    <a:cubicBezTo>
                      <a:pt x="75" y="169"/>
                      <a:pt x="75" y="169"/>
                      <a:pt x="75" y="169"/>
                    </a:cubicBezTo>
                    <a:cubicBezTo>
                      <a:pt x="72" y="171"/>
                      <a:pt x="70" y="176"/>
                      <a:pt x="72" y="180"/>
                    </a:cubicBezTo>
                    <a:cubicBezTo>
                      <a:pt x="102" y="239"/>
                      <a:pt x="102" y="239"/>
                      <a:pt x="102" y="239"/>
                    </a:cubicBezTo>
                    <a:cubicBezTo>
                      <a:pt x="102" y="301"/>
                      <a:pt x="102" y="301"/>
                      <a:pt x="102" y="301"/>
                    </a:cubicBezTo>
                    <a:cubicBezTo>
                      <a:pt x="87" y="301"/>
                      <a:pt x="87" y="301"/>
                      <a:pt x="87" y="301"/>
                    </a:cubicBezTo>
                    <a:cubicBezTo>
                      <a:pt x="87" y="284"/>
                      <a:pt x="83" y="265"/>
                      <a:pt x="73" y="251"/>
                    </a:cubicBezTo>
                    <a:cubicBezTo>
                      <a:pt x="37" y="206"/>
                      <a:pt x="28" y="169"/>
                      <a:pt x="25" y="155"/>
                    </a:cubicBezTo>
                    <a:cubicBezTo>
                      <a:pt x="26" y="155"/>
                      <a:pt x="26" y="155"/>
                      <a:pt x="26" y="155"/>
                    </a:cubicBezTo>
                    <a:cubicBezTo>
                      <a:pt x="24" y="139"/>
                      <a:pt x="24" y="139"/>
                      <a:pt x="24" y="139"/>
                    </a:cubicBezTo>
                    <a:cubicBezTo>
                      <a:pt x="24" y="137"/>
                      <a:pt x="23" y="135"/>
                      <a:pt x="23" y="134"/>
                    </a:cubicBezTo>
                    <a:cubicBezTo>
                      <a:pt x="23" y="72"/>
                      <a:pt x="73" y="23"/>
                      <a:pt x="134" y="23"/>
                    </a:cubicBezTo>
                    <a:cubicBezTo>
                      <a:pt x="196" y="23"/>
                      <a:pt x="245" y="72"/>
                      <a:pt x="245" y="134"/>
                    </a:cubicBezTo>
                    <a:cubicBezTo>
                      <a:pt x="245" y="135"/>
                      <a:pt x="245" y="137"/>
                      <a:pt x="245"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5" name="Freeform 34"/>
              <p:cNvSpPr/>
              <p:nvPr/>
            </p:nvSpPr>
            <p:spPr bwMode="auto">
              <a:xfrm>
                <a:off x="3308351" y="5803900"/>
                <a:ext cx="528638" cy="300038"/>
              </a:xfrm>
              <a:custGeom>
                <a:avLst/>
                <a:gdLst>
                  <a:gd name="T0" fmla="*/ 0 w 141"/>
                  <a:gd name="T1" fmla="*/ 12 h 80"/>
                  <a:gd name="T2" fmla="*/ 6 w 141"/>
                  <a:gd name="T3" fmla="*/ 12 h 80"/>
                  <a:gd name="T4" fmla="*/ 6 w 141"/>
                  <a:gd name="T5" fmla="*/ 22 h 80"/>
                  <a:gd name="T6" fmla="*/ 0 w 141"/>
                  <a:gd name="T7" fmla="*/ 22 h 80"/>
                  <a:gd name="T8" fmla="*/ 0 w 141"/>
                  <a:gd name="T9" fmla="*/ 33 h 80"/>
                  <a:gd name="T10" fmla="*/ 6 w 141"/>
                  <a:gd name="T11" fmla="*/ 33 h 80"/>
                  <a:gd name="T12" fmla="*/ 6 w 141"/>
                  <a:gd name="T13" fmla="*/ 43 h 80"/>
                  <a:gd name="T14" fmla="*/ 0 w 141"/>
                  <a:gd name="T15" fmla="*/ 43 h 80"/>
                  <a:gd name="T16" fmla="*/ 30 w 141"/>
                  <a:gd name="T17" fmla="*/ 68 h 80"/>
                  <a:gd name="T18" fmla="*/ 48 w 141"/>
                  <a:gd name="T19" fmla="*/ 80 h 80"/>
                  <a:gd name="T20" fmla="*/ 93 w 141"/>
                  <a:gd name="T21" fmla="*/ 80 h 80"/>
                  <a:gd name="T22" fmla="*/ 111 w 141"/>
                  <a:gd name="T23" fmla="*/ 68 h 80"/>
                  <a:gd name="T24" fmla="*/ 141 w 141"/>
                  <a:gd name="T25" fmla="*/ 43 h 80"/>
                  <a:gd name="T26" fmla="*/ 136 w 141"/>
                  <a:gd name="T27" fmla="*/ 43 h 80"/>
                  <a:gd name="T28" fmla="*/ 136 w 141"/>
                  <a:gd name="T29" fmla="*/ 33 h 80"/>
                  <a:gd name="T30" fmla="*/ 141 w 141"/>
                  <a:gd name="T31" fmla="*/ 33 h 80"/>
                  <a:gd name="T32" fmla="*/ 141 w 141"/>
                  <a:gd name="T33" fmla="*/ 22 h 80"/>
                  <a:gd name="T34" fmla="*/ 136 w 141"/>
                  <a:gd name="T35" fmla="*/ 22 h 80"/>
                  <a:gd name="T36" fmla="*/ 136 w 141"/>
                  <a:gd name="T37" fmla="*/ 12 h 80"/>
                  <a:gd name="T38" fmla="*/ 141 w 141"/>
                  <a:gd name="T39" fmla="*/ 12 h 80"/>
                  <a:gd name="T40" fmla="*/ 141 w 141"/>
                  <a:gd name="T41" fmla="*/ 0 h 80"/>
                  <a:gd name="T42" fmla="*/ 0 w 141"/>
                  <a:gd name="T43" fmla="*/ 0 h 80"/>
                  <a:gd name="T44" fmla="*/ 0 w 141"/>
                  <a:gd name="T45" fmla="*/ 1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1" h="80">
                    <a:moveTo>
                      <a:pt x="0" y="12"/>
                    </a:moveTo>
                    <a:cubicBezTo>
                      <a:pt x="6" y="12"/>
                      <a:pt x="6" y="12"/>
                      <a:pt x="6" y="12"/>
                    </a:cubicBezTo>
                    <a:cubicBezTo>
                      <a:pt x="6" y="22"/>
                      <a:pt x="6" y="22"/>
                      <a:pt x="6" y="22"/>
                    </a:cubicBezTo>
                    <a:cubicBezTo>
                      <a:pt x="0" y="22"/>
                      <a:pt x="0" y="22"/>
                      <a:pt x="0" y="22"/>
                    </a:cubicBezTo>
                    <a:cubicBezTo>
                      <a:pt x="0" y="33"/>
                      <a:pt x="0" y="33"/>
                      <a:pt x="0" y="33"/>
                    </a:cubicBezTo>
                    <a:cubicBezTo>
                      <a:pt x="6" y="33"/>
                      <a:pt x="6" y="33"/>
                      <a:pt x="6" y="33"/>
                    </a:cubicBezTo>
                    <a:cubicBezTo>
                      <a:pt x="6" y="43"/>
                      <a:pt x="6" y="43"/>
                      <a:pt x="6" y="43"/>
                    </a:cubicBezTo>
                    <a:cubicBezTo>
                      <a:pt x="0" y="43"/>
                      <a:pt x="0" y="43"/>
                      <a:pt x="0" y="43"/>
                    </a:cubicBezTo>
                    <a:cubicBezTo>
                      <a:pt x="1" y="57"/>
                      <a:pt x="14" y="67"/>
                      <a:pt x="30" y="68"/>
                    </a:cubicBezTo>
                    <a:cubicBezTo>
                      <a:pt x="33" y="75"/>
                      <a:pt x="40" y="80"/>
                      <a:pt x="48" y="80"/>
                    </a:cubicBezTo>
                    <a:cubicBezTo>
                      <a:pt x="93" y="80"/>
                      <a:pt x="93" y="80"/>
                      <a:pt x="93" y="80"/>
                    </a:cubicBezTo>
                    <a:cubicBezTo>
                      <a:pt x="101" y="80"/>
                      <a:pt x="108" y="75"/>
                      <a:pt x="111" y="68"/>
                    </a:cubicBezTo>
                    <a:cubicBezTo>
                      <a:pt x="127" y="67"/>
                      <a:pt x="140" y="57"/>
                      <a:pt x="141" y="43"/>
                    </a:cubicBezTo>
                    <a:cubicBezTo>
                      <a:pt x="136" y="43"/>
                      <a:pt x="136" y="43"/>
                      <a:pt x="136" y="43"/>
                    </a:cubicBezTo>
                    <a:cubicBezTo>
                      <a:pt x="136" y="33"/>
                      <a:pt x="136" y="33"/>
                      <a:pt x="136" y="33"/>
                    </a:cubicBezTo>
                    <a:cubicBezTo>
                      <a:pt x="141" y="33"/>
                      <a:pt x="141" y="33"/>
                      <a:pt x="141" y="33"/>
                    </a:cubicBezTo>
                    <a:cubicBezTo>
                      <a:pt x="141" y="22"/>
                      <a:pt x="141" y="22"/>
                      <a:pt x="141" y="22"/>
                    </a:cubicBezTo>
                    <a:cubicBezTo>
                      <a:pt x="136" y="22"/>
                      <a:pt x="136" y="22"/>
                      <a:pt x="136" y="22"/>
                    </a:cubicBezTo>
                    <a:cubicBezTo>
                      <a:pt x="136" y="12"/>
                      <a:pt x="136" y="12"/>
                      <a:pt x="136" y="12"/>
                    </a:cubicBezTo>
                    <a:cubicBezTo>
                      <a:pt x="141" y="12"/>
                      <a:pt x="141" y="12"/>
                      <a:pt x="141" y="12"/>
                    </a:cubicBezTo>
                    <a:cubicBezTo>
                      <a:pt x="141" y="0"/>
                      <a:pt x="141" y="0"/>
                      <a:pt x="141" y="0"/>
                    </a:cubicBezTo>
                    <a:cubicBezTo>
                      <a:pt x="0" y="0"/>
                      <a:pt x="0" y="0"/>
                      <a:pt x="0" y="0"/>
                    </a:cubicBezTo>
                    <a:lnTo>
                      <a:pt x="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sp>
        <p:nvSpPr>
          <p:cNvPr id="41" name="Rectangle 17"/>
          <p:cNvSpPr/>
          <p:nvPr/>
        </p:nvSpPr>
        <p:spPr>
          <a:xfrm flipV="1">
            <a:off x="0" y="802640"/>
            <a:ext cx="5163185"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58" name="文本框 57"/>
          <p:cNvSpPr txBox="1"/>
          <p:nvPr/>
        </p:nvSpPr>
        <p:spPr>
          <a:xfrm>
            <a:off x="306070" y="254000"/>
            <a:ext cx="4770120" cy="523220"/>
          </a:xfrm>
          <a:prstGeom prst="rect">
            <a:avLst/>
          </a:prstGeom>
          <a:noFill/>
        </p:spPr>
        <p:txBody>
          <a:bodyPr wrap="square" rtlCol="0">
            <a:spAutoFit/>
          </a:bodyPr>
          <a:lstStyle/>
          <a:p>
            <a:r>
              <a:rPr lang="zh-CN" altLang="en-US" sz="2800" dirty="0">
                <a:solidFill>
                  <a:schemeClr val="bg1">
                    <a:lumMod val="65000"/>
                  </a:schemeClr>
                </a:solidFill>
                <a:latin typeface="微软雅黑" panose="020B0503020204020204" charset="-122"/>
                <a:ea typeface="微软雅黑" panose="020B0503020204020204" charset="-122"/>
              </a:rPr>
              <a:t>软件</a:t>
            </a:r>
            <a:r>
              <a:rPr lang="en-US" altLang="zh-CN" sz="2800" dirty="0">
                <a:solidFill>
                  <a:schemeClr val="bg1">
                    <a:lumMod val="65000"/>
                  </a:schemeClr>
                </a:solidFill>
                <a:latin typeface="微软雅黑" panose="020B0503020204020204" charset="-122"/>
                <a:ea typeface="微软雅黑" panose="020B0503020204020204" charset="-122"/>
              </a:rPr>
              <a:t>  </a:t>
            </a:r>
            <a:r>
              <a:rPr lang="zh-CN" altLang="en-US" sz="2800" dirty="0">
                <a:solidFill>
                  <a:schemeClr val="bg1">
                    <a:lumMod val="65000"/>
                  </a:schemeClr>
                </a:solidFill>
                <a:latin typeface="微软雅黑" panose="020B0503020204020204" charset="-122"/>
                <a:ea typeface="微软雅黑" panose="020B0503020204020204" charset="-122"/>
              </a:rPr>
              <a:t>技术</a:t>
            </a:r>
            <a:endParaRPr lang="en-US" altLang="zh-CN" sz="2800" dirty="0">
              <a:solidFill>
                <a:schemeClr val="bg1">
                  <a:lumMod val="65000"/>
                </a:schemeClr>
              </a:solidFill>
              <a:latin typeface="微软雅黑" panose="020B0503020204020204" charset="-122"/>
              <a:ea typeface="微软雅黑" panose="020B0503020204020204" charset="-122"/>
            </a:endParaRPr>
          </a:p>
        </p:txBody>
      </p:sp>
      <p:sp>
        <p:nvSpPr>
          <p:cNvPr id="59" name="Rectangle 5"/>
          <p:cNvSpPr/>
          <p:nvPr/>
        </p:nvSpPr>
        <p:spPr>
          <a:xfrm>
            <a:off x="7802880" y="1672590"/>
            <a:ext cx="76200" cy="1371600"/>
          </a:xfrm>
          <a:prstGeom prst="rect">
            <a:avLst/>
          </a:prstGeom>
          <a:solidFill>
            <a:srgbClr val="139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60" name="Rectangle 7"/>
          <p:cNvSpPr/>
          <p:nvPr/>
        </p:nvSpPr>
        <p:spPr>
          <a:xfrm>
            <a:off x="4823460" y="2734310"/>
            <a:ext cx="76200" cy="609600"/>
          </a:xfrm>
          <a:prstGeom prst="rect">
            <a:avLst/>
          </a:prstGeom>
          <a:solidFill>
            <a:srgbClr val="139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61" name="Rectangle 6"/>
          <p:cNvSpPr/>
          <p:nvPr/>
        </p:nvSpPr>
        <p:spPr>
          <a:xfrm>
            <a:off x="6939280" y="3741420"/>
            <a:ext cx="76200" cy="685800"/>
          </a:xfrm>
          <a:prstGeom prst="rect">
            <a:avLst/>
          </a:prstGeom>
          <a:solidFill>
            <a:srgbClr val="139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62" name="Rectangle 8"/>
          <p:cNvSpPr/>
          <p:nvPr/>
        </p:nvSpPr>
        <p:spPr>
          <a:xfrm>
            <a:off x="4312920" y="3862070"/>
            <a:ext cx="77788" cy="990600"/>
          </a:xfrm>
          <a:prstGeom prst="rect">
            <a:avLst/>
          </a:prstGeom>
          <a:solidFill>
            <a:srgbClr val="139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63" name="TextBox 36"/>
          <p:cNvSpPr txBox="1"/>
          <p:nvPr/>
        </p:nvSpPr>
        <p:spPr>
          <a:xfrm>
            <a:off x="8165926" y="1672590"/>
            <a:ext cx="1201738"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tx1">
                    <a:lumMod val="65000"/>
                    <a:lumOff val="35000"/>
                  </a:schemeClr>
                </a:solidFill>
                <a:effectLst/>
                <a:uLnTx/>
                <a:uFillTx/>
                <a:latin typeface="+mj-lt"/>
                <a:ea typeface="+mn-ea"/>
                <a:cs typeface="+mn-cs"/>
              </a:rPr>
              <a:t>Linux</a:t>
            </a:r>
            <a:r>
              <a:rPr kumimoji="0" lang="en-US" sz="1800" b="0" i="0" u="none" strike="noStrike" kern="1200" cap="none" spc="0" normalizeH="0" baseline="0" noProof="0" dirty="0">
                <a:ln>
                  <a:noFill/>
                </a:ln>
                <a:solidFill>
                  <a:schemeClr val="tx1">
                    <a:lumMod val="65000"/>
                    <a:lumOff val="35000"/>
                  </a:schemeClr>
                </a:solidFill>
                <a:effectLst/>
                <a:uLnTx/>
                <a:uFillTx/>
                <a:latin typeface="+mj-lt"/>
                <a:ea typeface="+mn-ea"/>
                <a:cs typeface="+mn-cs"/>
              </a:rPr>
              <a:t> </a:t>
            </a:r>
            <a:endParaRPr kumimoji="0" lang="en-US" sz="1800" b="0" i="0" u="none" strike="noStrike" kern="1200" cap="none" spc="0" normalizeH="0" baseline="0" noProof="0" dirty="0">
              <a:ln>
                <a:noFill/>
              </a:ln>
              <a:solidFill>
                <a:srgbClr val="DE6E00"/>
              </a:solidFill>
              <a:effectLst/>
              <a:uLnTx/>
              <a:uFillTx/>
              <a:latin typeface="+mj-lt"/>
              <a:ea typeface="+mn-ea"/>
              <a:cs typeface="+mn-cs"/>
            </a:endParaRPr>
          </a:p>
        </p:txBody>
      </p:sp>
      <p:sp>
        <p:nvSpPr>
          <p:cNvPr id="65" name="Rectangle 37"/>
          <p:cNvSpPr/>
          <p:nvPr/>
        </p:nvSpPr>
        <p:spPr>
          <a:xfrm>
            <a:off x="8153400" y="2040890"/>
            <a:ext cx="2819400" cy="646331"/>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lang="zh-CN" altLang="en-US" sz="1200" dirty="0">
                <a:solidFill>
                  <a:schemeClr val="tx1">
                    <a:lumMod val="75000"/>
                    <a:lumOff val="25000"/>
                  </a:schemeClr>
                </a:solidFill>
              </a:rPr>
              <a:t>以</a:t>
            </a:r>
            <a:r>
              <a:rPr lang="en-US" altLang="zh-CN" sz="1200" dirty="0">
                <a:solidFill>
                  <a:schemeClr val="tx1">
                    <a:lumMod val="75000"/>
                    <a:lumOff val="25000"/>
                  </a:schemeClr>
                </a:solidFill>
              </a:rPr>
              <a:t>Linux</a:t>
            </a:r>
            <a:r>
              <a:rPr lang="zh-CN" altLang="en-US" sz="1200" dirty="0">
                <a:solidFill>
                  <a:schemeClr val="tx1">
                    <a:lumMod val="75000"/>
                    <a:lumOff val="25000"/>
                  </a:schemeClr>
                </a:solidFill>
              </a:rPr>
              <a:t>操作系统为开发平台</a:t>
            </a:r>
            <a:endParaRPr lang="en-US" altLang="zh-CN" sz="1200" dirty="0">
              <a:solidFill>
                <a:schemeClr val="tx1">
                  <a:lumMod val="75000"/>
                  <a:lumOff val="25000"/>
                </a:schemeClr>
              </a:solidFill>
            </a:endParaRPr>
          </a:p>
          <a:p>
            <a:pPr marL="0" marR="0" lvl="0" indent="0" algn="just" defTabSz="914400" rtl="0" eaLnBrk="1" fontAlgn="auto" latinLnBrk="0" hangingPunct="1">
              <a:lnSpc>
                <a:spcPct val="100000"/>
              </a:lnSpc>
              <a:spcBef>
                <a:spcPts val="0"/>
              </a:spcBef>
              <a:spcAft>
                <a:spcPts val="0"/>
              </a:spcAft>
              <a:buClrTx/>
              <a:buSzTx/>
              <a:buFontTx/>
              <a:buNone/>
              <a:defRPr/>
            </a:pPr>
            <a:r>
              <a:rPr lang="en-US" altLang="zh-CN" sz="1200" dirty="0" err="1">
                <a:solidFill>
                  <a:schemeClr val="tx1">
                    <a:lumMod val="75000"/>
                    <a:lumOff val="25000"/>
                  </a:schemeClr>
                </a:solidFill>
              </a:rPr>
              <a:t>Bluepy</a:t>
            </a:r>
            <a:r>
              <a:rPr lang="zh-CN" altLang="en-US" sz="1200" dirty="0">
                <a:solidFill>
                  <a:schemeClr val="tx1">
                    <a:lumMod val="75000"/>
                    <a:lumOff val="25000"/>
                  </a:schemeClr>
                </a:solidFill>
              </a:rPr>
              <a:t>为蓝牙</a:t>
            </a:r>
            <a:r>
              <a:rPr lang="en-US" altLang="zh-CN" sz="1200" dirty="0">
                <a:solidFill>
                  <a:schemeClr val="tx1">
                    <a:lumMod val="75000"/>
                    <a:lumOff val="25000"/>
                  </a:schemeClr>
                </a:solidFill>
              </a:rPr>
              <a:t>socket</a:t>
            </a:r>
            <a:r>
              <a:rPr lang="zh-CN" altLang="en-US" sz="1200" dirty="0">
                <a:solidFill>
                  <a:schemeClr val="tx1">
                    <a:lumMod val="75000"/>
                    <a:lumOff val="25000"/>
                  </a:schemeClr>
                </a:solidFill>
              </a:rPr>
              <a:t>封装</a:t>
            </a:r>
            <a:endParaRPr lang="en-US" altLang="zh-CN" sz="1200" dirty="0">
              <a:solidFill>
                <a:schemeClr val="tx1">
                  <a:lumMod val="75000"/>
                  <a:lumOff val="25000"/>
                </a:schemeClr>
              </a:solidFill>
            </a:endParaRPr>
          </a:p>
          <a:p>
            <a:pPr marL="0" marR="0" lvl="0" indent="0" algn="just" defTabSz="914400" rtl="0" eaLnBrk="1" fontAlgn="auto" latinLnBrk="0" hangingPunct="1">
              <a:lnSpc>
                <a:spcPct val="100000"/>
              </a:lnSpc>
              <a:spcBef>
                <a:spcPts val="0"/>
              </a:spcBef>
              <a:spcAft>
                <a:spcPts val="0"/>
              </a:spcAft>
              <a:buClrTx/>
              <a:buSzTx/>
              <a:buFontTx/>
              <a:buNone/>
              <a:defRPr/>
            </a:pPr>
            <a:r>
              <a:rPr lang="en-US" altLang="zh-CN" sz="1200" dirty="0" err="1">
                <a:solidFill>
                  <a:schemeClr val="tx1">
                    <a:lumMod val="75000"/>
                    <a:lumOff val="25000"/>
                  </a:schemeClr>
                </a:solidFill>
              </a:rPr>
              <a:t>Bluez</a:t>
            </a:r>
            <a:r>
              <a:rPr lang="zh-CN" altLang="en-US" sz="1200" dirty="0">
                <a:solidFill>
                  <a:schemeClr val="tx1">
                    <a:lumMod val="75000"/>
                    <a:lumOff val="25000"/>
                  </a:schemeClr>
                </a:solidFill>
              </a:rPr>
              <a:t>为蓝牙协议</a:t>
            </a:r>
            <a:endParaRPr lang="en-US" altLang="zh-CN" sz="1200" dirty="0">
              <a:solidFill>
                <a:schemeClr val="tx1">
                  <a:lumMod val="75000"/>
                  <a:lumOff val="25000"/>
                </a:schemeClr>
              </a:solidFill>
            </a:endParaRPr>
          </a:p>
        </p:txBody>
      </p:sp>
      <p:sp>
        <p:nvSpPr>
          <p:cNvPr id="66" name="TextBox 36"/>
          <p:cNvSpPr txBox="1"/>
          <p:nvPr/>
        </p:nvSpPr>
        <p:spPr>
          <a:xfrm>
            <a:off x="7167880" y="3740785"/>
            <a:ext cx="1201738"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tx1">
                    <a:lumMod val="65000"/>
                    <a:lumOff val="35000"/>
                  </a:schemeClr>
                </a:solidFill>
                <a:effectLst/>
                <a:uLnTx/>
                <a:uFillTx/>
                <a:latin typeface="+mj-lt"/>
                <a:ea typeface="+mn-ea"/>
                <a:cs typeface="+mn-cs"/>
              </a:rPr>
              <a:t>手机</a:t>
            </a:r>
            <a:r>
              <a:rPr kumimoji="0" lang="en-US" sz="1800" b="0" i="0" u="none" strike="noStrike" kern="1200" cap="none" spc="0" normalizeH="0" baseline="0" noProof="0" dirty="0">
                <a:ln>
                  <a:noFill/>
                </a:ln>
                <a:solidFill>
                  <a:schemeClr val="tx1">
                    <a:lumMod val="65000"/>
                    <a:lumOff val="35000"/>
                  </a:schemeClr>
                </a:solidFill>
                <a:effectLst/>
                <a:uLnTx/>
                <a:uFillTx/>
                <a:latin typeface="+mj-lt"/>
                <a:ea typeface="+mn-ea"/>
                <a:cs typeface="+mn-cs"/>
              </a:rPr>
              <a:t> </a:t>
            </a:r>
            <a:endParaRPr kumimoji="0" lang="en-US" sz="1800" b="0" i="0" u="none" strike="noStrike" kern="1200" cap="none" spc="0" normalizeH="0" baseline="0" noProof="0" dirty="0">
              <a:ln>
                <a:noFill/>
              </a:ln>
              <a:solidFill>
                <a:srgbClr val="DE6E00"/>
              </a:solidFill>
              <a:effectLst/>
              <a:uLnTx/>
              <a:uFillTx/>
              <a:latin typeface="+mj-lt"/>
              <a:ea typeface="+mn-ea"/>
              <a:cs typeface="+mn-cs"/>
            </a:endParaRPr>
          </a:p>
        </p:txBody>
      </p:sp>
      <p:sp>
        <p:nvSpPr>
          <p:cNvPr id="67" name="Rectangle 37"/>
          <p:cNvSpPr/>
          <p:nvPr/>
        </p:nvSpPr>
        <p:spPr>
          <a:xfrm>
            <a:off x="7207250" y="4149725"/>
            <a:ext cx="2819400" cy="276999"/>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lang="zh-CN" altLang="en-US" sz="1200" dirty="0">
                <a:solidFill>
                  <a:schemeClr val="tx1">
                    <a:lumMod val="75000"/>
                    <a:lumOff val="25000"/>
                  </a:schemeClr>
                </a:solidFill>
              </a:rPr>
              <a:t>使用蓝牙串口</a:t>
            </a:r>
            <a:r>
              <a:rPr lang="en-US" altLang="zh-CN" sz="1200" dirty="0">
                <a:solidFill>
                  <a:schemeClr val="tx1">
                    <a:lumMod val="75000"/>
                    <a:lumOff val="25000"/>
                  </a:schemeClr>
                </a:solidFill>
              </a:rPr>
              <a:t>APP</a:t>
            </a:r>
            <a:r>
              <a:rPr lang="zh-CN" altLang="en-US" sz="1200" dirty="0">
                <a:solidFill>
                  <a:schemeClr val="tx1">
                    <a:lumMod val="75000"/>
                    <a:lumOff val="25000"/>
                  </a:schemeClr>
                </a:solidFill>
              </a:rPr>
              <a:t>进行操作</a:t>
            </a:r>
            <a:endParaRPr kumimoji="0" lang="en-US" sz="1200" b="0" i="0" u="none" strike="noStrike" kern="1200" cap="none" spc="0" normalizeH="0" baseline="0" noProof="0" dirty="0">
              <a:ln>
                <a:noFill/>
              </a:ln>
              <a:solidFill>
                <a:schemeClr val="bg1">
                  <a:lumMod val="85000"/>
                </a:schemeClr>
              </a:solidFill>
              <a:effectLst/>
              <a:uLnTx/>
              <a:uFillTx/>
              <a:latin typeface="+mn-lt"/>
              <a:ea typeface="+mn-ea"/>
              <a:cs typeface="+mn-cs"/>
            </a:endParaRPr>
          </a:p>
        </p:txBody>
      </p:sp>
      <p:sp>
        <p:nvSpPr>
          <p:cNvPr id="68" name="TextBox 36"/>
          <p:cNvSpPr txBox="1"/>
          <p:nvPr/>
        </p:nvSpPr>
        <p:spPr>
          <a:xfrm>
            <a:off x="3525520" y="2682875"/>
            <a:ext cx="1201738"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tx1">
                    <a:lumMod val="65000"/>
                    <a:lumOff val="35000"/>
                  </a:schemeClr>
                </a:solidFill>
                <a:effectLst/>
                <a:uLnTx/>
                <a:uFillTx/>
                <a:latin typeface="+mj-lt"/>
                <a:ea typeface="+mn-ea"/>
                <a:cs typeface="+mn-cs"/>
              </a:rPr>
              <a:t>通讯</a:t>
            </a:r>
            <a:r>
              <a:rPr kumimoji="0" lang="en-US" sz="1800" b="0" i="0" u="none" strike="noStrike" kern="1200" cap="none" spc="0" normalizeH="0" baseline="0" noProof="0" dirty="0">
                <a:ln>
                  <a:noFill/>
                </a:ln>
                <a:solidFill>
                  <a:schemeClr val="tx1">
                    <a:lumMod val="65000"/>
                    <a:lumOff val="35000"/>
                  </a:schemeClr>
                </a:solidFill>
                <a:effectLst/>
                <a:uLnTx/>
                <a:uFillTx/>
                <a:latin typeface="+mj-lt"/>
                <a:ea typeface="+mn-ea"/>
                <a:cs typeface="+mn-cs"/>
              </a:rPr>
              <a:t> </a:t>
            </a:r>
            <a:endParaRPr kumimoji="0" lang="en-US" sz="1800" b="0" i="0" u="none" strike="noStrike" kern="1200" cap="none" spc="0" normalizeH="0" baseline="0" noProof="0" dirty="0">
              <a:ln>
                <a:noFill/>
              </a:ln>
              <a:solidFill>
                <a:srgbClr val="DE6E00"/>
              </a:solidFill>
              <a:effectLst/>
              <a:uLnTx/>
              <a:uFillTx/>
              <a:latin typeface="+mj-lt"/>
              <a:ea typeface="+mn-ea"/>
              <a:cs typeface="+mn-cs"/>
            </a:endParaRPr>
          </a:p>
        </p:txBody>
      </p:sp>
      <p:sp>
        <p:nvSpPr>
          <p:cNvPr id="69" name="Rectangle 37"/>
          <p:cNvSpPr/>
          <p:nvPr/>
        </p:nvSpPr>
        <p:spPr>
          <a:xfrm>
            <a:off x="1754662" y="3042322"/>
            <a:ext cx="2819400" cy="92333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err="1">
                <a:ln>
                  <a:noFill/>
                </a:ln>
                <a:solidFill>
                  <a:schemeClr val="tx1">
                    <a:lumMod val="75000"/>
                    <a:lumOff val="25000"/>
                  </a:schemeClr>
                </a:solidFill>
                <a:effectLst/>
                <a:uLnTx/>
                <a:uFillTx/>
                <a:latin typeface="+mn-lt"/>
                <a:ea typeface="+mn-ea"/>
                <a:cs typeface="+mn-cs"/>
              </a:rPr>
              <a:t>ssh</a:t>
            </a:r>
            <a:r>
              <a:rPr kumimoji="0" lang="zh-CN" altLang="en-US" sz="1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电脑树莓派通讯</a:t>
            </a:r>
            <a:endParaRPr kumimoji="0" lang="en-US" altLang="zh-CN" sz="1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defRPr/>
            </a:pPr>
            <a:r>
              <a:rPr lang="en-US" altLang="zh-CN" sz="1400" dirty="0" err="1">
                <a:solidFill>
                  <a:schemeClr val="tx1">
                    <a:lumMod val="75000"/>
                    <a:lumOff val="25000"/>
                  </a:schemeClr>
                </a:solidFill>
              </a:rPr>
              <a:t>Spp</a:t>
            </a:r>
            <a:r>
              <a:rPr lang="zh-CN" altLang="en-US" sz="1400" dirty="0">
                <a:solidFill>
                  <a:schemeClr val="tx1">
                    <a:lumMod val="75000"/>
                    <a:lumOff val="25000"/>
                  </a:schemeClr>
                </a:solidFill>
              </a:rPr>
              <a:t>手机蓝牙串口通讯</a:t>
            </a:r>
            <a:endParaRPr lang="en-US" altLang="zh-CN" sz="1400" dirty="0">
              <a:solidFill>
                <a:schemeClr val="tx1">
                  <a:lumMod val="75000"/>
                  <a:lumOff val="25000"/>
                </a:schemeClr>
              </a:solidFill>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err="1">
                <a:ln>
                  <a:noFill/>
                </a:ln>
                <a:solidFill>
                  <a:schemeClr val="tx1">
                    <a:lumMod val="75000"/>
                    <a:lumOff val="25000"/>
                  </a:schemeClr>
                </a:solidFill>
                <a:effectLst/>
                <a:uLnTx/>
                <a:uFillTx/>
                <a:latin typeface="+mn-lt"/>
                <a:ea typeface="+mn-ea"/>
                <a:cs typeface="+mn-cs"/>
              </a:rPr>
              <a:t>WiFi</a:t>
            </a:r>
            <a:r>
              <a:rPr kumimoji="0" lang="zh-CN" altLang="en-US" sz="1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电脑树莓派通讯</a:t>
            </a:r>
            <a:endParaRPr kumimoji="0" lang="en-US" altLang="zh-CN" sz="105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bg1">
                  <a:lumMod val="85000"/>
                </a:schemeClr>
              </a:solidFill>
              <a:effectLst/>
              <a:uLnTx/>
              <a:uFillTx/>
              <a:latin typeface="+mn-lt"/>
              <a:ea typeface="+mn-ea"/>
              <a:cs typeface="+mn-cs"/>
            </a:endParaRPr>
          </a:p>
        </p:txBody>
      </p:sp>
      <p:sp>
        <p:nvSpPr>
          <p:cNvPr id="70" name="TextBox 36"/>
          <p:cNvSpPr txBox="1"/>
          <p:nvPr/>
        </p:nvSpPr>
        <p:spPr>
          <a:xfrm>
            <a:off x="2981960" y="3867150"/>
            <a:ext cx="1201738"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tx1">
                    <a:lumMod val="65000"/>
                    <a:lumOff val="35000"/>
                  </a:schemeClr>
                </a:solidFill>
                <a:effectLst/>
                <a:uLnTx/>
                <a:uFillTx/>
                <a:latin typeface="+mj-lt"/>
                <a:ea typeface="+mn-ea"/>
                <a:cs typeface="+mn-cs"/>
              </a:rPr>
              <a:t>Python</a:t>
            </a:r>
            <a:r>
              <a:rPr kumimoji="0" lang="en-US" sz="1800" b="0" i="0" u="none" strike="noStrike" kern="1200" cap="none" spc="0" normalizeH="0" baseline="0" noProof="0" dirty="0">
                <a:ln>
                  <a:noFill/>
                </a:ln>
                <a:solidFill>
                  <a:schemeClr val="tx1">
                    <a:lumMod val="65000"/>
                    <a:lumOff val="35000"/>
                  </a:schemeClr>
                </a:solidFill>
                <a:effectLst/>
                <a:uLnTx/>
                <a:uFillTx/>
                <a:latin typeface="+mj-lt"/>
                <a:ea typeface="+mn-ea"/>
                <a:cs typeface="+mn-cs"/>
              </a:rPr>
              <a:t> </a:t>
            </a:r>
            <a:endParaRPr kumimoji="0" lang="en-US" sz="1800" b="0" i="0" u="none" strike="noStrike" kern="1200" cap="none" spc="0" normalizeH="0" baseline="0" noProof="0" dirty="0">
              <a:ln>
                <a:noFill/>
              </a:ln>
              <a:solidFill>
                <a:srgbClr val="DE6E00"/>
              </a:solidFill>
              <a:effectLst/>
              <a:uLnTx/>
              <a:uFillTx/>
              <a:latin typeface="+mj-lt"/>
              <a:ea typeface="+mn-ea"/>
              <a:cs typeface="+mn-cs"/>
            </a:endParaRPr>
          </a:p>
        </p:txBody>
      </p:sp>
      <p:sp>
        <p:nvSpPr>
          <p:cNvPr id="71" name="Rectangle 37"/>
          <p:cNvSpPr/>
          <p:nvPr/>
        </p:nvSpPr>
        <p:spPr>
          <a:xfrm>
            <a:off x="1785081" y="4247664"/>
            <a:ext cx="2819400" cy="276999"/>
          </a:xfrm>
          <a:prstGeom prst="rect">
            <a:avLst/>
          </a:prstGeom>
        </p:spPr>
        <p:txBody>
          <a:bodyPr wrap="square">
            <a:spAutoFit/>
          </a:bodyPr>
          <a:lstStyle/>
          <a:p>
            <a:pPr lvl="0" algn="just">
              <a:defRPr/>
            </a:pPr>
            <a:r>
              <a:rPr kumimoji="0" lang="en-US" altLang="zh-CN" sz="1200" b="0" i="0" u="none" strike="noStrike" kern="1200" cap="none" spc="0" normalizeH="0" baseline="0" noProof="0" dirty="0">
                <a:ln>
                  <a:noFill/>
                </a:ln>
                <a:solidFill>
                  <a:schemeClr val="tx1">
                    <a:lumMod val="75000"/>
                    <a:lumOff val="25000"/>
                  </a:schemeClr>
                </a:solidFill>
                <a:effectLst/>
                <a:uLnTx/>
                <a:uFillTx/>
                <a:latin typeface="+mn-lt"/>
                <a:ea typeface="+mn-ea"/>
                <a:cs typeface="+mn-cs"/>
              </a:rPr>
              <a:t>Python</a:t>
            </a:r>
            <a:r>
              <a:rPr kumimoji="0" lang="zh-CN" altLang="en-US" sz="1200" b="0" i="0" u="none" strike="noStrike" kern="1200" cap="none" spc="0" normalizeH="0" baseline="0" noProof="0" dirty="0">
                <a:ln>
                  <a:noFill/>
                </a:ln>
                <a:solidFill>
                  <a:schemeClr val="tx1">
                    <a:lumMod val="75000"/>
                    <a:lumOff val="25000"/>
                  </a:schemeClr>
                </a:solidFill>
                <a:effectLst/>
                <a:uLnTx/>
                <a:uFillTx/>
                <a:latin typeface="+mn-lt"/>
                <a:ea typeface="+mn-ea"/>
                <a:cs typeface="+mn-cs"/>
              </a:rPr>
              <a:t>为开发语言</a:t>
            </a:r>
            <a:endParaRPr kumimoji="0" lang="en-US" sz="1200" b="0" i="0" u="none" strike="noStrike" kern="1200" cap="none" spc="0" normalizeH="0" baseline="0" noProof="0" dirty="0">
              <a:ln>
                <a:noFill/>
              </a:ln>
              <a:solidFill>
                <a:schemeClr val="bg1">
                  <a:lumMod val="85000"/>
                </a:schemeClr>
              </a:solidFill>
              <a:effectLst/>
              <a:uLnTx/>
              <a:uFillTx/>
              <a:latin typeface="+mn-lt"/>
              <a:ea typeface="+mn-ea"/>
              <a:cs typeface="+mn-cs"/>
            </a:endParaRPr>
          </a:p>
        </p:txBody>
      </p:sp>
    </p:spTree>
    <p:extLst>
      <p:ext uri="{BB962C8B-B14F-4D97-AF65-F5344CB8AC3E}">
        <p14:creationId xmlns:p14="http://schemas.microsoft.com/office/powerpoint/2010/main" val="345847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barn(outHorizontal)">
                                      <p:cBhvr>
                                        <p:cTn id="7" dur="500"/>
                                        <p:tgtEl>
                                          <p:spTgt spid="59"/>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60"/>
                                        </p:tgtEl>
                                        <p:attrNameLst>
                                          <p:attrName>style.visibility</p:attrName>
                                        </p:attrNameLst>
                                      </p:cBhvr>
                                      <p:to>
                                        <p:strVal val="visible"/>
                                      </p:to>
                                    </p:set>
                                    <p:animEffect transition="in" filter="barn(outHorizontal)">
                                      <p:cBhvr>
                                        <p:cTn id="11" dur="500"/>
                                        <p:tgtEl>
                                          <p:spTgt spid="60"/>
                                        </p:tgtEl>
                                      </p:cBhvr>
                                    </p:animEffect>
                                  </p:childTnLst>
                                </p:cTn>
                              </p:par>
                            </p:childTnLst>
                          </p:cTn>
                        </p:par>
                        <p:par>
                          <p:cTn id="12" fill="hold">
                            <p:stCondLst>
                              <p:cond delay="1000"/>
                            </p:stCondLst>
                            <p:childTnLst>
                              <p:par>
                                <p:cTn id="13" presetID="16" presetClass="entr" presetSubtype="42" fill="hold" grpId="0" nodeType="after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barn(outHorizontal)">
                                      <p:cBhvr>
                                        <p:cTn id="15" dur="500"/>
                                        <p:tgtEl>
                                          <p:spTgt spid="61"/>
                                        </p:tgtEl>
                                      </p:cBhvr>
                                    </p:animEffect>
                                  </p:childTnLst>
                                </p:cTn>
                              </p:par>
                            </p:childTnLst>
                          </p:cTn>
                        </p:par>
                        <p:par>
                          <p:cTn id="16" fill="hold">
                            <p:stCondLst>
                              <p:cond delay="1500"/>
                            </p:stCondLst>
                            <p:childTnLst>
                              <p:par>
                                <p:cTn id="17" presetID="16" presetClass="entr" presetSubtype="42" fill="hold" grpId="0" nodeType="after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barn(outHorizontal)">
                                      <p:cBhvr>
                                        <p:cTn id="19" dur="500"/>
                                        <p:tgtEl>
                                          <p:spTgt spid="6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wipe(left)">
                                      <p:cBhvr>
                                        <p:cTn id="23" dur="250"/>
                                        <p:tgtEl>
                                          <p:spTgt spid="6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fade">
                                      <p:cBhvr>
                                        <p:cTn id="27" dur="500"/>
                                        <p:tgtEl>
                                          <p:spTgt spid="65"/>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wipe(left)">
                                      <p:cBhvr>
                                        <p:cTn id="31" dur="250"/>
                                        <p:tgtEl>
                                          <p:spTgt spid="6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67"/>
                                        </p:tgtEl>
                                        <p:attrNameLst>
                                          <p:attrName>style.visibility</p:attrName>
                                        </p:attrNameLst>
                                      </p:cBhvr>
                                      <p:to>
                                        <p:strVal val="visible"/>
                                      </p:to>
                                    </p:set>
                                    <p:animEffect transition="in" filter="fade">
                                      <p:cBhvr>
                                        <p:cTn id="35" dur="500"/>
                                        <p:tgtEl>
                                          <p:spTgt spid="67"/>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wipe(left)">
                                      <p:cBhvr>
                                        <p:cTn id="39" dur="250"/>
                                        <p:tgtEl>
                                          <p:spTgt spid="68"/>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69"/>
                                        </p:tgtEl>
                                        <p:attrNameLst>
                                          <p:attrName>style.visibility</p:attrName>
                                        </p:attrNameLst>
                                      </p:cBhvr>
                                      <p:to>
                                        <p:strVal val="visible"/>
                                      </p:to>
                                    </p:set>
                                    <p:animEffect transition="in" filter="fade">
                                      <p:cBhvr>
                                        <p:cTn id="43" dur="500"/>
                                        <p:tgtEl>
                                          <p:spTgt spid="69"/>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70"/>
                                        </p:tgtEl>
                                        <p:attrNameLst>
                                          <p:attrName>style.visibility</p:attrName>
                                        </p:attrNameLst>
                                      </p:cBhvr>
                                      <p:to>
                                        <p:strVal val="visible"/>
                                      </p:to>
                                    </p:set>
                                    <p:animEffect transition="in" filter="wipe(left)">
                                      <p:cBhvr>
                                        <p:cTn id="47" dur="250"/>
                                        <p:tgtEl>
                                          <p:spTgt spid="70"/>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fade">
                                      <p:cBhvr>
                                        <p:cTn id="51"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bldLvl="0" animBg="1"/>
      <p:bldP spid="60" grpId="0" bldLvl="0" animBg="1"/>
      <p:bldP spid="61" grpId="0" bldLvl="0" animBg="1"/>
      <p:bldP spid="62" grpId="0" bldLvl="0" animBg="1"/>
      <p:bldP spid="63" grpId="0"/>
      <p:bldP spid="65" grpId="0"/>
      <p:bldP spid="66" grpId="0"/>
      <p:bldP spid="67" grpId="0"/>
      <p:bldP spid="68" grpId="0"/>
      <p:bldP spid="69" grpId="0"/>
      <p:bldP spid="70" grpId="0"/>
      <p:bldP spid="7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未标题-1"/>
          <p:cNvPicPr>
            <a:picLocks noGrp="1" noChangeAspect="1"/>
          </p:cNvPicPr>
          <p:nvPr>
            <p:ph idx="1"/>
          </p:nvPr>
        </p:nvPicPr>
        <p:blipFill>
          <a:blip r:embed="rId2"/>
          <a:stretch>
            <a:fillRect/>
          </a:stretch>
        </p:blipFill>
        <p:spPr>
          <a:xfrm>
            <a:off x="0" y="33230"/>
            <a:ext cx="12193270" cy="6872605"/>
          </a:xfrm>
          <a:prstGeom prst="rect">
            <a:avLst/>
          </a:prstGeom>
        </p:spPr>
      </p:pic>
      <p:sp>
        <p:nvSpPr>
          <p:cNvPr id="18" name="Rectangle 17"/>
          <p:cNvSpPr/>
          <p:nvPr/>
        </p:nvSpPr>
        <p:spPr>
          <a:xfrm flipV="1">
            <a:off x="0" y="802640"/>
            <a:ext cx="5163185"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58" name="文本框 57"/>
          <p:cNvSpPr txBox="1"/>
          <p:nvPr/>
        </p:nvSpPr>
        <p:spPr>
          <a:xfrm>
            <a:off x="306070" y="254000"/>
            <a:ext cx="4770120" cy="523220"/>
          </a:xfrm>
          <a:prstGeom prst="rect">
            <a:avLst/>
          </a:prstGeom>
          <a:noFill/>
        </p:spPr>
        <p:txBody>
          <a:bodyPr wrap="square" rtlCol="0">
            <a:spAutoFit/>
          </a:bodyPr>
          <a:lstStyle/>
          <a:p>
            <a:r>
              <a:rPr lang="en-US" altLang="zh-CN" sz="2800" dirty="0">
                <a:solidFill>
                  <a:schemeClr val="bg1">
                    <a:lumMod val="65000"/>
                  </a:schemeClr>
                </a:solidFill>
                <a:latin typeface="微软雅黑" panose="020B0503020204020204" charset="-122"/>
                <a:ea typeface="微软雅黑" panose="020B0503020204020204" charset="-122"/>
              </a:rPr>
              <a:t>Linux</a:t>
            </a:r>
          </a:p>
        </p:txBody>
      </p:sp>
      <p:grpSp>
        <p:nvGrpSpPr>
          <p:cNvPr id="7" name="组合 6"/>
          <p:cNvGrpSpPr/>
          <p:nvPr/>
        </p:nvGrpSpPr>
        <p:grpSpPr>
          <a:xfrm>
            <a:off x="7974383" y="1987411"/>
            <a:ext cx="3199130" cy="4037965"/>
            <a:chOff x="11412" y="2682"/>
            <a:chExt cx="5038" cy="6359"/>
          </a:xfrm>
        </p:grpSpPr>
        <p:sp>
          <p:nvSpPr>
            <p:cNvPr id="5" name="Rounded Rectangle 1"/>
            <p:cNvSpPr/>
            <p:nvPr/>
          </p:nvSpPr>
          <p:spPr>
            <a:xfrm>
              <a:off x="11412" y="2682"/>
              <a:ext cx="5038" cy="6359"/>
            </a:xfrm>
            <a:prstGeom prst="roundRect">
              <a:avLst>
                <a:gd name="adj" fmla="val 12420"/>
              </a:avLst>
            </a:prstGeom>
            <a:noFill/>
            <a:ln w="19050">
              <a:solidFill>
                <a:srgbClr val="DF73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16" name="TextBox 15"/>
            <p:cNvSpPr txBox="1"/>
            <p:nvPr/>
          </p:nvSpPr>
          <p:spPr>
            <a:xfrm>
              <a:off x="12641" y="4029"/>
              <a:ext cx="2580" cy="5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a:ln>
                    <a:noFill/>
                  </a:ln>
                  <a:solidFill>
                    <a:schemeClr val="tx1">
                      <a:lumMod val="75000"/>
                      <a:lumOff val="25000"/>
                    </a:schemeClr>
                  </a:solidFill>
                  <a:effectLst/>
                  <a:uLnTx/>
                  <a:uFillTx/>
                  <a:latin typeface="+mj-lt"/>
                  <a:ea typeface="+mn-ea"/>
                  <a:cs typeface="+mn-cs"/>
                </a:rPr>
                <a:t>PICTURE</a:t>
              </a:r>
            </a:p>
          </p:txBody>
        </p:sp>
        <p:sp>
          <p:nvSpPr>
            <p:cNvPr id="6" name="Rounded Rectangle 2"/>
            <p:cNvSpPr/>
            <p:nvPr/>
          </p:nvSpPr>
          <p:spPr>
            <a:xfrm>
              <a:off x="11927" y="6747"/>
              <a:ext cx="4214" cy="867"/>
            </a:xfrm>
            <a:prstGeom prst="roundRect">
              <a:avLst/>
            </a:prstGeom>
            <a:solidFill>
              <a:srgbClr val="DF7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17" name="TextBox 16"/>
            <p:cNvSpPr txBox="1"/>
            <p:nvPr/>
          </p:nvSpPr>
          <p:spPr>
            <a:xfrm>
              <a:off x="13219" y="6962"/>
              <a:ext cx="2581" cy="43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err="1">
                  <a:ln>
                    <a:noFill/>
                  </a:ln>
                  <a:solidFill>
                    <a:schemeClr val="bg1">
                      <a:lumMod val="85000"/>
                    </a:schemeClr>
                  </a:solidFill>
                  <a:effectLst/>
                  <a:uLnTx/>
                  <a:uFillTx/>
                  <a:latin typeface="Rockwell" pitchFamily="18" charset="0"/>
                  <a:ea typeface="+mn-ea"/>
                  <a:cs typeface="+mn-cs"/>
                </a:rPr>
                <a:t>Raspbian</a:t>
              </a:r>
              <a:endParaRPr kumimoji="0" lang="en-US" sz="1200" b="1" i="0" u="none" strike="noStrike" kern="1200" cap="none" spc="0" normalizeH="0" baseline="0" noProof="0" dirty="0">
                <a:ln>
                  <a:noFill/>
                </a:ln>
                <a:solidFill>
                  <a:schemeClr val="bg1">
                    <a:lumMod val="85000"/>
                  </a:schemeClr>
                </a:solidFill>
                <a:effectLst/>
                <a:uLnTx/>
                <a:uFillTx/>
                <a:latin typeface="Rockwell" pitchFamily="18" charset="0"/>
                <a:ea typeface="+mn-ea"/>
                <a:cs typeface="+mn-cs"/>
              </a:endParaRPr>
            </a:p>
          </p:txBody>
        </p:sp>
      </p:grpSp>
      <p:sp>
        <p:nvSpPr>
          <p:cNvPr id="9" name="文本框 8"/>
          <p:cNvSpPr txBox="1"/>
          <p:nvPr/>
        </p:nvSpPr>
        <p:spPr>
          <a:xfrm>
            <a:off x="1874520" y="2087880"/>
            <a:ext cx="3444240" cy="1477328"/>
          </a:xfrm>
          <a:prstGeom prst="rect">
            <a:avLst/>
          </a:prstGeom>
          <a:noFill/>
        </p:spPr>
        <p:txBody>
          <a:bodyPr wrap="square" rtlCol="0">
            <a:spAutoFit/>
          </a:bodyPr>
          <a:lstStyle/>
          <a:p>
            <a:r>
              <a:rPr lang="en-US" altLang="zh-CN" dirty="0"/>
              <a:t>Raspberry Pi</a:t>
            </a:r>
            <a:r>
              <a:rPr lang="en-US" altLang="zh-CN" dirty="0">
                <a:solidFill>
                  <a:schemeClr val="tx1">
                    <a:lumMod val="75000"/>
                    <a:lumOff val="25000"/>
                  </a:schemeClr>
                </a:solidFill>
              </a:rPr>
              <a:t> </a:t>
            </a:r>
          </a:p>
          <a:p>
            <a:r>
              <a:rPr lang="en-US" altLang="zh-CN" dirty="0">
                <a:solidFill>
                  <a:schemeClr val="tx1">
                    <a:lumMod val="75000"/>
                    <a:lumOff val="25000"/>
                  </a:schemeClr>
                </a:solidFill>
              </a:rPr>
              <a:t>  </a:t>
            </a:r>
            <a:r>
              <a:rPr lang="en-US" altLang="zh-CN" dirty="0" err="1">
                <a:solidFill>
                  <a:schemeClr val="tx1">
                    <a:lumMod val="75000"/>
                    <a:lumOff val="25000"/>
                  </a:schemeClr>
                </a:solidFill>
              </a:rPr>
              <a:t>Raspbian</a:t>
            </a:r>
            <a:r>
              <a:rPr lang="zh-CN" altLang="en-US" dirty="0">
                <a:solidFill>
                  <a:schemeClr val="tx1">
                    <a:lumMod val="75000"/>
                    <a:lumOff val="25000"/>
                  </a:schemeClr>
                </a:solidFill>
              </a:rPr>
              <a:t>系统是树莓派官方推荐的系统</a:t>
            </a:r>
            <a:endParaRPr lang="en-US" altLang="zh-CN" dirty="0">
              <a:solidFill>
                <a:schemeClr val="tx1">
                  <a:lumMod val="75000"/>
                  <a:lumOff val="25000"/>
                </a:schemeClr>
              </a:solidFill>
            </a:endParaRPr>
          </a:p>
          <a:p>
            <a:r>
              <a:rPr lang="zh-CN" altLang="en-US" dirty="0">
                <a:solidFill>
                  <a:schemeClr val="tx1">
                    <a:lumMod val="75000"/>
                    <a:lumOff val="25000"/>
                  </a:schemeClr>
                </a:solidFill>
              </a:rPr>
              <a:t>拥有</a:t>
            </a:r>
            <a:r>
              <a:rPr lang="en-US" altLang="zh-CN" dirty="0">
                <a:solidFill>
                  <a:schemeClr val="tx1">
                    <a:lumMod val="75000"/>
                    <a:lumOff val="25000"/>
                  </a:schemeClr>
                </a:solidFill>
              </a:rPr>
              <a:t>Linux</a:t>
            </a:r>
            <a:r>
              <a:rPr lang="zh-CN" altLang="en-US" dirty="0">
                <a:solidFill>
                  <a:schemeClr val="tx1">
                    <a:lumMod val="75000"/>
                    <a:lumOff val="25000"/>
                  </a:schemeClr>
                </a:solidFill>
              </a:rPr>
              <a:t>开发的便捷性开源性</a:t>
            </a:r>
            <a:endParaRPr lang="en-US" altLang="zh-CN" dirty="0">
              <a:solidFill>
                <a:schemeClr val="tx1">
                  <a:lumMod val="75000"/>
                  <a:lumOff val="25000"/>
                </a:schemeClr>
              </a:solidFill>
            </a:endParaRPr>
          </a:p>
          <a:p>
            <a:r>
              <a:rPr lang="en-US" altLang="zh-CN" dirty="0">
                <a:solidFill>
                  <a:schemeClr val="tx1">
                    <a:lumMod val="75000"/>
                    <a:lumOff val="25000"/>
                  </a:schemeClr>
                </a:solidFill>
              </a:rPr>
              <a:t>  </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0981" y="33230"/>
            <a:ext cx="4501019" cy="1570215"/>
          </a:xfrm>
          <a:prstGeom prst="rect">
            <a:avLst/>
          </a:prstGeom>
        </p:spPr>
      </p:pic>
      <p:pic>
        <p:nvPicPr>
          <p:cNvPr id="8" name="图片 7"/>
          <p:cNvPicPr>
            <a:picLocks noChangeAspect="1"/>
          </p:cNvPicPr>
          <p:nvPr/>
        </p:nvPicPr>
        <p:blipFill>
          <a:blip r:embed="rId4"/>
          <a:stretch>
            <a:fillRect/>
          </a:stretch>
        </p:blipFill>
        <p:spPr>
          <a:xfrm>
            <a:off x="9016063" y="2468516"/>
            <a:ext cx="1115769" cy="1619066"/>
          </a:xfrm>
          <a:prstGeom prst="rect">
            <a:avLst/>
          </a:prstGeom>
        </p:spPr>
      </p:pic>
    </p:spTree>
    <p:extLst>
      <p:ext uri="{BB962C8B-B14F-4D97-AF65-F5344CB8AC3E}">
        <p14:creationId xmlns:p14="http://schemas.microsoft.com/office/powerpoint/2010/main" val="2072262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未标题-1"/>
          <p:cNvPicPr>
            <a:picLocks noGrp="1" noChangeAspect="1"/>
          </p:cNvPicPr>
          <p:nvPr>
            <p:ph idx="1"/>
          </p:nvPr>
        </p:nvPicPr>
        <p:blipFill>
          <a:blip r:embed="rId2"/>
          <a:stretch>
            <a:fillRect/>
          </a:stretch>
        </p:blipFill>
        <p:spPr>
          <a:xfrm>
            <a:off x="-2540" y="-18415"/>
            <a:ext cx="12211050" cy="6925310"/>
          </a:xfrm>
          <a:prstGeom prst="rect">
            <a:avLst/>
          </a:prstGeom>
        </p:spPr>
      </p:pic>
      <p:sp>
        <p:nvSpPr>
          <p:cNvPr id="18" name="Rectangle 17"/>
          <p:cNvSpPr/>
          <p:nvPr/>
        </p:nvSpPr>
        <p:spPr>
          <a:xfrm flipV="1">
            <a:off x="0" y="802640"/>
            <a:ext cx="5163185"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58" name="文本框 57"/>
          <p:cNvSpPr txBox="1"/>
          <p:nvPr/>
        </p:nvSpPr>
        <p:spPr>
          <a:xfrm>
            <a:off x="306070" y="254000"/>
            <a:ext cx="4770120" cy="523220"/>
          </a:xfrm>
          <a:prstGeom prst="rect">
            <a:avLst/>
          </a:prstGeom>
          <a:noFill/>
        </p:spPr>
        <p:txBody>
          <a:bodyPr wrap="square" rtlCol="0">
            <a:spAutoFit/>
          </a:bodyPr>
          <a:lstStyle/>
          <a:p>
            <a:r>
              <a:rPr lang="en-US" altLang="zh-CN" sz="2800" dirty="0">
                <a:solidFill>
                  <a:schemeClr val="bg1">
                    <a:lumMod val="65000"/>
                  </a:schemeClr>
                </a:solidFill>
                <a:latin typeface="微软雅黑" panose="020B0503020204020204" charset="-122"/>
                <a:ea typeface="微软雅黑" panose="020B0503020204020204" charset="-122"/>
              </a:rPr>
              <a:t>Python</a:t>
            </a:r>
          </a:p>
        </p:txBody>
      </p:sp>
      <p:grpSp>
        <p:nvGrpSpPr>
          <p:cNvPr id="7" name="组合 6"/>
          <p:cNvGrpSpPr/>
          <p:nvPr/>
        </p:nvGrpSpPr>
        <p:grpSpPr>
          <a:xfrm>
            <a:off x="7886700" y="1611630"/>
            <a:ext cx="3199130" cy="4037965"/>
            <a:chOff x="11412" y="2682"/>
            <a:chExt cx="5038" cy="6359"/>
          </a:xfrm>
        </p:grpSpPr>
        <p:sp>
          <p:nvSpPr>
            <p:cNvPr id="5" name="Rounded Rectangle 1"/>
            <p:cNvSpPr/>
            <p:nvPr/>
          </p:nvSpPr>
          <p:spPr>
            <a:xfrm>
              <a:off x="11412" y="2682"/>
              <a:ext cx="5038" cy="6359"/>
            </a:xfrm>
            <a:prstGeom prst="roundRect">
              <a:avLst>
                <a:gd name="adj" fmla="val 12420"/>
              </a:avLst>
            </a:prstGeom>
            <a:noFill/>
            <a:ln w="19050">
              <a:solidFill>
                <a:srgbClr val="0289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16" name="TextBox 15"/>
            <p:cNvSpPr txBox="1"/>
            <p:nvPr/>
          </p:nvSpPr>
          <p:spPr>
            <a:xfrm>
              <a:off x="12681" y="4029"/>
              <a:ext cx="2580" cy="5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chemeClr val="tx1">
                      <a:lumMod val="75000"/>
                      <a:lumOff val="25000"/>
                    </a:schemeClr>
                  </a:solidFill>
                  <a:effectLst/>
                  <a:uLnTx/>
                  <a:uFillTx/>
                  <a:latin typeface="+mj-lt"/>
                  <a:ea typeface="+mn-ea"/>
                  <a:cs typeface="+mn-cs"/>
                </a:rPr>
                <a:t>PICTURE</a:t>
              </a:r>
            </a:p>
          </p:txBody>
        </p:sp>
        <p:sp>
          <p:nvSpPr>
            <p:cNvPr id="6" name="Rounded Rectangle 2"/>
            <p:cNvSpPr/>
            <p:nvPr/>
          </p:nvSpPr>
          <p:spPr>
            <a:xfrm>
              <a:off x="11927" y="7468"/>
              <a:ext cx="4214" cy="867"/>
            </a:xfrm>
            <a:prstGeom prst="round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17" name="TextBox 16"/>
            <p:cNvSpPr txBox="1"/>
            <p:nvPr/>
          </p:nvSpPr>
          <p:spPr>
            <a:xfrm>
              <a:off x="12680" y="7632"/>
              <a:ext cx="2581" cy="43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chemeClr val="bg1">
                      <a:lumMod val="85000"/>
                    </a:schemeClr>
                  </a:solidFill>
                  <a:effectLst/>
                  <a:uLnTx/>
                  <a:uFillTx/>
                  <a:latin typeface="Rockwell" pitchFamily="18" charset="0"/>
                  <a:ea typeface="+mn-ea"/>
                  <a:cs typeface="+mn-cs"/>
                </a:rPr>
                <a:t>Language </a:t>
              </a:r>
              <a:r>
                <a:rPr kumimoji="0" lang="zh-CN" altLang="en-US" sz="1200" b="1" i="0" u="none" strike="noStrike" kern="1200" cap="none" spc="0" normalizeH="0" baseline="0" noProof="0" dirty="0">
                  <a:ln>
                    <a:noFill/>
                  </a:ln>
                  <a:solidFill>
                    <a:schemeClr val="bg1">
                      <a:lumMod val="85000"/>
                    </a:schemeClr>
                  </a:solidFill>
                  <a:effectLst/>
                  <a:uLnTx/>
                  <a:uFillTx/>
                  <a:latin typeface="Rockwell" pitchFamily="18" charset="0"/>
                  <a:ea typeface="+mn-ea"/>
                  <a:cs typeface="+mn-cs"/>
                </a:rPr>
                <a:t>：</a:t>
              </a:r>
              <a:r>
                <a:rPr kumimoji="0" lang="en-US" altLang="zh-CN" sz="1200" b="1" i="0" u="none" strike="noStrike" kern="1200" cap="none" spc="0" normalizeH="0" baseline="0" noProof="0" dirty="0">
                  <a:ln>
                    <a:noFill/>
                  </a:ln>
                  <a:solidFill>
                    <a:schemeClr val="bg1">
                      <a:lumMod val="85000"/>
                    </a:schemeClr>
                  </a:solidFill>
                  <a:effectLst/>
                  <a:uLnTx/>
                  <a:uFillTx/>
                  <a:latin typeface="Rockwell" pitchFamily="18" charset="0"/>
                  <a:ea typeface="+mn-ea"/>
                  <a:cs typeface="+mn-cs"/>
                </a:rPr>
                <a:t>Python</a:t>
              </a:r>
              <a:endParaRPr kumimoji="0" lang="en-US" sz="1200" b="1" i="0" u="none" strike="noStrike" kern="1200" cap="none" spc="0" normalizeH="0" baseline="0" noProof="0" dirty="0">
                <a:ln>
                  <a:noFill/>
                </a:ln>
                <a:solidFill>
                  <a:schemeClr val="bg1">
                    <a:lumMod val="85000"/>
                  </a:schemeClr>
                </a:solidFill>
                <a:effectLst/>
                <a:uLnTx/>
                <a:uFillTx/>
                <a:latin typeface="Rockwell" pitchFamily="18" charset="0"/>
                <a:ea typeface="+mn-ea"/>
                <a:cs typeface="+mn-cs"/>
              </a:endParaRPr>
            </a:p>
          </p:txBody>
        </p:sp>
      </p:grpSp>
      <p:sp>
        <p:nvSpPr>
          <p:cNvPr id="9" name="文本框 8"/>
          <p:cNvSpPr txBox="1"/>
          <p:nvPr/>
        </p:nvSpPr>
        <p:spPr>
          <a:xfrm>
            <a:off x="1874519" y="2087880"/>
            <a:ext cx="4025239" cy="2677656"/>
          </a:xfrm>
          <a:prstGeom prst="rect">
            <a:avLst/>
          </a:prstGeom>
          <a:noFill/>
        </p:spPr>
        <p:txBody>
          <a:bodyPr wrap="square" rtlCol="0">
            <a:spAutoFit/>
          </a:bodyPr>
          <a:lstStyle/>
          <a:p>
            <a:r>
              <a:rPr lang="en-US" altLang="zh-CN" sz="2400" dirty="0"/>
              <a:t>language</a:t>
            </a:r>
          </a:p>
          <a:p>
            <a:r>
              <a:rPr lang="en-US" altLang="zh-CN" sz="2400" dirty="0">
                <a:solidFill>
                  <a:schemeClr val="tx1">
                    <a:lumMod val="75000"/>
                    <a:lumOff val="25000"/>
                  </a:schemeClr>
                </a:solidFill>
              </a:rPr>
              <a:t>    </a:t>
            </a:r>
            <a:r>
              <a:rPr lang="zh-CN" altLang="en-US" sz="2400" dirty="0">
                <a:solidFill>
                  <a:schemeClr val="tx1">
                    <a:lumMod val="75000"/>
                    <a:lumOff val="25000"/>
                  </a:schemeClr>
                </a:solidFill>
              </a:rPr>
              <a:t>是一种面向对象的解释型计算机程序设计语言，树莓派采用</a:t>
            </a:r>
            <a:r>
              <a:rPr lang="en-US" altLang="zh-CN" sz="2400" dirty="0">
                <a:solidFill>
                  <a:schemeClr val="tx1">
                    <a:lumMod val="75000"/>
                    <a:lumOff val="25000"/>
                  </a:schemeClr>
                </a:solidFill>
              </a:rPr>
              <a:t>python</a:t>
            </a:r>
            <a:r>
              <a:rPr lang="zh-CN" altLang="en-US" sz="2400" dirty="0">
                <a:solidFill>
                  <a:schemeClr val="tx1">
                    <a:lumMod val="75000"/>
                    <a:lumOff val="25000"/>
                  </a:schemeClr>
                </a:solidFill>
              </a:rPr>
              <a:t>语言为主要开发语言。</a:t>
            </a:r>
            <a:endParaRPr lang="en-US" altLang="zh-CN" sz="2400" dirty="0">
              <a:solidFill>
                <a:schemeClr val="tx1">
                  <a:lumMod val="75000"/>
                  <a:lumOff val="25000"/>
                </a:schemeClr>
              </a:solidFill>
            </a:endParaRPr>
          </a:p>
          <a:p>
            <a:r>
              <a:rPr lang="zh-CN" altLang="en-US" sz="2400" dirty="0">
                <a:solidFill>
                  <a:schemeClr val="tx1">
                    <a:lumMod val="75000"/>
                    <a:lumOff val="25000"/>
                  </a:schemeClr>
                </a:solidFill>
              </a:rPr>
              <a:t>    功能强大，使用简单，修改调整方便</a:t>
            </a:r>
            <a:endParaRPr lang="en-US" altLang="zh-CN" sz="2400" dirty="0">
              <a:solidFill>
                <a:schemeClr val="tx1">
                  <a:lumMod val="75000"/>
                  <a:lumOff val="25000"/>
                </a:schemeClr>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2520" y="0"/>
            <a:ext cx="3496318" cy="919946"/>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1971" y="1796869"/>
            <a:ext cx="2439397" cy="2266436"/>
          </a:xfrm>
          <a:prstGeom prst="rect">
            <a:avLst/>
          </a:prstGeom>
        </p:spPr>
      </p:pic>
    </p:spTree>
    <p:extLst>
      <p:ext uri="{BB962C8B-B14F-4D97-AF65-F5344CB8AC3E}">
        <p14:creationId xmlns:p14="http://schemas.microsoft.com/office/powerpoint/2010/main" val="1797287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未标题-1"/>
          <p:cNvPicPr>
            <a:picLocks noGrp="1" noChangeAspect="1"/>
          </p:cNvPicPr>
          <p:nvPr>
            <p:ph idx="1"/>
          </p:nvPr>
        </p:nvPicPr>
        <p:blipFill>
          <a:blip r:embed="rId2"/>
          <a:stretch>
            <a:fillRect/>
          </a:stretch>
        </p:blipFill>
        <p:spPr>
          <a:xfrm>
            <a:off x="-32385" y="-18415"/>
            <a:ext cx="12240895" cy="6878955"/>
          </a:xfrm>
          <a:prstGeom prst="rect">
            <a:avLst/>
          </a:prstGeom>
        </p:spPr>
      </p:pic>
      <p:sp>
        <p:nvSpPr>
          <p:cNvPr id="18" name="Rectangle 17"/>
          <p:cNvSpPr/>
          <p:nvPr/>
        </p:nvSpPr>
        <p:spPr>
          <a:xfrm flipV="1">
            <a:off x="-32385" y="802640"/>
            <a:ext cx="519557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58" name="文本框 57"/>
          <p:cNvSpPr txBox="1"/>
          <p:nvPr/>
        </p:nvSpPr>
        <p:spPr>
          <a:xfrm>
            <a:off x="306070" y="254000"/>
            <a:ext cx="4770120" cy="523220"/>
          </a:xfrm>
          <a:prstGeom prst="rect">
            <a:avLst/>
          </a:prstGeom>
          <a:noFill/>
        </p:spPr>
        <p:txBody>
          <a:bodyPr wrap="square" rtlCol="0">
            <a:spAutoFit/>
          </a:bodyPr>
          <a:lstStyle/>
          <a:p>
            <a:r>
              <a:rPr lang="zh-CN" altLang="en-US" sz="2800" dirty="0">
                <a:solidFill>
                  <a:schemeClr val="bg1">
                    <a:lumMod val="65000"/>
                  </a:schemeClr>
                </a:solidFill>
                <a:latin typeface="微软雅黑" panose="020B0503020204020204" charset="-122"/>
                <a:ea typeface="微软雅黑" panose="020B0503020204020204" charset="-122"/>
              </a:rPr>
              <a:t>通讯</a:t>
            </a:r>
            <a:endParaRPr lang="en-US" altLang="zh-CN" sz="2800" dirty="0">
              <a:solidFill>
                <a:schemeClr val="bg1">
                  <a:lumMod val="65000"/>
                </a:schemeClr>
              </a:solidFill>
              <a:latin typeface="微软雅黑" panose="020B0503020204020204" charset="-122"/>
              <a:ea typeface="微软雅黑" panose="020B0503020204020204" charset="-122"/>
            </a:endParaRPr>
          </a:p>
        </p:txBody>
      </p:sp>
      <p:grpSp>
        <p:nvGrpSpPr>
          <p:cNvPr id="7" name="组合 6"/>
          <p:cNvGrpSpPr/>
          <p:nvPr/>
        </p:nvGrpSpPr>
        <p:grpSpPr>
          <a:xfrm>
            <a:off x="403860" y="1410335"/>
            <a:ext cx="3199130" cy="4037330"/>
            <a:chOff x="11412" y="2682"/>
            <a:chExt cx="5038" cy="6358"/>
          </a:xfrm>
        </p:grpSpPr>
        <p:sp>
          <p:nvSpPr>
            <p:cNvPr id="5" name="Rounded Rectangle 1"/>
            <p:cNvSpPr/>
            <p:nvPr/>
          </p:nvSpPr>
          <p:spPr>
            <a:xfrm>
              <a:off x="11412" y="2682"/>
              <a:ext cx="5038" cy="6359"/>
            </a:xfrm>
            <a:prstGeom prst="roundRect">
              <a:avLst>
                <a:gd name="adj" fmla="val 12420"/>
              </a:avLst>
            </a:prstGeom>
            <a:noFill/>
            <a:ln w="19050">
              <a:solidFill>
                <a:srgbClr val="F3C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16" name="TextBox 15"/>
            <p:cNvSpPr txBox="1"/>
            <p:nvPr/>
          </p:nvSpPr>
          <p:spPr>
            <a:xfrm>
              <a:off x="12641" y="4029"/>
              <a:ext cx="2580" cy="5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tx1">
                      <a:lumMod val="75000"/>
                      <a:lumOff val="25000"/>
                    </a:schemeClr>
                  </a:solidFill>
                  <a:effectLst/>
                  <a:uLnTx/>
                  <a:uFillTx/>
                  <a:latin typeface="+mj-lt"/>
                  <a:ea typeface="+mn-ea"/>
                  <a:cs typeface="+mn-cs"/>
                </a:rPr>
                <a:t>NO </a:t>
              </a:r>
              <a:r>
                <a:rPr kumimoji="0" lang="en-US" sz="1600" b="0" i="0" u="none" strike="noStrike" kern="1200" cap="none" spc="0" normalizeH="0" baseline="0" noProof="0" dirty="0">
                  <a:ln>
                    <a:noFill/>
                  </a:ln>
                  <a:solidFill>
                    <a:schemeClr val="tx1">
                      <a:lumMod val="75000"/>
                      <a:lumOff val="25000"/>
                    </a:schemeClr>
                  </a:solidFill>
                  <a:effectLst/>
                  <a:uLnTx/>
                  <a:uFillTx/>
                  <a:latin typeface="+mj-lt"/>
                  <a:ea typeface="+mn-ea"/>
                  <a:cs typeface="+mn-cs"/>
                </a:rPr>
                <a:t>PICTURE</a:t>
              </a:r>
            </a:p>
          </p:txBody>
        </p:sp>
        <p:sp>
          <p:nvSpPr>
            <p:cNvPr id="6" name="Rounded Rectangle 2"/>
            <p:cNvSpPr/>
            <p:nvPr/>
          </p:nvSpPr>
          <p:spPr>
            <a:xfrm>
              <a:off x="11927" y="6747"/>
              <a:ext cx="4214" cy="867"/>
            </a:xfrm>
            <a:prstGeom prst="round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17" name="TextBox 16"/>
            <p:cNvSpPr txBox="1"/>
            <p:nvPr/>
          </p:nvSpPr>
          <p:spPr>
            <a:xfrm>
              <a:off x="12744" y="6932"/>
              <a:ext cx="2581" cy="4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a:ln>
                    <a:noFill/>
                  </a:ln>
                  <a:solidFill>
                    <a:schemeClr val="bg1">
                      <a:lumMod val="85000"/>
                    </a:schemeClr>
                  </a:solidFill>
                  <a:effectLst/>
                  <a:uLnTx/>
                  <a:uFillTx/>
                  <a:latin typeface="Rockwell" pitchFamily="18" charset="0"/>
                  <a:ea typeface="+mn-ea"/>
                  <a:cs typeface="+mn-cs"/>
                </a:rPr>
                <a:t>Graphic Designer</a:t>
              </a:r>
            </a:p>
          </p:txBody>
        </p:sp>
      </p:grpSp>
      <p:sp>
        <p:nvSpPr>
          <p:cNvPr id="9" name="文本框 8"/>
          <p:cNvSpPr txBox="1"/>
          <p:nvPr/>
        </p:nvSpPr>
        <p:spPr>
          <a:xfrm>
            <a:off x="5852160" y="2139315"/>
            <a:ext cx="3444240" cy="2308324"/>
          </a:xfrm>
          <a:prstGeom prst="rect">
            <a:avLst/>
          </a:prstGeom>
          <a:noFill/>
        </p:spPr>
        <p:txBody>
          <a:bodyPr wrap="square" rtlCol="0">
            <a:spAutoFit/>
          </a:bodyPr>
          <a:lstStyle/>
          <a:p>
            <a:r>
              <a:rPr lang="en-US" altLang="zh-CN" dirty="0"/>
              <a:t>Com</a:t>
            </a:r>
          </a:p>
          <a:p>
            <a:r>
              <a:rPr lang="en-US" altLang="zh-CN" dirty="0">
                <a:solidFill>
                  <a:schemeClr val="tx1">
                    <a:lumMod val="75000"/>
                    <a:lumOff val="25000"/>
                  </a:schemeClr>
                </a:solidFill>
              </a:rPr>
              <a:t> Wi-Fi</a:t>
            </a:r>
            <a:r>
              <a:rPr lang="zh-CN" altLang="en-US" dirty="0">
                <a:solidFill>
                  <a:schemeClr val="tx1">
                    <a:lumMod val="75000"/>
                    <a:lumOff val="25000"/>
                  </a:schemeClr>
                </a:solidFill>
              </a:rPr>
              <a:t>是一种允许电子设备连接到一个无线局域网（</a:t>
            </a:r>
            <a:r>
              <a:rPr lang="en-US" altLang="zh-CN" dirty="0">
                <a:solidFill>
                  <a:schemeClr val="tx1">
                    <a:lumMod val="75000"/>
                    <a:lumOff val="25000"/>
                  </a:schemeClr>
                </a:solidFill>
              </a:rPr>
              <a:t>WLAN</a:t>
            </a:r>
            <a:r>
              <a:rPr lang="zh-CN" altLang="en-US" dirty="0">
                <a:solidFill>
                  <a:schemeClr val="tx1">
                    <a:lumMod val="75000"/>
                    <a:lumOff val="25000"/>
                  </a:schemeClr>
                </a:solidFill>
              </a:rPr>
              <a:t>）的技术</a:t>
            </a:r>
          </a:p>
          <a:p>
            <a:r>
              <a:rPr lang="zh-CN" altLang="en-US" dirty="0">
                <a:solidFill>
                  <a:schemeClr val="tx1">
                    <a:lumMod val="75000"/>
                    <a:lumOff val="25000"/>
                  </a:schemeClr>
                </a:solidFill>
              </a:rPr>
              <a:t>蓝牙（ </a:t>
            </a:r>
            <a:r>
              <a:rPr lang="en-US" altLang="zh-CN" dirty="0">
                <a:solidFill>
                  <a:schemeClr val="tx1">
                    <a:lumMod val="75000"/>
                    <a:lumOff val="25000"/>
                  </a:schemeClr>
                </a:solidFill>
              </a:rPr>
              <a:t>Bluetooth® </a:t>
            </a:r>
            <a:r>
              <a:rPr lang="zh-CN" altLang="en-US" dirty="0">
                <a:solidFill>
                  <a:schemeClr val="tx1">
                    <a:lumMod val="75000"/>
                    <a:lumOff val="25000"/>
                  </a:schemeClr>
                </a:solidFill>
              </a:rPr>
              <a:t>）：是一种无线技术标准，可实现固定设备、移动设备和楼宇个人域网之间的短距离数据交换</a:t>
            </a:r>
            <a:endParaRPr lang="en-US" altLang="zh-CN" dirty="0">
              <a:solidFill>
                <a:schemeClr val="tx1">
                  <a:lumMod val="75000"/>
                  <a:lumOff val="25000"/>
                </a:schemeClr>
              </a:solidFill>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3715" y="0"/>
            <a:ext cx="5114795" cy="1774684"/>
          </a:xfrm>
          <a:prstGeom prst="rect">
            <a:avLst/>
          </a:prstGeom>
        </p:spPr>
      </p:pic>
    </p:spTree>
    <p:extLst>
      <p:ext uri="{BB962C8B-B14F-4D97-AF65-F5344CB8AC3E}">
        <p14:creationId xmlns:p14="http://schemas.microsoft.com/office/powerpoint/2010/main" val="1736616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未标题-1"/>
          <p:cNvPicPr>
            <a:picLocks noGrp="1" noChangeAspect="1"/>
          </p:cNvPicPr>
          <p:nvPr>
            <p:ph idx="1"/>
          </p:nvPr>
        </p:nvPicPr>
        <p:blipFill>
          <a:blip r:embed="rId2"/>
          <a:stretch>
            <a:fillRect/>
          </a:stretch>
        </p:blipFill>
        <p:spPr>
          <a:xfrm>
            <a:off x="5080" y="-16510"/>
            <a:ext cx="12218035" cy="6877685"/>
          </a:xfrm>
          <a:prstGeom prst="rect">
            <a:avLst/>
          </a:prstGeom>
        </p:spPr>
      </p:pic>
      <p:sp>
        <p:nvSpPr>
          <p:cNvPr id="18" name="Rectangle 17"/>
          <p:cNvSpPr/>
          <p:nvPr/>
        </p:nvSpPr>
        <p:spPr>
          <a:xfrm flipV="1">
            <a:off x="0" y="802640"/>
            <a:ext cx="5163185" cy="76200"/>
          </a:xfrm>
          <a:prstGeom prst="rect">
            <a:avLst/>
          </a:prstGeom>
          <a:solidFill>
            <a:srgbClr val="01D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58" name="文本框 57"/>
          <p:cNvSpPr txBox="1"/>
          <p:nvPr/>
        </p:nvSpPr>
        <p:spPr>
          <a:xfrm>
            <a:off x="306070" y="254000"/>
            <a:ext cx="4770120" cy="523220"/>
          </a:xfrm>
          <a:prstGeom prst="rect">
            <a:avLst/>
          </a:prstGeom>
          <a:noFill/>
        </p:spPr>
        <p:txBody>
          <a:bodyPr wrap="square" rtlCol="0">
            <a:spAutoFit/>
          </a:bodyPr>
          <a:lstStyle/>
          <a:p>
            <a:r>
              <a:rPr lang="en-US" altLang="zh-CN" sz="2800" dirty="0">
                <a:solidFill>
                  <a:schemeClr val="bg1">
                    <a:lumMod val="65000"/>
                  </a:schemeClr>
                </a:solidFill>
                <a:latin typeface="微软雅黑" panose="020B0503020204020204" charset="-122"/>
                <a:ea typeface="微软雅黑" panose="020B0503020204020204" charset="-122"/>
              </a:rPr>
              <a:t> </a:t>
            </a:r>
            <a:r>
              <a:rPr lang="zh-CN" altLang="en-US" sz="2800" dirty="0">
                <a:solidFill>
                  <a:schemeClr val="bg1">
                    <a:lumMod val="65000"/>
                  </a:schemeClr>
                </a:solidFill>
                <a:latin typeface="微软雅黑" panose="020B0503020204020204" charset="-122"/>
                <a:ea typeface="微软雅黑" panose="020B0503020204020204" charset="-122"/>
              </a:rPr>
              <a:t>手机</a:t>
            </a:r>
            <a:endParaRPr lang="en-US" altLang="zh-CN" sz="2800" dirty="0">
              <a:solidFill>
                <a:schemeClr val="bg1">
                  <a:lumMod val="65000"/>
                </a:schemeClr>
              </a:solidFill>
              <a:latin typeface="微软雅黑" panose="020B0503020204020204" charset="-122"/>
              <a:ea typeface="微软雅黑" panose="020B0503020204020204" charset="-122"/>
            </a:endParaRPr>
          </a:p>
        </p:txBody>
      </p:sp>
      <p:grpSp>
        <p:nvGrpSpPr>
          <p:cNvPr id="7" name="组合 6"/>
          <p:cNvGrpSpPr/>
          <p:nvPr/>
        </p:nvGrpSpPr>
        <p:grpSpPr>
          <a:xfrm>
            <a:off x="403859" y="1152395"/>
            <a:ext cx="3529313" cy="5323561"/>
            <a:chOff x="11412" y="2682"/>
            <a:chExt cx="5038" cy="6359"/>
          </a:xfrm>
        </p:grpSpPr>
        <p:sp>
          <p:nvSpPr>
            <p:cNvPr id="5" name="Rounded Rectangle 1"/>
            <p:cNvSpPr/>
            <p:nvPr/>
          </p:nvSpPr>
          <p:spPr>
            <a:xfrm>
              <a:off x="11412" y="2682"/>
              <a:ext cx="5038" cy="6359"/>
            </a:xfrm>
            <a:prstGeom prst="roundRect">
              <a:avLst>
                <a:gd name="adj" fmla="val 12420"/>
              </a:avLst>
            </a:prstGeom>
            <a:noFill/>
            <a:ln w="19050">
              <a:solidFill>
                <a:srgbClr val="01D4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16" name="TextBox 15"/>
            <p:cNvSpPr txBox="1"/>
            <p:nvPr/>
          </p:nvSpPr>
          <p:spPr>
            <a:xfrm>
              <a:off x="12641" y="4029"/>
              <a:ext cx="2580" cy="5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j-lt"/>
                <a:ea typeface="+mn-ea"/>
                <a:cs typeface="+mn-cs"/>
              </a:endParaRPr>
            </a:p>
          </p:txBody>
        </p:sp>
        <p:sp>
          <p:nvSpPr>
            <p:cNvPr id="6" name="Rounded Rectangle 2"/>
            <p:cNvSpPr/>
            <p:nvPr/>
          </p:nvSpPr>
          <p:spPr>
            <a:xfrm>
              <a:off x="11864" y="8085"/>
              <a:ext cx="4214" cy="629"/>
            </a:xfrm>
            <a:prstGeom prst="roundRect">
              <a:avLst/>
            </a:prstGeom>
            <a:solidFill>
              <a:srgbClr val="01D48F"/>
            </a:solidFill>
            <a:ln>
              <a:solidFill>
                <a:srgbClr val="01D4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17" name="TextBox 16"/>
            <p:cNvSpPr txBox="1"/>
            <p:nvPr/>
          </p:nvSpPr>
          <p:spPr>
            <a:xfrm>
              <a:off x="12859" y="8247"/>
              <a:ext cx="2604" cy="34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1" dirty="0">
                  <a:solidFill>
                    <a:schemeClr val="bg1">
                      <a:lumMod val="85000"/>
                    </a:schemeClr>
                  </a:solidFill>
                  <a:latin typeface="Rockwell" pitchFamily="18" charset="0"/>
                </a:rPr>
                <a:t>手机端操作界面</a:t>
              </a:r>
              <a:endParaRPr kumimoji="0" lang="en-US" sz="1200" b="1" i="0" u="none" strike="noStrike" kern="1200" cap="none" spc="0" normalizeH="0" baseline="0" noProof="0" dirty="0">
                <a:ln>
                  <a:noFill/>
                </a:ln>
                <a:solidFill>
                  <a:schemeClr val="bg1">
                    <a:lumMod val="85000"/>
                  </a:schemeClr>
                </a:solidFill>
                <a:effectLst/>
                <a:uLnTx/>
                <a:uFillTx/>
                <a:latin typeface="Rockwell" pitchFamily="18" charset="0"/>
                <a:ea typeface="+mn-ea"/>
                <a:cs typeface="+mn-cs"/>
              </a:endParaRPr>
            </a:p>
          </p:txBody>
        </p:sp>
      </p:grpSp>
      <p:sp>
        <p:nvSpPr>
          <p:cNvPr id="10" name="文本框 9"/>
          <p:cNvSpPr txBox="1"/>
          <p:nvPr/>
        </p:nvSpPr>
        <p:spPr>
          <a:xfrm>
            <a:off x="5852160" y="2139315"/>
            <a:ext cx="3444240" cy="2708434"/>
          </a:xfrm>
          <a:prstGeom prst="rect">
            <a:avLst/>
          </a:prstGeom>
          <a:noFill/>
        </p:spPr>
        <p:txBody>
          <a:bodyPr wrap="square" rtlCol="0">
            <a:spAutoFit/>
          </a:bodyPr>
          <a:lstStyle/>
          <a:p>
            <a:r>
              <a:rPr lang="zh-CN" altLang="en-US" sz="3200" dirty="0"/>
              <a:t>蓝牙串口</a:t>
            </a:r>
            <a:endParaRPr lang="en-US" altLang="zh-CN" sz="3200" dirty="0"/>
          </a:p>
          <a:p>
            <a:r>
              <a:rPr lang="zh-CN" altLang="en-US" sz="2400" dirty="0">
                <a:solidFill>
                  <a:schemeClr val="tx1">
                    <a:lumMod val="75000"/>
                    <a:lumOff val="25000"/>
                  </a:schemeClr>
                </a:solidFill>
              </a:rPr>
              <a:t>利用蓝牙串口发送指令</a:t>
            </a:r>
            <a:endParaRPr lang="en-US" altLang="zh-CN" sz="2400" dirty="0">
              <a:solidFill>
                <a:schemeClr val="tx1">
                  <a:lumMod val="75000"/>
                  <a:lumOff val="25000"/>
                </a:schemeClr>
              </a:solidFill>
            </a:endParaRPr>
          </a:p>
          <a:p>
            <a:endParaRPr lang="en-US" altLang="zh-CN" sz="2400" dirty="0">
              <a:solidFill>
                <a:schemeClr val="tx1">
                  <a:lumMod val="75000"/>
                  <a:lumOff val="25000"/>
                </a:schemeClr>
              </a:solidFill>
            </a:endParaRPr>
          </a:p>
          <a:p>
            <a:r>
              <a:rPr lang="zh-CN" altLang="en-US" sz="2400" dirty="0">
                <a:solidFill>
                  <a:schemeClr val="tx1">
                    <a:lumMod val="75000"/>
                    <a:lumOff val="25000"/>
                  </a:schemeClr>
                </a:solidFill>
              </a:rPr>
              <a:t>经树莓派处理识别指令</a:t>
            </a:r>
            <a:endParaRPr lang="en-US" altLang="zh-CN" sz="2400" dirty="0">
              <a:solidFill>
                <a:schemeClr val="tx1">
                  <a:lumMod val="75000"/>
                  <a:lumOff val="25000"/>
                </a:schemeClr>
              </a:solidFill>
            </a:endParaRPr>
          </a:p>
          <a:p>
            <a:endParaRPr lang="en-US" altLang="zh-CN" sz="2400" dirty="0">
              <a:solidFill>
                <a:schemeClr val="tx1">
                  <a:lumMod val="75000"/>
                  <a:lumOff val="25000"/>
                </a:schemeClr>
              </a:solidFill>
            </a:endParaRPr>
          </a:p>
          <a:p>
            <a:r>
              <a:rPr lang="zh-CN" altLang="en-US" sz="2400" dirty="0">
                <a:solidFill>
                  <a:schemeClr val="tx1">
                    <a:lumMod val="75000"/>
                    <a:lumOff val="25000"/>
                  </a:schemeClr>
                </a:solidFill>
              </a:rPr>
              <a:t>树莓派执行指令</a:t>
            </a:r>
            <a:endParaRPr lang="en-US" altLang="zh-CN" sz="2400" dirty="0">
              <a:solidFill>
                <a:schemeClr val="tx1">
                  <a:lumMod val="75000"/>
                  <a:lumOff val="25000"/>
                </a:schemeClr>
              </a:solidFill>
            </a:endParaRPr>
          </a:p>
          <a:p>
            <a:endParaRPr lang="en-US" altLang="zh-CN" dirty="0">
              <a:solidFill>
                <a:schemeClr val="tx1">
                  <a:lumMod val="75000"/>
                  <a:lumOff val="25000"/>
                </a:schemeClr>
              </a:solidFill>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8307" y="1340285"/>
            <a:ext cx="2953067" cy="4147879"/>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14786" y="0"/>
            <a:ext cx="4008329" cy="1527132"/>
          </a:xfrm>
          <a:prstGeom prst="rect">
            <a:avLst/>
          </a:prstGeom>
        </p:spPr>
      </p:pic>
    </p:spTree>
    <p:extLst>
      <p:ext uri="{BB962C8B-B14F-4D97-AF65-F5344CB8AC3E}">
        <p14:creationId xmlns:p14="http://schemas.microsoft.com/office/powerpoint/2010/main" val="663142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未标题-1"/>
          <p:cNvPicPr>
            <a:picLocks noGrp="1" noChangeAspect="1"/>
          </p:cNvPicPr>
          <p:nvPr>
            <p:ph idx="1"/>
          </p:nvPr>
        </p:nvPicPr>
        <p:blipFill>
          <a:blip r:embed="rId2"/>
          <a:stretch>
            <a:fillRect/>
          </a:stretch>
        </p:blipFill>
        <p:spPr>
          <a:xfrm>
            <a:off x="-17780" y="-29210"/>
            <a:ext cx="12241530" cy="6889750"/>
          </a:xfrm>
          <a:prstGeom prst="rect">
            <a:avLst/>
          </a:prstGeom>
        </p:spPr>
      </p:pic>
      <p:sp>
        <p:nvSpPr>
          <p:cNvPr id="41" name="Rectangle 17"/>
          <p:cNvSpPr/>
          <p:nvPr/>
        </p:nvSpPr>
        <p:spPr>
          <a:xfrm flipV="1">
            <a:off x="0" y="802640"/>
            <a:ext cx="5163185"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58" name="文本框 57"/>
          <p:cNvSpPr txBox="1"/>
          <p:nvPr/>
        </p:nvSpPr>
        <p:spPr>
          <a:xfrm>
            <a:off x="306070" y="254000"/>
            <a:ext cx="4770120" cy="523220"/>
          </a:xfrm>
          <a:prstGeom prst="rect">
            <a:avLst/>
          </a:prstGeom>
          <a:noFill/>
        </p:spPr>
        <p:txBody>
          <a:bodyPr wrap="square" rtlCol="0">
            <a:spAutoFit/>
          </a:bodyPr>
          <a:lstStyle/>
          <a:p>
            <a:r>
              <a:rPr lang="zh-CN" altLang="en-US" sz="2800" dirty="0">
                <a:solidFill>
                  <a:schemeClr val="bg1">
                    <a:lumMod val="65000"/>
                  </a:schemeClr>
                </a:solidFill>
                <a:latin typeface="微软雅黑" panose="020B0503020204020204" charset="-122"/>
                <a:ea typeface="微软雅黑" panose="020B0503020204020204" charset="-122"/>
              </a:rPr>
              <a:t>项目</a:t>
            </a:r>
            <a:r>
              <a:rPr lang="en-US" altLang="zh-CN" sz="2800" dirty="0">
                <a:solidFill>
                  <a:schemeClr val="bg1">
                    <a:lumMod val="65000"/>
                  </a:schemeClr>
                </a:solidFill>
                <a:latin typeface="微软雅黑" panose="020B0503020204020204" charset="-122"/>
                <a:ea typeface="微软雅黑" panose="020B0503020204020204" charset="-122"/>
              </a:rPr>
              <a:t> </a:t>
            </a:r>
            <a:r>
              <a:rPr lang="zh-CN" altLang="en-US" sz="2800" dirty="0">
                <a:solidFill>
                  <a:schemeClr val="bg1">
                    <a:lumMod val="65000"/>
                  </a:schemeClr>
                </a:solidFill>
                <a:latin typeface="微软雅黑" panose="020B0503020204020204" charset="-122"/>
                <a:ea typeface="微软雅黑" panose="020B0503020204020204" charset="-122"/>
              </a:rPr>
              <a:t>演示</a:t>
            </a:r>
            <a:endParaRPr lang="en-US" altLang="zh-CN" sz="2800" dirty="0">
              <a:solidFill>
                <a:schemeClr val="bg1">
                  <a:lumMod val="65000"/>
                </a:schemeClr>
              </a:solidFill>
              <a:latin typeface="微软雅黑" panose="020B0503020204020204" charset="-122"/>
              <a:ea typeface="微软雅黑" panose="020B0503020204020204" charset="-122"/>
            </a:endParaRPr>
          </a:p>
        </p:txBody>
      </p:sp>
      <p:cxnSp>
        <p:nvCxnSpPr>
          <p:cNvPr id="9" name="Straight Connector 3"/>
          <p:cNvCxnSpPr/>
          <p:nvPr/>
        </p:nvCxnSpPr>
        <p:spPr>
          <a:xfrm>
            <a:off x="306070" y="4829175"/>
            <a:ext cx="11121390"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640080" y="1219200"/>
            <a:ext cx="10911840" cy="3824605"/>
            <a:chOff x="923" y="2688"/>
            <a:chExt cx="12289" cy="4175"/>
          </a:xfrm>
        </p:grpSpPr>
        <p:sp>
          <p:nvSpPr>
            <p:cNvPr id="5" name="Teardrop 1"/>
            <p:cNvSpPr/>
            <p:nvPr/>
          </p:nvSpPr>
          <p:spPr>
            <a:xfrm rot="8113744">
              <a:off x="923" y="4253"/>
              <a:ext cx="1565" cy="1565"/>
            </a:xfrm>
            <a:prstGeom prst="teardrop">
              <a:avLst/>
            </a:prstGeom>
            <a:solidFill>
              <a:srgbClr val="23C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Oval 6"/>
            <p:cNvSpPr/>
            <p:nvPr/>
          </p:nvSpPr>
          <p:spPr>
            <a:xfrm>
              <a:off x="1473" y="6395"/>
              <a:ext cx="468" cy="468"/>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10" name="Teardrop 9"/>
            <p:cNvSpPr/>
            <p:nvPr/>
          </p:nvSpPr>
          <p:spPr>
            <a:xfrm rot="8113744">
              <a:off x="3693" y="3715"/>
              <a:ext cx="2010" cy="2010"/>
            </a:xfrm>
            <a:prstGeom prst="teardrop">
              <a:avLst/>
            </a:prstGeom>
            <a:solidFill>
              <a:srgbClr val="1FD8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Oval 10"/>
            <p:cNvSpPr/>
            <p:nvPr/>
          </p:nvSpPr>
          <p:spPr>
            <a:xfrm>
              <a:off x="4463" y="6395"/>
              <a:ext cx="468" cy="468"/>
            </a:xfrm>
            <a:prstGeom prst="ellipse">
              <a:avLst/>
            </a:prstGeom>
            <a:solidFill>
              <a:srgbClr val="01D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12" name="Teardrop 11"/>
            <p:cNvSpPr/>
            <p:nvPr/>
          </p:nvSpPr>
          <p:spPr>
            <a:xfrm rot="8113744">
              <a:off x="6845" y="3310"/>
              <a:ext cx="2340" cy="2340"/>
            </a:xfrm>
            <a:prstGeom prst="teardrop">
              <a:avLst/>
            </a:prstGeom>
            <a:solidFill>
              <a:srgbClr val="F4C6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Oval 12"/>
            <p:cNvSpPr/>
            <p:nvPr/>
          </p:nvSpPr>
          <p:spPr>
            <a:xfrm>
              <a:off x="7783" y="6388"/>
              <a:ext cx="468" cy="468"/>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14" name="Teardrop 13"/>
            <p:cNvSpPr/>
            <p:nvPr/>
          </p:nvSpPr>
          <p:spPr>
            <a:xfrm rot="8113744">
              <a:off x="10360" y="2688"/>
              <a:ext cx="2853" cy="2853"/>
            </a:xfrm>
            <a:prstGeom prst="teardrop">
              <a:avLst/>
            </a:prstGeom>
            <a:solidFill>
              <a:srgbClr val="DF7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Oval 14"/>
            <p:cNvSpPr/>
            <p:nvPr/>
          </p:nvSpPr>
          <p:spPr>
            <a:xfrm>
              <a:off x="11553" y="6385"/>
              <a:ext cx="468" cy="468"/>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grpSp>
          <p:nvGrpSpPr>
            <p:cNvPr id="26" name="Group 25"/>
            <p:cNvGrpSpPr/>
            <p:nvPr/>
          </p:nvGrpSpPr>
          <p:grpSpPr>
            <a:xfrm>
              <a:off x="11239" y="3570"/>
              <a:ext cx="1095" cy="1095"/>
              <a:chOff x="8601075" y="5575300"/>
              <a:chExt cx="433388" cy="433388"/>
            </a:xfrm>
            <a:solidFill>
              <a:schemeClr val="bg1">
                <a:lumMod val="95000"/>
              </a:schemeClr>
            </a:solidFill>
          </p:grpSpPr>
          <p:sp>
            <p:nvSpPr>
              <p:cNvPr id="27" name="Freeform 26"/>
              <p:cNvSpPr/>
              <p:nvPr/>
            </p:nvSpPr>
            <p:spPr bwMode="auto">
              <a:xfrm>
                <a:off x="8780463" y="5803900"/>
                <a:ext cx="71438" cy="69850"/>
              </a:xfrm>
              <a:custGeom>
                <a:avLst/>
                <a:gdLst>
                  <a:gd name="T0" fmla="*/ 18 w 19"/>
                  <a:gd name="T1" fmla="*/ 11 h 19"/>
                  <a:gd name="T2" fmla="*/ 16 w 19"/>
                  <a:gd name="T3" fmla="*/ 14 h 19"/>
                  <a:gd name="T4" fmla="*/ 3 w 19"/>
                  <a:gd name="T5" fmla="*/ 19 h 19"/>
                  <a:gd name="T6" fmla="*/ 0 w 19"/>
                  <a:gd name="T7" fmla="*/ 16 h 19"/>
                  <a:gd name="T8" fmla="*/ 3 w 19"/>
                  <a:gd name="T9" fmla="*/ 2 h 19"/>
                  <a:gd name="T10" fmla="*/ 5 w 19"/>
                  <a:gd name="T11" fmla="*/ 1 h 19"/>
                  <a:gd name="T12" fmla="*/ 18 w 19"/>
                  <a:gd name="T13" fmla="*/ 11 h 19"/>
                </a:gdLst>
                <a:ahLst/>
                <a:cxnLst>
                  <a:cxn ang="0">
                    <a:pos x="T0" y="T1"/>
                  </a:cxn>
                  <a:cxn ang="0">
                    <a:pos x="T2" y="T3"/>
                  </a:cxn>
                  <a:cxn ang="0">
                    <a:pos x="T4" y="T5"/>
                  </a:cxn>
                  <a:cxn ang="0">
                    <a:pos x="T6" y="T7"/>
                  </a:cxn>
                  <a:cxn ang="0">
                    <a:pos x="T8" y="T9"/>
                  </a:cxn>
                  <a:cxn ang="0">
                    <a:pos x="T10" y="T11"/>
                  </a:cxn>
                  <a:cxn ang="0">
                    <a:pos x="T12" y="T13"/>
                  </a:cxn>
                </a:cxnLst>
                <a:rect l="0" t="0" r="r" b="b"/>
                <a:pathLst>
                  <a:path w="19" h="19">
                    <a:moveTo>
                      <a:pt x="18" y="11"/>
                    </a:moveTo>
                    <a:cubicBezTo>
                      <a:pt x="19" y="12"/>
                      <a:pt x="18" y="13"/>
                      <a:pt x="16" y="14"/>
                    </a:cubicBezTo>
                    <a:cubicBezTo>
                      <a:pt x="3" y="19"/>
                      <a:pt x="3" y="19"/>
                      <a:pt x="3" y="19"/>
                    </a:cubicBezTo>
                    <a:cubicBezTo>
                      <a:pt x="1" y="19"/>
                      <a:pt x="0" y="18"/>
                      <a:pt x="0" y="16"/>
                    </a:cubicBezTo>
                    <a:cubicBezTo>
                      <a:pt x="3" y="2"/>
                      <a:pt x="3" y="2"/>
                      <a:pt x="3" y="2"/>
                    </a:cubicBezTo>
                    <a:cubicBezTo>
                      <a:pt x="3" y="1"/>
                      <a:pt x="4" y="0"/>
                      <a:pt x="5" y="1"/>
                    </a:cubicBezTo>
                    <a:lnTo>
                      <a:pt x="18"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8" name="Freeform 27"/>
              <p:cNvSpPr/>
              <p:nvPr/>
            </p:nvSpPr>
            <p:spPr bwMode="auto">
              <a:xfrm>
                <a:off x="8810625" y="5627688"/>
                <a:ext cx="187325" cy="198438"/>
              </a:xfrm>
              <a:custGeom>
                <a:avLst/>
                <a:gdLst>
                  <a:gd name="T0" fmla="*/ 22 w 50"/>
                  <a:gd name="T1" fmla="*/ 50 h 53"/>
                  <a:gd name="T2" fmla="*/ 45 w 50"/>
                  <a:gd name="T3" fmla="*/ 22 h 53"/>
                  <a:gd name="T4" fmla="*/ 50 w 50"/>
                  <a:gd name="T5" fmla="*/ 16 h 53"/>
                  <a:gd name="T6" fmla="*/ 42 w 50"/>
                  <a:gd name="T7" fmla="*/ 9 h 53"/>
                  <a:gd name="T8" fmla="*/ 38 w 50"/>
                  <a:gd name="T9" fmla="*/ 6 h 53"/>
                  <a:gd name="T10" fmla="*/ 30 w 50"/>
                  <a:gd name="T11" fmla="*/ 0 h 53"/>
                  <a:gd name="T12" fmla="*/ 25 w 50"/>
                  <a:gd name="T13" fmla="*/ 6 h 53"/>
                  <a:gd name="T14" fmla="*/ 2 w 50"/>
                  <a:gd name="T15" fmla="*/ 34 h 53"/>
                  <a:gd name="T16" fmla="*/ 5 w 50"/>
                  <a:gd name="T17" fmla="*/ 46 h 53"/>
                  <a:gd name="T18" fmla="*/ 9 w 50"/>
                  <a:gd name="T19" fmla="*/ 50 h 53"/>
                  <a:gd name="T20" fmla="*/ 22 w 50"/>
                  <a:gd name="T21" fmla="*/ 5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53">
                    <a:moveTo>
                      <a:pt x="22" y="50"/>
                    </a:moveTo>
                    <a:cubicBezTo>
                      <a:pt x="45" y="22"/>
                      <a:pt x="45" y="22"/>
                      <a:pt x="45" y="22"/>
                    </a:cubicBezTo>
                    <a:cubicBezTo>
                      <a:pt x="50" y="16"/>
                      <a:pt x="50" y="16"/>
                      <a:pt x="50" y="16"/>
                    </a:cubicBezTo>
                    <a:cubicBezTo>
                      <a:pt x="42" y="9"/>
                      <a:pt x="42" y="9"/>
                      <a:pt x="42" y="9"/>
                    </a:cubicBezTo>
                    <a:cubicBezTo>
                      <a:pt x="38" y="6"/>
                      <a:pt x="38" y="6"/>
                      <a:pt x="38" y="6"/>
                    </a:cubicBezTo>
                    <a:cubicBezTo>
                      <a:pt x="30" y="0"/>
                      <a:pt x="30" y="0"/>
                      <a:pt x="30" y="0"/>
                    </a:cubicBezTo>
                    <a:cubicBezTo>
                      <a:pt x="25" y="6"/>
                      <a:pt x="25" y="6"/>
                      <a:pt x="25" y="6"/>
                    </a:cubicBezTo>
                    <a:cubicBezTo>
                      <a:pt x="2" y="34"/>
                      <a:pt x="2" y="34"/>
                      <a:pt x="2" y="34"/>
                    </a:cubicBezTo>
                    <a:cubicBezTo>
                      <a:pt x="0" y="38"/>
                      <a:pt x="1" y="43"/>
                      <a:pt x="5" y="46"/>
                    </a:cubicBezTo>
                    <a:cubicBezTo>
                      <a:pt x="9" y="50"/>
                      <a:pt x="9" y="50"/>
                      <a:pt x="9" y="50"/>
                    </a:cubicBezTo>
                    <a:cubicBezTo>
                      <a:pt x="13" y="53"/>
                      <a:pt x="18" y="53"/>
                      <a:pt x="22"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9" name="Freeform 28"/>
              <p:cNvSpPr/>
              <p:nvPr/>
            </p:nvSpPr>
            <p:spPr bwMode="auto">
              <a:xfrm>
                <a:off x="8934450" y="5575300"/>
                <a:ext cx="100013" cy="96838"/>
              </a:xfrm>
              <a:custGeom>
                <a:avLst/>
                <a:gdLst>
                  <a:gd name="T0" fmla="*/ 0 w 27"/>
                  <a:gd name="T1" fmla="*/ 9 h 26"/>
                  <a:gd name="T2" fmla="*/ 5 w 27"/>
                  <a:gd name="T3" fmla="*/ 14 h 26"/>
                  <a:gd name="T4" fmla="*/ 15 w 27"/>
                  <a:gd name="T5" fmla="*/ 22 h 26"/>
                  <a:gd name="T6" fmla="*/ 20 w 27"/>
                  <a:gd name="T7" fmla="*/ 26 h 26"/>
                  <a:gd name="T8" fmla="*/ 25 w 27"/>
                  <a:gd name="T9" fmla="*/ 20 h 26"/>
                  <a:gd name="T10" fmla="*/ 24 w 27"/>
                  <a:gd name="T11" fmla="*/ 11 h 26"/>
                  <a:gd name="T12" fmla="*/ 14 w 27"/>
                  <a:gd name="T13" fmla="*/ 3 h 26"/>
                  <a:gd name="T14" fmla="*/ 5 w 27"/>
                  <a:gd name="T15" fmla="*/ 4 h 26"/>
                  <a:gd name="T16" fmla="*/ 0 w 27"/>
                  <a:gd name="T17" fmla="*/ 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6">
                    <a:moveTo>
                      <a:pt x="0" y="9"/>
                    </a:moveTo>
                    <a:cubicBezTo>
                      <a:pt x="5" y="14"/>
                      <a:pt x="5" y="14"/>
                      <a:pt x="5" y="14"/>
                    </a:cubicBezTo>
                    <a:cubicBezTo>
                      <a:pt x="15" y="22"/>
                      <a:pt x="15" y="22"/>
                      <a:pt x="15" y="22"/>
                    </a:cubicBezTo>
                    <a:cubicBezTo>
                      <a:pt x="20" y="26"/>
                      <a:pt x="20" y="26"/>
                      <a:pt x="20" y="26"/>
                    </a:cubicBezTo>
                    <a:cubicBezTo>
                      <a:pt x="25" y="20"/>
                      <a:pt x="25" y="20"/>
                      <a:pt x="25" y="20"/>
                    </a:cubicBezTo>
                    <a:cubicBezTo>
                      <a:pt x="27" y="17"/>
                      <a:pt x="27" y="13"/>
                      <a:pt x="24" y="11"/>
                    </a:cubicBezTo>
                    <a:cubicBezTo>
                      <a:pt x="14" y="3"/>
                      <a:pt x="14" y="3"/>
                      <a:pt x="14" y="3"/>
                    </a:cubicBezTo>
                    <a:cubicBezTo>
                      <a:pt x="11" y="0"/>
                      <a:pt x="7" y="1"/>
                      <a:pt x="5" y="4"/>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0" name="Freeform 29"/>
              <p:cNvSpPr/>
              <p:nvPr/>
            </p:nvSpPr>
            <p:spPr bwMode="auto">
              <a:xfrm>
                <a:off x="8659813" y="5878513"/>
                <a:ext cx="109538" cy="82550"/>
              </a:xfrm>
              <a:custGeom>
                <a:avLst/>
                <a:gdLst>
                  <a:gd name="T0" fmla="*/ 27 w 29"/>
                  <a:gd name="T1" fmla="*/ 8 h 22"/>
                  <a:gd name="T2" fmla="*/ 14 w 29"/>
                  <a:gd name="T3" fmla="*/ 20 h 22"/>
                  <a:gd name="T4" fmla="*/ 8 w 29"/>
                  <a:gd name="T5" fmla="*/ 20 h 22"/>
                  <a:gd name="T6" fmla="*/ 2 w 29"/>
                  <a:gd name="T7" fmla="*/ 14 h 22"/>
                  <a:gd name="T8" fmla="*/ 2 w 29"/>
                  <a:gd name="T9" fmla="*/ 8 h 22"/>
                  <a:gd name="T10" fmla="*/ 8 w 29"/>
                  <a:gd name="T11" fmla="*/ 8 h 22"/>
                  <a:gd name="T12" fmla="*/ 11 w 29"/>
                  <a:gd name="T13" fmla="*/ 11 h 22"/>
                  <a:gd name="T14" fmla="*/ 21 w 29"/>
                  <a:gd name="T15" fmla="*/ 2 h 22"/>
                  <a:gd name="T16" fmla="*/ 27 w 29"/>
                  <a:gd name="T17" fmla="*/ 2 h 22"/>
                  <a:gd name="T18" fmla="*/ 27 w 29"/>
                  <a:gd name="T19"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2">
                    <a:moveTo>
                      <a:pt x="27" y="8"/>
                    </a:moveTo>
                    <a:cubicBezTo>
                      <a:pt x="14" y="20"/>
                      <a:pt x="14" y="20"/>
                      <a:pt x="14" y="20"/>
                    </a:cubicBezTo>
                    <a:cubicBezTo>
                      <a:pt x="13" y="22"/>
                      <a:pt x="10" y="22"/>
                      <a:pt x="8" y="20"/>
                    </a:cubicBezTo>
                    <a:cubicBezTo>
                      <a:pt x="2" y="14"/>
                      <a:pt x="2" y="14"/>
                      <a:pt x="2" y="14"/>
                    </a:cubicBezTo>
                    <a:cubicBezTo>
                      <a:pt x="0" y="12"/>
                      <a:pt x="0" y="9"/>
                      <a:pt x="2" y="8"/>
                    </a:cubicBezTo>
                    <a:cubicBezTo>
                      <a:pt x="4" y="6"/>
                      <a:pt x="6" y="6"/>
                      <a:pt x="8" y="8"/>
                    </a:cubicBezTo>
                    <a:cubicBezTo>
                      <a:pt x="11" y="11"/>
                      <a:pt x="11" y="11"/>
                      <a:pt x="11" y="11"/>
                    </a:cubicBezTo>
                    <a:cubicBezTo>
                      <a:pt x="21" y="2"/>
                      <a:pt x="21" y="2"/>
                      <a:pt x="21" y="2"/>
                    </a:cubicBezTo>
                    <a:cubicBezTo>
                      <a:pt x="22" y="0"/>
                      <a:pt x="25" y="0"/>
                      <a:pt x="27" y="2"/>
                    </a:cubicBezTo>
                    <a:cubicBezTo>
                      <a:pt x="29" y="3"/>
                      <a:pt x="29" y="6"/>
                      <a:pt x="2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1" name="Freeform 30"/>
              <p:cNvSpPr/>
              <p:nvPr/>
            </p:nvSpPr>
            <p:spPr bwMode="auto">
              <a:xfrm>
                <a:off x="8601075" y="5575300"/>
                <a:ext cx="322263" cy="433388"/>
              </a:xfrm>
              <a:custGeom>
                <a:avLst/>
                <a:gdLst>
                  <a:gd name="T0" fmla="*/ 86 w 86"/>
                  <a:gd name="T1" fmla="*/ 91 h 116"/>
                  <a:gd name="T2" fmla="*/ 86 w 86"/>
                  <a:gd name="T3" fmla="*/ 65 h 116"/>
                  <a:gd name="T4" fmla="*/ 84 w 86"/>
                  <a:gd name="T5" fmla="*/ 69 h 116"/>
                  <a:gd name="T6" fmla="*/ 82 w 86"/>
                  <a:gd name="T7" fmla="*/ 70 h 116"/>
                  <a:gd name="T8" fmla="*/ 79 w 86"/>
                  <a:gd name="T9" fmla="*/ 72 h 116"/>
                  <a:gd name="T10" fmla="*/ 79 w 86"/>
                  <a:gd name="T11" fmla="*/ 78 h 116"/>
                  <a:gd name="T12" fmla="*/ 79 w 86"/>
                  <a:gd name="T13" fmla="*/ 91 h 116"/>
                  <a:gd name="T14" fmla="*/ 62 w 86"/>
                  <a:gd name="T15" fmla="*/ 91 h 116"/>
                  <a:gd name="T16" fmla="*/ 62 w 86"/>
                  <a:gd name="T17" fmla="*/ 109 h 116"/>
                  <a:gd name="T18" fmla="*/ 61 w 86"/>
                  <a:gd name="T19" fmla="*/ 109 h 116"/>
                  <a:gd name="T20" fmla="*/ 61 w 86"/>
                  <a:gd name="T21" fmla="*/ 109 h 116"/>
                  <a:gd name="T22" fmla="*/ 56 w 86"/>
                  <a:gd name="T23" fmla="*/ 109 h 116"/>
                  <a:gd name="T24" fmla="*/ 30 w 86"/>
                  <a:gd name="T25" fmla="*/ 109 h 116"/>
                  <a:gd name="T26" fmla="*/ 16 w 86"/>
                  <a:gd name="T27" fmla="*/ 109 h 116"/>
                  <a:gd name="T28" fmla="*/ 7 w 86"/>
                  <a:gd name="T29" fmla="*/ 100 h 116"/>
                  <a:gd name="T30" fmla="*/ 7 w 86"/>
                  <a:gd name="T31" fmla="*/ 17 h 116"/>
                  <a:gd name="T32" fmla="*/ 9 w 86"/>
                  <a:gd name="T33" fmla="*/ 10 h 116"/>
                  <a:gd name="T34" fmla="*/ 16 w 86"/>
                  <a:gd name="T35" fmla="*/ 8 h 116"/>
                  <a:gd name="T36" fmla="*/ 70 w 86"/>
                  <a:gd name="T37" fmla="*/ 8 h 116"/>
                  <a:gd name="T38" fmla="*/ 77 w 86"/>
                  <a:gd name="T39" fmla="*/ 10 h 116"/>
                  <a:gd name="T40" fmla="*/ 78 w 86"/>
                  <a:gd name="T41" fmla="*/ 12 h 116"/>
                  <a:gd name="T42" fmla="*/ 83 w 86"/>
                  <a:gd name="T43" fmla="*/ 6 h 116"/>
                  <a:gd name="T44" fmla="*/ 82 w 86"/>
                  <a:gd name="T45" fmla="*/ 5 h 116"/>
                  <a:gd name="T46" fmla="*/ 71 w 86"/>
                  <a:gd name="T47" fmla="*/ 0 h 116"/>
                  <a:gd name="T48" fmla="*/ 71 w 86"/>
                  <a:gd name="T49" fmla="*/ 0 h 116"/>
                  <a:gd name="T50" fmla="*/ 15 w 86"/>
                  <a:gd name="T51" fmla="*/ 0 h 116"/>
                  <a:gd name="T52" fmla="*/ 15 w 86"/>
                  <a:gd name="T53" fmla="*/ 0 h 116"/>
                  <a:gd name="T54" fmla="*/ 4 w 86"/>
                  <a:gd name="T55" fmla="*/ 5 h 116"/>
                  <a:gd name="T56" fmla="*/ 0 w 86"/>
                  <a:gd name="T57" fmla="*/ 16 h 116"/>
                  <a:gd name="T58" fmla="*/ 0 w 86"/>
                  <a:gd name="T59" fmla="*/ 101 h 116"/>
                  <a:gd name="T60" fmla="*/ 15 w 86"/>
                  <a:gd name="T61" fmla="*/ 116 h 116"/>
                  <a:gd name="T62" fmla="*/ 30 w 86"/>
                  <a:gd name="T63" fmla="*/ 116 h 116"/>
                  <a:gd name="T64" fmla="*/ 56 w 86"/>
                  <a:gd name="T65" fmla="*/ 116 h 116"/>
                  <a:gd name="T66" fmla="*/ 62 w 86"/>
                  <a:gd name="T67" fmla="*/ 116 h 116"/>
                  <a:gd name="T68" fmla="*/ 66 w 86"/>
                  <a:gd name="T69" fmla="*/ 114 h 116"/>
                  <a:gd name="T70" fmla="*/ 85 w 86"/>
                  <a:gd name="T71" fmla="*/ 96 h 116"/>
                  <a:gd name="T72" fmla="*/ 86 w 86"/>
                  <a:gd name="T73" fmla="*/ 92 h 116"/>
                  <a:gd name="T74" fmla="*/ 86 w 86"/>
                  <a:gd name="T75" fmla="*/ 9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6" h="116">
                    <a:moveTo>
                      <a:pt x="86" y="91"/>
                    </a:moveTo>
                    <a:cubicBezTo>
                      <a:pt x="86" y="65"/>
                      <a:pt x="86" y="65"/>
                      <a:pt x="86" y="65"/>
                    </a:cubicBezTo>
                    <a:cubicBezTo>
                      <a:pt x="84" y="69"/>
                      <a:pt x="84" y="69"/>
                      <a:pt x="84" y="69"/>
                    </a:cubicBezTo>
                    <a:cubicBezTo>
                      <a:pt x="83" y="69"/>
                      <a:pt x="83" y="69"/>
                      <a:pt x="82" y="70"/>
                    </a:cubicBezTo>
                    <a:cubicBezTo>
                      <a:pt x="81" y="70"/>
                      <a:pt x="80" y="71"/>
                      <a:pt x="79" y="72"/>
                    </a:cubicBezTo>
                    <a:cubicBezTo>
                      <a:pt x="79" y="78"/>
                      <a:pt x="79" y="78"/>
                      <a:pt x="79" y="78"/>
                    </a:cubicBezTo>
                    <a:cubicBezTo>
                      <a:pt x="79" y="91"/>
                      <a:pt x="79" y="91"/>
                      <a:pt x="79" y="91"/>
                    </a:cubicBezTo>
                    <a:cubicBezTo>
                      <a:pt x="62" y="91"/>
                      <a:pt x="62" y="91"/>
                      <a:pt x="62" y="91"/>
                    </a:cubicBezTo>
                    <a:cubicBezTo>
                      <a:pt x="62" y="109"/>
                      <a:pt x="62" y="109"/>
                      <a:pt x="62" y="109"/>
                    </a:cubicBezTo>
                    <a:cubicBezTo>
                      <a:pt x="61" y="109"/>
                      <a:pt x="61" y="109"/>
                      <a:pt x="61" y="109"/>
                    </a:cubicBezTo>
                    <a:cubicBezTo>
                      <a:pt x="61" y="109"/>
                      <a:pt x="61" y="109"/>
                      <a:pt x="61" y="109"/>
                    </a:cubicBezTo>
                    <a:cubicBezTo>
                      <a:pt x="56" y="109"/>
                      <a:pt x="56" y="109"/>
                      <a:pt x="56" y="109"/>
                    </a:cubicBezTo>
                    <a:cubicBezTo>
                      <a:pt x="30" y="109"/>
                      <a:pt x="30" y="109"/>
                      <a:pt x="30" y="109"/>
                    </a:cubicBezTo>
                    <a:cubicBezTo>
                      <a:pt x="16" y="109"/>
                      <a:pt x="16" y="109"/>
                      <a:pt x="16" y="109"/>
                    </a:cubicBezTo>
                    <a:cubicBezTo>
                      <a:pt x="11" y="109"/>
                      <a:pt x="7" y="105"/>
                      <a:pt x="7" y="100"/>
                    </a:cubicBezTo>
                    <a:cubicBezTo>
                      <a:pt x="7" y="17"/>
                      <a:pt x="7" y="17"/>
                      <a:pt x="7" y="17"/>
                    </a:cubicBezTo>
                    <a:cubicBezTo>
                      <a:pt x="7" y="14"/>
                      <a:pt x="8" y="12"/>
                      <a:pt x="9" y="10"/>
                    </a:cubicBezTo>
                    <a:cubicBezTo>
                      <a:pt x="11" y="9"/>
                      <a:pt x="13" y="8"/>
                      <a:pt x="16" y="8"/>
                    </a:cubicBezTo>
                    <a:cubicBezTo>
                      <a:pt x="70" y="8"/>
                      <a:pt x="70" y="8"/>
                      <a:pt x="70" y="8"/>
                    </a:cubicBezTo>
                    <a:cubicBezTo>
                      <a:pt x="73" y="8"/>
                      <a:pt x="75" y="9"/>
                      <a:pt x="77" y="10"/>
                    </a:cubicBezTo>
                    <a:cubicBezTo>
                      <a:pt x="77" y="11"/>
                      <a:pt x="78" y="11"/>
                      <a:pt x="78" y="12"/>
                    </a:cubicBezTo>
                    <a:cubicBezTo>
                      <a:pt x="83" y="6"/>
                      <a:pt x="83" y="6"/>
                      <a:pt x="83" y="6"/>
                    </a:cubicBezTo>
                    <a:cubicBezTo>
                      <a:pt x="82" y="5"/>
                      <a:pt x="82" y="5"/>
                      <a:pt x="82" y="5"/>
                    </a:cubicBezTo>
                    <a:cubicBezTo>
                      <a:pt x="79" y="2"/>
                      <a:pt x="75" y="0"/>
                      <a:pt x="71" y="0"/>
                    </a:cubicBezTo>
                    <a:cubicBezTo>
                      <a:pt x="71" y="0"/>
                      <a:pt x="71" y="0"/>
                      <a:pt x="71" y="0"/>
                    </a:cubicBezTo>
                    <a:cubicBezTo>
                      <a:pt x="15" y="0"/>
                      <a:pt x="15" y="0"/>
                      <a:pt x="15" y="0"/>
                    </a:cubicBezTo>
                    <a:cubicBezTo>
                      <a:pt x="15" y="0"/>
                      <a:pt x="15" y="0"/>
                      <a:pt x="15" y="0"/>
                    </a:cubicBezTo>
                    <a:cubicBezTo>
                      <a:pt x="11" y="0"/>
                      <a:pt x="7" y="2"/>
                      <a:pt x="4" y="5"/>
                    </a:cubicBezTo>
                    <a:cubicBezTo>
                      <a:pt x="1" y="8"/>
                      <a:pt x="0" y="11"/>
                      <a:pt x="0" y="16"/>
                    </a:cubicBezTo>
                    <a:cubicBezTo>
                      <a:pt x="0" y="101"/>
                      <a:pt x="0" y="101"/>
                      <a:pt x="0" y="101"/>
                    </a:cubicBezTo>
                    <a:cubicBezTo>
                      <a:pt x="0" y="109"/>
                      <a:pt x="6" y="116"/>
                      <a:pt x="15" y="116"/>
                    </a:cubicBezTo>
                    <a:cubicBezTo>
                      <a:pt x="30" y="116"/>
                      <a:pt x="30" y="116"/>
                      <a:pt x="30" y="116"/>
                    </a:cubicBezTo>
                    <a:cubicBezTo>
                      <a:pt x="56" y="116"/>
                      <a:pt x="56" y="116"/>
                      <a:pt x="56" y="116"/>
                    </a:cubicBezTo>
                    <a:cubicBezTo>
                      <a:pt x="62" y="116"/>
                      <a:pt x="62" y="116"/>
                      <a:pt x="62" y="116"/>
                    </a:cubicBezTo>
                    <a:cubicBezTo>
                      <a:pt x="64" y="116"/>
                      <a:pt x="65" y="115"/>
                      <a:pt x="66" y="114"/>
                    </a:cubicBezTo>
                    <a:cubicBezTo>
                      <a:pt x="85" y="96"/>
                      <a:pt x="85" y="96"/>
                      <a:pt x="85" y="96"/>
                    </a:cubicBezTo>
                    <a:cubicBezTo>
                      <a:pt x="86" y="95"/>
                      <a:pt x="86" y="93"/>
                      <a:pt x="86" y="92"/>
                    </a:cubicBezTo>
                    <a:cubicBezTo>
                      <a:pt x="86" y="92"/>
                      <a:pt x="86" y="92"/>
                      <a:pt x="86"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2" name="Freeform 31"/>
              <p:cNvSpPr/>
              <p:nvPr/>
            </p:nvSpPr>
            <p:spPr bwMode="auto">
              <a:xfrm>
                <a:off x="8653463" y="5657850"/>
                <a:ext cx="209550" cy="25400"/>
              </a:xfrm>
              <a:custGeom>
                <a:avLst/>
                <a:gdLst>
                  <a:gd name="T0" fmla="*/ 54 w 56"/>
                  <a:gd name="T1" fmla="*/ 0 h 7"/>
                  <a:gd name="T2" fmla="*/ 4 w 56"/>
                  <a:gd name="T3" fmla="*/ 0 h 7"/>
                  <a:gd name="T4" fmla="*/ 0 w 56"/>
                  <a:gd name="T5" fmla="*/ 4 h 7"/>
                  <a:gd name="T6" fmla="*/ 4 w 56"/>
                  <a:gd name="T7" fmla="*/ 7 h 7"/>
                  <a:gd name="T8" fmla="*/ 50 w 56"/>
                  <a:gd name="T9" fmla="*/ 7 h 7"/>
                  <a:gd name="T10" fmla="*/ 56 w 56"/>
                  <a:gd name="T11" fmla="*/ 0 h 7"/>
                  <a:gd name="T12" fmla="*/ 54 w 56"/>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56" h="7">
                    <a:moveTo>
                      <a:pt x="54" y="0"/>
                    </a:moveTo>
                    <a:cubicBezTo>
                      <a:pt x="4" y="0"/>
                      <a:pt x="4" y="0"/>
                      <a:pt x="4" y="0"/>
                    </a:cubicBezTo>
                    <a:cubicBezTo>
                      <a:pt x="2" y="0"/>
                      <a:pt x="0" y="2"/>
                      <a:pt x="0" y="4"/>
                    </a:cubicBezTo>
                    <a:cubicBezTo>
                      <a:pt x="0" y="6"/>
                      <a:pt x="2" y="7"/>
                      <a:pt x="4" y="7"/>
                    </a:cubicBezTo>
                    <a:cubicBezTo>
                      <a:pt x="50" y="7"/>
                      <a:pt x="50" y="7"/>
                      <a:pt x="50" y="7"/>
                    </a:cubicBezTo>
                    <a:cubicBezTo>
                      <a:pt x="56" y="0"/>
                      <a:pt x="56" y="0"/>
                      <a:pt x="56" y="0"/>
                    </a:cubicBezTo>
                    <a:cubicBezTo>
                      <a:pt x="55" y="0"/>
                      <a:pt x="55" y="0"/>
                      <a:pt x="5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3" name="Freeform 32"/>
              <p:cNvSpPr/>
              <p:nvPr/>
            </p:nvSpPr>
            <p:spPr bwMode="auto">
              <a:xfrm>
                <a:off x="8653463" y="5713413"/>
                <a:ext cx="163513" cy="25400"/>
              </a:xfrm>
              <a:custGeom>
                <a:avLst/>
                <a:gdLst>
                  <a:gd name="T0" fmla="*/ 44 w 44"/>
                  <a:gd name="T1" fmla="*/ 0 h 7"/>
                  <a:gd name="T2" fmla="*/ 4 w 44"/>
                  <a:gd name="T3" fmla="*/ 0 h 7"/>
                  <a:gd name="T4" fmla="*/ 0 w 44"/>
                  <a:gd name="T5" fmla="*/ 3 h 7"/>
                  <a:gd name="T6" fmla="*/ 4 w 44"/>
                  <a:gd name="T7" fmla="*/ 7 h 7"/>
                  <a:gd name="T8" fmla="*/ 38 w 44"/>
                  <a:gd name="T9" fmla="*/ 7 h 7"/>
                  <a:gd name="T10" fmla="*/ 39 w 44"/>
                  <a:gd name="T11" fmla="*/ 6 h 7"/>
                  <a:gd name="T12" fmla="*/ 44 w 44"/>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4" y="0"/>
                    </a:moveTo>
                    <a:cubicBezTo>
                      <a:pt x="4" y="0"/>
                      <a:pt x="4" y="0"/>
                      <a:pt x="4" y="0"/>
                    </a:cubicBezTo>
                    <a:cubicBezTo>
                      <a:pt x="2" y="0"/>
                      <a:pt x="0" y="1"/>
                      <a:pt x="0" y="3"/>
                    </a:cubicBezTo>
                    <a:cubicBezTo>
                      <a:pt x="0" y="5"/>
                      <a:pt x="2" y="7"/>
                      <a:pt x="4" y="7"/>
                    </a:cubicBezTo>
                    <a:cubicBezTo>
                      <a:pt x="38" y="7"/>
                      <a:pt x="38" y="7"/>
                      <a:pt x="38" y="7"/>
                    </a:cubicBezTo>
                    <a:cubicBezTo>
                      <a:pt x="38" y="7"/>
                      <a:pt x="38" y="7"/>
                      <a:pt x="39" y="6"/>
                    </a:cubicBez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4" name="Freeform 33"/>
              <p:cNvSpPr/>
              <p:nvPr/>
            </p:nvSpPr>
            <p:spPr bwMode="auto">
              <a:xfrm>
                <a:off x="8653463" y="5765800"/>
                <a:ext cx="134938" cy="26988"/>
              </a:xfrm>
              <a:custGeom>
                <a:avLst/>
                <a:gdLst>
                  <a:gd name="T0" fmla="*/ 36 w 36"/>
                  <a:gd name="T1" fmla="*/ 3 h 7"/>
                  <a:gd name="T2" fmla="*/ 36 w 36"/>
                  <a:gd name="T3" fmla="*/ 0 h 7"/>
                  <a:gd name="T4" fmla="*/ 4 w 36"/>
                  <a:gd name="T5" fmla="*/ 0 h 7"/>
                  <a:gd name="T6" fmla="*/ 0 w 36"/>
                  <a:gd name="T7" fmla="*/ 4 h 7"/>
                  <a:gd name="T8" fmla="*/ 4 w 36"/>
                  <a:gd name="T9" fmla="*/ 7 h 7"/>
                  <a:gd name="T10" fmla="*/ 31 w 36"/>
                  <a:gd name="T11" fmla="*/ 7 h 7"/>
                  <a:gd name="T12" fmla="*/ 36 w 36"/>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36" h="7">
                    <a:moveTo>
                      <a:pt x="36" y="3"/>
                    </a:moveTo>
                    <a:cubicBezTo>
                      <a:pt x="36" y="2"/>
                      <a:pt x="36" y="1"/>
                      <a:pt x="36" y="0"/>
                    </a:cubicBezTo>
                    <a:cubicBezTo>
                      <a:pt x="4" y="0"/>
                      <a:pt x="4" y="0"/>
                      <a:pt x="4" y="0"/>
                    </a:cubicBezTo>
                    <a:cubicBezTo>
                      <a:pt x="2" y="0"/>
                      <a:pt x="0" y="2"/>
                      <a:pt x="0" y="4"/>
                    </a:cubicBezTo>
                    <a:cubicBezTo>
                      <a:pt x="0" y="6"/>
                      <a:pt x="2" y="7"/>
                      <a:pt x="4" y="7"/>
                    </a:cubicBezTo>
                    <a:cubicBezTo>
                      <a:pt x="31" y="7"/>
                      <a:pt x="31" y="7"/>
                      <a:pt x="31" y="7"/>
                    </a:cubicBezTo>
                    <a:cubicBezTo>
                      <a:pt x="32" y="5"/>
                      <a:pt x="34" y="4"/>
                      <a:pt x="3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5" name="Freeform 34"/>
              <p:cNvSpPr/>
              <p:nvPr/>
            </p:nvSpPr>
            <p:spPr bwMode="auto">
              <a:xfrm>
                <a:off x="8653463" y="5818188"/>
                <a:ext cx="107950" cy="30163"/>
              </a:xfrm>
              <a:custGeom>
                <a:avLst/>
                <a:gdLst>
                  <a:gd name="T0" fmla="*/ 4 w 29"/>
                  <a:gd name="T1" fmla="*/ 0 h 8"/>
                  <a:gd name="T2" fmla="*/ 0 w 29"/>
                  <a:gd name="T3" fmla="*/ 4 h 8"/>
                  <a:gd name="T4" fmla="*/ 4 w 29"/>
                  <a:gd name="T5" fmla="*/ 8 h 8"/>
                  <a:gd name="T6" fmla="*/ 28 w 29"/>
                  <a:gd name="T7" fmla="*/ 8 h 8"/>
                  <a:gd name="T8" fmla="*/ 29 w 29"/>
                  <a:gd name="T9" fmla="*/ 0 h 8"/>
                  <a:gd name="T10" fmla="*/ 4 w 29"/>
                  <a:gd name="T11" fmla="*/ 0 h 8"/>
                </a:gdLst>
                <a:ahLst/>
                <a:cxnLst>
                  <a:cxn ang="0">
                    <a:pos x="T0" y="T1"/>
                  </a:cxn>
                  <a:cxn ang="0">
                    <a:pos x="T2" y="T3"/>
                  </a:cxn>
                  <a:cxn ang="0">
                    <a:pos x="T4" y="T5"/>
                  </a:cxn>
                  <a:cxn ang="0">
                    <a:pos x="T6" y="T7"/>
                  </a:cxn>
                  <a:cxn ang="0">
                    <a:pos x="T8" y="T9"/>
                  </a:cxn>
                  <a:cxn ang="0">
                    <a:pos x="T10" y="T11"/>
                  </a:cxn>
                </a:cxnLst>
                <a:rect l="0" t="0" r="r" b="b"/>
                <a:pathLst>
                  <a:path w="29" h="8">
                    <a:moveTo>
                      <a:pt x="4" y="0"/>
                    </a:moveTo>
                    <a:cubicBezTo>
                      <a:pt x="2" y="0"/>
                      <a:pt x="0" y="2"/>
                      <a:pt x="0" y="4"/>
                    </a:cubicBezTo>
                    <a:cubicBezTo>
                      <a:pt x="0" y="6"/>
                      <a:pt x="2" y="8"/>
                      <a:pt x="4" y="8"/>
                    </a:cubicBezTo>
                    <a:cubicBezTo>
                      <a:pt x="28" y="8"/>
                      <a:pt x="28" y="8"/>
                      <a:pt x="28" y="8"/>
                    </a:cubicBezTo>
                    <a:cubicBezTo>
                      <a:pt x="29" y="0"/>
                      <a:pt x="29" y="0"/>
                      <a:pt x="29" y="0"/>
                    </a:cubicBez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36" name="Group 35"/>
            <p:cNvGrpSpPr/>
            <p:nvPr/>
          </p:nvGrpSpPr>
          <p:grpSpPr>
            <a:xfrm>
              <a:off x="4298" y="4372"/>
              <a:ext cx="801" cy="695"/>
              <a:chOff x="5437188" y="5327650"/>
              <a:chExt cx="514350" cy="446088"/>
            </a:xfrm>
            <a:solidFill>
              <a:schemeClr val="bg1">
                <a:lumMod val="95000"/>
              </a:schemeClr>
            </a:solidFill>
          </p:grpSpPr>
          <p:sp>
            <p:nvSpPr>
              <p:cNvPr id="37" name="Freeform 36"/>
              <p:cNvSpPr/>
              <p:nvPr/>
            </p:nvSpPr>
            <p:spPr bwMode="auto">
              <a:xfrm>
                <a:off x="5437188" y="5327650"/>
                <a:ext cx="514350" cy="242888"/>
              </a:xfrm>
              <a:custGeom>
                <a:avLst/>
                <a:gdLst>
                  <a:gd name="T0" fmla="*/ 137 w 137"/>
                  <a:gd name="T1" fmla="*/ 47 h 65"/>
                  <a:gd name="T2" fmla="*/ 73 w 137"/>
                  <a:gd name="T3" fmla="*/ 1 h 65"/>
                  <a:gd name="T4" fmla="*/ 69 w 137"/>
                  <a:gd name="T5" fmla="*/ 0 h 65"/>
                  <a:gd name="T6" fmla="*/ 64 w 137"/>
                  <a:gd name="T7" fmla="*/ 1 h 65"/>
                  <a:gd name="T8" fmla="*/ 0 w 137"/>
                  <a:gd name="T9" fmla="*/ 47 h 65"/>
                  <a:gd name="T10" fmla="*/ 0 w 137"/>
                  <a:gd name="T11" fmla="*/ 64 h 65"/>
                  <a:gd name="T12" fmla="*/ 11 w 137"/>
                  <a:gd name="T13" fmla="*/ 65 h 65"/>
                  <a:gd name="T14" fmla="*/ 11 w 137"/>
                  <a:gd name="T15" fmla="*/ 55 h 65"/>
                  <a:gd name="T16" fmla="*/ 69 w 137"/>
                  <a:gd name="T17" fmla="*/ 14 h 65"/>
                  <a:gd name="T18" fmla="*/ 126 w 137"/>
                  <a:gd name="T19" fmla="*/ 55 h 65"/>
                  <a:gd name="T20" fmla="*/ 126 w 137"/>
                  <a:gd name="T21" fmla="*/ 64 h 65"/>
                  <a:gd name="T22" fmla="*/ 137 w 137"/>
                  <a:gd name="T23" fmla="*/ 64 h 65"/>
                  <a:gd name="T24" fmla="*/ 137 w 137"/>
                  <a:gd name="T25" fmla="*/ 4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 h="65">
                    <a:moveTo>
                      <a:pt x="137" y="47"/>
                    </a:moveTo>
                    <a:cubicBezTo>
                      <a:pt x="73" y="1"/>
                      <a:pt x="73" y="1"/>
                      <a:pt x="73" y="1"/>
                    </a:cubicBezTo>
                    <a:cubicBezTo>
                      <a:pt x="72" y="0"/>
                      <a:pt x="70" y="0"/>
                      <a:pt x="69" y="0"/>
                    </a:cubicBezTo>
                    <a:cubicBezTo>
                      <a:pt x="67" y="0"/>
                      <a:pt x="66" y="0"/>
                      <a:pt x="64" y="1"/>
                    </a:cubicBezTo>
                    <a:cubicBezTo>
                      <a:pt x="0" y="47"/>
                      <a:pt x="0" y="47"/>
                      <a:pt x="0" y="47"/>
                    </a:cubicBezTo>
                    <a:cubicBezTo>
                      <a:pt x="0" y="64"/>
                      <a:pt x="0" y="64"/>
                      <a:pt x="0" y="64"/>
                    </a:cubicBezTo>
                    <a:cubicBezTo>
                      <a:pt x="11" y="65"/>
                      <a:pt x="11" y="65"/>
                      <a:pt x="11" y="65"/>
                    </a:cubicBezTo>
                    <a:cubicBezTo>
                      <a:pt x="11" y="55"/>
                      <a:pt x="11" y="55"/>
                      <a:pt x="11" y="55"/>
                    </a:cubicBezTo>
                    <a:cubicBezTo>
                      <a:pt x="69" y="14"/>
                      <a:pt x="69" y="14"/>
                      <a:pt x="69" y="14"/>
                    </a:cubicBezTo>
                    <a:cubicBezTo>
                      <a:pt x="126" y="55"/>
                      <a:pt x="126" y="55"/>
                      <a:pt x="126" y="55"/>
                    </a:cubicBezTo>
                    <a:cubicBezTo>
                      <a:pt x="126" y="64"/>
                      <a:pt x="126" y="64"/>
                      <a:pt x="126" y="64"/>
                    </a:cubicBezTo>
                    <a:cubicBezTo>
                      <a:pt x="137" y="64"/>
                      <a:pt x="137" y="64"/>
                      <a:pt x="137" y="64"/>
                    </a:cubicBezTo>
                    <a:lnTo>
                      <a:pt x="137"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8" name="Freeform 37"/>
              <p:cNvSpPr/>
              <p:nvPr/>
            </p:nvSpPr>
            <p:spPr bwMode="auto">
              <a:xfrm>
                <a:off x="5794376" y="5335588"/>
                <a:ext cx="88900" cy="88900"/>
              </a:xfrm>
              <a:custGeom>
                <a:avLst/>
                <a:gdLst>
                  <a:gd name="T0" fmla="*/ 21 w 24"/>
                  <a:gd name="T1" fmla="*/ 0 h 24"/>
                  <a:gd name="T2" fmla="*/ 4 w 24"/>
                  <a:gd name="T3" fmla="*/ 0 h 24"/>
                  <a:gd name="T4" fmla="*/ 0 w 24"/>
                  <a:gd name="T5" fmla="*/ 3 h 24"/>
                  <a:gd name="T6" fmla="*/ 0 w 24"/>
                  <a:gd name="T7" fmla="*/ 7 h 24"/>
                  <a:gd name="T8" fmla="*/ 24 w 24"/>
                  <a:gd name="T9" fmla="*/ 24 h 24"/>
                  <a:gd name="T10" fmla="*/ 24 w 24"/>
                  <a:gd name="T11" fmla="*/ 3 h 24"/>
                  <a:gd name="T12" fmla="*/ 21 w 24"/>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24" h="24">
                    <a:moveTo>
                      <a:pt x="21" y="0"/>
                    </a:moveTo>
                    <a:cubicBezTo>
                      <a:pt x="4" y="0"/>
                      <a:pt x="4" y="0"/>
                      <a:pt x="4" y="0"/>
                    </a:cubicBezTo>
                    <a:cubicBezTo>
                      <a:pt x="2" y="0"/>
                      <a:pt x="0" y="2"/>
                      <a:pt x="0" y="3"/>
                    </a:cubicBezTo>
                    <a:cubicBezTo>
                      <a:pt x="0" y="7"/>
                      <a:pt x="0" y="7"/>
                      <a:pt x="0" y="7"/>
                    </a:cubicBezTo>
                    <a:cubicBezTo>
                      <a:pt x="24" y="24"/>
                      <a:pt x="24" y="24"/>
                      <a:pt x="24" y="24"/>
                    </a:cubicBezTo>
                    <a:cubicBezTo>
                      <a:pt x="24" y="3"/>
                      <a:pt x="24" y="3"/>
                      <a:pt x="24" y="3"/>
                    </a:cubicBezTo>
                    <a:cubicBezTo>
                      <a:pt x="24" y="1"/>
                      <a:pt x="22" y="0"/>
                      <a:pt x="2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9" name="Oval 38"/>
              <p:cNvSpPr>
                <a:spLocks noChangeArrowheads="1"/>
              </p:cNvSpPr>
              <p:nvPr/>
            </p:nvSpPr>
            <p:spPr bwMode="auto">
              <a:xfrm>
                <a:off x="5621338" y="5514975"/>
                <a:ext cx="115888" cy="115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0" name="Freeform 39"/>
              <p:cNvSpPr>
                <a:spLocks noEditPoints="1"/>
              </p:cNvSpPr>
              <p:nvPr/>
            </p:nvSpPr>
            <p:spPr bwMode="auto">
              <a:xfrm>
                <a:off x="5478463" y="5365750"/>
                <a:ext cx="434975" cy="407988"/>
              </a:xfrm>
              <a:custGeom>
                <a:avLst/>
                <a:gdLst>
                  <a:gd name="T0" fmla="*/ 116 w 116"/>
                  <a:gd name="T1" fmla="*/ 40 h 109"/>
                  <a:gd name="T2" fmla="*/ 61 w 116"/>
                  <a:gd name="T3" fmla="*/ 1 h 109"/>
                  <a:gd name="T4" fmla="*/ 58 w 116"/>
                  <a:gd name="T5" fmla="*/ 0 h 109"/>
                  <a:gd name="T6" fmla="*/ 55 w 116"/>
                  <a:gd name="T7" fmla="*/ 1 h 109"/>
                  <a:gd name="T8" fmla="*/ 0 w 116"/>
                  <a:gd name="T9" fmla="*/ 40 h 109"/>
                  <a:gd name="T10" fmla="*/ 0 w 116"/>
                  <a:gd name="T11" fmla="*/ 106 h 109"/>
                  <a:gd name="T12" fmla="*/ 3 w 116"/>
                  <a:gd name="T13" fmla="*/ 109 h 109"/>
                  <a:gd name="T14" fmla="*/ 112 w 116"/>
                  <a:gd name="T15" fmla="*/ 109 h 109"/>
                  <a:gd name="T16" fmla="*/ 116 w 116"/>
                  <a:gd name="T17" fmla="*/ 106 h 109"/>
                  <a:gd name="T18" fmla="*/ 116 w 116"/>
                  <a:gd name="T19" fmla="*/ 40 h 109"/>
                  <a:gd name="T20" fmla="*/ 90 w 116"/>
                  <a:gd name="T21" fmla="*/ 92 h 109"/>
                  <a:gd name="T22" fmla="*/ 84 w 116"/>
                  <a:gd name="T23" fmla="*/ 95 h 109"/>
                  <a:gd name="T24" fmla="*/ 78 w 116"/>
                  <a:gd name="T25" fmla="*/ 92 h 109"/>
                  <a:gd name="T26" fmla="*/ 65 w 116"/>
                  <a:gd name="T27" fmla="*/ 79 h 109"/>
                  <a:gd name="T28" fmla="*/ 53 w 116"/>
                  <a:gd name="T29" fmla="*/ 82 h 109"/>
                  <a:gd name="T30" fmla="*/ 27 w 116"/>
                  <a:gd name="T31" fmla="*/ 56 h 109"/>
                  <a:gd name="T32" fmla="*/ 53 w 116"/>
                  <a:gd name="T33" fmla="*/ 29 h 109"/>
                  <a:gd name="T34" fmla="*/ 80 w 116"/>
                  <a:gd name="T35" fmla="*/ 56 h 109"/>
                  <a:gd name="T36" fmla="*/ 77 w 116"/>
                  <a:gd name="T37" fmla="*/ 68 h 109"/>
                  <a:gd name="T38" fmla="*/ 90 w 116"/>
                  <a:gd name="T39" fmla="*/ 81 h 109"/>
                  <a:gd name="T40" fmla="*/ 90 w 116"/>
                  <a:gd name="T41" fmla="*/ 92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09">
                    <a:moveTo>
                      <a:pt x="116" y="40"/>
                    </a:moveTo>
                    <a:cubicBezTo>
                      <a:pt x="61" y="1"/>
                      <a:pt x="61" y="1"/>
                      <a:pt x="61" y="1"/>
                    </a:cubicBezTo>
                    <a:cubicBezTo>
                      <a:pt x="60" y="0"/>
                      <a:pt x="59" y="0"/>
                      <a:pt x="58" y="0"/>
                    </a:cubicBezTo>
                    <a:cubicBezTo>
                      <a:pt x="57" y="0"/>
                      <a:pt x="56" y="0"/>
                      <a:pt x="55" y="1"/>
                    </a:cubicBezTo>
                    <a:cubicBezTo>
                      <a:pt x="0" y="40"/>
                      <a:pt x="0" y="40"/>
                      <a:pt x="0" y="40"/>
                    </a:cubicBezTo>
                    <a:cubicBezTo>
                      <a:pt x="0" y="106"/>
                      <a:pt x="0" y="106"/>
                      <a:pt x="0" y="106"/>
                    </a:cubicBezTo>
                    <a:cubicBezTo>
                      <a:pt x="0" y="108"/>
                      <a:pt x="1" y="109"/>
                      <a:pt x="3" y="109"/>
                    </a:cubicBezTo>
                    <a:cubicBezTo>
                      <a:pt x="112" y="109"/>
                      <a:pt x="112" y="109"/>
                      <a:pt x="112" y="109"/>
                    </a:cubicBezTo>
                    <a:cubicBezTo>
                      <a:pt x="114" y="109"/>
                      <a:pt x="116" y="108"/>
                      <a:pt x="116" y="106"/>
                    </a:cubicBezTo>
                    <a:lnTo>
                      <a:pt x="116" y="40"/>
                    </a:lnTo>
                    <a:close/>
                    <a:moveTo>
                      <a:pt x="90" y="92"/>
                    </a:moveTo>
                    <a:cubicBezTo>
                      <a:pt x="88" y="94"/>
                      <a:pt x="86" y="95"/>
                      <a:pt x="84" y="95"/>
                    </a:cubicBezTo>
                    <a:cubicBezTo>
                      <a:pt x="82" y="95"/>
                      <a:pt x="80" y="94"/>
                      <a:pt x="78" y="92"/>
                    </a:cubicBezTo>
                    <a:cubicBezTo>
                      <a:pt x="65" y="79"/>
                      <a:pt x="65" y="79"/>
                      <a:pt x="65" y="79"/>
                    </a:cubicBezTo>
                    <a:cubicBezTo>
                      <a:pt x="62" y="81"/>
                      <a:pt x="58" y="82"/>
                      <a:pt x="53" y="82"/>
                    </a:cubicBezTo>
                    <a:cubicBezTo>
                      <a:pt x="39" y="82"/>
                      <a:pt x="27" y="71"/>
                      <a:pt x="27" y="56"/>
                    </a:cubicBezTo>
                    <a:cubicBezTo>
                      <a:pt x="27" y="41"/>
                      <a:pt x="39" y="29"/>
                      <a:pt x="53" y="29"/>
                    </a:cubicBezTo>
                    <a:cubicBezTo>
                      <a:pt x="68" y="29"/>
                      <a:pt x="80" y="41"/>
                      <a:pt x="80" y="56"/>
                    </a:cubicBezTo>
                    <a:cubicBezTo>
                      <a:pt x="80" y="60"/>
                      <a:pt x="79" y="64"/>
                      <a:pt x="77" y="68"/>
                    </a:cubicBezTo>
                    <a:cubicBezTo>
                      <a:pt x="90" y="81"/>
                      <a:pt x="90" y="81"/>
                      <a:pt x="90" y="81"/>
                    </a:cubicBezTo>
                    <a:cubicBezTo>
                      <a:pt x="93" y="84"/>
                      <a:pt x="93" y="89"/>
                      <a:pt x="90" y="9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6" name="Group 40"/>
            <p:cNvGrpSpPr/>
            <p:nvPr/>
          </p:nvGrpSpPr>
          <p:grpSpPr>
            <a:xfrm>
              <a:off x="1497" y="4719"/>
              <a:ext cx="418" cy="570"/>
              <a:chOff x="8537575" y="5038725"/>
              <a:chExt cx="339725" cy="463550"/>
            </a:xfrm>
            <a:solidFill>
              <a:schemeClr val="bg1">
                <a:lumMod val="95000"/>
              </a:schemeClr>
            </a:solidFill>
          </p:grpSpPr>
          <p:sp>
            <p:nvSpPr>
              <p:cNvPr id="42" name="Freeform 41"/>
              <p:cNvSpPr>
                <a:spLocks noEditPoints="1"/>
              </p:cNvSpPr>
              <p:nvPr/>
            </p:nvSpPr>
            <p:spPr bwMode="auto">
              <a:xfrm>
                <a:off x="8537575" y="5038725"/>
                <a:ext cx="339725" cy="463550"/>
              </a:xfrm>
              <a:custGeom>
                <a:avLst/>
                <a:gdLst>
                  <a:gd name="T0" fmla="*/ 69 w 91"/>
                  <a:gd name="T1" fmla="*/ 0 h 124"/>
                  <a:gd name="T2" fmla="*/ 22 w 91"/>
                  <a:gd name="T3" fmla="*/ 0 h 124"/>
                  <a:gd name="T4" fmla="*/ 0 w 91"/>
                  <a:gd name="T5" fmla="*/ 22 h 124"/>
                  <a:gd name="T6" fmla="*/ 0 w 91"/>
                  <a:gd name="T7" fmla="*/ 102 h 124"/>
                  <a:gd name="T8" fmla="*/ 22 w 91"/>
                  <a:gd name="T9" fmla="*/ 124 h 124"/>
                  <a:gd name="T10" fmla="*/ 69 w 91"/>
                  <a:gd name="T11" fmla="*/ 124 h 124"/>
                  <a:gd name="T12" fmla="*/ 91 w 91"/>
                  <a:gd name="T13" fmla="*/ 102 h 124"/>
                  <a:gd name="T14" fmla="*/ 91 w 91"/>
                  <a:gd name="T15" fmla="*/ 22 h 124"/>
                  <a:gd name="T16" fmla="*/ 69 w 91"/>
                  <a:gd name="T17" fmla="*/ 0 h 124"/>
                  <a:gd name="T18" fmla="*/ 45 w 91"/>
                  <a:gd name="T19" fmla="*/ 118 h 124"/>
                  <a:gd name="T20" fmla="*/ 39 w 91"/>
                  <a:gd name="T21" fmla="*/ 111 h 124"/>
                  <a:gd name="T22" fmla="*/ 45 w 91"/>
                  <a:gd name="T23" fmla="*/ 104 h 124"/>
                  <a:gd name="T24" fmla="*/ 52 w 91"/>
                  <a:gd name="T25" fmla="*/ 111 h 124"/>
                  <a:gd name="T26" fmla="*/ 45 w 91"/>
                  <a:gd name="T27" fmla="*/ 118 h 124"/>
                  <a:gd name="T28" fmla="*/ 74 w 91"/>
                  <a:gd name="T29" fmla="*/ 99 h 124"/>
                  <a:gd name="T30" fmla="*/ 17 w 91"/>
                  <a:gd name="T31" fmla="*/ 99 h 124"/>
                  <a:gd name="T32" fmla="*/ 17 w 91"/>
                  <a:gd name="T33" fmla="*/ 16 h 124"/>
                  <a:gd name="T34" fmla="*/ 74 w 91"/>
                  <a:gd name="T35" fmla="*/ 16 h 124"/>
                  <a:gd name="T36" fmla="*/ 74 w 91"/>
                  <a:gd name="T37" fmla="*/ 9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1" h="124">
                    <a:moveTo>
                      <a:pt x="69" y="0"/>
                    </a:moveTo>
                    <a:cubicBezTo>
                      <a:pt x="22" y="0"/>
                      <a:pt x="22" y="0"/>
                      <a:pt x="22" y="0"/>
                    </a:cubicBezTo>
                    <a:cubicBezTo>
                      <a:pt x="10" y="0"/>
                      <a:pt x="0" y="10"/>
                      <a:pt x="0" y="22"/>
                    </a:cubicBezTo>
                    <a:cubicBezTo>
                      <a:pt x="0" y="102"/>
                      <a:pt x="0" y="102"/>
                      <a:pt x="0" y="102"/>
                    </a:cubicBezTo>
                    <a:cubicBezTo>
                      <a:pt x="0" y="114"/>
                      <a:pt x="10" y="124"/>
                      <a:pt x="22" y="124"/>
                    </a:cubicBezTo>
                    <a:cubicBezTo>
                      <a:pt x="69" y="124"/>
                      <a:pt x="69" y="124"/>
                      <a:pt x="69" y="124"/>
                    </a:cubicBezTo>
                    <a:cubicBezTo>
                      <a:pt x="81" y="124"/>
                      <a:pt x="91" y="114"/>
                      <a:pt x="91" y="102"/>
                    </a:cubicBezTo>
                    <a:cubicBezTo>
                      <a:pt x="91" y="22"/>
                      <a:pt x="91" y="22"/>
                      <a:pt x="91" y="22"/>
                    </a:cubicBezTo>
                    <a:cubicBezTo>
                      <a:pt x="91" y="10"/>
                      <a:pt x="81" y="0"/>
                      <a:pt x="69" y="0"/>
                    </a:cubicBezTo>
                    <a:close/>
                    <a:moveTo>
                      <a:pt x="45" y="118"/>
                    </a:moveTo>
                    <a:cubicBezTo>
                      <a:pt x="42" y="118"/>
                      <a:pt x="39" y="114"/>
                      <a:pt x="39" y="111"/>
                    </a:cubicBezTo>
                    <a:cubicBezTo>
                      <a:pt x="39" y="107"/>
                      <a:pt x="42" y="104"/>
                      <a:pt x="45" y="104"/>
                    </a:cubicBezTo>
                    <a:cubicBezTo>
                      <a:pt x="49" y="104"/>
                      <a:pt x="52" y="107"/>
                      <a:pt x="52" y="111"/>
                    </a:cubicBezTo>
                    <a:cubicBezTo>
                      <a:pt x="52" y="114"/>
                      <a:pt x="49" y="118"/>
                      <a:pt x="45" y="118"/>
                    </a:cubicBezTo>
                    <a:close/>
                    <a:moveTo>
                      <a:pt x="74" y="99"/>
                    </a:moveTo>
                    <a:cubicBezTo>
                      <a:pt x="17" y="99"/>
                      <a:pt x="17" y="99"/>
                      <a:pt x="17" y="99"/>
                    </a:cubicBezTo>
                    <a:cubicBezTo>
                      <a:pt x="17" y="16"/>
                      <a:pt x="17" y="16"/>
                      <a:pt x="17" y="16"/>
                    </a:cubicBezTo>
                    <a:cubicBezTo>
                      <a:pt x="74" y="16"/>
                      <a:pt x="74" y="16"/>
                      <a:pt x="74" y="16"/>
                    </a:cubicBezTo>
                    <a:lnTo>
                      <a:pt x="74" y="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3" name="Freeform 42"/>
              <p:cNvSpPr/>
              <p:nvPr/>
            </p:nvSpPr>
            <p:spPr bwMode="auto">
              <a:xfrm>
                <a:off x="8615363" y="5176838"/>
                <a:ext cx="184150" cy="101600"/>
              </a:xfrm>
              <a:custGeom>
                <a:avLst/>
                <a:gdLst>
                  <a:gd name="T0" fmla="*/ 45 w 49"/>
                  <a:gd name="T1" fmla="*/ 3 h 27"/>
                  <a:gd name="T2" fmla="*/ 40 w 49"/>
                  <a:gd name="T3" fmla="*/ 6 h 27"/>
                  <a:gd name="T4" fmla="*/ 35 w 49"/>
                  <a:gd name="T5" fmla="*/ 18 h 27"/>
                  <a:gd name="T6" fmla="*/ 19 w 49"/>
                  <a:gd name="T7" fmla="*/ 18 h 27"/>
                  <a:gd name="T8" fmla="*/ 16 w 49"/>
                  <a:gd name="T9" fmla="*/ 3 h 27"/>
                  <a:gd name="T10" fmla="*/ 15 w 49"/>
                  <a:gd name="T11" fmla="*/ 2 h 27"/>
                  <a:gd name="T12" fmla="*/ 11 w 49"/>
                  <a:gd name="T13" fmla="*/ 0 h 27"/>
                  <a:gd name="T14" fmla="*/ 5 w 49"/>
                  <a:gd name="T15" fmla="*/ 0 h 27"/>
                  <a:gd name="T16" fmla="*/ 0 w 49"/>
                  <a:gd name="T17" fmla="*/ 4 h 27"/>
                  <a:gd name="T18" fmla="*/ 5 w 49"/>
                  <a:gd name="T19" fmla="*/ 9 h 27"/>
                  <a:gd name="T20" fmla="*/ 8 w 49"/>
                  <a:gd name="T21" fmla="*/ 9 h 27"/>
                  <a:gd name="T22" fmla="*/ 11 w 49"/>
                  <a:gd name="T23" fmla="*/ 23 h 27"/>
                  <a:gd name="T24" fmla="*/ 12 w 49"/>
                  <a:gd name="T25" fmla="*/ 25 h 27"/>
                  <a:gd name="T26" fmla="*/ 12 w 49"/>
                  <a:gd name="T27" fmla="*/ 25 h 27"/>
                  <a:gd name="T28" fmla="*/ 13 w 49"/>
                  <a:gd name="T29" fmla="*/ 25 h 27"/>
                  <a:gd name="T30" fmla="*/ 16 w 49"/>
                  <a:gd name="T31" fmla="*/ 27 h 27"/>
                  <a:gd name="T32" fmla="*/ 38 w 49"/>
                  <a:gd name="T33" fmla="*/ 27 h 27"/>
                  <a:gd name="T34" fmla="*/ 41 w 49"/>
                  <a:gd name="T35" fmla="*/ 26 h 27"/>
                  <a:gd name="T36" fmla="*/ 43 w 49"/>
                  <a:gd name="T37" fmla="*/ 23 h 27"/>
                  <a:gd name="T38" fmla="*/ 48 w 49"/>
                  <a:gd name="T39" fmla="*/ 8 h 27"/>
                  <a:gd name="T40" fmla="*/ 45 w 49"/>
                  <a:gd name="T41" fmla="*/ 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27">
                    <a:moveTo>
                      <a:pt x="45" y="3"/>
                    </a:moveTo>
                    <a:cubicBezTo>
                      <a:pt x="43" y="2"/>
                      <a:pt x="40" y="4"/>
                      <a:pt x="40" y="6"/>
                    </a:cubicBezTo>
                    <a:cubicBezTo>
                      <a:pt x="35" y="18"/>
                      <a:pt x="35" y="18"/>
                      <a:pt x="35" y="18"/>
                    </a:cubicBezTo>
                    <a:cubicBezTo>
                      <a:pt x="19" y="18"/>
                      <a:pt x="19" y="18"/>
                      <a:pt x="19" y="18"/>
                    </a:cubicBezTo>
                    <a:cubicBezTo>
                      <a:pt x="16" y="3"/>
                      <a:pt x="16" y="3"/>
                      <a:pt x="16" y="3"/>
                    </a:cubicBezTo>
                    <a:cubicBezTo>
                      <a:pt x="15" y="3"/>
                      <a:pt x="15" y="2"/>
                      <a:pt x="15" y="2"/>
                    </a:cubicBezTo>
                    <a:cubicBezTo>
                      <a:pt x="14" y="1"/>
                      <a:pt x="13" y="0"/>
                      <a:pt x="11" y="0"/>
                    </a:cubicBezTo>
                    <a:cubicBezTo>
                      <a:pt x="5" y="0"/>
                      <a:pt x="5" y="0"/>
                      <a:pt x="5" y="0"/>
                    </a:cubicBezTo>
                    <a:cubicBezTo>
                      <a:pt x="2" y="0"/>
                      <a:pt x="0" y="2"/>
                      <a:pt x="0" y="4"/>
                    </a:cubicBezTo>
                    <a:cubicBezTo>
                      <a:pt x="0" y="7"/>
                      <a:pt x="2" y="9"/>
                      <a:pt x="5" y="9"/>
                    </a:cubicBezTo>
                    <a:cubicBezTo>
                      <a:pt x="8" y="9"/>
                      <a:pt x="8" y="9"/>
                      <a:pt x="8" y="9"/>
                    </a:cubicBezTo>
                    <a:cubicBezTo>
                      <a:pt x="11" y="23"/>
                      <a:pt x="11" y="23"/>
                      <a:pt x="11" y="23"/>
                    </a:cubicBezTo>
                    <a:cubicBezTo>
                      <a:pt x="12" y="24"/>
                      <a:pt x="12" y="25"/>
                      <a:pt x="12" y="25"/>
                    </a:cubicBezTo>
                    <a:cubicBezTo>
                      <a:pt x="12" y="25"/>
                      <a:pt x="12" y="25"/>
                      <a:pt x="12" y="25"/>
                    </a:cubicBezTo>
                    <a:cubicBezTo>
                      <a:pt x="13" y="25"/>
                      <a:pt x="13" y="25"/>
                      <a:pt x="13" y="25"/>
                    </a:cubicBezTo>
                    <a:cubicBezTo>
                      <a:pt x="13" y="26"/>
                      <a:pt x="15" y="27"/>
                      <a:pt x="16" y="27"/>
                    </a:cubicBezTo>
                    <a:cubicBezTo>
                      <a:pt x="38" y="27"/>
                      <a:pt x="38" y="27"/>
                      <a:pt x="38" y="27"/>
                    </a:cubicBezTo>
                    <a:cubicBezTo>
                      <a:pt x="39" y="27"/>
                      <a:pt x="40" y="26"/>
                      <a:pt x="41" y="26"/>
                    </a:cubicBezTo>
                    <a:cubicBezTo>
                      <a:pt x="42" y="25"/>
                      <a:pt x="42" y="24"/>
                      <a:pt x="43" y="23"/>
                    </a:cubicBezTo>
                    <a:cubicBezTo>
                      <a:pt x="48" y="8"/>
                      <a:pt x="48" y="8"/>
                      <a:pt x="48" y="8"/>
                    </a:cubicBezTo>
                    <a:cubicBezTo>
                      <a:pt x="49" y="6"/>
                      <a:pt x="48" y="3"/>
                      <a:pt x="4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4" name="Oval 43"/>
              <p:cNvSpPr>
                <a:spLocks noChangeArrowheads="1"/>
              </p:cNvSpPr>
              <p:nvPr/>
            </p:nvSpPr>
            <p:spPr bwMode="auto">
              <a:xfrm>
                <a:off x="8659813" y="5289550"/>
                <a:ext cx="46038"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5" name="Oval 44"/>
              <p:cNvSpPr>
                <a:spLocks noChangeArrowheads="1"/>
              </p:cNvSpPr>
              <p:nvPr/>
            </p:nvSpPr>
            <p:spPr bwMode="auto">
              <a:xfrm>
                <a:off x="8728075" y="5289550"/>
                <a:ext cx="47625"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46" name="Group 45"/>
            <p:cNvGrpSpPr/>
            <p:nvPr/>
          </p:nvGrpSpPr>
          <p:grpSpPr>
            <a:xfrm>
              <a:off x="7536" y="4152"/>
              <a:ext cx="958" cy="707"/>
              <a:chOff x="10379075" y="5589588"/>
              <a:chExt cx="514350" cy="379412"/>
            </a:xfrm>
            <a:solidFill>
              <a:schemeClr val="bg1">
                <a:lumMod val="95000"/>
              </a:schemeClr>
            </a:solidFill>
          </p:grpSpPr>
          <p:sp>
            <p:nvSpPr>
              <p:cNvPr id="47" name="Freeform 46"/>
              <p:cNvSpPr/>
              <p:nvPr/>
            </p:nvSpPr>
            <p:spPr bwMode="auto">
              <a:xfrm>
                <a:off x="10379075" y="5788025"/>
                <a:ext cx="514350" cy="68262"/>
              </a:xfrm>
              <a:custGeom>
                <a:avLst/>
                <a:gdLst>
                  <a:gd name="T0" fmla="*/ 10 w 137"/>
                  <a:gd name="T1" fmla="*/ 18 h 18"/>
                  <a:gd name="T2" fmla="*/ 0 w 137"/>
                  <a:gd name="T3" fmla="*/ 9 h 18"/>
                  <a:gd name="T4" fmla="*/ 10 w 137"/>
                  <a:gd name="T5" fmla="*/ 0 h 18"/>
                  <a:gd name="T6" fmla="*/ 128 w 137"/>
                  <a:gd name="T7" fmla="*/ 0 h 18"/>
                  <a:gd name="T8" fmla="*/ 137 w 137"/>
                  <a:gd name="T9" fmla="*/ 9 h 18"/>
                  <a:gd name="T10" fmla="*/ 128 w 137"/>
                  <a:gd name="T11" fmla="*/ 18 h 18"/>
                  <a:gd name="T12" fmla="*/ 10 w 137"/>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37" h="18">
                    <a:moveTo>
                      <a:pt x="10" y="18"/>
                    </a:moveTo>
                    <a:cubicBezTo>
                      <a:pt x="4" y="18"/>
                      <a:pt x="0" y="14"/>
                      <a:pt x="0" y="9"/>
                    </a:cubicBezTo>
                    <a:cubicBezTo>
                      <a:pt x="0" y="4"/>
                      <a:pt x="4" y="0"/>
                      <a:pt x="10" y="0"/>
                    </a:cubicBezTo>
                    <a:cubicBezTo>
                      <a:pt x="128" y="0"/>
                      <a:pt x="128" y="0"/>
                      <a:pt x="128" y="0"/>
                    </a:cubicBezTo>
                    <a:cubicBezTo>
                      <a:pt x="133" y="0"/>
                      <a:pt x="137" y="4"/>
                      <a:pt x="137" y="9"/>
                    </a:cubicBezTo>
                    <a:cubicBezTo>
                      <a:pt x="137" y="14"/>
                      <a:pt x="133" y="18"/>
                      <a:pt x="128" y="18"/>
                    </a:cubicBezTo>
                    <a:lnTo>
                      <a:pt x="1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8" name="Freeform 47"/>
              <p:cNvSpPr/>
              <p:nvPr/>
            </p:nvSpPr>
            <p:spPr bwMode="auto">
              <a:xfrm>
                <a:off x="10466388" y="5589588"/>
                <a:ext cx="341313" cy="179387"/>
              </a:xfrm>
              <a:custGeom>
                <a:avLst/>
                <a:gdLst>
                  <a:gd name="T0" fmla="*/ 45 w 91"/>
                  <a:gd name="T1" fmla="*/ 20 h 48"/>
                  <a:gd name="T2" fmla="*/ 46 w 91"/>
                  <a:gd name="T3" fmla="*/ 20 h 48"/>
                  <a:gd name="T4" fmla="*/ 58 w 91"/>
                  <a:gd name="T5" fmla="*/ 48 h 48"/>
                  <a:gd name="T6" fmla="*/ 79 w 91"/>
                  <a:gd name="T7" fmla="*/ 48 h 48"/>
                  <a:gd name="T8" fmla="*/ 68 w 91"/>
                  <a:gd name="T9" fmla="*/ 20 h 48"/>
                  <a:gd name="T10" fmla="*/ 81 w 91"/>
                  <a:gd name="T11" fmla="*/ 20 h 48"/>
                  <a:gd name="T12" fmla="*/ 91 w 91"/>
                  <a:gd name="T13" fmla="*/ 10 h 48"/>
                  <a:gd name="T14" fmla="*/ 81 w 91"/>
                  <a:gd name="T15" fmla="*/ 0 h 48"/>
                  <a:gd name="T16" fmla="*/ 10 w 91"/>
                  <a:gd name="T17" fmla="*/ 0 h 48"/>
                  <a:gd name="T18" fmla="*/ 0 w 91"/>
                  <a:gd name="T19" fmla="*/ 10 h 48"/>
                  <a:gd name="T20" fmla="*/ 10 w 91"/>
                  <a:gd name="T21" fmla="*/ 20 h 48"/>
                  <a:gd name="T22" fmla="*/ 23 w 91"/>
                  <a:gd name="T23" fmla="*/ 20 h 48"/>
                  <a:gd name="T24" fmla="*/ 12 w 91"/>
                  <a:gd name="T25" fmla="*/ 48 h 48"/>
                  <a:gd name="T26" fmla="*/ 33 w 91"/>
                  <a:gd name="T27" fmla="*/ 48 h 48"/>
                  <a:gd name="T28" fmla="*/ 45 w 91"/>
                  <a:gd name="T29" fmla="*/ 2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48">
                    <a:moveTo>
                      <a:pt x="45" y="20"/>
                    </a:moveTo>
                    <a:cubicBezTo>
                      <a:pt x="46" y="20"/>
                      <a:pt x="46" y="20"/>
                      <a:pt x="46" y="20"/>
                    </a:cubicBezTo>
                    <a:cubicBezTo>
                      <a:pt x="58" y="48"/>
                      <a:pt x="58" y="48"/>
                      <a:pt x="58" y="48"/>
                    </a:cubicBezTo>
                    <a:cubicBezTo>
                      <a:pt x="79" y="48"/>
                      <a:pt x="79" y="48"/>
                      <a:pt x="79" y="48"/>
                    </a:cubicBezTo>
                    <a:cubicBezTo>
                      <a:pt x="68" y="20"/>
                      <a:pt x="68" y="20"/>
                      <a:pt x="68" y="20"/>
                    </a:cubicBezTo>
                    <a:cubicBezTo>
                      <a:pt x="81" y="20"/>
                      <a:pt x="81" y="20"/>
                      <a:pt x="81" y="20"/>
                    </a:cubicBezTo>
                    <a:cubicBezTo>
                      <a:pt x="86" y="20"/>
                      <a:pt x="91" y="15"/>
                      <a:pt x="91" y="10"/>
                    </a:cubicBezTo>
                    <a:cubicBezTo>
                      <a:pt x="91" y="4"/>
                      <a:pt x="86" y="0"/>
                      <a:pt x="81" y="0"/>
                    </a:cubicBezTo>
                    <a:cubicBezTo>
                      <a:pt x="10" y="0"/>
                      <a:pt x="10" y="0"/>
                      <a:pt x="10" y="0"/>
                    </a:cubicBezTo>
                    <a:cubicBezTo>
                      <a:pt x="4" y="0"/>
                      <a:pt x="0" y="4"/>
                      <a:pt x="0" y="10"/>
                    </a:cubicBezTo>
                    <a:cubicBezTo>
                      <a:pt x="0" y="15"/>
                      <a:pt x="4" y="20"/>
                      <a:pt x="10" y="20"/>
                    </a:cubicBezTo>
                    <a:cubicBezTo>
                      <a:pt x="23" y="20"/>
                      <a:pt x="23" y="20"/>
                      <a:pt x="23" y="20"/>
                    </a:cubicBezTo>
                    <a:cubicBezTo>
                      <a:pt x="12" y="48"/>
                      <a:pt x="12" y="48"/>
                      <a:pt x="12" y="48"/>
                    </a:cubicBezTo>
                    <a:cubicBezTo>
                      <a:pt x="33" y="48"/>
                      <a:pt x="33" y="48"/>
                      <a:pt x="33" y="48"/>
                    </a:cubicBezTo>
                    <a:lnTo>
                      <a:pt x="45"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9" name="Freeform 48"/>
              <p:cNvSpPr/>
              <p:nvPr/>
            </p:nvSpPr>
            <p:spPr bwMode="auto">
              <a:xfrm>
                <a:off x="10428288" y="5875338"/>
                <a:ext cx="120650" cy="93662"/>
              </a:xfrm>
              <a:custGeom>
                <a:avLst/>
                <a:gdLst>
                  <a:gd name="T0" fmla="*/ 32 w 32"/>
                  <a:gd name="T1" fmla="*/ 0 h 25"/>
                  <a:gd name="T2" fmla="*/ 10 w 32"/>
                  <a:gd name="T3" fmla="*/ 0 h 25"/>
                  <a:gd name="T4" fmla="*/ 1 w 32"/>
                  <a:gd name="T5" fmla="*/ 24 h 25"/>
                  <a:gd name="T6" fmla="*/ 0 w 32"/>
                  <a:gd name="T7" fmla="*/ 25 h 25"/>
                  <a:gd name="T8" fmla="*/ 22 w 32"/>
                  <a:gd name="T9" fmla="*/ 25 h 25"/>
                  <a:gd name="T10" fmla="*/ 32 w 32"/>
                  <a:gd name="T11" fmla="*/ 0 h 25"/>
                </a:gdLst>
                <a:ahLst/>
                <a:cxnLst>
                  <a:cxn ang="0">
                    <a:pos x="T0" y="T1"/>
                  </a:cxn>
                  <a:cxn ang="0">
                    <a:pos x="T2" y="T3"/>
                  </a:cxn>
                  <a:cxn ang="0">
                    <a:pos x="T4" y="T5"/>
                  </a:cxn>
                  <a:cxn ang="0">
                    <a:pos x="T6" y="T7"/>
                  </a:cxn>
                  <a:cxn ang="0">
                    <a:pos x="T8" y="T9"/>
                  </a:cxn>
                  <a:cxn ang="0">
                    <a:pos x="T10" y="T11"/>
                  </a:cxn>
                </a:cxnLst>
                <a:rect l="0" t="0" r="r" b="b"/>
                <a:pathLst>
                  <a:path w="32" h="25">
                    <a:moveTo>
                      <a:pt x="32" y="0"/>
                    </a:moveTo>
                    <a:cubicBezTo>
                      <a:pt x="10" y="0"/>
                      <a:pt x="10" y="0"/>
                      <a:pt x="10" y="0"/>
                    </a:cubicBezTo>
                    <a:cubicBezTo>
                      <a:pt x="1" y="24"/>
                      <a:pt x="1" y="24"/>
                      <a:pt x="1" y="24"/>
                    </a:cubicBezTo>
                    <a:cubicBezTo>
                      <a:pt x="0" y="24"/>
                      <a:pt x="0" y="24"/>
                      <a:pt x="0" y="25"/>
                    </a:cubicBezTo>
                    <a:cubicBezTo>
                      <a:pt x="22" y="25"/>
                      <a:pt x="22" y="25"/>
                      <a:pt x="22" y="25"/>
                    </a:cubicBezTo>
                    <a:lnTo>
                      <a:pt x="3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0" name="Freeform 49"/>
              <p:cNvSpPr/>
              <p:nvPr/>
            </p:nvSpPr>
            <p:spPr bwMode="auto">
              <a:xfrm>
                <a:off x="10725150" y="5875338"/>
                <a:ext cx="119063" cy="93662"/>
              </a:xfrm>
              <a:custGeom>
                <a:avLst/>
                <a:gdLst>
                  <a:gd name="T0" fmla="*/ 31 w 32"/>
                  <a:gd name="T1" fmla="*/ 24 h 25"/>
                  <a:gd name="T2" fmla="*/ 22 w 32"/>
                  <a:gd name="T3" fmla="*/ 0 h 25"/>
                  <a:gd name="T4" fmla="*/ 0 w 32"/>
                  <a:gd name="T5" fmla="*/ 0 h 25"/>
                  <a:gd name="T6" fmla="*/ 10 w 32"/>
                  <a:gd name="T7" fmla="*/ 25 h 25"/>
                  <a:gd name="T8" fmla="*/ 32 w 32"/>
                  <a:gd name="T9" fmla="*/ 25 h 25"/>
                  <a:gd name="T10" fmla="*/ 31 w 32"/>
                  <a:gd name="T11" fmla="*/ 24 h 25"/>
                </a:gdLst>
                <a:ahLst/>
                <a:cxnLst>
                  <a:cxn ang="0">
                    <a:pos x="T0" y="T1"/>
                  </a:cxn>
                  <a:cxn ang="0">
                    <a:pos x="T2" y="T3"/>
                  </a:cxn>
                  <a:cxn ang="0">
                    <a:pos x="T4" y="T5"/>
                  </a:cxn>
                  <a:cxn ang="0">
                    <a:pos x="T6" y="T7"/>
                  </a:cxn>
                  <a:cxn ang="0">
                    <a:pos x="T8" y="T9"/>
                  </a:cxn>
                  <a:cxn ang="0">
                    <a:pos x="T10" y="T11"/>
                  </a:cxn>
                </a:cxnLst>
                <a:rect l="0" t="0" r="r" b="b"/>
                <a:pathLst>
                  <a:path w="32" h="25">
                    <a:moveTo>
                      <a:pt x="31" y="24"/>
                    </a:moveTo>
                    <a:cubicBezTo>
                      <a:pt x="22" y="0"/>
                      <a:pt x="22" y="0"/>
                      <a:pt x="22" y="0"/>
                    </a:cubicBezTo>
                    <a:cubicBezTo>
                      <a:pt x="0" y="0"/>
                      <a:pt x="0" y="0"/>
                      <a:pt x="0" y="0"/>
                    </a:cubicBezTo>
                    <a:cubicBezTo>
                      <a:pt x="10" y="25"/>
                      <a:pt x="10" y="25"/>
                      <a:pt x="10" y="25"/>
                    </a:cubicBezTo>
                    <a:cubicBezTo>
                      <a:pt x="32" y="25"/>
                      <a:pt x="32" y="25"/>
                      <a:pt x="32" y="25"/>
                    </a:cubicBezTo>
                    <a:cubicBezTo>
                      <a:pt x="32" y="24"/>
                      <a:pt x="32" y="24"/>
                      <a:pt x="3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sp>
        <p:nvSpPr>
          <p:cNvPr id="16" name="TextBox 15"/>
          <p:cNvSpPr txBox="1"/>
          <p:nvPr/>
        </p:nvSpPr>
        <p:spPr>
          <a:xfrm>
            <a:off x="924560" y="5450523"/>
            <a:ext cx="915988" cy="3079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1" i="0" u="none" strike="noStrike" kern="1200" cap="none" spc="0" normalizeH="0" baseline="0" noProof="0">
                <a:ln>
                  <a:noFill/>
                </a:ln>
                <a:solidFill>
                  <a:schemeClr val="bg1">
                    <a:lumMod val="95000"/>
                  </a:schemeClr>
                </a:solidFill>
                <a:effectLst/>
                <a:uLnTx/>
                <a:uFillTx/>
                <a:latin typeface="Roboto" pitchFamily="2" charset="0"/>
                <a:ea typeface="Roboto" pitchFamily="2" charset="0"/>
                <a:cs typeface="+mn-cs"/>
              </a:rPr>
              <a:t>We Born.</a:t>
            </a:r>
          </a:p>
        </p:txBody>
      </p:sp>
      <p:sp>
        <p:nvSpPr>
          <p:cNvPr id="17" name="TextBox 15"/>
          <p:cNvSpPr txBox="1"/>
          <p:nvPr/>
        </p:nvSpPr>
        <p:spPr>
          <a:xfrm>
            <a:off x="6524625" y="5450523"/>
            <a:ext cx="792480" cy="35306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1" i="0" u="none" strike="noStrike" kern="1200" cap="none" spc="0" normalizeH="0" baseline="0" noProof="0">
                <a:ln>
                  <a:noFill/>
                </a:ln>
                <a:solidFill>
                  <a:schemeClr val="tx1"/>
                </a:solidFill>
                <a:effectLst/>
                <a:uLnTx/>
                <a:uFillTx/>
                <a:latin typeface="Roboto" pitchFamily="2" charset="0"/>
                <a:ea typeface="Roboto" pitchFamily="2" charset="0"/>
                <a:cs typeface="+mn-cs"/>
              </a:rPr>
              <a:t>step 3</a:t>
            </a:r>
            <a:r>
              <a:rPr kumimoji="0" lang="en-US" sz="1400" b="1" i="0" u="none" strike="noStrike" kern="1200" cap="none" spc="0" normalizeH="0" baseline="0" noProof="0">
                <a:ln>
                  <a:noFill/>
                </a:ln>
                <a:solidFill>
                  <a:schemeClr val="bg1">
                    <a:lumMod val="95000"/>
                  </a:schemeClr>
                </a:solidFill>
                <a:effectLst/>
                <a:uLnTx/>
                <a:uFillTx/>
                <a:latin typeface="Roboto" pitchFamily="2" charset="0"/>
                <a:ea typeface="Roboto" pitchFamily="2" charset="0"/>
                <a:cs typeface="+mn-cs"/>
              </a:rPr>
              <a:t>.</a:t>
            </a:r>
          </a:p>
        </p:txBody>
      </p:sp>
      <p:sp>
        <p:nvSpPr>
          <p:cNvPr id="18" name="TextBox 15"/>
          <p:cNvSpPr txBox="1"/>
          <p:nvPr/>
        </p:nvSpPr>
        <p:spPr>
          <a:xfrm>
            <a:off x="3589655" y="5405120"/>
            <a:ext cx="835025" cy="3530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1" i="0" u="none" strike="noStrike" kern="1200" cap="none" spc="0" normalizeH="0" baseline="0" noProof="0">
                <a:ln>
                  <a:noFill/>
                </a:ln>
                <a:solidFill>
                  <a:schemeClr val="tx1"/>
                </a:solidFill>
                <a:effectLst/>
                <a:uLnTx/>
                <a:uFillTx/>
                <a:latin typeface="Roboto" pitchFamily="2" charset="0"/>
                <a:ea typeface="Roboto" pitchFamily="2" charset="0"/>
                <a:cs typeface="+mn-cs"/>
              </a:rPr>
              <a:t>Step 2</a:t>
            </a:r>
          </a:p>
        </p:txBody>
      </p:sp>
      <p:sp>
        <p:nvSpPr>
          <p:cNvPr id="19" name="TextBox 15"/>
          <p:cNvSpPr txBox="1"/>
          <p:nvPr/>
        </p:nvSpPr>
        <p:spPr>
          <a:xfrm>
            <a:off x="849630" y="5298123"/>
            <a:ext cx="715010" cy="35306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1" i="0" u="none" strike="noStrike" kern="1200" cap="none" spc="0" normalizeH="0" baseline="0" noProof="0">
                <a:ln>
                  <a:noFill/>
                </a:ln>
                <a:solidFill>
                  <a:schemeClr val="tx1"/>
                </a:solidFill>
                <a:effectLst/>
                <a:uLnTx/>
                <a:uFillTx/>
                <a:latin typeface="Roboto" pitchFamily="2" charset="0"/>
                <a:ea typeface="Roboto" pitchFamily="2" charset="0"/>
                <a:cs typeface="+mn-cs"/>
              </a:rPr>
              <a:t>Step1</a:t>
            </a:r>
          </a:p>
        </p:txBody>
      </p:sp>
      <p:sp>
        <p:nvSpPr>
          <p:cNvPr id="20" name="TextBox 15"/>
          <p:cNvSpPr txBox="1"/>
          <p:nvPr/>
        </p:nvSpPr>
        <p:spPr>
          <a:xfrm>
            <a:off x="9886315" y="5450523"/>
            <a:ext cx="792480" cy="35306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1" i="0" u="none" strike="noStrike" kern="1200" cap="none" spc="0" normalizeH="0" baseline="0" noProof="0">
                <a:ln>
                  <a:noFill/>
                </a:ln>
                <a:solidFill>
                  <a:schemeClr val="tx1"/>
                </a:solidFill>
                <a:effectLst/>
                <a:uLnTx/>
                <a:uFillTx/>
                <a:latin typeface="Roboto" pitchFamily="2" charset="0"/>
                <a:ea typeface="Roboto" pitchFamily="2" charset="0"/>
                <a:cs typeface="+mn-cs"/>
              </a:rPr>
              <a:t>step 4</a:t>
            </a:r>
            <a:r>
              <a:rPr kumimoji="0" lang="en-US" sz="1400" b="1" i="0" u="none" strike="noStrike" kern="1200" cap="none" spc="0" normalizeH="0" baseline="0" noProof="0">
                <a:ln>
                  <a:noFill/>
                </a:ln>
                <a:solidFill>
                  <a:schemeClr val="bg1">
                    <a:lumMod val="95000"/>
                  </a:schemeClr>
                </a:solidFill>
                <a:effectLst/>
                <a:uLnTx/>
                <a:uFillTx/>
                <a:latin typeface="Roboto" pitchFamily="2" charset="0"/>
                <a:ea typeface="Roboto" pitchFamily="2" charset="0"/>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未标题-1"/>
          <p:cNvPicPr>
            <a:picLocks noGrp="1" noChangeAspect="1"/>
          </p:cNvPicPr>
          <p:nvPr>
            <p:ph idx="1"/>
          </p:nvPr>
        </p:nvPicPr>
        <p:blipFill>
          <a:blip r:embed="rId2"/>
          <a:stretch>
            <a:fillRect/>
          </a:stretch>
        </p:blipFill>
        <p:spPr>
          <a:xfrm>
            <a:off x="-19050" y="-67310"/>
            <a:ext cx="12211050" cy="6925310"/>
          </a:xfrm>
          <a:prstGeom prst="rect">
            <a:avLst/>
          </a:prstGeom>
        </p:spPr>
      </p:pic>
      <p:sp>
        <p:nvSpPr>
          <p:cNvPr id="18" name="Rectangle 17"/>
          <p:cNvSpPr/>
          <p:nvPr/>
        </p:nvSpPr>
        <p:spPr>
          <a:xfrm flipV="1">
            <a:off x="0" y="802640"/>
            <a:ext cx="5163185"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58" name="文本框 57"/>
          <p:cNvSpPr txBox="1"/>
          <p:nvPr/>
        </p:nvSpPr>
        <p:spPr>
          <a:xfrm>
            <a:off x="306070" y="254000"/>
            <a:ext cx="4770120" cy="523220"/>
          </a:xfrm>
          <a:prstGeom prst="rect">
            <a:avLst/>
          </a:prstGeom>
          <a:noFill/>
        </p:spPr>
        <p:txBody>
          <a:bodyPr wrap="square" rtlCol="0">
            <a:spAutoFit/>
          </a:bodyPr>
          <a:lstStyle/>
          <a:p>
            <a:r>
              <a:rPr lang="en-US" altLang="zh-CN" sz="2800" dirty="0">
                <a:solidFill>
                  <a:schemeClr val="bg1">
                    <a:lumMod val="65000"/>
                  </a:schemeClr>
                </a:solidFill>
                <a:latin typeface="微软雅黑" panose="020B0503020204020204" charset="-122"/>
                <a:ea typeface="微软雅黑" panose="020B0503020204020204" charset="-122"/>
              </a:rPr>
              <a:t>Step1</a:t>
            </a:r>
          </a:p>
        </p:txBody>
      </p:sp>
      <p:grpSp>
        <p:nvGrpSpPr>
          <p:cNvPr id="7" name="组合 6"/>
          <p:cNvGrpSpPr/>
          <p:nvPr/>
        </p:nvGrpSpPr>
        <p:grpSpPr>
          <a:xfrm>
            <a:off x="6726477" y="363255"/>
            <a:ext cx="4359353" cy="5975855"/>
            <a:chOff x="11412" y="2682"/>
            <a:chExt cx="5038" cy="6359"/>
          </a:xfrm>
        </p:grpSpPr>
        <p:sp>
          <p:nvSpPr>
            <p:cNvPr id="5" name="Rounded Rectangle 1"/>
            <p:cNvSpPr/>
            <p:nvPr/>
          </p:nvSpPr>
          <p:spPr>
            <a:xfrm>
              <a:off x="11412" y="2682"/>
              <a:ext cx="5038" cy="6359"/>
            </a:xfrm>
            <a:prstGeom prst="roundRect">
              <a:avLst>
                <a:gd name="adj" fmla="val 12420"/>
              </a:avLst>
            </a:prstGeom>
            <a:noFill/>
            <a:ln w="19050">
              <a:solidFill>
                <a:srgbClr val="0289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16" name="TextBox 15"/>
            <p:cNvSpPr txBox="1"/>
            <p:nvPr/>
          </p:nvSpPr>
          <p:spPr>
            <a:xfrm>
              <a:off x="12641" y="4029"/>
              <a:ext cx="2580" cy="5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chemeClr val="tx1">
                      <a:lumMod val="75000"/>
                      <a:lumOff val="25000"/>
                    </a:schemeClr>
                  </a:solidFill>
                  <a:effectLst/>
                  <a:uLnTx/>
                  <a:uFillTx/>
                  <a:latin typeface="+mj-lt"/>
                  <a:ea typeface="+mn-ea"/>
                  <a:cs typeface="+mn-cs"/>
                </a:rPr>
                <a:t>PICTURE</a:t>
              </a:r>
            </a:p>
          </p:txBody>
        </p:sp>
        <p:sp>
          <p:nvSpPr>
            <p:cNvPr id="6" name="Rounded Rectangle 2"/>
            <p:cNvSpPr/>
            <p:nvPr/>
          </p:nvSpPr>
          <p:spPr>
            <a:xfrm>
              <a:off x="11949" y="8268"/>
              <a:ext cx="4214" cy="434"/>
            </a:xfrm>
            <a:prstGeom prst="round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17" name="TextBox 16"/>
            <p:cNvSpPr txBox="1"/>
            <p:nvPr/>
          </p:nvSpPr>
          <p:spPr>
            <a:xfrm>
              <a:off x="12952" y="8268"/>
              <a:ext cx="2581" cy="2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dirty="0">
                  <a:solidFill>
                    <a:schemeClr val="bg1">
                      <a:lumMod val="85000"/>
                    </a:schemeClr>
                  </a:solidFill>
                  <a:latin typeface="Rockwell" pitchFamily="18" charset="0"/>
                </a:rPr>
                <a:t>L298N</a:t>
              </a:r>
              <a:r>
                <a:rPr lang="zh-CN" altLang="en-US" sz="1200" b="1" dirty="0">
                  <a:solidFill>
                    <a:schemeClr val="bg1">
                      <a:lumMod val="85000"/>
                    </a:schemeClr>
                  </a:solidFill>
                  <a:latin typeface="Rockwell" pitchFamily="18" charset="0"/>
                </a:rPr>
                <a:t>驱动直流电机调速</a:t>
              </a:r>
              <a:endParaRPr kumimoji="0" lang="en-US" sz="1200" b="1" i="0" u="none" strike="noStrike" kern="1200" cap="none" spc="0" normalizeH="0" baseline="0" noProof="0" dirty="0">
                <a:ln>
                  <a:noFill/>
                </a:ln>
                <a:solidFill>
                  <a:schemeClr val="bg1">
                    <a:lumMod val="85000"/>
                  </a:schemeClr>
                </a:solidFill>
                <a:effectLst/>
                <a:uLnTx/>
                <a:uFillTx/>
                <a:latin typeface="Rockwell" pitchFamily="18" charset="0"/>
                <a:ea typeface="+mn-ea"/>
                <a:cs typeface="+mn-cs"/>
              </a:endParaRPr>
            </a:p>
          </p:txBody>
        </p:sp>
      </p:grpSp>
      <p:sp>
        <p:nvSpPr>
          <p:cNvPr id="9" name="文本框 8"/>
          <p:cNvSpPr txBox="1"/>
          <p:nvPr/>
        </p:nvSpPr>
        <p:spPr>
          <a:xfrm>
            <a:off x="1536001" y="1606487"/>
            <a:ext cx="3444240" cy="369332"/>
          </a:xfrm>
          <a:prstGeom prst="rect">
            <a:avLst/>
          </a:prstGeom>
          <a:noFill/>
        </p:spPr>
        <p:txBody>
          <a:bodyPr wrap="square" rtlCol="0">
            <a:spAutoFit/>
          </a:bodyPr>
          <a:lstStyle/>
          <a:p>
            <a:r>
              <a:rPr lang="zh-CN" altLang="en-US" dirty="0"/>
              <a:t>打开小车电源</a:t>
            </a:r>
            <a:endParaRPr lang="en-US" altLang="zh-CN" dirty="0"/>
          </a:p>
        </p:txBody>
      </p:sp>
      <p:pic>
        <p:nvPicPr>
          <p:cNvPr id="2" name="图片 1"/>
          <p:cNvPicPr>
            <a:picLocks noChangeAspect="1"/>
          </p:cNvPicPr>
          <p:nvPr/>
        </p:nvPicPr>
        <p:blipFill>
          <a:blip r:embed="rId3"/>
          <a:stretch>
            <a:fillRect/>
          </a:stretch>
        </p:blipFill>
        <p:spPr>
          <a:xfrm>
            <a:off x="7601601" y="1402915"/>
            <a:ext cx="2690754" cy="2333512"/>
          </a:xfrm>
          <a:prstGeom prst="rect">
            <a:avLst/>
          </a:prstGeom>
        </p:spPr>
      </p:pic>
    </p:spTree>
    <p:extLst>
      <p:ext uri="{BB962C8B-B14F-4D97-AF65-F5344CB8AC3E}">
        <p14:creationId xmlns:p14="http://schemas.microsoft.com/office/powerpoint/2010/main" val="86196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未标题-1"/>
          <p:cNvPicPr>
            <a:picLocks noGrp="1" noChangeAspect="1"/>
          </p:cNvPicPr>
          <p:nvPr>
            <p:ph idx="1"/>
          </p:nvPr>
        </p:nvPicPr>
        <p:blipFill>
          <a:blip r:embed="rId2"/>
          <a:stretch>
            <a:fillRect/>
          </a:stretch>
        </p:blipFill>
        <p:spPr>
          <a:xfrm>
            <a:off x="5080" y="-16510"/>
            <a:ext cx="12218035" cy="6877685"/>
          </a:xfrm>
          <a:prstGeom prst="rect">
            <a:avLst/>
          </a:prstGeom>
        </p:spPr>
      </p:pic>
      <p:sp>
        <p:nvSpPr>
          <p:cNvPr id="18" name="Rectangle 17"/>
          <p:cNvSpPr/>
          <p:nvPr/>
        </p:nvSpPr>
        <p:spPr>
          <a:xfrm flipV="1">
            <a:off x="0" y="802640"/>
            <a:ext cx="5163185" cy="76200"/>
          </a:xfrm>
          <a:prstGeom prst="rect">
            <a:avLst/>
          </a:prstGeom>
          <a:solidFill>
            <a:srgbClr val="01D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58" name="文本框 57"/>
          <p:cNvSpPr txBox="1"/>
          <p:nvPr/>
        </p:nvSpPr>
        <p:spPr>
          <a:xfrm>
            <a:off x="306070" y="254000"/>
            <a:ext cx="4770120" cy="523220"/>
          </a:xfrm>
          <a:prstGeom prst="rect">
            <a:avLst/>
          </a:prstGeom>
          <a:noFill/>
        </p:spPr>
        <p:txBody>
          <a:bodyPr wrap="square" rtlCol="0">
            <a:spAutoFit/>
          </a:bodyPr>
          <a:lstStyle/>
          <a:p>
            <a:r>
              <a:rPr lang="en-US" altLang="zh-CN" sz="2800" dirty="0">
                <a:solidFill>
                  <a:schemeClr val="bg1">
                    <a:lumMod val="65000"/>
                  </a:schemeClr>
                </a:solidFill>
                <a:latin typeface="微软雅黑" panose="020B0503020204020204" charset="-122"/>
                <a:ea typeface="微软雅黑" panose="020B0503020204020204" charset="-122"/>
              </a:rPr>
              <a:t> Step2</a:t>
            </a:r>
          </a:p>
        </p:txBody>
      </p:sp>
      <p:grpSp>
        <p:nvGrpSpPr>
          <p:cNvPr id="7" name="组合 6"/>
          <p:cNvGrpSpPr/>
          <p:nvPr/>
        </p:nvGrpSpPr>
        <p:grpSpPr>
          <a:xfrm>
            <a:off x="415256" y="1403667"/>
            <a:ext cx="3199130" cy="4037965"/>
            <a:chOff x="11412" y="2682"/>
            <a:chExt cx="5038" cy="6359"/>
          </a:xfrm>
        </p:grpSpPr>
        <p:sp>
          <p:nvSpPr>
            <p:cNvPr id="5" name="Rounded Rectangle 1"/>
            <p:cNvSpPr/>
            <p:nvPr/>
          </p:nvSpPr>
          <p:spPr>
            <a:xfrm>
              <a:off x="11412" y="2682"/>
              <a:ext cx="5038" cy="6359"/>
            </a:xfrm>
            <a:prstGeom prst="roundRect">
              <a:avLst>
                <a:gd name="adj" fmla="val 12420"/>
              </a:avLst>
            </a:prstGeom>
            <a:noFill/>
            <a:ln w="19050">
              <a:solidFill>
                <a:srgbClr val="01D4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16" name="TextBox 15"/>
            <p:cNvSpPr txBox="1"/>
            <p:nvPr/>
          </p:nvSpPr>
          <p:spPr>
            <a:xfrm>
              <a:off x="12641" y="4029"/>
              <a:ext cx="2580" cy="5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tx1">
                      <a:lumMod val="75000"/>
                      <a:lumOff val="25000"/>
                    </a:schemeClr>
                  </a:solidFill>
                  <a:effectLst/>
                  <a:uLnTx/>
                  <a:uFillTx/>
                  <a:latin typeface="+mj-lt"/>
                  <a:ea typeface="+mn-ea"/>
                  <a:cs typeface="+mn-cs"/>
                </a:rPr>
                <a:t>NO </a:t>
              </a:r>
              <a:r>
                <a:rPr kumimoji="0" lang="en-US" sz="1600" b="0" i="0" u="none" strike="noStrike" kern="1200" cap="none" spc="0" normalizeH="0" baseline="0" noProof="0" dirty="0">
                  <a:ln>
                    <a:noFill/>
                  </a:ln>
                  <a:solidFill>
                    <a:schemeClr val="tx1">
                      <a:lumMod val="75000"/>
                      <a:lumOff val="25000"/>
                    </a:schemeClr>
                  </a:solidFill>
                  <a:effectLst/>
                  <a:uLnTx/>
                  <a:uFillTx/>
                  <a:latin typeface="+mj-lt"/>
                  <a:ea typeface="+mn-ea"/>
                  <a:cs typeface="+mn-cs"/>
                </a:rPr>
                <a:t>PICTURE</a:t>
              </a:r>
            </a:p>
          </p:txBody>
        </p:sp>
        <p:sp>
          <p:nvSpPr>
            <p:cNvPr id="6" name="Rounded Rectangle 2"/>
            <p:cNvSpPr/>
            <p:nvPr/>
          </p:nvSpPr>
          <p:spPr>
            <a:xfrm>
              <a:off x="11699" y="7830"/>
              <a:ext cx="4214" cy="867"/>
            </a:xfrm>
            <a:prstGeom prst="roundRect">
              <a:avLst/>
            </a:prstGeom>
            <a:solidFill>
              <a:srgbClr val="01D48F"/>
            </a:solidFill>
            <a:ln>
              <a:solidFill>
                <a:srgbClr val="01D4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17" name="TextBox 16"/>
            <p:cNvSpPr txBox="1"/>
            <p:nvPr/>
          </p:nvSpPr>
          <p:spPr>
            <a:xfrm>
              <a:off x="12516" y="7830"/>
              <a:ext cx="2581" cy="4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schemeClr val="bg1">
                      <a:lumMod val="85000"/>
                    </a:schemeClr>
                  </a:solidFill>
                  <a:effectLst/>
                  <a:uLnTx/>
                  <a:uFillTx/>
                  <a:latin typeface="Rockwell" pitchFamily="18" charset="0"/>
                  <a:ea typeface="+mn-ea"/>
                  <a:cs typeface="+mn-cs"/>
                </a:rPr>
                <a:t>Graphic Designer</a:t>
              </a:r>
            </a:p>
          </p:txBody>
        </p:sp>
      </p:grpSp>
      <p:sp>
        <p:nvSpPr>
          <p:cNvPr id="10" name="文本框 9"/>
          <p:cNvSpPr txBox="1"/>
          <p:nvPr/>
        </p:nvSpPr>
        <p:spPr>
          <a:xfrm>
            <a:off x="5852160" y="2139315"/>
            <a:ext cx="3444240" cy="646331"/>
          </a:xfrm>
          <a:prstGeom prst="rect">
            <a:avLst/>
          </a:prstGeom>
          <a:noFill/>
        </p:spPr>
        <p:txBody>
          <a:bodyPr wrap="square" rtlCol="0">
            <a:spAutoFit/>
          </a:bodyPr>
          <a:lstStyle/>
          <a:p>
            <a:r>
              <a:rPr lang="zh-CN" altLang="en-US" dirty="0"/>
              <a:t>打开手机蓝牙</a:t>
            </a:r>
            <a:endParaRPr lang="en-US" altLang="zh-CN" dirty="0">
              <a:solidFill>
                <a:schemeClr val="tx1">
                  <a:lumMod val="75000"/>
                  <a:lumOff val="25000"/>
                </a:schemeClr>
              </a:solidFill>
            </a:endParaRPr>
          </a:p>
          <a:p>
            <a:r>
              <a:rPr lang="zh-CN" altLang="en-US" dirty="0"/>
              <a:t>树莓派蓝牙开机自启</a:t>
            </a:r>
            <a:endParaRPr lang="zh-CN" altLang="zh-CN"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414" y="1450001"/>
            <a:ext cx="3664813" cy="3225287"/>
          </a:xfrm>
          <a:prstGeom prst="rect">
            <a:avLst/>
          </a:prstGeom>
        </p:spPr>
      </p:pic>
    </p:spTree>
    <p:extLst>
      <p:ext uri="{BB962C8B-B14F-4D97-AF65-F5344CB8AC3E}">
        <p14:creationId xmlns:p14="http://schemas.microsoft.com/office/powerpoint/2010/main" val="4082981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未标题-1"/>
          <p:cNvPicPr>
            <a:picLocks noGrp="1" noChangeAspect="1"/>
          </p:cNvPicPr>
          <p:nvPr>
            <p:ph idx="1"/>
          </p:nvPr>
        </p:nvPicPr>
        <p:blipFill>
          <a:blip r:embed="rId2"/>
          <a:stretch>
            <a:fillRect/>
          </a:stretch>
        </p:blipFill>
        <p:spPr>
          <a:xfrm>
            <a:off x="0" y="0"/>
            <a:ext cx="12240895" cy="6878955"/>
          </a:xfrm>
          <a:prstGeom prst="rect">
            <a:avLst/>
          </a:prstGeom>
        </p:spPr>
      </p:pic>
      <p:sp>
        <p:nvSpPr>
          <p:cNvPr id="18" name="Rectangle 17"/>
          <p:cNvSpPr/>
          <p:nvPr/>
        </p:nvSpPr>
        <p:spPr>
          <a:xfrm flipV="1">
            <a:off x="-32385" y="802640"/>
            <a:ext cx="519557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58" name="文本框 57"/>
          <p:cNvSpPr txBox="1"/>
          <p:nvPr/>
        </p:nvSpPr>
        <p:spPr>
          <a:xfrm>
            <a:off x="306070" y="254000"/>
            <a:ext cx="4770120" cy="523220"/>
          </a:xfrm>
          <a:prstGeom prst="rect">
            <a:avLst/>
          </a:prstGeom>
          <a:noFill/>
        </p:spPr>
        <p:txBody>
          <a:bodyPr wrap="square" rtlCol="0">
            <a:spAutoFit/>
          </a:bodyPr>
          <a:lstStyle/>
          <a:p>
            <a:r>
              <a:rPr lang="en-US" altLang="zh-CN" sz="2800" dirty="0">
                <a:solidFill>
                  <a:schemeClr val="bg1">
                    <a:lumMod val="65000"/>
                  </a:schemeClr>
                </a:solidFill>
                <a:latin typeface="微软雅黑" panose="020B0503020204020204" charset="-122"/>
                <a:ea typeface="微软雅黑" panose="020B0503020204020204" charset="-122"/>
              </a:rPr>
              <a:t>Step3</a:t>
            </a:r>
          </a:p>
        </p:txBody>
      </p:sp>
      <p:grpSp>
        <p:nvGrpSpPr>
          <p:cNvPr id="7" name="组合 6"/>
          <p:cNvGrpSpPr/>
          <p:nvPr/>
        </p:nvGrpSpPr>
        <p:grpSpPr>
          <a:xfrm>
            <a:off x="7113274" y="363255"/>
            <a:ext cx="4329499" cy="5838047"/>
            <a:chOff x="11412" y="2682"/>
            <a:chExt cx="5038" cy="6359"/>
          </a:xfrm>
        </p:grpSpPr>
        <p:sp>
          <p:nvSpPr>
            <p:cNvPr id="5" name="Rounded Rectangle 1"/>
            <p:cNvSpPr/>
            <p:nvPr/>
          </p:nvSpPr>
          <p:spPr>
            <a:xfrm>
              <a:off x="11412" y="2682"/>
              <a:ext cx="5038" cy="6359"/>
            </a:xfrm>
            <a:prstGeom prst="roundRect">
              <a:avLst>
                <a:gd name="adj" fmla="val 12420"/>
              </a:avLst>
            </a:prstGeom>
            <a:noFill/>
            <a:ln w="19050">
              <a:solidFill>
                <a:srgbClr val="F3C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16" name="TextBox 15"/>
            <p:cNvSpPr txBox="1"/>
            <p:nvPr/>
          </p:nvSpPr>
          <p:spPr>
            <a:xfrm>
              <a:off x="12641" y="4029"/>
              <a:ext cx="2580" cy="5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a:ln>
                    <a:noFill/>
                  </a:ln>
                  <a:solidFill>
                    <a:schemeClr val="tx1">
                      <a:lumMod val="75000"/>
                      <a:lumOff val="25000"/>
                    </a:schemeClr>
                  </a:solidFill>
                  <a:effectLst/>
                  <a:uLnTx/>
                  <a:uFillTx/>
                  <a:latin typeface="+mj-lt"/>
                  <a:ea typeface="+mn-ea"/>
                  <a:cs typeface="+mn-cs"/>
                </a:rPr>
                <a:t>PICTURE</a:t>
              </a:r>
            </a:p>
          </p:txBody>
        </p:sp>
        <p:sp>
          <p:nvSpPr>
            <p:cNvPr id="6" name="Rounded Rectangle 2"/>
            <p:cNvSpPr/>
            <p:nvPr/>
          </p:nvSpPr>
          <p:spPr>
            <a:xfrm>
              <a:off x="11824" y="8141"/>
              <a:ext cx="4214" cy="551"/>
            </a:xfrm>
            <a:prstGeom prst="round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17" name="TextBox 16"/>
            <p:cNvSpPr txBox="1"/>
            <p:nvPr/>
          </p:nvSpPr>
          <p:spPr>
            <a:xfrm>
              <a:off x="12641" y="8189"/>
              <a:ext cx="2581" cy="503"/>
            </a:xfrm>
            <a:prstGeom prst="rect">
              <a:avLst/>
            </a:prstGeom>
            <a:noFill/>
          </p:spPr>
          <p:txBody>
            <a:bodyPr wrap="square" rtlCol="0">
              <a:spAutoFit/>
            </a:bodyPr>
            <a:lstStyle/>
            <a:p>
              <a:pPr lvl="0">
                <a:defRPr/>
              </a:pPr>
              <a:r>
                <a:rPr lang="zh-CN" altLang="en-US" sz="1200" b="1" dirty="0">
                  <a:solidFill>
                    <a:schemeClr val="bg1">
                      <a:lumMod val="85000"/>
                    </a:schemeClr>
                  </a:solidFill>
                  <a:latin typeface="Rockwell" pitchFamily="18" charset="0"/>
                </a:rPr>
                <a:t>左上：槽型光电传感器（测速）右下：</a:t>
              </a:r>
              <a:r>
                <a:rPr lang="en-US" altLang="zh-CN" sz="1200" b="1" dirty="0">
                  <a:solidFill>
                    <a:schemeClr val="bg1">
                      <a:lumMod val="85000"/>
                    </a:schemeClr>
                  </a:solidFill>
                  <a:latin typeface="Rockwell" pitchFamily="18" charset="0"/>
                </a:rPr>
                <a:t>YL-70</a:t>
              </a:r>
              <a:r>
                <a:rPr lang="zh-CN" altLang="en-US" sz="1200" b="1" dirty="0">
                  <a:solidFill>
                    <a:schemeClr val="bg1">
                      <a:lumMod val="85000"/>
                    </a:schemeClr>
                  </a:solidFill>
                  <a:latin typeface="Rockwell" pitchFamily="18" charset="0"/>
                </a:rPr>
                <a:t>传感器（红外避障）</a:t>
              </a:r>
              <a:endParaRPr kumimoji="0" lang="en-US" sz="1200" b="1" i="0" u="none" strike="noStrike" kern="1200" cap="none" spc="0" normalizeH="0" baseline="0" noProof="0" dirty="0">
                <a:ln>
                  <a:noFill/>
                </a:ln>
                <a:solidFill>
                  <a:schemeClr val="bg1">
                    <a:lumMod val="85000"/>
                  </a:schemeClr>
                </a:solidFill>
                <a:effectLst/>
                <a:uLnTx/>
                <a:uFillTx/>
                <a:latin typeface="Rockwell" pitchFamily="18" charset="0"/>
                <a:ea typeface="+mn-ea"/>
                <a:cs typeface="+mn-cs"/>
              </a:endParaRPr>
            </a:p>
          </p:txBody>
        </p:sp>
      </p:grpSp>
      <p:sp>
        <p:nvSpPr>
          <p:cNvPr id="9" name="文本框 8"/>
          <p:cNvSpPr txBox="1"/>
          <p:nvPr/>
        </p:nvSpPr>
        <p:spPr>
          <a:xfrm>
            <a:off x="1212812" y="1403475"/>
            <a:ext cx="4403716" cy="369332"/>
          </a:xfrm>
          <a:prstGeom prst="rect">
            <a:avLst/>
          </a:prstGeom>
          <a:noFill/>
        </p:spPr>
        <p:txBody>
          <a:bodyPr wrap="square" rtlCol="0">
            <a:spAutoFit/>
          </a:bodyPr>
          <a:lstStyle/>
          <a:p>
            <a:r>
              <a:rPr lang="zh-CN" altLang="en-US" dirty="0">
                <a:solidFill>
                  <a:schemeClr val="tx1">
                    <a:lumMod val="75000"/>
                    <a:lumOff val="25000"/>
                  </a:schemeClr>
                </a:solidFill>
              </a:rPr>
              <a:t>建立连接</a:t>
            </a:r>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1489" y="995963"/>
            <a:ext cx="2953067" cy="4147879"/>
          </a:xfrm>
          <a:prstGeom prst="rect">
            <a:avLst/>
          </a:prstGeom>
        </p:spPr>
      </p:pic>
    </p:spTree>
    <p:extLst>
      <p:ext uri="{BB962C8B-B14F-4D97-AF65-F5344CB8AC3E}">
        <p14:creationId xmlns:p14="http://schemas.microsoft.com/office/powerpoint/2010/main" val="2678932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未标题-1"/>
          <p:cNvPicPr>
            <a:picLocks noGrp="1" noChangeAspect="1"/>
          </p:cNvPicPr>
          <p:nvPr>
            <p:ph idx="1"/>
          </p:nvPr>
        </p:nvPicPr>
        <p:blipFill>
          <a:blip r:embed="rId2"/>
          <a:stretch>
            <a:fillRect/>
          </a:stretch>
        </p:blipFill>
        <p:spPr>
          <a:xfrm>
            <a:off x="0" y="-6985"/>
            <a:ext cx="12193270" cy="6872605"/>
          </a:xfrm>
          <a:prstGeom prst="rect">
            <a:avLst/>
          </a:prstGeom>
        </p:spPr>
      </p:pic>
      <p:sp>
        <p:nvSpPr>
          <p:cNvPr id="18" name="Rectangle 17"/>
          <p:cNvSpPr/>
          <p:nvPr/>
        </p:nvSpPr>
        <p:spPr>
          <a:xfrm flipV="1">
            <a:off x="0" y="802640"/>
            <a:ext cx="5163185"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58" name="文本框 57"/>
          <p:cNvSpPr txBox="1"/>
          <p:nvPr/>
        </p:nvSpPr>
        <p:spPr>
          <a:xfrm>
            <a:off x="306070" y="254000"/>
            <a:ext cx="4770120" cy="954107"/>
          </a:xfrm>
          <a:prstGeom prst="rect">
            <a:avLst/>
          </a:prstGeom>
          <a:noFill/>
        </p:spPr>
        <p:txBody>
          <a:bodyPr wrap="square" rtlCol="0">
            <a:spAutoFit/>
          </a:bodyPr>
          <a:lstStyle/>
          <a:p>
            <a:r>
              <a:rPr lang="en-US" altLang="zh-CN" sz="2800" dirty="0">
                <a:solidFill>
                  <a:schemeClr val="bg1">
                    <a:lumMod val="65000"/>
                  </a:schemeClr>
                </a:solidFill>
                <a:latin typeface="微软雅黑" panose="020B0503020204020204" charset="-122"/>
                <a:ea typeface="微软雅黑" panose="020B0503020204020204" charset="-122"/>
              </a:rPr>
              <a:t>Step4</a:t>
            </a:r>
          </a:p>
          <a:p>
            <a:endParaRPr lang="en-US" altLang="zh-CN" sz="2800" dirty="0">
              <a:solidFill>
                <a:schemeClr val="bg1">
                  <a:lumMod val="65000"/>
                </a:schemeClr>
              </a:solidFill>
              <a:latin typeface="微软雅黑" panose="020B0503020204020204" charset="-122"/>
              <a:ea typeface="微软雅黑" panose="020B0503020204020204" charset="-122"/>
            </a:endParaRPr>
          </a:p>
        </p:txBody>
      </p:sp>
      <p:grpSp>
        <p:nvGrpSpPr>
          <p:cNvPr id="7" name="组合 6"/>
          <p:cNvGrpSpPr/>
          <p:nvPr/>
        </p:nvGrpSpPr>
        <p:grpSpPr>
          <a:xfrm>
            <a:off x="6576164" y="1114816"/>
            <a:ext cx="3908121" cy="4534894"/>
            <a:chOff x="11412" y="2682"/>
            <a:chExt cx="5038" cy="6359"/>
          </a:xfrm>
        </p:grpSpPr>
        <p:sp>
          <p:nvSpPr>
            <p:cNvPr id="5" name="Rounded Rectangle 1"/>
            <p:cNvSpPr/>
            <p:nvPr/>
          </p:nvSpPr>
          <p:spPr>
            <a:xfrm>
              <a:off x="11412" y="2682"/>
              <a:ext cx="5038" cy="6359"/>
            </a:xfrm>
            <a:prstGeom prst="roundRect">
              <a:avLst>
                <a:gd name="adj" fmla="val 12420"/>
              </a:avLst>
            </a:prstGeom>
            <a:noFill/>
            <a:ln w="19050">
              <a:solidFill>
                <a:srgbClr val="DF73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16" name="TextBox 15"/>
            <p:cNvSpPr txBox="1"/>
            <p:nvPr/>
          </p:nvSpPr>
          <p:spPr>
            <a:xfrm>
              <a:off x="12641" y="4029"/>
              <a:ext cx="2580" cy="5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a:ln>
                    <a:noFill/>
                  </a:ln>
                  <a:solidFill>
                    <a:schemeClr val="tx1">
                      <a:lumMod val="75000"/>
                      <a:lumOff val="25000"/>
                    </a:schemeClr>
                  </a:solidFill>
                  <a:effectLst/>
                  <a:uLnTx/>
                  <a:uFillTx/>
                  <a:latin typeface="+mj-lt"/>
                  <a:ea typeface="+mn-ea"/>
                  <a:cs typeface="+mn-cs"/>
                </a:rPr>
                <a:t>PICTURE</a:t>
              </a:r>
            </a:p>
          </p:txBody>
        </p:sp>
        <p:sp>
          <p:nvSpPr>
            <p:cNvPr id="6" name="Rounded Rectangle 2"/>
            <p:cNvSpPr/>
            <p:nvPr/>
          </p:nvSpPr>
          <p:spPr>
            <a:xfrm>
              <a:off x="12019" y="7944"/>
              <a:ext cx="4214" cy="867"/>
            </a:xfrm>
            <a:prstGeom prst="roundRect">
              <a:avLst/>
            </a:prstGeom>
            <a:solidFill>
              <a:srgbClr val="DF7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17" name="TextBox 16"/>
            <p:cNvSpPr txBox="1"/>
            <p:nvPr/>
          </p:nvSpPr>
          <p:spPr>
            <a:xfrm>
              <a:off x="12917" y="8181"/>
              <a:ext cx="2581" cy="3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dirty="0">
                  <a:solidFill>
                    <a:schemeClr val="bg1">
                      <a:lumMod val="85000"/>
                    </a:schemeClr>
                  </a:solidFill>
                  <a:latin typeface="Rockwell" pitchFamily="18" charset="0"/>
                </a:rPr>
                <a:t>Smart Car</a:t>
              </a:r>
              <a:endParaRPr kumimoji="0" lang="en-US" sz="1200" b="1" i="0" u="none" strike="noStrike" kern="1200" cap="none" spc="0" normalizeH="0" baseline="0" noProof="0" dirty="0">
                <a:ln>
                  <a:noFill/>
                </a:ln>
                <a:solidFill>
                  <a:schemeClr val="bg1">
                    <a:lumMod val="85000"/>
                  </a:schemeClr>
                </a:solidFill>
                <a:effectLst/>
                <a:uLnTx/>
                <a:uFillTx/>
                <a:latin typeface="Rockwell" pitchFamily="18" charset="0"/>
                <a:ea typeface="+mn-ea"/>
                <a:cs typeface="+mn-cs"/>
              </a:endParaRPr>
            </a:p>
          </p:txBody>
        </p:sp>
      </p:grpSp>
      <p:sp>
        <p:nvSpPr>
          <p:cNvPr id="9" name="文本框 8"/>
          <p:cNvSpPr txBox="1"/>
          <p:nvPr/>
        </p:nvSpPr>
        <p:spPr>
          <a:xfrm>
            <a:off x="1874520" y="2087880"/>
            <a:ext cx="3444240" cy="369332"/>
          </a:xfrm>
          <a:prstGeom prst="rect">
            <a:avLst/>
          </a:prstGeom>
          <a:noFill/>
        </p:spPr>
        <p:txBody>
          <a:bodyPr wrap="square" rtlCol="0">
            <a:spAutoFit/>
          </a:bodyPr>
          <a:lstStyle/>
          <a:p>
            <a:r>
              <a:rPr lang="zh-CN" altLang="en-US" dirty="0"/>
              <a:t>轻松控制</a:t>
            </a:r>
            <a:endParaRPr lang="en-US" altLang="zh-CN" dirty="0">
              <a:solidFill>
                <a:schemeClr val="tx1">
                  <a:lumMod val="75000"/>
                  <a:lumOff val="25000"/>
                </a:schemeClr>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1315" y="1843435"/>
            <a:ext cx="1849600" cy="2295335"/>
          </a:xfrm>
          <a:prstGeom prst="rect">
            <a:avLst/>
          </a:prstGeom>
        </p:spPr>
      </p:pic>
    </p:spTree>
    <p:extLst>
      <p:ext uri="{BB962C8B-B14F-4D97-AF65-F5344CB8AC3E}">
        <p14:creationId xmlns:p14="http://schemas.microsoft.com/office/powerpoint/2010/main" val="3915856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未标题-1"/>
          <p:cNvPicPr>
            <a:picLocks noGrp="1" noChangeAspect="1"/>
          </p:cNvPicPr>
          <p:nvPr>
            <p:ph idx="1"/>
          </p:nvPr>
        </p:nvPicPr>
        <p:blipFill>
          <a:blip r:embed="rId2"/>
          <a:stretch>
            <a:fillRect/>
          </a:stretch>
        </p:blipFill>
        <p:spPr>
          <a:xfrm>
            <a:off x="-18415" y="-22225"/>
            <a:ext cx="12226925" cy="6898005"/>
          </a:xfrm>
          <a:prstGeom prst="rect">
            <a:avLst/>
          </a:prstGeom>
        </p:spPr>
      </p:pic>
      <p:grpSp>
        <p:nvGrpSpPr>
          <p:cNvPr id="31" name="组合 30"/>
          <p:cNvGrpSpPr/>
          <p:nvPr/>
        </p:nvGrpSpPr>
        <p:grpSpPr>
          <a:xfrm>
            <a:off x="168910" y="3197225"/>
            <a:ext cx="11855638" cy="3454400"/>
            <a:chOff x="3096" y="5418"/>
            <a:chExt cx="14401" cy="4050"/>
          </a:xfrm>
        </p:grpSpPr>
        <p:sp>
          <p:nvSpPr>
            <p:cNvPr id="5" name="Rectangle 1"/>
            <p:cNvSpPr/>
            <p:nvPr/>
          </p:nvSpPr>
          <p:spPr>
            <a:xfrm>
              <a:off x="3096" y="5418"/>
              <a:ext cx="2878" cy="405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6" name="Rectangle 2"/>
            <p:cNvSpPr/>
            <p:nvPr/>
          </p:nvSpPr>
          <p:spPr>
            <a:xfrm>
              <a:off x="14619" y="5418"/>
              <a:ext cx="2878" cy="4050"/>
            </a:xfrm>
            <a:prstGeom prst="rect">
              <a:avLst/>
            </a:prstGeom>
            <a:solidFill>
              <a:srgbClr val="01D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7" name="Rectangle 3"/>
            <p:cNvSpPr/>
            <p:nvPr/>
          </p:nvSpPr>
          <p:spPr>
            <a:xfrm>
              <a:off x="8851" y="5418"/>
              <a:ext cx="2875" cy="405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8" name="Rectangle 4"/>
            <p:cNvSpPr/>
            <p:nvPr/>
          </p:nvSpPr>
          <p:spPr>
            <a:xfrm>
              <a:off x="11726" y="5418"/>
              <a:ext cx="2890" cy="405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9" name="Rectangle 5"/>
            <p:cNvSpPr/>
            <p:nvPr/>
          </p:nvSpPr>
          <p:spPr>
            <a:xfrm>
              <a:off x="5974" y="5418"/>
              <a:ext cx="2878" cy="405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grpSp>
          <p:nvGrpSpPr>
            <p:cNvPr id="10" name="Group 9"/>
            <p:cNvGrpSpPr/>
            <p:nvPr/>
          </p:nvGrpSpPr>
          <p:grpSpPr>
            <a:xfrm>
              <a:off x="3936" y="6631"/>
              <a:ext cx="1088" cy="1069"/>
              <a:chOff x="8169275" y="4062413"/>
              <a:chExt cx="457200" cy="449262"/>
            </a:xfrm>
            <a:solidFill>
              <a:schemeClr val="bg1"/>
            </a:solidFill>
          </p:grpSpPr>
          <p:sp>
            <p:nvSpPr>
              <p:cNvPr id="11" name="Freeform 10"/>
              <p:cNvSpPr>
                <a:spLocks noEditPoints="1"/>
              </p:cNvSpPr>
              <p:nvPr/>
            </p:nvSpPr>
            <p:spPr bwMode="auto">
              <a:xfrm>
                <a:off x="8404225" y="4294188"/>
                <a:ext cx="222250" cy="217487"/>
              </a:xfrm>
              <a:custGeom>
                <a:avLst/>
                <a:gdLst>
                  <a:gd name="T0" fmla="*/ 56 w 59"/>
                  <a:gd name="T1" fmla="*/ 56 h 58"/>
                  <a:gd name="T2" fmla="*/ 51 w 59"/>
                  <a:gd name="T3" fmla="*/ 58 h 58"/>
                  <a:gd name="T4" fmla="*/ 46 w 59"/>
                  <a:gd name="T5" fmla="*/ 56 h 58"/>
                  <a:gd name="T6" fmla="*/ 36 w 59"/>
                  <a:gd name="T7" fmla="*/ 46 h 58"/>
                  <a:gd name="T8" fmla="*/ 25 w 59"/>
                  <a:gd name="T9" fmla="*/ 49 h 58"/>
                  <a:gd name="T10" fmla="*/ 0 w 59"/>
                  <a:gd name="T11" fmla="*/ 24 h 58"/>
                  <a:gd name="T12" fmla="*/ 25 w 59"/>
                  <a:gd name="T13" fmla="*/ 0 h 58"/>
                  <a:gd name="T14" fmla="*/ 49 w 59"/>
                  <a:gd name="T15" fmla="*/ 24 h 58"/>
                  <a:gd name="T16" fmla="*/ 46 w 59"/>
                  <a:gd name="T17" fmla="*/ 36 h 58"/>
                  <a:gd name="T18" fmla="*/ 56 w 59"/>
                  <a:gd name="T19" fmla="*/ 45 h 58"/>
                  <a:gd name="T20" fmla="*/ 56 w 59"/>
                  <a:gd name="T21" fmla="*/ 56 h 58"/>
                  <a:gd name="T22" fmla="*/ 25 w 59"/>
                  <a:gd name="T23" fmla="*/ 38 h 58"/>
                  <a:gd name="T24" fmla="*/ 38 w 59"/>
                  <a:gd name="T25" fmla="*/ 24 h 58"/>
                  <a:gd name="T26" fmla="*/ 25 w 59"/>
                  <a:gd name="T27" fmla="*/ 11 h 58"/>
                  <a:gd name="T28" fmla="*/ 11 w 59"/>
                  <a:gd name="T29" fmla="*/ 24 h 58"/>
                  <a:gd name="T30" fmla="*/ 25 w 59"/>
                  <a:gd name="T31" fmla="*/ 3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9" h="58">
                    <a:moveTo>
                      <a:pt x="56" y="56"/>
                    </a:moveTo>
                    <a:cubicBezTo>
                      <a:pt x="55" y="58"/>
                      <a:pt x="53" y="58"/>
                      <a:pt x="51" y="58"/>
                    </a:cubicBezTo>
                    <a:cubicBezTo>
                      <a:pt x="49" y="58"/>
                      <a:pt x="47" y="58"/>
                      <a:pt x="46" y="56"/>
                    </a:cubicBezTo>
                    <a:cubicBezTo>
                      <a:pt x="36" y="46"/>
                      <a:pt x="36" y="46"/>
                      <a:pt x="36" y="46"/>
                    </a:cubicBezTo>
                    <a:cubicBezTo>
                      <a:pt x="32" y="48"/>
                      <a:pt x="29" y="49"/>
                      <a:pt x="25" y="49"/>
                    </a:cubicBezTo>
                    <a:cubicBezTo>
                      <a:pt x="11" y="49"/>
                      <a:pt x="0" y="38"/>
                      <a:pt x="0" y="24"/>
                    </a:cubicBezTo>
                    <a:cubicBezTo>
                      <a:pt x="0" y="11"/>
                      <a:pt x="11" y="0"/>
                      <a:pt x="25" y="0"/>
                    </a:cubicBezTo>
                    <a:cubicBezTo>
                      <a:pt x="38" y="0"/>
                      <a:pt x="49" y="11"/>
                      <a:pt x="49" y="24"/>
                    </a:cubicBezTo>
                    <a:cubicBezTo>
                      <a:pt x="49" y="28"/>
                      <a:pt x="48" y="32"/>
                      <a:pt x="46" y="36"/>
                    </a:cubicBezTo>
                    <a:cubicBezTo>
                      <a:pt x="56" y="45"/>
                      <a:pt x="56" y="45"/>
                      <a:pt x="56" y="45"/>
                    </a:cubicBezTo>
                    <a:cubicBezTo>
                      <a:pt x="59" y="48"/>
                      <a:pt x="59" y="53"/>
                      <a:pt x="56" y="56"/>
                    </a:cubicBezTo>
                    <a:close/>
                    <a:moveTo>
                      <a:pt x="25" y="38"/>
                    </a:moveTo>
                    <a:cubicBezTo>
                      <a:pt x="32" y="38"/>
                      <a:pt x="38" y="32"/>
                      <a:pt x="38" y="24"/>
                    </a:cubicBezTo>
                    <a:cubicBezTo>
                      <a:pt x="38" y="17"/>
                      <a:pt x="32" y="11"/>
                      <a:pt x="25" y="11"/>
                    </a:cubicBezTo>
                    <a:cubicBezTo>
                      <a:pt x="17" y="11"/>
                      <a:pt x="11" y="17"/>
                      <a:pt x="11" y="24"/>
                    </a:cubicBezTo>
                    <a:cubicBezTo>
                      <a:pt x="11" y="32"/>
                      <a:pt x="17" y="38"/>
                      <a:pt x="25"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 name="Freeform 11"/>
              <p:cNvSpPr/>
              <p:nvPr/>
            </p:nvSpPr>
            <p:spPr bwMode="auto">
              <a:xfrm>
                <a:off x="8397875" y="4062413"/>
                <a:ext cx="198438" cy="257175"/>
              </a:xfrm>
              <a:custGeom>
                <a:avLst/>
                <a:gdLst>
                  <a:gd name="T0" fmla="*/ 27 w 53"/>
                  <a:gd name="T1" fmla="*/ 54 h 69"/>
                  <a:gd name="T2" fmla="*/ 53 w 53"/>
                  <a:gd name="T3" fmla="*/ 68 h 69"/>
                  <a:gd name="T4" fmla="*/ 53 w 53"/>
                  <a:gd name="T5" fmla="*/ 16 h 69"/>
                  <a:gd name="T6" fmla="*/ 50 w 53"/>
                  <a:gd name="T7" fmla="*/ 7 h 69"/>
                  <a:gd name="T8" fmla="*/ 26 w 53"/>
                  <a:gd name="T9" fmla="*/ 0 h 69"/>
                  <a:gd name="T10" fmla="*/ 0 w 53"/>
                  <a:gd name="T11" fmla="*/ 15 h 69"/>
                  <a:gd name="T12" fmla="*/ 0 w 53"/>
                  <a:gd name="T13" fmla="*/ 69 h 69"/>
                  <a:gd name="T14" fmla="*/ 4 w 53"/>
                  <a:gd name="T15" fmla="*/ 64 h 69"/>
                  <a:gd name="T16" fmla="*/ 27 w 53"/>
                  <a:gd name="T17" fmla="*/ 5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69">
                    <a:moveTo>
                      <a:pt x="27" y="54"/>
                    </a:moveTo>
                    <a:cubicBezTo>
                      <a:pt x="38" y="54"/>
                      <a:pt x="47" y="60"/>
                      <a:pt x="53" y="68"/>
                    </a:cubicBezTo>
                    <a:cubicBezTo>
                      <a:pt x="53" y="48"/>
                      <a:pt x="53" y="16"/>
                      <a:pt x="53" y="16"/>
                    </a:cubicBezTo>
                    <a:cubicBezTo>
                      <a:pt x="53" y="11"/>
                      <a:pt x="53" y="9"/>
                      <a:pt x="50" y="7"/>
                    </a:cubicBezTo>
                    <a:cubicBezTo>
                      <a:pt x="44" y="3"/>
                      <a:pt x="36" y="0"/>
                      <a:pt x="26" y="0"/>
                    </a:cubicBezTo>
                    <a:cubicBezTo>
                      <a:pt x="2" y="0"/>
                      <a:pt x="0" y="15"/>
                      <a:pt x="0" y="15"/>
                    </a:cubicBezTo>
                    <a:cubicBezTo>
                      <a:pt x="0" y="69"/>
                      <a:pt x="0" y="69"/>
                      <a:pt x="0" y="69"/>
                    </a:cubicBezTo>
                    <a:cubicBezTo>
                      <a:pt x="1" y="67"/>
                      <a:pt x="2" y="65"/>
                      <a:pt x="4" y="64"/>
                    </a:cubicBezTo>
                    <a:cubicBezTo>
                      <a:pt x="10" y="58"/>
                      <a:pt x="18" y="54"/>
                      <a:pt x="27"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 name="Freeform 12"/>
              <p:cNvSpPr/>
              <p:nvPr/>
            </p:nvSpPr>
            <p:spPr bwMode="auto">
              <a:xfrm>
                <a:off x="8169275" y="4062413"/>
                <a:ext cx="201613" cy="355600"/>
              </a:xfrm>
              <a:custGeom>
                <a:avLst/>
                <a:gdLst>
                  <a:gd name="T0" fmla="*/ 43 w 54"/>
                  <a:gd name="T1" fmla="*/ 3 h 95"/>
                  <a:gd name="T2" fmla="*/ 43 w 54"/>
                  <a:gd name="T3" fmla="*/ 12 h 95"/>
                  <a:gd name="T4" fmla="*/ 43 w 54"/>
                  <a:gd name="T5" fmla="*/ 32 h 95"/>
                  <a:gd name="T6" fmla="*/ 41 w 54"/>
                  <a:gd name="T7" fmla="*/ 35 h 95"/>
                  <a:gd name="T8" fmla="*/ 35 w 54"/>
                  <a:gd name="T9" fmla="*/ 24 h 95"/>
                  <a:gd name="T10" fmla="*/ 28 w 54"/>
                  <a:gd name="T11" fmla="*/ 35 h 95"/>
                  <a:gd name="T12" fmla="*/ 26 w 54"/>
                  <a:gd name="T13" fmla="*/ 32 h 95"/>
                  <a:gd name="T14" fmla="*/ 26 w 54"/>
                  <a:gd name="T15" fmla="*/ 12 h 95"/>
                  <a:gd name="T16" fmla="*/ 26 w 54"/>
                  <a:gd name="T17" fmla="*/ 0 h 95"/>
                  <a:gd name="T18" fmla="*/ 4 w 54"/>
                  <a:gd name="T19" fmla="*/ 7 h 95"/>
                  <a:gd name="T20" fmla="*/ 1 w 54"/>
                  <a:gd name="T21" fmla="*/ 16 h 95"/>
                  <a:gd name="T22" fmla="*/ 1 w 54"/>
                  <a:gd name="T23" fmla="*/ 82 h 95"/>
                  <a:gd name="T24" fmla="*/ 8 w 54"/>
                  <a:gd name="T25" fmla="*/ 87 h 95"/>
                  <a:gd name="T26" fmla="*/ 27 w 54"/>
                  <a:gd name="T27" fmla="*/ 84 h 95"/>
                  <a:gd name="T28" fmla="*/ 54 w 54"/>
                  <a:gd name="T29" fmla="*/ 95 h 95"/>
                  <a:gd name="T30" fmla="*/ 54 w 54"/>
                  <a:gd name="T31" fmla="*/ 15 h 95"/>
                  <a:gd name="T32" fmla="*/ 43 w 54"/>
                  <a:gd name="T33" fmla="*/ 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95">
                    <a:moveTo>
                      <a:pt x="43" y="3"/>
                    </a:moveTo>
                    <a:cubicBezTo>
                      <a:pt x="43" y="12"/>
                      <a:pt x="43" y="12"/>
                      <a:pt x="43" y="12"/>
                    </a:cubicBezTo>
                    <a:cubicBezTo>
                      <a:pt x="43" y="32"/>
                      <a:pt x="43" y="32"/>
                      <a:pt x="43" y="32"/>
                    </a:cubicBezTo>
                    <a:cubicBezTo>
                      <a:pt x="43" y="35"/>
                      <a:pt x="42" y="36"/>
                      <a:pt x="41" y="35"/>
                    </a:cubicBezTo>
                    <a:cubicBezTo>
                      <a:pt x="35" y="24"/>
                      <a:pt x="35" y="24"/>
                      <a:pt x="35" y="24"/>
                    </a:cubicBezTo>
                    <a:cubicBezTo>
                      <a:pt x="28" y="35"/>
                      <a:pt x="28" y="35"/>
                      <a:pt x="28" y="35"/>
                    </a:cubicBezTo>
                    <a:cubicBezTo>
                      <a:pt x="27" y="36"/>
                      <a:pt x="26" y="35"/>
                      <a:pt x="26" y="32"/>
                    </a:cubicBezTo>
                    <a:cubicBezTo>
                      <a:pt x="26" y="12"/>
                      <a:pt x="26" y="12"/>
                      <a:pt x="26" y="12"/>
                    </a:cubicBezTo>
                    <a:cubicBezTo>
                      <a:pt x="26" y="0"/>
                      <a:pt x="26" y="0"/>
                      <a:pt x="26" y="0"/>
                    </a:cubicBezTo>
                    <a:cubicBezTo>
                      <a:pt x="17" y="0"/>
                      <a:pt x="9" y="3"/>
                      <a:pt x="4" y="7"/>
                    </a:cubicBezTo>
                    <a:cubicBezTo>
                      <a:pt x="1" y="9"/>
                      <a:pt x="1" y="11"/>
                      <a:pt x="1" y="16"/>
                    </a:cubicBezTo>
                    <a:cubicBezTo>
                      <a:pt x="1" y="16"/>
                      <a:pt x="1" y="67"/>
                      <a:pt x="1" y="82"/>
                    </a:cubicBezTo>
                    <a:cubicBezTo>
                      <a:pt x="1" y="82"/>
                      <a:pt x="0" y="89"/>
                      <a:pt x="8" y="87"/>
                    </a:cubicBezTo>
                    <a:cubicBezTo>
                      <a:pt x="27" y="84"/>
                      <a:pt x="27" y="84"/>
                      <a:pt x="27" y="84"/>
                    </a:cubicBezTo>
                    <a:cubicBezTo>
                      <a:pt x="44" y="81"/>
                      <a:pt x="50" y="92"/>
                      <a:pt x="54" y="95"/>
                    </a:cubicBezTo>
                    <a:cubicBezTo>
                      <a:pt x="54" y="15"/>
                      <a:pt x="54" y="15"/>
                      <a:pt x="54" y="15"/>
                    </a:cubicBezTo>
                    <a:cubicBezTo>
                      <a:pt x="54" y="15"/>
                      <a:pt x="53" y="7"/>
                      <a:pt x="4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14" name="Group 13"/>
            <p:cNvGrpSpPr/>
            <p:nvPr/>
          </p:nvGrpSpPr>
          <p:grpSpPr>
            <a:xfrm>
              <a:off x="6850" y="6631"/>
              <a:ext cx="1072" cy="1069"/>
              <a:chOff x="6780213" y="5662613"/>
              <a:chExt cx="457199" cy="455612"/>
            </a:xfrm>
            <a:solidFill>
              <a:schemeClr val="bg1"/>
            </a:solidFill>
          </p:grpSpPr>
          <p:sp>
            <p:nvSpPr>
              <p:cNvPr id="15" name="Freeform 14"/>
              <p:cNvSpPr>
                <a:spLocks noEditPoints="1"/>
              </p:cNvSpPr>
              <p:nvPr/>
            </p:nvSpPr>
            <p:spPr bwMode="auto">
              <a:xfrm>
                <a:off x="7038975" y="5662613"/>
                <a:ext cx="198437" cy="198437"/>
              </a:xfrm>
              <a:custGeom>
                <a:avLst/>
                <a:gdLst>
                  <a:gd name="T0" fmla="*/ 42 w 53"/>
                  <a:gd name="T1" fmla="*/ 23 h 53"/>
                  <a:gd name="T2" fmla="*/ 26 w 53"/>
                  <a:gd name="T3" fmla="*/ 38 h 53"/>
                  <a:gd name="T4" fmla="*/ 19 w 53"/>
                  <a:gd name="T5" fmla="*/ 38 h 53"/>
                  <a:gd name="T6" fmla="*/ 11 w 53"/>
                  <a:gd name="T7" fmla="*/ 30 h 53"/>
                  <a:gd name="T8" fmla="*/ 11 w 53"/>
                  <a:gd name="T9" fmla="*/ 23 h 53"/>
                  <a:gd name="T10" fmla="*/ 19 w 53"/>
                  <a:gd name="T11" fmla="*/ 23 h 53"/>
                  <a:gd name="T12" fmla="*/ 23 w 53"/>
                  <a:gd name="T13" fmla="*/ 26 h 53"/>
                  <a:gd name="T14" fmla="*/ 34 w 53"/>
                  <a:gd name="T15" fmla="*/ 15 h 53"/>
                  <a:gd name="T16" fmla="*/ 42 w 53"/>
                  <a:gd name="T17" fmla="*/ 15 h 53"/>
                  <a:gd name="T18" fmla="*/ 42 w 53"/>
                  <a:gd name="T19" fmla="*/ 23 h 53"/>
                  <a:gd name="T20" fmla="*/ 26 w 53"/>
                  <a:gd name="T21" fmla="*/ 0 h 53"/>
                  <a:gd name="T22" fmla="*/ 0 w 53"/>
                  <a:gd name="T23" fmla="*/ 26 h 53"/>
                  <a:gd name="T24" fmla="*/ 26 w 53"/>
                  <a:gd name="T25" fmla="*/ 53 h 53"/>
                  <a:gd name="T26" fmla="*/ 53 w 53"/>
                  <a:gd name="T27" fmla="*/ 26 h 53"/>
                  <a:gd name="T28" fmla="*/ 26 w 53"/>
                  <a:gd name="T2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53">
                    <a:moveTo>
                      <a:pt x="42" y="23"/>
                    </a:moveTo>
                    <a:cubicBezTo>
                      <a:pt x="26" y="38"/>
                      <a:pt x="26" y="38"/>
                      <a:pt x="26" y="38"/>
                    </a:cubicBezTo>
                    <a:cubicBezTo>
                      <a:pt x="24" y="40"/>
                      <a:pt x="21" y="40"/>
                      <a:pt x="19" y="38"/>
                    </a:cubicBezTo>
                    <a:cubicBezTo>
                      <a:pt x="11" y="30"/>
                      <a:pt x="11" y="30"/>
                      <a:pt x="11" y="30"/>
                    </a:cubicBezTo>
                    <a:cubicBezTo>
                      <a:pt x="9" y="28"/>
                      <a:pt x="9" y="25"/>
                      <a:pt x="11" y="23"/>
                    </a:cubicBezTo>
                    <a:cubicBezTo>
                      <a:pt x="13" y="20"/>
                      <a:pt x="17" y="20"/>
                      <a:pt x="19" y="23"/>
                    </a:cubicBezTo>
                    <a:cubicBezTo>
                      <a:pt x="23" y="26"/>
                      <a:pt x="23" y="26"/>
                      <a:pt x="23" y="26"/>
                    </a:cubicBezTo>
                    <a:cubicBezTo>
                      <a:pt x="34" y="15"/>
                      <a:pt x="34" y="15"/>
                      <a:pt x="34" y="15"/>
                    </a:cubicBezTo>
                    <a:cubicBezTo>
                      <a:pt x="36" y="13"/>
                      <a:pt x="40" y="13"/>
                      <a:pt x="42" y="15"/>
                    </a:cubicBezTo>
                    <a:cubicBezTo>
                      <a:pt x="44" y="17"/>
                      <a:pt x="44" y="20"/>
                      <a:pt x="42" y="23"/>
                    </a:cubicBezTo>
                    <a:close/>
                    <a:moveTo>
                      <a:pt x="26" y="0"/>
                    </a:moveTo>
                    <a:cubicBezTo>
                      <a:pt x="12" y="0"/>
                      <a:pt x="0" y="11"/>
                      <a:pt x="0" y="26"/>
                    </a:cubicBezTo>
                    <a:cubicBezTo>
                      <a:pt x="0" y="41"/>
                      <a:pt x="12" y="53"/>
                      <a:pt x="26" y="53"/>
                    </a:cubicBezTo>
                    <a:cubicBezTo>
                      <a:pt x="41" y="53"/>
                      <a:pt x="53" y="41"/>
                      <a:pt x="53" y="26"/>
                    </a:cubicBezTo>
                    <a:cubicBezTo>
                      <a:pt x="53" y="11"/>
                      <a:pt x="41" y="0"/>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6" name="Freeform 15"/>
              <p:cNvSpPr/>
              <p:nvPr/>
            </p:nvSpPr>
            <p:spPr bwMode="auto">
              <a:xfrm>
                <a:off x="6780213" y="5662613"/>
                <a:ext cx="346075" cy="455612"/>
              </a:xfrm>
              <a:custGeom>
                <a:avLst/>
                <a:gdLst>
                  <a:gd name="T0" fmla="*/ 84 w 92"/>
                  <a:gd name="T1" fmla="*/ 95 h 122"/>
                  <a:gd name="T2" fmla="*/ 65 w 92"/>
                  <a:gd name="T3" fmla="*/ 95 h 122"/>
                  <a:gd name="T4" fmla="*/ 65 w 92"/>
                  <a:gd name="T5" fmla="*/ 114 h 122"/>
                  <a:gd name="T6" fmla="*/ 65 w 92"/>
                  <a:gd name="T7" fmla="*/ 114 h 122"/>
                  <a:gd name="T8" fmla="*/ 65 w 92"/>
                  <a:gd name="T9" fmla="*/ 114 h 122"/>
                  <a:gd name="T10" fmla="*/ 59 w 92"/>
                  <a:gd name="T11" fmla="*/ 114 h 122"/>
                  <a:gd name="T12" fmla="*/ 32 w 92"/>
                  <a:gd name="T13" fmla="*/ 114 h 122"/>
                  <a:gd name="T14" fmla="*/ 17 w 92"/>
                  <a:gd name="T15" fmla="*/ 114 h 122"/>
                  <a:gd name="T16" fmla="*/ 7 w 92"/>
                  <a:gd name="T17" fmla="*/ 105 h 122"/>
                  <a:gd name="T18" fmla="*/ 7 w 92"/>
                  <a:gd name="T19" fmla="*/ 17 h 122"/>
                  <a:gd name="T20" fmla="*/ 10 w 92"/>
                  <a:gd name="T21" fmla="*/ 10 h 122"/>
                  <a:gd name="T22" fmla="*/ 17 w 92"/>
                  <a:gd name="T23" fmla="*/ 7 h 122"/>
                  <a:gd name="T24" fmla="*/ 67 w 92"/>
                  <a:gd name="T25" fmla="*/ 7 h 122"/>
                  <a:gd name="T26" fmla="*/ 74 w 92"/>
                  <a:gd name="T27" fmla="*/ 0 h 122"/>
                  <a:gd name="T28" fmla="*/ 16 w 92"/>
                  <a:gd name="T29" fmla="*/ 0 h 122"/>
                  <a:gd name="T30" fmla="*/ 16 w 92"/>
                  <a:gd name="T31" fmla="*/ 0 h 122"/>
                  <a:gd name="T32" fmla="*/ 4 w 92"/>
                  <a:gd name="T33" fmla="*/ 4 h 122"/>
                  <a:gd name="T34" fmla="*/ 0 w 92"/>
                  <a:gd name="T35" fmla="*/ 16 h 122"/>
                  <a:gd name="T36" fmla="*/ 0 w 92"/>
                  <a:gd name="T37" fmla="*/ 106 h 122"/>
                  <a:gd name="T38" fmla="*/ 16 w 92"/>
                  <a:gd name="T39" fmla="*/ 122 h 122"/>
                  <a:gd name="T40" fmla="*/ 32 w 92"/>
                  <a:gd name="T41" fmla="*/ 122 h 122"/>
                  <a:gd name="T42" fmla="*/ 59 w 92"/>
                  <a:gd name="T43" fmla="*/ 122 h 122"/>
                  <a:gd name="T44" fmla="*/ 66 w 92"/>
                  <a:gd name="T45" fmla="*/ 122 h 122"/>
                  <a:gd name="T46" fmla="*/ 70 w 92"/>
                  <a:gd name="T47" fmla="*/ 120 h 122"/>
                  <a:gd name="T48" fmla="*/ 90 w 92"/>
                  <a:gd name="T49" fmla="*/ 101 h 122"/>
                  <a:gd name="T50" fmla="*/ 92 w 92"/>
                  <a:gd name="T51" fmla="*/ 96 h 122"/>
                  <a:gd name="T52" fmla="*/ 92 w 92"/>
                  <a:gd name="T53" fmla="*/ 96 h 122"/>
                  <a:gd name="T54" fmla="*/ 92 w 92"/>
                  <a:gd name="T55" fmla="*/ 96 h 122"/>
                  <a:gd name="T56" fmla="*/ 92 w 92"/>
                  <a:gd name="T57" fmla="*/ 61 h 122"/>
                  <a:gd name="T58" fmla="*/ 84 w 92"/>
                  <a:gd name="T59" fmla="*/ 59 h 122"/>
                  <a:gd name="T60" fmla="*/ 84 w 92"/>
                  <a:gd name="T61" fmla="*/ 9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2" h="122">
                    <a:moveTo>
                      <a:pt x="84" y="95"/>
                    </a:moveTo>
                    <a:cubicBezTo>
                      <a:pt x="65" y="95"/>
                      <a:pt x="65" y="95"/>
                      <a:pt x="65" y="95"/>
                    </a:cubicBezTo>
                    <a:cubicBezTo>
                      <a:pt x="65" y="114"/>
                      <a:pt x="65" y="114"/>
                      <a:pt x="65" y="114"/>
                    </a:cubicBezTo>
                    <a:cubicBezTo>
                      <a:pt x="65" y="114"/>
                      <a:pt x="65" y="114"/>
                      <a:pt x="65" y="114"/>
                    </a:cubicBezTo>
                    <a:cubicBezTo>
                      <a:pt x="65" y="114"/>
                      <a:pt x="65" y="114"/>
                      <a:pt x="65" y="114"/>
                    </a:cubicBezTo>
                    <a:cubicBezTo>
                      <a:pt x="59" y="114"/>
                      <a:pt x="59" y="114"/>
                      <a:pt x="59" y="114"/>
                    </a:cubicBezTo>
                    <a:cubicBezTo>
                      <a:pt x="32" y="114"/>
                      <a:pt x="32" y="114"/>
                      <a:pt x="32" y="114"/>
                    </a:cubicBezTo>
                    <a:cubicBezTo>
                      <a:pt x="17" y="114"/>
                      <a:pt x="17" y="114"/>
                      <a:pt x="17" y="114"/>
                    </a:cubicBezTo>
                    <a:cubicBezTo>
                      <a:pt x="12" y="114"/>
                      <a:pt x="7" y="110"/>
                      <a:pt x="7" y="105"/>
                    </a:cubicBezTo>
                    <a:cubicBezTo>
                      <a:pt x="7" y="17"/>
                      <a:pt x="7" y="17"/>
                      <a:pt x="7" y="17"/>
                    </a:cubicBezTo>
                    <a:cubicBezTo>
                      <a:pt x="7" y="14"/>
                      <a:pt x="8" y="12"/>
                      <a:pt x="10" y="10"/>
                    </a:cubicBezTo>
                    <a:cubicBezTo>
                      <a:pt x="12" y="8"/>
                      <a:pt x="14" y="7"/>
                      <a:pt x="17" y="7"/>
                    </a:cubicBezTo>
                    <a:cubicBezTo>
                      <a:pt x="67" y="7"/>
                      <a:pt x="67" y="7"/>
                      <a:pt x="67" y="7"/>
                    </a:cubicBezTo>
                    <a:cubicBezTo>
                      <a:pt x="69" y="4"/>
                      <a:pt x="71" y="2"/>
                      <a:pt x="74" y="0"/>
                    </a:cubicBezTo>
                    <a:cubicBezTo>
                      <a:pt x="16" y="0"/>
                      <a:pt x="16" y="0"/>
                      <a:pt x="16" y="0"/>
                    </a:cubicBezTo>
                    <a:cubicBezTo>
                      <a:pt x="16" y="0"/>
                      <a:pt x="16" y="0"/>
                      <a:pt x="16" y="0"/>
                    </a:cubicBezTo>
                    <a:cubicBezTo>
                      <a:pt x="11" y="0"/>
                      <a:pt x="7" y="1"/>
                      <a:pt x="4" y="4"/>
                    </a:cubicBezTo>
                    <a:cubicBezTo>
                      <a:pt x="2" y="7"/>
                      <a:pt x="0" y="11"/>
                      <a:pt x="0" y="16"/>
                    </a:cubicBezTo>
                    <a:cubicBezTo>
                      <a:pt x="0" y="106"/>
                      <a:pt x="0" y="106"/>
                      <a:pt x="0" y="106"/>
                    </a:cubicBezTo>
                    <a:cubicBezTo>
                      <a:pt x="0" y="115"/>
                      <a:pt x="7" y="122"/>
                      <a:pt x="16" y="122"/>
                    </a:cubicBezTo>
                    <a:cubicBezTo>
                      <a:pt x="32" y="122"/>
                      <a:pt x="32" y="122"/>
                      <a:pt x="32" y="122"/>
                    </a:cubicBezTo>
                    <a:cubicBezTo>
                      <a:pt x="59" y="122"/>
                      <a:pt x="59" y="122"/>
                      <a:pt x="59" y="122"/>
                    </a:cubicBezTo>
                    <a:cubicBezTo>
                      <a:pt x="66" y="122"/>
                      <a:pt x="66" y="122"/>
                      <a:pt x="66" y="122"/>
                    </a:cubicBezTo>
                    <a:cubicBezTo>
                      <a:pt x="68" y="122"/>
                      <a:pt x="69" y="121"/>
                      <a:pt x="70" y="120"/>
                    </a:cubicBezTo>
                    <a:cubicBezTo>
                      <a:pt x="90" y="101"/>
                      <a:pt x="90" y="101"/>
                      <a:pt x="90" y="101"/>
                    </a:cubicBezTo>
                    <a:cubicBezTo>
                      <a:pt x="91" y="100"/>
                      <a:pt x="91" y="98"/>
                      <a:pt x="92" y="96"/>
                    </a:cubicBezTo>
                    <a:cubicBezTo>
                      <a:pt x="92" y="96"/>
                      <a:pt x="92" y="96"/>
                      <a:pt x="92" y="96"/>
                    </a:cubicBezTo>
                    <a:cubicBezTo>
                      <a:pt x="92" y="96"/>
                      <a:pt x="92" y="96"/>
                      <a:pt x="92" y="96"/>
                    </a:cubicBezTo>
                    <a:cubicBezTo>
                      <a:pt x="92" y="61"/>
                      <a:pt x="92" y="61"/>
                      <a:pt x="92" y="61"/>
                    </a:cubicBezTo>
                    <a:cubicBezTo>
                      <a:pt x="89" y="60"/>
                      <a:pt x="86" y="60"/>
                      <a:pt x="84" y="59"/>
                    </a:cubicBezTo>
                    <a:lnTo>
                      <a:pt x="84" y="9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7" name="Freeform 16"/>
              <p:cNvSpPr/>
              <p:nvPr/>
            </p:nvSpPr>
            <p:spPr bwMode="auto">
              <a:xfrm>
                <a:off x="6835775" y="5756275"/>
                <a:ext cx="60325" cy="58737"/>
              </a:xfrm>
              <a:custGeom>
                <a:avLst/>
                <a:gdLst>
                  <a:gd name="T0" fmla="*/ 14 w 16"/>
                  <a:gd name="T1" fmla="*/ 0 h 16"/>
                  <a:gd name="T2" fmla="*/ 3 w 16"/>
                  <a:gd name="T3" fmla="*/ 0 h 16"/>
                  <a:gd name="T4" fmla="*/ 0 w 16"/>
                  <a:gd name="T5" fmla="*/ 3 h 16"/>
                  <a:gd name="T6" fmla="*/ 0 w 16"/>
                  <a:gd name="T7" fmla="*/ 13 h 16"/>
                  <a:gd name="T8" fmla="*/ 3 w 16"/>
                  <a:gd name="T9" fmla="*/ 16 h 16"/>
                  <a:gd name="T10" fmla="*/ 14 w 16"/>
                  <a:gd name="T11" fmla="*/ 16 h 16"/>
                  <a:gd name="T12" fmla="*/ 16 w 16"/>
                  <a:gd name="T13" fmla="*/ 13 h 16"/>
                  <a:gd name="T14" fmla="*/ 16 w 16"/>
                  <a:gd name="T15" fmla="*/ 3 h 16"/>
                  <a:gd name="T16" fmla="*/ 14 w 16"/>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6">
                    <a:moveTo>
                      <a:pt x="14" y="0"/>
                    </a:moveTo>
                    <a:cubicBezTo>
                      <a:pt x="3" y="0"/>
                      <a:pt x="3" y="0"/>
                      <a:pt x="3" y="0"/>
                    </a:cubicBezTo>
                    <a:cubicBezTo>
                      <a:pt x="1" y="0"/>
                      <a:pt x="0" y="1"/>
                      <a:pt x="0" y="3"/>
                    </a:cubicBezTo>
                    <a:cubicBezTo>
                      <a:pt x="0" y="13"/>
                      <a:pt x="0" y="13"/>
                      <a:pt x="0" y="13"/>
                    </a:cubicBezTo>
                    <a:cubicBezTo>
                      <a:pt x="0" y="15"/>
                      <a:pt x="1" y="16"/>
                      <a:pt x="3" y="16"/>
                    </a:cubicBezTo>
                    <a:cubicBezTo>
                      <a:pt x="14" y="16"/>
                      <a:pt x="14" y="16"/>
                      <a:pt x="14" y="16"/>
                    </a:cubicBezTo>
                    <a:cubicBezTo>
                      <a:pt x="15" y="16"/>
                      <a:pt x="16" y="15"/>
                      <a:pt x="16" y="13"/>
                    </a:cubicBezTo>
                    <a:cubicBezTo>
                      <a:pt x="16" y="3"/>
                      <a:pt x="16" y="3"/>
                      <a:pt x="16" y="3"/>
                    </a:cubicBezTo>
                    <a:cubicBezTo>
                      <a:pt x="16" y="1"/>
                      <a:pt x="15"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8" name="Freeform 17"/>
              <p:cNvSpPr/>
              <p:nvPr/>
            </p:nvSpPr>
            <p:spPr bwMode="auto">
              <a:xfrm>
                <a:off x="6835775" y="5861050"/>
                <a:ext cx="60325" cy="58737"/>
              </a:xfrm>
              <a:custGeom>
                <a:avLst/>
                <a:gdLst>
                  <a:gd name="T0" fmla="*/ 14 w 16"/>
                  <a:gd name="T1" fmla="*/ 0 h 16"/>
                  <a:gd name="T2" fmla="*/ 3 w 16"/>
                  <a:gd name="T3" fmla="*/ 0 h 16"/>
                  <a:gd name="T4" fmla="*/ 0 w 16"/>
                  <a:gd name="T5" fmla="*/ 2 h 16"/>
                  <a:gd name="T6" fmla="*/ 0 w 16"/>
                  <a:gd name="T7" fmla="*/ 13 h 16"/>
                  <a:gd name="T8" fmla="*/ 3 w 16"/>
                  <a:gd name="T9" fmla="*/ 16 h 16"/>
                  <a:gd name="T10" fmla="*/ 14 w 16"/>
                  <a:gd name="T11" fmla="*/ 16 h 16"/>
                  <a:gd name="T12" fmla="*/ 16 w 16"/>
                  <a:gd name="T13" fmla="*/ 13 h 16"/>
                  <a:gd name="T14" fmla="*/ 16 w 16"/>
                  <a:gd name="T15" fmla="*/ 2 h 16"/>
                  <a:gd name="T16" fmla="*/ 14 w 16"/>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6">
                    <a:moveTo>
                      <a:pt x="14" y="0"/>
                    </a:moveTo>
                    <a:cubicBezTo>
                      <a:pt x="3" y="0"/>
                      <a:pt x="3" y="0"/>
                      <a:pt x="3" y="0"/>
                    </a:cubicBezTo>
                    <a:cubicBezTo>
                      <a:pt x="1" y="0"/>
                      <a:pt x="0" y="1"/>
                      <a:pt x="0" y="2"/>
                    </a:cubicBezTo>
                    <a:cubicBezTo>
                      <a:pt x="0" y="13"/>
                      <a:pt x="0" y="13"/>
                      <a:pt x="0" y="13"/>
                    </a:cubicBezTo>
                    <a:cubicBezTo>
                      <a:pt x="0" y="15"/>
                      <a:pt x="1" y="16"/>
                      <a:pt x="3" y="16"/>
                    </a:cubicBezTo>
                    <a:cubicBezTo>
                      <a:pt x="14" y="16"/>
                      <a:pt x="14" y="16"/>
                      <a:pt x="14" y="16"/>
                    </a:cubicBezTo>
                    <a:cubicBezTo>
                      <a:pt x="15" y="16"/>
                      <a:pt x="16" y="15"/>
                      <a:pt x="16" y="13"/>
                    </a:cubicBezTo>
                    <a:cubicBezTo>
                      <a:pt x="16" y="2"/>
                      <a:pt x="16" y="2"/>
                      <a:pt x="16" y="2"/>
                    </a:cubicBezTo>
                    <a:cubicBezTo>
                      <a:pt x="16" y="1"/>
                      <a:pt x="15"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9" name="Freeform 18"/>
              <p:cNvSpPr/>
              <p:nvPr/>
            </p:nvSpPr>
            <p:spPr bwMode="auto">
              <a:xfrm>
                <a:off x="6835775" y="5961063"/>
                <a:ext cx="60325" cy="63500"/>
              </a:xfrm>
              <a:custGeom>
                <a:avLst/>
                <a:gdLst>
                  <a:gd name="T0" fmla="*/ 14 w 16"/>
                  <a:gd name="T1" fmla="*/ 0 h 17"/>
                  <a:gd name="T2" fmla="*/ 3 w 16"/>
                  <a:gd name="T3" fmla="*/ 0 h 17"/>
                  <a:gd name="T4" fmla="*/ 0 w 16"/>
                  <a:gd name="T5" fmla="*/ 3 h 17"/>
                  <a:gd name="T6" fmla="*/ 0 w 16"/>
                  <a:gd name="T7" fmla="*/ 14 h 17"/>
                  <a:gd name="T8" fmla="*/ 3 w 16"/>
                  <a:gd name="T9" fmla="*/ 17 h 17"/>
                  <a:gd name="T10" fmla="*/ 14 w 16"/>
                  <a:gd name="T11" fmla="*/ 17 h 17"/>
                  <a:gd name="T12" fmla="*/ 16 w 16"/>
                  <a:gd name="T13" fmla="*/ 14 h 17"/>
                  <a:gd name="T14" fmla="*/ 16 w 16"/>
                  <a:gd name="T15" fmla="*/ 3 h 17"/>
                  <a:gd name="T16" fmla="*/ 14 w 16"/>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14" y="0"/>
                    </a:moveTo>
                    <a:cubicBezTo>
                      <a:pt x="3" y="0"/>
                      <a:pt x="3" y="0"/>
                      <a:pt x="3" y="0"/>
                    </a:cubicBezTo>
                    <a:cubicBezTo>
                      <a:pt x="1" y="0"/>
                      <a:pt x="0" y="2"/>
                      <a:pt x="0" y="3"/>
                    </a:cubicBezTo>
                    <a:cubicBezTo>
                      <a:pt x="0" y="14"/>
                      <a:pt x="0" y="14"/>
                      <a:pt x="0" y="14"/>
                    </a:cubicBezTo>
                    <a:cubicBezTo>
                      <a:pt x="0" y="15"/>
                      <a:pt x="1" y="17"/>
                      <a:pt x="3" y="17"/>
                    </a:cubicBezTo>
                    <a:cubicBezTo>
                      <a:pt x="14" y="17"/>
                      <a:pt x="14" y="17"/>
                      <a:pt x="14" y="17"/>
                    </a:cubicBezTo>
                    <a:cubicBezTo>
                      <a:pt x="15" y="17"/>
                      <a:pt x="16" y="15"/>
                      <a:pt x="16" y="14"/>
                    </a:cubicBezTo>
                    <a:cubicBezTo>
                      <a:pt x="16" y="3"/>
                      <a:pt x="16" y="3"/>
                      <a:pt x="16" y="3"/>
                    </a:cubicBezTo>
                    <a:cubicBezTo>
                      <a:pt x="16" y="2"/>
                      <a:pt x="15"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0" name="Freeform 19"/>
              <p:cNvSpPr/>
              <p:nvPr/>
            </p:nvSpPr>
            <p:spPr bwMode="auto">
              <a:xfrm>
                <a:off x="6923088" y="5759450"/>
                <a:ext cx="90487" cy="30162"/>
              </a:xfrm>
              <a:custGeom>
                <a:avLst/>
                <a:gdLst>
                  <a:gd name="T0" fmla="*/ 23 w 24"/>
                  <a:gd name="T1" fmla="*/ 0 h 8"/>
                  <a:gd name="T2" fmla="*/ 4 w 24"/>
                  <a:gd name="T3" fmla="*/ 0 h 8"/>
                  <a:gd name="T4" fmla="*/ 0 w 24"/>
                  <a:gd name="T5" fmla="*/ 4 h 8"/>
                  <a:gd name="T6" fmla="*/ 4 w 24"/>
                  <a:gd name="T7" fmla="*/ 8 h 8"/>
                  <a:gd name="T8" fmla="*/ 24 w 24"/>
                  <a:gd name="T9" fmla="*/ 8 h 8"/>
                  <a:gd name="T10" fmla="*/ 23 w 24"/>
                  <a:gd name="T11" fmla="*/ 0 h 8"/>
                </a:gdLst>
                <a:ahLst/>
                <a:cxnLst>
                  <a:cxn ang="0">
                    <a:pos x="T0" y="T1"/>
                  </a:cxn>
                  <a:cxn ang="0">
                    <a:pos x="T2" y="T3"/>
                  </a:cxn>
                  <a:cxn ang="0">
                    <a:pos x="T4" y="T5"/>
                  </a:cxn>
                  <a:cxn ang="0">
                    <a:pos x="T6" y="T7"/>
                  </a:cxn>
                  <a:cxn ang="0">
                    <a:pos x="T8" y="T9"/>
                  </a:cxn>
                  <a:cxn ang="0">
                    <a:pos x="T10" y="T11"/>
                  </a:cxn>
                </a:cxnLst>
                <a:rect l="0" t="0" r="r" b="b"/>
                <a:pathLst>
                  <a:path w="24" h="8">
                    <a:moveTo>
                      <a:pt x="23" y="0"/>
                    </a:moveTo>
                    <a:cubicBezTo>
                      <a:pt x="4" y="0"/>
                      <a:pt x="4" y="0"/>
                      <a:pt x="4" y="0"/>
                    </a:cubicBezTo>
                    <a:cubicBezTo>
                      <a:pt x="2" y="0"/>
                      <a:pt x="0" y="2"/>
                      <a:pt x="0" y="4"/>
                    </a:cubicBezTo>
                    <a:cubicBezTo>
                      <a:pt x="0" y="6"/>
                      <a:pt x="2" y="8"/>
                      <a:pt x="4" y="8"/>
                    </a:cubicBezTo>
                    <a:cubicBezTo>
                      <a:pt x="24" y="8"/>
                      <a:pt x="24" y="8"/>
                      <a:pt x="24" y="8"/>
                    </a:cubicBezTo>
                    <a:cubicBezTo>
                      <a:pt x="23" y="5"/>
                      <a:pt x="23" y="3"/>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1" name="Freeform 20"/>
              <p:cNvSpPr/>
              <p:nvPr/>
            </p:nvSpPr>
            <p:spPr bwMode="auto">
              <a:xfrm>
                <a:off x="6923088" y="5819775"/>
                <a:ext cx="120650" cy="25400"/>
              </a:xfrm>
              <a:custGeom>
                <a:avLst/>
                <a:gdLst>
                  <a:gd name="T0" fmla="*/ 4 w 32"/>
                  <a:gd name="T1" fmla="*/ 0 h 7"/>
                  <a:gd name="T2" fmla="*/ 0 w 32"/>
                  <a:gd name="T3" fmla="*/ 3 h 7"/>
                  <a:gd name="T4" fmla="*/ 4 w 32"/>
                  <a:gd name="T5" fmla="*/ 7 h 7"/>
                  <a:gd name="T6" fmla="*/ 32 w 32"/>
                  <a:gd name="T7" fmla="*/ 7 h 7"/>
                  <a:gd name="T8" fmla="*/ 27 w 32"/>
                  <a:gd name="T9" fmla="*/ 0 h 7"/>
                  <a:gd name="T10" fmla="*/ 4 w 32"/>
                  <a:gd name="T11" fmla="*/ 0 h 7"/>
                </a:gdLst>
                <a:ahLst/>
                <a:cxnLst>
                  <a:cxn ang="0">
                    <a:pos x="T0" y="T1"/>
                  </a:cxn>
                  <a:cxn ang="0">
                    <a:pos x="T2" y="T3"/>
                  </a:cxn>
                  <a:cxn ang="0">
                    <a:pos x="T4" y="T5"/>
                  </a:cxn>
                  <a:cxn ang="0">
                    <a:pos x="T6" y="T7"/>
                  </a:cxn>
                  <a:cxn ang="0">
                    <a:pos x="T8" y="T9"/>
                  </a:cxn>
                  <a:cxn ang="0">
                    <a:pos x="T10" y="T11"/>
                  </a:cxn>
                </a:cxnLst>
                <a:rect l="0" t="0" r="r" b="b"/>
                <a:pathLst>
                  <a:path w="32" h="7">
                    <a:moveTo>
                      <a:pt x="4" y="0"/>
                    </a:moveTo>
                    <a:cubicBezTo>
                      <a:pt x="2" y="0"/>
                      <a:pt x="0" y="1"/>
                      <a:pt x="0" y="3"/>
                    </a:cubicBezTo>
                    <a:cubicBezTo>
                      <a:pt x="0" y="6"/>
                      <a:pt x="2" y="7"/>
                      <a:pt x="4" y="7"/>
                    </a:cubicBezTo>
                    <a:cubicBezTo>
                      <a:pt x="32" y="7"/>
                      <a:pt x="32" y="7"/>
                      <a:pt x="32" y="7"/>
                    </a:cubicBezTo>
                    <a:cubicBezTo>
                      <a:pt x="30" y="5"/>
                      <a:pt x="28" y="2"/>
                      <a:pt x="27" y="0"/>
                    </a:cubicBez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2" name="Freeform 21"/>
              <p:cNvSpPr/>
              <p:nvPr/>
            </p:nvSpPr>
            <p:spPr bwMode="auto">
              <a:xfrm>
                <a:off x="6923088" y="5875338"/>
                <a:ext cx="142875" cy="30162"/>
              </a:xfrm>
              <a:custGeom>
                <a:avLst/>
                <a:gdLst>
                  <a:gd name="T0" fmla="*/ 0 w 38"/>
                  <a:gd name="T1" fmla="*/ 4 h 8"/>
                  <a:gd name="T2" fmla="*/ 4 w 38"/>
                  <a:gd name="T3" fmla="*/ 8 h 8"/>
                  <a:gd name="T4" fmla="*/ 34 w 38"/>
                  <a:gd name="T5" fmla="*/ 8 h 8"/>
                  <a:gd name="T6" fmla="*/ 38 w 38"/>
                  <a:gd name="T7" fmla="*/ 4 h 8"/>
                  <a:gd name="T8" fmla="*/ 34 w 38"/>
                  <a:gd name="T9" fmla="*/ 0 h 8"/>
                  <a:gd name="T10" fmla="*/ 4 w 38"/>
                  <a:gd name="T11" fmla="*/ 0 h 8"/>
                  <a:gd name="T12" fmla="*/ 0 w 38"/>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38" h="8">
                    <a:moveTo>
                      <a:pt x="0" y="4"/>
                    </a:moveTo>
                    <a:cubicBezTo>
                      <a:pt x="0" y="6"/>
                      <a:pt x="2" y="8"/>
                      <a:pt x="4" y="8"/>
                    </a:cubicBezTo>
                    <a:cubicBezTo>
                      <a:pt x="34" y="8"/>
                      <a:pt x="34" y="8"/>
                      <a:pt x="34" y="8"/>
                    </a:cubicBezTo>
                    <a:cubicBezTo>
                      <a:pt x="37" y="8"/>
                      <a:pt x="38" y="6"/>
                      <a:pt x="38" y="4"/>
                    </a:cubicBezTo>
                    <a:cubicBezTo>
                      <a:pt x="38" y="2"/>
                      <a:pt x="37" y="0"/>
                      <a:pt x="34" y="0"/>
                    </a:cubicBezTo>
                    <a:cubicBezTo>
                      <a:pt x="4" y="0"/>
                      <a:pt x="4" y="0"/>
                      <a:pt x="4"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3" name="Freeform 22"/>
              <p:cNvSpPr/>
              <p:nvPr/>
            </p:nvSpPr>
            <p:spPr bwMode="auto">
              <a:xfrm>
                <a:off x="6923088" y="5930900"/>
                <a:ext cx="142875" cy="30162"/>
              </a:xfrm>
              <a:custGeom>
                <a:avLst/>
                <a:gdLst>
                  <a:gd name="T0" fmla="*/ 34 w 38"/>
                  <a:gd name="T1" fmla="*/ 0 h 8"/>
                  <a:gd name="T2" fmla="*/ 4 w 38"/>
                  <a:gd name="T3" fmla="*/ 0 h 8"/>
                  <a:gd name="T4" fmla="*/ 0 w 38"/>
                  <a:gd name="T5" fmla="*/ 4 h 8"/>
                  <a:gd name="T6" fmla="*/ 4 w 38"/>
                  <a:gd name="T7" fmla="*/ 8 h 8"/>
                  <a:gd name="T8" fmla="*/ 34 w 38"/>
                  <a:gd name="T9" fmla="*/ 8 h 8"/>
                  <a:gd name="T10" fmla="*/ 38 w 38"/>
                  <a:gd name="T11" fmla="*/ 4 h 8"/>
                  <a:gd name="T12" fmla="*/ 34 w 38"/>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8" h="8">
                    <a:moveTo>
                      <a:pt x="34" y="0"/>
                    </a:moveTo>
                    <a:cubicBezTo>
                      <a:pt x="4" y="0"/>
                      <a:pt x="4" y="0"/>
                      <a:pt x="4" y="0"/>
                    </a:cubicBezTo>
                    <a:cubicBezTo>
                      <a:pt x="2" y="0"/>
                      <a:pt x="0" y="2"/>
                      <a:pt x="0" y="4"/>
                    </a:cubicBezTo>
                    <a:cubicBezTo>
                      <a:pt x="0" y="6"/>
                      <a:pt x="2" y="8"/>
                      <a:pt x="4" y="8"/>
                    </a:cubicBezTo>
                    <a:cubicBezTo>
                      <a:pt x="34" y="8"/>
                      <a:pt x="34" y="8"/>
                      <a:pt x="34" y="8"/>
                    </a:cubicBezTo>
                    <a:cubicBezTo>
                      <a:pt x="37" y="8"/>
                      <a:pt x="38" y="6"/>
                      <a:pt x="38" y="4"/>
                    </a:cubicBezTo>
                    <a:cubicBezTo>
                      <a:pt x="38" y="2"/>
                      <a:pt x="37"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4" name="Freeform 23"/>
              <p:cNvSpPr/>
              <p:nvPr/>
            </p:nvSpPr>
            <p:spPr bwMode="auto">
              <a:xfrm>
                <a:off x="6923088" y="5991225"/>
                <a:ext cx="85725" cy="26987"/>
              </a:xfrm>
              <a:custGeom>
                <a:avLst/>
                <a:gdLst>
                  <a:gd name="T0" fmla="*/ 19 w 23"/>
                  <a:gd name="T1" fmla="*/ 0 h 7"/>
                  <a:gd name="T2" fmla="*/ 4 w 23"/>
                  <a:gd name="T3" fmla="*/ 0 h 7"/>
                  <a:gd name="T4" fmla="*/ 0 w 23"/>
                  <a:gd name="T5" fmla="*/ 3 h 7"/>
                  <a:gd name="T6" fmla="*/ 4 w 23"/>
                  <a:gd name="T7" fmla="*/ 7 h 7"/>
                  <a:gd name="T8" fmla="*/ 19 w 23"/>
                  <a:gd name="T9" fmla="*/ 7 h 7"/>
                  <a:gd name="T10" fmla="*/ 23 w 23"/>
                  <a:gd name="T11" fmla="*/ 3 h 7"/>
                  <a:gd name="T12" fmla="*/ 19 w 23"/>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3" h="7">
                    <a:moveTo>
                      <a:pt x="19" y="0"/>
                    </a:moveTo>
                    <a:cubicBezTo>
                      <a:pt x="4" y="0"/>
                      <a:pt x="4" y="0"/>
                      <a:pt x="4" y="0"/>
                    </a:cubicBezTo>
                    <a:cubicBezTo>
                      <a:pt x="2" y="0"/>
                      <a:pt x="0" y="1"/>
                      <a:pt x="0" y="3"/>
                    </a:cubicBezTo>
                    <a:cubicBezTo>
                      <a:pt x="0" y="6"/>
                      <a:pt x="2" y="7"/>
                      <a:pt x="4" y="7"/>
                    </a:cubicBezTo>
                    <a:cubicBezTo>
                      <a:pt x="19" y="7"/>
                      <a:pt x="19" y="7"/>
                      <a:pt x="19" y="7"/>
                    </a:cubicBezTo>
                    <a:cubicBezTo>
                      <a:pt x="21" y="7"/>
                      <a:pt x="23" y="6"/>
                      <a:pt x="23" y="3"/>
                    </a:cubicBezTo>
                    <a:cubicBezTo>
                      <a:pt x="23" y="1"/>
                      <a:pt x="21" y="0"/>
                      <a:pt x="1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25" name="Group 24"/>
            <p:cNvGrpSpPr/>
            <p:nvPr/>
          </p:nvGrpSpPr>
          <p:grpSpPr>
            <a:xfrm>
              <a:off x="9895" y="6631"/>
              <a:ext cx="787" cy="1069"/>
              <a:chOff x="7034213" y="4081463"/>
              <a:chExt cx="365125" cy="498475"/>
            </a:xfrm>
            <a:solidFill>
              <a:schemeClr val="bg1"/>
            </a:solidFill>
          </p:grpSpPr>
          <p:sp>
            <p:nvSpPr>
              <p:cNvPr id="26" name="Freeform 25"/>
              <p:cNvSpPr>
                <a:spLocks noEditPoints="1"/>
              </p:cNvSpPr>
              <p:nvPr/>
            </p:nvSpPr>
            <p:spPr bwMode="auto">
              <a:xfrm>
                <a:off x="7034213" y="4081463"/>
                <a:ext cx="365125" cy="498475"/>
              </a:xfrm>
              <a:custGeom>
                <a:avLst/>
                <a:gdLst>
                  <a:gd name="T0" fmla="*/ 74 w 97"/>
                  <a:gd name="T1" fmla="*/ 0 h 133"/>
                  <a:gd name="T2" fmla="*/ 23 w 97"/>
                  <a:gd name="T3" fmla="*/ 0 h 133"/>
                  <a:gd name="T4" fmla="*/ 0 w 97"/>
                  <a:gd name="T5" fmla="*/ 23 h 133"/>
                  <a:gd name="T6" fmla="*/ 0 w 97"/>
                  <a:gd name="T7" fmla="*/ 110 h 133"/>
                  <a:gd name="T8" fmla="*/ 23 w 97"/>
                  <a:gd name="T9" fmla="*/ 133 h 133"/>
                  <a:gd name="T10" fmla="*/ 74 w 97"/>
                  <a:gd name="T11" fmla="*/ 133 h 133"/>
                  <a:gd name="T12" fmla="*/ 97 w 97"/>
                  <a:gd name="T13" fmla="*/ 110 h 133"/>
                  <a:gd name="T14" fmla="*/ 97 w 97"/>
                  <a:gd name="T15" fmla="*/ 23 h 133"/>
                  <a:gd name="T16" fmla="*/ 74 w 97"/>
                  <a:gd name="T17" fmla="*/ 0 h 133"/>
                  <a:gd name="T18" fmla="*/ 49 w 97"/>
                  <a:gd name="T19" fmla="*/ 124 h 133"/>
                  <a:gd name="T20" fmla="*/ 44 w 97"/>
                  <a:gd name="T21" fmla="*/ 119 h 133"/>
                  <a:gd name="T22" fmla="*/ 49 w 97"/>
                  <a:gd name="T23" fmla="*/ 114 h 133"/>
                  <a:gd name="T24" fmla="*/ 54 w 97"/>
                  <a:gd name="T25" fmla="*/ 119 h 133"/>
                  <a:gd name="T26" fmla="*/ 49 w 97"/>
                  <a:gd name="T27" fmla="*/ 124 h 133"/>
                  <a:gd name="T28" fmla="*/ 80 w 97"/>
                  <a:gd name="T29" fmla="*/ 106 h 133"/>
                  <a:gd name="T30" fmla="*/ 18 w 97"/>
                  <a:gd name="T31" fmla="*/ 106 h 133"/>
                  <a:gd name="T32" fmla="*/ 18 w 97"/>
                  <a:gd name="T33" fmla="*/ 18 h 133"/>
                  <a:gd name="T34" fmla="*/ 80 w 97"/>
                  <a:gd name="T35" fmla="*/ 18 h 133"/>
                  <a:gd name="T36" fmla="*/ 80 w 97"/>
                  <a:gd name="T37" fmla="*/ 10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 h="133">
                    <a:moveTo>
                      <a:pt x="74" y="0"/>
                    </a:moveTo>
                    <a:cubicBezTo>
                      <a:pt x="23" y="0"/>
                      <a:pt x="23" y="0"/>
                      <a:pt x="23" y="0"/>
                    </a:cubicBezTo>
                    <a:cubicBezTo>
                      <a:pt x="11" y="0"/>
                      <a:pt x="0" y="11"/>
                      <a:pt x="0" y="23"/>
                    </a:cubicBezTo>
                    <a:cubicBezTo>
                      <a:pt x="0" y="110"/>
                      <a:pt x="0" y="110"/>
                      <a:pt x="0" y="110"/>
                    </a:cubicBezTo>
                    <a:cubicBezTo>
                      <a:pt x="0" y="122"/>
                      <a:pt x="11" y="133"/>
                      <a:pt x="23" y="133"/>
                    </a:cubicBezTo>
                    <a:cubicBezTo>
                      <a:pt x="74" y="133"/>
                      <a:pt x="74" y="133"/>
                      <a:pt x="74" y="133"/>
                    </a:cubicBezTo>
                    <a:cubicBezTo>
                      <a:pt x="87" y="133"/>
                      <a:pt x="97" y="122"/>
                      <a:pt x="97" y="110"/>
                    </a:cubicBezTo>
                    <a:cubicBezTo>
                      <a:pt x="97" y="23"/>
                      <a:pt x="97" y="23"/>
                      <a:pt x="97" y="23"/>
                    </a:cubicBezTo>
                    <a:cubicBezTo>
                      <a:pt x="97" y="11"/>
                      <a:pt x="87" y="0"/>
                      <a:pt x="74" y="0"/>
                    </a:cubicBezTo>
                    <a:close/>
                    <a:moveTo>
                      <a:pt x="49" y="124"/>
                    </a:moveTo>
                    <a:cubicBezTo>
                      <a:pt x="46" y="124"/>
                      <a:pt x="44" y="122"/>
                      <a:pt x="44" y="119"/>
                    </a:cubicBezTo>
                    <a:cubicBezTo>
                      <a:pt x="44" y="116"/>
                      <a:pt x="46" y="114"/>
                      <a:pt x="49" y="114"/>
                    </a:cubicBezTo>
                    <a:cubicBezTo>
                      <a:pt x="52" y="114"/>
                      <a:pt x="54" y="116"/>
                      <a:pt x="54" y="119"/>
                    </a:cubicBezTo>
                    <a:cubicBezTo>
                      <a:pt x="54" y="122"/>
                      <a:pt x="52" y="124"/>
                      <a:pt x="49" y="124"/>
                    </a:cubicBezTo>
                    <a:close/>
                    <a:moveTo>
                      <a:pt x="80" y="106"/>
                    </a:moveTo>
                    <a:cubicBezTo>
                      <a:pt x="18" y="106"/>
                      <a:pt x="18" y="106"/>
                      <a:pt x="18" y="106"/>
                    </a:cubicBezTo>
                    <a:cubicBezTo>
                      <a:pt x="18" y="18"/>
                      <a:pt x="18" y="18"/>
                      <a:pt x="18" y="18"/>
                    </a:cubicBezTo>
                    <a:cubicBezTo>
                      <a:pt x="80" y="18"/>
                      <a:pt x="80" y="18"/>
                      <a:pt x="80" y="18"/>
                    </a:cubicBezTo>
                    <a:lnTo>
                      <a:pt x="80"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7" name="Freeform 26"/>
              <p:cNvSpPr/>
              <p:nvPr/>
            </p:nvSpPr>
            <p:spPr bwMode="auto">
              <a:xfrm>
                <a:off x="7127876" y="4298951"/>
                <a:ext cx="180975" cy="142875"/>
              </a:xfrm>
              <a:custGeom>
                <a:avLst/>
                <a:gdLst>
                  <a:gd name="T0" fmla="*/ 35 w 48"/>
                  <a:gd name="T1" fmla="*/ 0 h 38"/>
                  <a:gd name="T2" fmla="*/ 28 w 48"/>
                  <a:gd name="T3" fmla="*/ 0 h 38"/>
                  <a:gd name="T4" fmla="*/ 27 w 48"/>
                  <a:gd name="T5" fmla="*/ 5 h 38"/>
                  <a:gd name="T6" fmla="*/ 28 w 48"/>
                  <a:gd name="T7" fmla="*/ 26 h 38"/>
                  <a:gd name="T8" fmla="*/ 24 w 48"/>
                  <a:gd name="T9" fmla="*/ 34 h 38"/>
                  <a:gd name="T10" fmla="*/ 19 w 48"/>
                  <a:gd name="T11" fmla="*/ 26 h 38"/>
                  <a:gd name="T12" fmla="*/ 22 w 48"/>
                  <a:gd name="T13" fmla="*/ 5 h 38"/>
                  <a:gd name="T14" fmla="*/ 20 w 48"/>
                  <a:gd name="T15" fmla="*/ 0 h 38"/>
                  <a:gd name="T16" fmla="*/ 13 w 48"/>
                  <a:gd name="T17" fmla="*/ 0 h 38"/>
                  <a:gd name="T18" fmla="*/ 13 w 48"/>
                  <a:gd name="T19" fmla="*/ 0 h 38"/>
                  <a:gd name="T20" fmla="*/ 1 w 48"/>
                  <a:gd name="T21" fmla="*/ 12 h 38"/>
                  <a:gd name="T22" fmla="*/ 2 w 48"/>
                  <a:gd name="T23" fmla="*/ 26 h 38"/>
                  <a:gd name="T24" fmla="*/ 15 w 48"/>
                  <a:gd name="T25" fmla="*/ 38 h 38"/>
                  <a:gd name="T26" fmla="*/ 33 w 48"/>
                  <a:gd name="T27" fmla="*/ 38 h 38"/>
                  <a:gd name="T28" fmla="*/ 45 w 48"/>
                  <a:gd name="T29" fmla="*/ 25 h 38"/>
                  <a:gd name="T30" fmla="*/ 47 w 48"/>
                  <a:gd name="T31" fmla="*/ 12 h 38"/>
                  <a:gd name="T32" fmla="*/ 35 w 48"/>
                  <a:gd name="T3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 h="38">
                    <a:moveTo>
                      <a:pt x="35" y="0"/>
                    </a:moveTo>
                    <a:cubicBezTo>
                      <a:pt x="28" y="0"/>
                      <a:pt x="28" y="0"/>
                      <a:pt x="28" y="0"/>
                    </a:cubicBezTo>
                    <a:cubicBezTo>
                      <a:pt x="28" y="0"/>
                      <a:pt x="28" y="3"/>
                      <a:pt x="27" y="5"/>
                    </a:cubicBezTo>
                    <a:cubicBezTo>
                      <a:pt x="27" y="5"/>
                      <a:pt x="29" y="21"/>
                      <a:pt x="28" y="26"/>
                    </a:cubicBezTo>
                    <a:cubicBezTo>
                      <a:pt x="28" y="28"/>
                      <a:pt x="26" y="34"/>
                      <a:pt x="24" y="34"/>
                    </a:cubicBezTo>
                    <a:cubicBezTo>
                      <a:pt x="22" y="34"/>
                      <a:pt x="20" y="28"/>
                      <a:pt x="19" y="26"/>
                    </a:cubicBezTo>
                    <a:cubicBezTo>
                      <a:pt x="18" y="21"/>
                      <a:pt x="22" y="5"/>
                      <a:pt x="22" y="5"/>
                    </a:cubicBezTo>
                    <a:cubicBezTo>
                      <a:pt x="21" y="5"/>
                      <a:pt x="20" y="4"/>
                      <a:pt x="20" y="0"/>
                    </a:cubicBezTo>
                    <a:cubicBezTo>
                      <a:pt x="13" y="0"/>
                      <a:pt x="13" y="0"/>
                      <a:pt x="13" y="0"/>
                    </a:cubicBezTo>
                    <a:cubicBezTo>
                      <a:pt x="13" y="0"/>
                      <a:pt x="13" y="0"/>
                      <a:pt x="13" y="0"/>
                    </a:cubicBezTo>
                    <a:cubicBezTo>
                      <a:pt x="6" y="0"/>
                      <a:pt x="0" y="5"/>
                      <a:pt x="1" y="12"/>
                    </a:cubicBezTo>
                    <a:cubicBezTo>
                      <a:pt x="2" y="26"/>
                      <a:pt x="2" y="26"/>
                      <a:pt x="2" y="26"/>
                    </a:cubicBezTo>
                    <a:cubicBezTo>
                      <a:pt x="4" y="32"/>
                      <a:pt x="8" y="38"/>
                      <a:pt x="15" y="38"/>
                    </a:cubicBezTo>
                    <a:cubicBezTo>
                      <a:pt x="33" y="38"/>
                      <a:pt x="33" y="38"/>
                      <a:pt x="33" y="38"/>
                    </a:cubicBezTo>
                    <a:cubicBezTo>
                      <a:pt x="40" y="38"/>
                      <a:pt x="44" y="32"/>
                      <a:pt x="45" y="25"/>
                    </a:cubicBezTo>
                    <a:cubicBezTo>
                      <a:pt x="47" y="12"/>
                      <a:pt x="47" y="12"/>
                      <a:pt x="47" y="12"/>
                    </a:cubicBezTo>
                    <a:cubicBezTo>
                      <a:pt x="48" y="5"/>
                      <a:pt x="42" y="0"/>
                      <a:pt x="3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8" name="Oval 27"/>
              <p:cNvSpPr>
                <a:spLocks noChangeArrowheads="1"/>
              </p:cNvSpPr>
              <p:nvPr/>
            </p:nvSpPr>
            <p:spPr bwMode="auto">
              <a:xfrm>
                <a:off x="7169151" y="4186238"/>
                <a:ext cx="93663" cy="968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29" name="Freeform 28"/>
            <p:cNvSpPr>
              <a:spLocks noEditPoints="1"/>
            </p:cNvSpPr>
            <p:nvPr/>
          </p:nvSpPr>
          <p:spPr>
            <a:xfrm>
              <a:off x="12576" y="6631"/>
              <a:ext cx="1248" cy="1070"/>
            </a:xfrm>
            <a:custGeom>
              <a:avLst/>
              <a:gdLst/>
              <a:ahLst/>
              <a:cxnLst>
                <a:cxn ang="0">
                  <a:pos x="609669" y="145068"/>
                </a:cxn>
                <a:cxn ang="0">
                  <a:pos x="633863" y="109607"/>
                </a:cxn>
                <a:cxn ang="0">
                  <a:pos x="637088" y="106383"/>
                </a:cxn>
                <a:cxn ang="0">
                  <a:pos x="745151" y="56415"/>
                </a:cxn>
                <a:cxn ang="0">
                  <a:pos x="754829" y="58027"/>
                </a:cxn>
                <a:cxn ang="0">
                  <a:pos x="754829" y="67699"/>
                </a:cxn>
                <a:cxn ang="0">
                  <a:pos x="719345" y="119278"/>
                </a:cxn>
                <a:cxn ang="0">
                  <a:pos x="787086" y="130561"/>
                </a:cxn>
                <a:cxn ang="0">
                  <a:pos x="791925" y="137009"/>
                </a:cxn>
                <a:cxn ang="0">
                  <a:pos x="788699" y="145068"/>
                </a:cxn>
                <a:cxn ang="0">
                  <a:pos x="679023" y="195036"/>
                </a:cxn>
                <a:cxn ang="0">
                  <a:pos x="674185" y="195036"/>
                </a:cxn>
                <a:cxn ang="0">
                  <a:pos x="625798" y="186977"/>
                </a:cxn>
                <a:cxn ang="0">
                  <a:pos x="470962" y="257899"/>
                </a:cxn>
                <a:cxn ang="0">
                  <a:pos x="483865" y="285301"/>
                </a:cxn>
                <a:cxn ang="0">
                  <a:pos x="483865" y="290136"/>
                </a:cxn>
                <a:cxn ang="0">
                  <a:pos x="479026" y="293360"/>
                </a:cxn>
                <a:cxn ang="0">
                  <a:pos x="316125" y="312703"/>
                </a:cxn>
                <a:cxn ang="0">
                  <a:pos x="308060" y="307867"/>
                </a:cxn>
                <a:cxn ang="0">
                  <a:pos x="309673" y="299808"/>
                </a:cxn>
                <a:cxn ang="0">
                  <a:pos x="429027" y="188589"/>
                </a:cxn>
                <a:cxn ang="0">
                  <a:pos x="435478" y="186977"/>
                </a:cxn>
                <a:cxn ang="0">
                  <a:pos x="440317" y="191812"/>
                </a:cxn>
                <a:cxn ang="0">
                  <a:pos x="453220" y="217602"/>
                </a:cxn>
                <a:cxn ang="0">
                  <a:pos x="609669" y="145068"/>
                </a:cxn>
                <a:cxn ang="0">
                  <a:pos x="304835" y="166023"/>
                </a:cxn>
                <a:cxn ang="0">
                  <a:pos x="167740" y="303031"/>
                </a:cxn>
                <a:cxn ang="0">
                  <a:pos x="304835" y="440040"/>
                </a:cxn>
                <a:cxn ang="0">
                  <a:pos x="438704" y="330433"/>
                </a:cxn>
                <a:cxn ang="0">
                  <a:pos x="364511" y="338493"/>
                </a:cxn>
                <a:cxn ang="0">
                  <a:pos x="304835" y="372342"/>
                </a:cxn>
                <a:cxn ang="0">
                  <a:pos x="233868" y="303031"/>
                </a:cxn>
                <a:cxn ang="0">
                  <a:pos x="304835" y="232109"/>
                </a:cxn>
                <a:cxn ang="0">
                  <a:pos x="330641" y="236945"/>
                </a:cxn>
                <a:cxn ang="0">
                  <a:pos x="382253" y="190201"/>
                </a:cxn>
                <a:cxn ang="0">
                  <a:pos x="304835" y="166023"/>
                </a:cxn>
                <a:cxn ang="0">
                  <a:pos x="433865" y="580273"/>
                </a:cxn>
                <a:cxn ang="0">
                  <a:pos x="487090" y="635077"/>
                </a:cxn>
                <a:cxn ang="0">
                  <a:pos x="551606" y="570602"/>
                </a:cxn>
                <a:cxn ang="0">
                  <a:pos x="509671" y="528693"/>
                </a:cxn>
                <a:cxn ang="0">
                  <a:pos x="609669" y="304643"/>
                </a:cxn>
                <a:cxn ang="0">
                  <a:pos x="601605" y="232109"/>
                </a:cxn>
                <a:cxn ang="0">
                  <a:pos x="533864" y="262735"/>
                </a:cxn>
                <a:cxn ang="0">
                  <a:pos x="537090" y="303031"/>
                </a:cxn>
                <a:cxn ang="0">
                  <a:pos x="304835" y="536752"/>
                </a:cxn>
                <a:cxn ang="0">
                  <a:pos x="70967" y="303031"/>
                </a:cxn>
                <a:cxn ang="0">
                  <a:pos x="304835" y="70922"/>
                </a:cxn>
                <a:cxn ang="0">
                  <a:pos x="491929" y="164411"/>
                </a:cxn>
                <a:cxn ang="0">
                  <a:pos x="558057" y="135397"/>
                </a:cxn>
                <a:cxn ang="0">
                  <a:pos x="358060" y="3224"/>
                </a:cxn>
                <a:cxn ang="0">
                  <a:pos x="304835" y="0"/>
                </a:cxn>
                <a:cxn ang="0">
                  <a:pos x="0" y="304643"/>
                </a:cxn>
                <a:cxn ang="0">
                  <a:pos x="99999" y="530305"/>
                </a:cxn>
                <a:cxn ang="0">
                  <a:pos x="59677" y="570602"/>
                </a:cxn>
                <a:cxn ang="0">
                  <a:pos x="124192" y="635077"/>
                </a:cxn>
                <a:cxn ang="0">
                  <a:pos x="175804" y="580273"/>
                </a:cxn>
                <a:cxn ang="0">
                  <a:pos x="304835" y="609287"/>
                </a:cxn>
                <a:cxn ang="0">
                  <a:pos x="433865" y="580273"/>
                </a:cxn>
              </a:cxnLst>
              <a:rect l="0" t="0" r="0" b="0"/>
              <a:pathLst>
                <a:path w="491" h="421">
                  <a:moveTo>
                    <a:pt x="378" y="90"/>
                  </a:moveTo>
                  <a:cubicBezTo>
                    <a:pt x="393" y="68"/>
                    <a:pt x="393" y="68"/>
                    <a:pt x="393" y="68"/>
                  </a:cubicBezTo>
                  <a:cubicBezTo>
                    <a:pt x="394" y="67"/>
                    <a:pt x="395" y="66"/>
                    <a:pt x="395" y="66"/>
                  </a:cubicBezTo>
                  <a:cubicBezTo>
                    <a:pt x="462" y="35"/>
                    <a:pt x="462" y="35"/>
                    <a:pt x="462" y="35"/>
                  </a:cubicBezTo>
                  <a:cubicBezTo>
                    <a:pt x="464" y="34"/>
                    <a:pt x="466" y="35"/>
                    <a:pt x="468" y="36"/>
                  </a:cubicBezTo>
                  <a:cubicBezTo>
                    <a:pt x="469" y="38"/>
                    <a:pt x="469" y="40"/>
                    <a:pt x="468" y="42"/>
                  </a:cubicBezTo>
                  <a:cubicBezTo>
                    <a:pt x="446" y="74"/>
                    <a:pt x="446" y="74"/>
                    <a:pt x="446" y="74"/>
                  </a:cubicBezTo>
                  <a:cubicBezTo>
                    <a:pt x="488" y="81"/>
                    <a:pt x="488" y="81"/>
                    <a:pt x="488" y="81"/>
                  </a:cubicBezTo>
                  <a:cubicBezTo>
                    <a:pt x="490" y="82"/>
                    <a:pt x="491" y="83"/>
                    <a:pt x="491" y="85"/>
                  </a:cubicBezTo>
                  <a:cubicBezTo>
                    <a:pt x="491" y="87"/>
                    <a:pt x="490" y="89"/>
                    <a:pt x="489" y="90"/>
                  </a:cubicBezTo>
                  <a:cubicBezTo>
                    <a:pt x="421" y="121"/>
                    <a:pt x="421" y="121"/>
                    <a:pt x="421" y="121"/>
                  </a:cubicBezTo>
                  <a:cubicBezTo>
                    <a:pt x="420" y="121"/>
                    <a:pt x="419" y="121"/>
                    <a:pt x="418" y="121"/>
                  </a:cubicBezTo>
                  <a:cubicBezTo>
                    <a:pt x="388" y="116"/>
                    <a:pt x="388" y="116"/>
                    <a:pt x="388" y="116"/>
                  </a:cubicBezTo>
                  <a:cubicBezTo>
                    <a:pt x="292" y="160"/>
                    <a:pt x="292" y="160"/>
                    <a:pt x="292" y="160"/>
                  </a:cubicBezTo>
                  <a:cubicBezTo>
                    <a:pt x="300" y="177"/>
                    <a:pt x="300" y="177"/>
                    <a:pt x="300" y="177"/>
                  </a:cubicBezTo>
                  <a:cubicBezTo>
                    <a:pt x="301" y="178"/>
                    <a:pt x="300" y="179"/>
                    <a:pt x="300" y="180"/>
                  </a:cubicBezTo>
                  <a:cubicBezTo>
                    <a:pt x="299" y="181"/>
                    <a:pt x="298" y="182"/>
                    <a:pt x="297" y="182"/>
                  </a:cubicBezTo>
                  <a:cubicBezTo>
                    <a:pt x="263" y="186"/>
                    <a:pt x="229" y="190"/>
                    <a:pt x="196" y="194"/>
                  </a:cubicBezTo>
                  <a:cubicBezTo>
                    <a:pt x="194" y="194"/>
                    <a:pt x="192" y="193"/>
                    <a:pt x="191" y="191"/>
                  </a:cubicBezTo>
                  <a:cubicBezTo>
                    <a:pt x="190" y="189"/>
                    <a:pt x="191" y="187"/>
                    <a:pt x="192" y="186"/>
                  </a:cubicBezTo>
                  <a:cubicBezTo>
                    <a:pt x="217" y="163"/>
                    <a:pt x="241" y="140"/>
                    <a:pt x="266" y="117"/>
                  </a:cubicBezTo>
                  <a:cubicBezTo>
                    <a:pt x="267" y="116"/>
                    <a:pt x="269" y="116"/>
                    <a:pt x="270" y="116"/>
                  </a:cubicBezTo>
                  <a:cubicBezTo>
                    <a:pt x="272" y="116"/>
                    <a:pt x="273" y="117"/>
                    <a:pt x="273" y="119"/>
                  </a:cubicBezTo>
                  <a:cubicBezTo>
                    <a:pt x="281" y="135"/>
                    <a:pt x="281" y="135"/>
                    <a:pt x="281" y="135"/>
                  </a:cubicBezTo>
                  <a:cubicBezTo>
                    <a:pt x="378" y="90"/>
                    <a:pt x="378" y="90"/>
                    <a:pt x="378" y="90"/>
                  </a:cubicBezTo>
                  <a:close/>
                  <a:moveTo>
                    <a:pt x="189" y="103"/>
                  </a:moveTo>
                  <a:cubicBezTo>
                    <a:pt x="142" y="103"/>
                    <a:pt x="104" y="141"/>
                    <a:pt x="104" y="188"/>
                  </a:cubicBezTo>
                  <a:cubicBezTo>
                    <a:pt x="104" y="235"/>
                    <a:pt x="142" y="273"/>
                    <a:pt x="189" y="273"/>
                  </a:cubicBezTo>
                  <a:cubicBezTo>
                    <a:pt x="230" y="273"/>
                    <a:pt x="264" y="243"/>
                    <a:pt x="272" y="205"/>
                  </a:cubicBezTo>
                  <a:cubicBezTo>
                    <a:pt x="226" y="210"/>
                    <a:pt x="226" y="210"/>
                    <a:pt x="226" y="210"/>
                  </a:cubicBezTo>
                  <a:cubicBezTo>
                    <a:pt x="219" y="223"/>
                    <a:pt x="205" y="231"/>
                    <a:pt x="189" y="231"/>
                  </a:cubicBezTo>
                  <a:cubicBezTo>
                    <a:pt x="165" y="231"/>
                    <a:pt x="145" y="212"/>
                    <a:pt x="145" y="188"/>
                  </a:cubicBezTo>
                  <a:cubicBezTo>
                    <a:pt x="145" y="164"/>
                    <a:pt x="165" y="144"/>
                    <a:pt x="189" y="144"/>
                  </a:cubicBezTo>
                  <a:cubicBezTo>
                    <a:pt x="194" y="144"/>
                    <a:pt x="200" y="145"/>
                    <a:pt x="205" y="147"/>
                  </a:cubicBezTo>
                  <a:cubicBezTo>
                    <a:pt x="237" y="118"/>
                    <a:pt x="237" y="118"/>
                    <a:pt x="237" y="118"/>
                  </a:cubicBezTo>
                  <a:cubicBezTo>
                    <a:pt x="223" y="108"/>
                    <a:pt x="207" y="103"/>
                    <a:pt x="189" y="103"/>
                  </a:cubicBezTo>
                  <a:close/>
                  <a:moveTo>
                    <a:pt x="269" y="360"/>
                  </a:moveTo>
                  <a:cubicBezTo>
                    <a:pt x="274" y="369"/>
                    <a:pt x="294" y="386"/>
                    <a:pt x="302" y="394"/>
                  </a:cubicBezTo>
                  <a:cubicBezTo>
                    <a:pt x="327" y="420"/>
                    <a:pt x="368" y="380"/>
                    <a:pt x="342" y="354"/>
                  </a:cubicBezTo>
                  <a:cubicBezTo>
                    <a:pt x="316" y="328"/>
                    <a:pt x="316" y="328"/>
                    <a:pt x="316" y="328"/>
                  </a:cubicBezTo>
                  <a:cubicBezTo>
                    <a:pt x="354" y="294"/>
                    <a:pt x="378" y="244"/>
                    <a:pt x="378" y="189"/>
                  </a:cubicBezTo>
                  <a:cubicBezTo>
                    <a:pt x="378" y="173"/>
                    <a:pt x="376" y="159"/>
                    <a:pt x="373" y="144"/>
                  </a:cubicBezTo>
                  <a:cubicBezTo>
                    <a:pt x="331" y="163"/>
                    <a:pt x="331" y="163"/>
                    <a:pt x="331" y="163"/>
                  </a:cubicBezTo>
                  <a:cubicBezTo>
                    <a:pt x="332" y="171"/>
                    <a:pt x="333" y="180"/>
                    <a:pt x="333" y="188"/>
                  </a:cubicBezTo>
                  <a:cubicBezTo>
                    <a:pt x="333" y="268"/>
                    <a:pt x="269" y="333"/>
                    <a:pt x="189" y="333"/>
                  </a:cubicBezTo>
                  <a:cubicBezTo>
                    <a:pt x="109" y="333"/>
                    <a:pt x="44" y="268"/>
                    <a:pt x="44" y="188"/>
                  </a:cubicBezTo>
                  <a:cubicBezTo>
                    <a:pt x="44" y="109"/>
                    <a:pt x="109" y="44"/>
                    <a:pt x="189" y="44"/>
                  </a:cubicBezTo>
                  <a:cubicBezTo>
                    <a:pt x="236" y="44"/>
                    <a:pt x="279" y="67"/>
                    <a:pt x="305" y="102"/>
                  </a:cubicBezTo>
                  <a:cubicBezTo>
                    <a:pt x="346" y="84"/>
                    <a:pt x="346" y="84"/>
                    <a:pt x="346" y="84"/>
                  </a:cubicBezTo>
                  <a:cubicBezTo>
                    <a:pt x="318" y="42"/>
                    <a:pt x="274" y="12"/>
                    <a:pt x="222" y="2"/>
                  </a:cubicBezTo>
                  <a:cubicBezTo>
                    <a:pt x="211" y="1"/>
                    <a:pt x="200" y="0"/>
                    <a:pt x="189" y="0"/>
                  </a:cubicBezTo>
                  <a:cubicBezTo>
                    <a:pt x="87" y="0"/>
                    <a:pt x="0" y="81"/>
                    <a:pt x="0" y="189"/>
                  </a:cubicBezTo>
                  <a:cubicBezTo>
                    <a:pt x="0" y="244"/>
                    <a:pt x="24" y="294"/>
                    <a:pt x="62" y="329"/>
                  </a:cubicBezTo>
                  <a:cubicBezTo>
                    <a:pt x="37" y="354"/>
                    <a:pt x="37" y="354"/>
                    <a:pt x="37" y="354"/>
                  </a:cubicBezTo>
                  <a:cubicBezTo>
                    <a:pt x="10" y="381"/>
                    <a:pt x="50" y="421"/>
                    <a:pt x="77" y="394"/>
                  </a:cubicBezTo>
                  <a:cubicBezTo>
                    <a:pt x="85" y="386"/>
                    <a:pt x="104" y="369"/>
                    <a:pt x="109" y="360"/>
                  </a:cubicBezTo>
                  <a:cubicBezTo>
                    <a:pt x="133" y="371"/>
                    <a:pt x="160" y="378"/>
                    <a:pt x="189" y="378"/>
                  </a:cubicBezTo>
                  <a:cubicBezTo>
                    <a:pt x="217" y="378"/>
                    <a:pt x="245" y="371"/>
                    <a:pt x="269" y="360"/>
                  </a:cubicBezTo>
                  <a:close/>
                </a:path>
              </a:pathLst>
            </a:custGeom>
            <a:solidFill>
              <a:schemeClr val="bg1">
                <a:alpha val="100000"/>
              </a:schemeClr>
            </a:solidFill>
            <a:ln w="9525">
              <a:noFill/>
            </a:ln>
          </p:spPr>
          <p:txBody>
            <a:bodyPr/>
            <a:lstStyle/>
            <a:p>
              <a:endParaRPr lang="zh-CN" altLang="en-US"/>
            </a:p>
          </p:txBody>
        </p:sp>
        <p:sp>
          <p:nvSpPr>
            <p:cNvPr id="30" name="Freeform 29"/>
            <p:cNvSpPr>
              <a:spLocks noEditPoints="1"/>
            </p:cNvSpPr>
            <p:nvPr/>
          </p:nvSpPr>
          <p:spPr>
            <a:xfrm>
              <a:off x="15521" y="6536"/>
              <a:ext cx="1073" cy="1257"/>
            </a:xfrm>
            <a:custGeom>
              <a:avLst/>
              <a:gdLst/>
              <a:ahLst/>
              <a:cxnLst>
                <a:cxn ang="0">
                  <a:pos x="287587" y="182933"/>
                </a:cxn>
                <a:cxn ang="0">
                  <a:pos x="263753" y="112941"/>
                </a:cxn>
                <a:cxn ang="0">
                  <a:pos x="263753" y="108169"/>
                </a:cxn>
                <a:cxn ang="0">
                  <a:pos x="417874" y="108169"/>
                </a:cxn>
                <a:cxn ang="0">
                  <a:pos x="417874" y="112941"/>
                </a:cxn>
                <a:cxn ang="0">
                  <a:pos x="394041" y="182933"/>
                </a:cxn>
                <a:cxn ang="0">
                  <a:pos x="506851" y="394498"/>
                </a:cxn>
                <a:cxn ang="0">
                  <a:pos x="675272" y="456536"/>
                </a:cxn>
                <a:cxn ang="0">
                  <a:pos x="678450" y="461309"/>
                </a:cxn>
                <a:cxn ang="0">
                  <a:pos x="533862" y="548798"/>
                </a:cxn>
                <a:cxn ang="0">
                  <a:pos x="522740" y="544026"/>
                </a:cxn>
                <a:cxn ang="0">
                  <a:pos x="522740" y="497895"/>
                </a:cxn>
                <a:cxn ang="0">
                  <a:pos x="395630" y="496304"/>
                </a:cxn>
                <a:cxn ang="0">
                  <a:pos x="409930" y="594929"/>
                </a:cxn>
                <a:cxn ang="0">
                  <a:pos x="479841" y="583794"/>
                </a:cxn>
                <a:cxn ang="0">
                  <a:pos x="489374" y="591748"/>
                </a:cxn>
                <a:cxn ang="0">
                  <a:pos x="346375" y="793769"/>
                </a:cxn>
                <a:cxn ang="0">
                  <a:pos x="332075" y="793769"/>
                </a:cxn>
                <a:cxn ang="0">
                  <a:pos x="190665" y="591748"/>
                </a:cxn>
                <a:cxn ang="0">
                  <a:pos x="200198" y="583794"/>
                </a:cxn>
                <a:cxn ang="0">
                  <a:pos x="270109" y="594929"/>
                </a:cxn>
                <a:cxn ang="0">
                  <a:pos x="282820" y="496304"/>
                </a:cxn>
                <a:cxn ang="0">
                  <a:pos x="157299" y="497895"/>
                </a:cxn>
                <a:cxn ang="0">
                  <a:pos x="157299" y="544026"/>
                </a:cxn>
                <a:cxn ang="0">
                  <a:pos x="146177" y="548798"/>
                </a:cxn>
                <a:cxn ang="0">
                  <a:pos x="1589" y="461309"/>
                </a:cxn>
                <a:cxn ang="0">
                  <a:pos x="4767" y="456536"/>
                </a:cxn>
                <a:cxn ang="0">
                  <a:pos x="174776" y="394498"/>
                </a:cxn>
                <a:cxn ang="0">
                  <a:pos x="456007" y="451764"/>
                </a:cxn>
                <a:cxn ang="0">
                  <a:pos x="355908" y="267241"/>
                </a:cxn>
                <a:cxn ang="0">
                  <a:pos x="354319" y="264059"/>
                </a:cxn>
                <a:cxn ang="0">
                  <a:pos x="325720" y="265650"/>
                </a:cxn>
                <a:cxn ang="0">
                  <a:pos x="333664" y="284739"/>
                </a:cxn>
                <a:cxn ang="0">
                  <a:pos x="327308" y="380182"/>
                </a:cxn>
                <a:cxn ang="0">
                  <a:pos x="197021" y="307009"/>
                </a:cxn>
                <a:cxn ang="0">
                  <a:pos x="225620" y="431085"/>
                </a:cxn>
                <a:cxn ang="0">
                  <a:pos x="484607" y="402452"/>
                </a:cxn>
                <a:cxn ang="0">
                  <a:pos x="405163" y="243380"/>
                </a:cxn>
                <a:cxn ang="0">
                  <a:pos x="346375" y="287920"/>
                </a:cxn>
                <a:cxn ang="0">
                  <a:pos x="355908" y="267241"/>
                </a:cxn>
                <a:cxn ang="0">
                  <a:pos x="341608" y="205203"/>
                </a:cxn>
                <a:cxn ang="0">
                  <a:pos x="406752" y="114532"/>
                </a:cxn>
                <a:cxn ang="0">
                  <a:pos x="400397" y="77945"/>
                </a:cxn>
                <a:cxn ang="0">
                  <a:pos x="367030" y="55675"/>
                </a:cxn>
                <a:cxn ang="0">
                  <a:pos x="314597" y="55675"/>
                </a:cxn>
                <a:cxn ang="0">
                  <a:pos x="285998" y="58857"/>
                </a:cxn>
                <a:cxn ang="0">
                  <a:pos x="279642" y="97034"/>
                </a:cxn>
                <a:cxn ang="0">
                  <a:pos x="297120" y="176570"/>
                </a:cxn>
              </a:cxnLst>
              <a:rect l="0" t="0" r="0" b="0"/>
              <a:pathLst>
                <a:path w="428" h="502">
                  <a:moveTo>
                    <a:pt x="215" y="136"/>
                  </a:moveTo>
                  <a:cubicBezTo>
                    <a:pt x="202" y="136"/>
                    <a:pt x="190" y="128"/>
                    <a:pt x="181" y="115"/>
                  </a:cubicBezTo>
                  <a:cubicBezTo>
                    <a:pt x="172" y="103"/>
                    <a:pt x="166" y="87"/>
                    <a:pt x="166" y="71"/>
                  </a:cubicBezTo>
                  <a:cubicBezTo>
                    <a:pt x="166" y="71"/>
                    <a:pt x="166" y="71"/>
                    <a:pt x="166" y="71"/>
                  </a:cubicBezTo>
                  <a:cubicBezTo>
                    <a:pt x="166" y="71"/>
                    <a:pt x="166" y="71"/>
                    <a:pt x="166" y="71"/>
                  </a:cubicBezTo>
                  <a:cubicBezTo>
                    <a:pt x="166" y="70"/>
                    <a:pt x="166" y="69"/>
                    <a:pt x="166" y="68"/>
                  </a:cubicBezTo>
                  <a:cubicBezTo>
                    <a:pt x="166" y="30"/>
                    <a:pt x="160" y="0"/>
                    <a:pt x="215" y="0"/>
                  </a:cubicBezTo>
                  <a:cubicBezTo>
                    <a:pt x="269" y="0"/>
                    <a:pt x="263" y="30"/>
                    <a:pt x="263" y="68"/>
                  </a:cubicBezTo>
                  <a:cubicBezTo>
                    <a:pt x="263" y="69"/>
                    <a:pt x="263" y="70"/>
                    <a:pt x="263" y="71"/>
                  </a:cubicBezTo>
                  <a:cubicBezTo>
                    <a:pt x="263" y="71"/>
                    <a:pt x="263" y="71"/>
                    <a:pt x="263" y="71"/>
                  </a:cubicBezTo>
                  <a:cubicBezTo>
                    <a:pt x="263" y="71"/>
                    <a:pt x="263" y="71"/>
                    <a:pt x="263" y="71"/>
                  </a:cubicBezTo>
                  <a:cubicBezTo>
                    <a:pt x="263" y="87"/>
                    <a:pt x="257" y="103"/>
                    <a:pt x="248" y="115"/>
                  </a:cubicBezTo>
                  <a:cubicBezTo>
                    <a:pt x="239" y="128"/>
                    <a:pt x="227" y="136"/>
                    <a:pt x="215" y="136"/>
                  </a:cubicBezTo>
                  <a:close/>
                  <a:moveTo>
                    <a:pt x="319" y="248"/>
                  </a:moveTo>
                  <a:cubicBezTo>
                    <a:pt x="363" y="264"/>
                    <a:pt x="363" y="264"/>
                    <a:pt x="363" y="264"/>
                  </a:cubicBezTo>
                  <a:cubicBezTo>
                    <a:pt x="383" y="271"/>
                    <a:pt x="403" y="279"/>
                    <a:pt x="425" y="287"/>
                  </a:cubicBezTo>
                  <a:cubicBezTo>
                    <a:pt x="426" y="287"/>
                    <a:pt x="427" y="288"/>
                    <a:pt x="427" y="288"/>
                  </a:cubicBezTo>
                  <a:cubicBezTo>
                    <a:pt x="428" y="289"/>
                    <a:pt x="428" y="290"/>
                    <a:pt x="427" y="290"/>
                  </a:cubicBezTo>
                  <a:cubicBezTo>
                    <a:pt x="413" y="299"/>
                    <a:pt x="399" y="307"/>
                    <a:pt x="384" y="316"/>
                  </a:cubicBezTo>
                  <a:cubicBezTo>
                    <a:pt x="369" y="325"/>
                    <a:pt x="353" y="335"/>
                    <a:pt x="336" y="345"/>
                  </a:cubicBezTo>
                  <a:cubicBezTo>
                    <a:pt x="335" y="346"/>
                    <a:pt x="333" y="346"/>
                    <a:pt x="332" y="345"/>
                  </a:cubicBezTo>
                  <a:cubicBezTo>
                    <a:pt x="330" y="345"/>
                    <a:pt x="329" y="344"/>
                    <a:pt x="329" y="342"/>
                  </a:cubicBezTo>
                  <a:cubicBezTo>
                    <a:pt x="329" y="333"/>
                    <a:pt x="330" y="324"/>
                    <a:pt x="330" y="315"/>
                  </a:cubicBezTo>
                  <a:cubicBezTo>
                    <a:pt x="330" y="314"/>
                    <a:pt x="330" y="314"/>
                    <a:pt x="329" y="313"/>
                  </a:cubicBezTo>
                  <a:cubicBezTo>
                    <a:pt x="328" y="312"/>
                    <a:pt x="327" y="312"/>
                    <a:pt x="326" y="312"/>
                  </a:cubicBezTo>
                  <a:cubicBezTo>
                    <a:pt x="311" y="312"/>
                    <a:pt x="282" y="312"/>
                    <a:pt x="249" y="312"/>
                  </a:cubicBezTo>
                  <a:cubicBezTo>
                    <a:pt x="252" y="335"/>
                    <a:pt x="254" y="358"/>
                    <a:pt x="256" y="371"/>
                  </a:cubicBezTo>
                  <a:cubicBezTo>
                    <a:pt x="256" y="372"/>
                    <a:pt x="256" y="373"/>
                    <a:pt x="258" y="374"/>
                  </a:cubicBezTo>
                  <a:cubicBezTo>
                    <a:pt x="259" y="374"/>
                    <a:pt x="260" y="374"/>
                    <a:pt x="261" y="374"/>
                  </a:cubicBezTo>
                  <a:cubicBezTo>
                    <a:pt x="275" y="372"/>
                    <a:pt x="289" y="369"/>
                    <a:pt x="302" y="367"/>
                  </a:cubicBezTo>
                  <a:cubicBezTo>
                    <a:pt x="304" y="367"/>
                    <a:pt x="306" y="367"/>
                    <a:pt x="307" y="368"/>
                  </a:cubicBezTo>
                  <a:cubicBezTo>
                    <a:pt x="308" y="369"/>
                    <a:pt x="308" y="371"/>
                    <a:pt x="308" y="372"/>
                  </a:cubicBezTo>
                  <a:cubicBezTo>
                    <a:pt x="295" y="389"/>
                    <a:pt x="282" y="408"/>
                    <a:pt x="268" y="428"/>
                  </a:cubicBezTo>
                  <a:cubicBezTo>
                    <a:pt x="253" y="450"/>
                    <a:pt x="236" y="473"/>
                    <a:pt x="218" y="499"/>
                  </a:cubicBezTo>
                  <a:cubicBezTo>
                    <a:pt x="217" y="501"/>
                    <a:pt x="216" y="502"/>
                    <a:pt x="214" y="502"/>
                  </a:cubicBezTo>
                  <a:cubicBezTo>
                    <a:pt x="212" y="502"/>
                    <a:pt x="210" y="501"/>
                    <a:pt x="209" y="499"/>
                  </a:cubicBezTo>
                  <a:cubicBezTo>
                    <a:pt x="191" y="474"/>
                    <a:pt x="175" y="450"/>
                    <a:pt x="160" y="428"/>
                  </a:cubicBezTo>
                  <a:cubicBezTo>
                    <a:pt x="146" y="408"/>
                    <a:pt x="132" y="389"/>
                    <a:pt x="120" y="372"/>
                  </a:cubicBezTo>
                  <a:cubicBezTo>
                    <a:pt x="119" y="371"/>
                    <a:pt x="120" y="369"/>
                    <a:pt x="121" y="368"/>
                  </a:cubicBezTo>
                  <a:cubicBezTo>
                    <a:pt x="122" y="367"/>
                    <a:pt x="124" y="367"/>
                    <a:pt x="126" y="367"/>
                  </a:cubicBezTo>
                  <a:cubicBezTo>
                    <a:pt x="139" y="369"/>
                    <a:pt x="153" y="372"/>
                    <a:pt x="167" y="374"/>
                  </a:cubicBezTo>
                  <a:cubicBezTo>
                    <a:pt x="168" y="374"/>
                    <a:pt x="169" y="374"/>
                    <a:pt x="170" y="374"/>
                  </a:cubicBezTo>
                  <a:cubicBezTo>
                    <a:pt x="172" y="373"/>
                    <a:pt x="172" y="372"/>
                    <a:pt x="172" y="371"/>
                  </a:cubicBezTo>
                  <a:cubicBezTo>
                    <a:pt x="174" y="358"/>
                    <a:pt x="176" y="335"/>
                    <a:pt x="178" y="312"/>
                  </a:cubicBezTo>
                  <a:cubicBezTo>
                    <a:pt x="146" y="312"/>
                    <a:pt x="117" y="312"/>
                    <a:pt x="102" y="312"/>
                  </a:cubicBezTo>
                  <a:cubicBezTo>
                    <a:pt x="101" y="312"/>
                    <a:pt x="100" y="312"/>
                    <a:pt x="99" y="313"/>
                  </a:cubicBezTo>
                  <a:cubicBezTo>
                    <a:pt x="98" y="314"/>
                    <a:pt x="98" y="314"/>
                    <a:pt x="98" y="315"/>
                  </a:cubicBezTo>
                  <a:cubicBezTo>
                    <a:pt x="98" y="324"/>
                    <a:pt x="98" y="333"/>
                    <a:pt x="99" y="342"/>
                  </a:cubicBezTo>
                  <a:cubicBezTo>
                    <a:pt x="99" y="344"/>
                    <a:pt x="98" y="345"/>
                    <a:pt x="96" y="345"/>
                  </a:cubicBezTo>
                  <a:cubicBezTo>
                    <a:pt x="95" y="346"/>
                    <a:pt x="93" y="346"/>
                    <a:pt x="92" y="345"/>
                  </a:cubicBezTo>
                  <a:cubicBezTo>
                    <a:pt x="75" y="335"/>
                    <a:pt x="59" y="325"/>
                    <a:pt x="43" y="316"/>
                  </a:cubicBezTo>
                  <a:cubicBezTo>
                    <a:pt x="29" y="307"/>
                    <a:pt x="15" y="299"/>
                    <a:pt x="1" y="290"/>
                  </a:cubicBezTo>
                  <a:cubicBezTo>
                    <a:pt x="0" y="290"/>
                    <a:pt x="0" y="289"/>
                    <a:pt x="1" y="288"/>
                  </a:cubicBezTo>
                  <a:cubicBezTo>
                    <a:pt x="1" y="288"/>
                    <a:pt x="2" y="287"/>
                    <a:pt x="3" y="287"/>
                  </a:cubicBezTo>
                  <a:cubicBezTo>
                    <a:pt x="25" y="279"/>
                    <a:pt x="45" y="271"/>
                    <a:pt x="65" y="264"/>
                  </a:cubicBezTo>
                  <a:cubicBezTo>
                    <a:pt x="110" y="248"/>
                    <a:pt x="110" y="248"/>
                    <a:pt x="110" y="248"/>
                  </a:cubicBezTo>
                  <a:cubicBezTo>
                    <a:pt x="110" y="267"/>
                    <a:pt x="119" y="284"/>
                    <a:pt x="142" y="284"/>
                  </a:cubicBezTo>
                  <a:cubicBezTo>
                    <a:pt x="205" y="284"/>
                    <a:pt x="225" y="284"/>
                    <a:pt x="287" y="284"/>
                  </a:cubicBezTo>
                  <a:cubicBezTo>
                    <a:pt x="310" y="284"/>
                    <a:pt x="319" y="267"/>
                    <a:pt x="319" y="248"/>
                  </a:cubicBezTo>
                  <a:close/>
                  <a:moveTo>
                    <a:pt x="224" y="168"/>
                  </a:moveTo>
                  <a:cubicBezTo>
                    <a:pt x="225" y="168"/>
                    <a:pt x="225" y="167"/>
                    <a:pt x="224" y="167"/>
                  </a:cubicBezTo>
                  <a:cubicBezTo>
                    <a:pt x="224" y="166"/>
                    <a:pt x="224" y="166"/>
                    <a:pt x="223" y="166"/>
                  </a:cubicBezTo>
                  <a:cubicBezTo>
                    <a:pt x="217" y="166"/>
                    <a:pt x="212" y="166"/>
                    <a:pt x="207" y="166"/>
                  </a:cubicBezTo>
                  <a:cubicBezTo>
                    <a:pt x="206" y="166"/>
                    <a:pt x="205" y="166"/>
                    <a:pt x="205" y="167"/>
                  </a:cubicBezTo>
                  <a:cubicBezTo>
                    <a:pt x="205" y="167"/>
                    <a:pt x="205" y="168"/>
                    <a:pt x="205" y="168"/>
                  </a:cubicBezTo>
                  <a:cubicBezTo>
                    <a:pt x="210" y="179"/>
                    <a:pt x="210" y="179"/>
                    <a:pt x="210" y="179"/>
                  </a:cubicBezTo>
                  <a:cubicBezTo>
                    <a:pt x="211" y="179"/>
                    <a:pt x="211" y="180"/>
                    <a:pt x="211" y="181"/>
                  </a:cubicBezTo>
                  <a:cubicBezTo>
                    <a:pt x="206" y="239"/>
                    <a:pt x="206" y="239"/>
                    <a:pt x="206" y="239"/>
                  </a:cubicBezTo>
                  <a:cubicBezTo>
                    <a:pt x="192" y="209"/>
                    <a:pt x="183" y="189"/>
                    <a:pt x="174" y="153"/>
                  </a:cubicBezTo>
                  <a:cubicBezTo>
                    <a:pt x="146" y="159"/>
                    <a:pt x="124" y="173"/>
                    <a:pt x="124" y="193"/>
                  </a:cubicBezTo>
                  <a:cubicBezTo>
                    <a:pt x="124" y="213"/>
                    <a:pt x="124" y="233"/>
                    <a:pt x="124" y="253"/>
                  </a:cubicBezTo>
                  <a:cubicBezTo>
                    <a:pt x="124" y="263"/>
                    <a:pt x="132" y="271"/>
                    <a:pt x="142" y="271"/>
                  </a:cubicBezTo>
                  <a:cubicBezTo>
                    <a:pt x="190" y="271"/>
                    <a:pt x="239" y="271"/>
                    <a:pt x="287" y="271"/>
                  </a:cubicBezTo>
                  <a:cubicBezTo>
                    <a:pt x="297" y="271"/>
                    <a:pt x="305" y="263"/>
                    <a:pt x="305" y="253"/>
                  </a:cubicBezTo>
                  <a:cubicBezTo>
                    <a:pt x="305" y="193"/>
                    <a:pt x="305" y="193"/>
                    <a:pt x="305" y="193"/>
                  </a:cubicBezTo>
                  <a:cubicBezTo>
                    <a:pt x="305" y="173"/>
                    <a:pt x="283" y="159"/>
                    <a:pt x="255" y="153"/>
                  </a:cubicBezTo>
                  <a:cubicBezTo>
                    <a:pt x="246" y="189"/>
                    <a:pt x="237" y="208"/>
                    <a:pt x="223" y="238"/>
                  </a:cubicBezTo>
                  <a:cubicBezTo>
                    <a:pt x="218" y="181"/>
                    <a:pt x="218" y="181"/>
                    <a:pt x="218" y="181"/>
                  </a:cubicBezTo>
                  <a:cubicBezTo>
                    <a:pt x="218" y="180"/>
                    <a:pt x="218" y="179"/>
                    <a:pt x="219" y="179"/>
                  </a:cubicBezTo>
                  <a:cubicBezTo>
                    <a:pt x="224" y="168"/>
                    <a:pt x="224" y="168"/>
                    <a:pt x="224" y="168"/>
                  </a:cubicBezTo>
                  <a:close/>
                  <a:moveTo>
                    <a:pt x="187" y="111"/>
                  </a:moveTo>
                  <a:cubicBezTo>
                    <a:pt x="194" y="122"/>
                    <a:pt x="205" y="129"/>
                    <a:pt x="215" y="129"/>
                  </a:cubicBezTo>
                  <a:cubicBezTo>
                    <a:pt x="224" y="129"/>
                    <a:pt x="235" y="122"/>
                    <a:pt x="242" y="111"/>
                  </a:cubicBezTo>
                  <a:cubicBezTo>
                    <a:pt x="251" y="100"/>
                    <a:pt x="256" y="86"/>
                    <a:pt x="256" y="72"/>
                  </a:cubicBezTo>
                  <a:cubicBezTo>
                    <a:pt x="253" y="61"/>
                    <a:pt x="253" y="61"/>
                    <a:pt x="253" y="61"/>
                  </a:cubicBezTo>
                  <a:cubicBezTo>
                    <a:pt x="252" y="57"/>
                    <a:pt x="252" y="53"/>
                    <a:pt x="252" y="49"/>
                  </a:cubicBezTo>
                  <a:cubicBezTo>
                    <a:pt x="252" y="45"/>
                    <a:pt x="252" y="40"/>
                    <a:pt x="249" y="37"/>
                  </a:cubicBezTo>
                  <a:cubicBezTo>
                    <a:pt x="245" y="31"/>
                    <a:pt x="239" y="33"/>
                    <a:pt x="231" y="35"/>
                  </a:cubicBezTo>
                  <a:cubicBezTo>
                    <a:pt x="226" y="37"/>
                    <a:pt x="221" y="38"/>
                    <a:pt x="215" y="38"/>
                  </a:cubicBezTo>
                  <a:cubicBezTo>
                    <a:pt x="208" y="38"/>
                    <a:pt x="203" y="37"/>
                    <a:pt x="198" y="35"/>
                  </a:cubicBezTo>
                  <a:cubicBezTo>
                    <a:pt x="198" y="35"/>
                    <a:pt x="198" y="35"/>
                    <a:pt x="198" y="35"/>
                  </a:cubicBezTo>
                  <a:cubicBezTo>
                    <a:pt x="190" y="33"/>
                    <a:pt x="184" y="31"/>
                    <a:pt x="180" y="37"/>
                  </a:cubicBezTo>
                  <a:cubicBezTo>
                    <a:pt x="177" y="40"/>
                    <a:pt x="177" y="45"/>
                    <a:pt x="177" y="49"/>
                  </a:cubicBezTo>
                  <a:cubicBezTo>
                    <a:pt x="177" y="53"/>
                    <a:pt x="177" y="57"/>
                    <a:pt x="176" y="61"/>
                  </a:cubicBezTo>
                  <a:cubicBezTo>
                    <a:pt x="173" y="72"/>
                    <a:pt x="173" y="72"/>
                    <a:pt x="173" y="72"/>
                  </a:cubicBezTo>
                  <a:cubicBezTo>
                    <a:pt x="173" y="86"/>
                    <a:pt x="179" y="100"/>
                    <a:pt x="187" y="111"/>
                  </a:cubicBezTo>
                  <a:close/>
                </a:path>
              </a:pathLst>
            </a:custGeom>
            <a:solidFill>
              <a:schemeClr val="bg1">
                <a:alpha val="100000"/>
              </a:schemeClr>
            </a:solidFill>
            <a:ln w="9525">
              <a:noFill/>
            </a:ln>
          </p:spPr>
          <p:txBody>
            <a:bodyPr/>
            <a:lstStyle/>
            <a:p>
              <a:endParaRPr lang="zh-CN" altLang="en-US"/>
            </a:p>
          </p:txBody>
        </p:sp>
        <p:sp>
          <p:nvSpPr>
            <p:cNvPr id="33" name="TextBox 32"/>
            <p:cNvSpPr txBox="1"/>
            <p:nvPr/>
          </p:nvSpPr>
          <p:spPr>
            <a:xfrm>
              <a:off x="9514" y="8030"/>
              <a:ext cx="1995" cy="396"/>
            </a:xfrm>
            <a:prstGeom prst="rect">
              <a:avLst/>
            </a:prstGeom>
            <a:noFill/>
          </p:spPr>
          <p:txBody>
            <a:bodyPr wrap="square" rtlCol="0">
              <a:spAutoFit/>
            </a:bodyPr>
            <a:lstStyle/>
            <a:p>
              <a:pPr lvl="0" algn="ctr">
                <a:defRPr/>
              </a:pPr>
              <a:r>
                <a:rPr lang="zh-CN" altLang="en-US" sz="1600" dirty="0">
                  <a:solidFill>
                    <a:schemeClr val="bg1"/>
                  </a:solidFill>
                </a:rPr>
                <a:t>硬件技术</a:t>
              </a:r>
              <a:endParaRPr lang="en-US" altLang="zh-CN" sz="1600" dirty="0">
                <a:solidFill>
                  <a:schemeClr val="bg1"/>
                </a:solidFill>
              </a:endParaRPr>
            </a:p>
          </p:txBody>
        </p:sp>
        <p:sp>
          <p:nvSpPr>
            <p:cNvPr id="34" name="TextBox 33"/>
            <p:cNvSpPr txBox="1"/>
            <p:nvPr/>
          </p:nvSpPr>
          <p:spPr>
            <a:xfrm>
              <a:off x="12388" y="8030"/>
              <a:ext cx="1993" cy="396"/>
            </a:xfrm>
            <a:prstGeom prst="rect">
              <a:avLst/>
            </a:prstGeom>
            <a:noFill/>
          </p:spPr>
          <p:txBody>
            <a:bodyPr wrap="square" rtlCol="0">
              <a:spAutoFit/>
            </a:bodyPr>
            <a:lstStyle/>
            <a:p>
              <a:pPr lvl="0" algn="ctr">
                <a:defRPr/>
              </a:pPr>
              <a:r>
                <a:rPr lang="zh-CN" altLang="en-US" sz="1600" dirty="0">
                  <a:solidFill>
                    <a:schemeClr val="bg1"/>
                  </a:solidFill>
                </a:rPr>
                <a:t>软件技术</a:t>
              </a:r>
              <a:endParaRPr lang="en-US" altLang="zh-CN" sz="1600" dirty="0">
                <a:solidFill>
                  <a:schemeClr val="bg1"/>
                </a:solidFill>
              </a:endParaRPr>
            </a:p>
          </p:txBody>
        </p:sp>
      </p:grpSp>
      <p:sp>
        <p:nvSpPr>
          <p:cNvPr id="62" name="TextBox 34"/>
          <p:cNvSpPr txBox="1"/>
          <p:nvPr/>
        </p:nvSpPr>
        <p:spPr>
          <a:xfrm>
            <a:off x="10459711" y="5423934"/>
            <a:ext cx="1265238" cy="338554"/>
          </a:xfrm>
          <a:prstGeom prst="rect">
            <a:avLst/>
          </a:prstGeom>
          <a:noFill/>
        </p:spPr>
        <p:txBody>
          <a:bodyPr wrap="square" rtlCol="0">
            <a:spAutoFit/>
          </a:bodyPr>
          <a:lstStyle/>
          <a:p>
            <a:pPr lvl="0" algn="ctr">
              <a:defRPr/>
            </a:pPr>
            <a:r>
              <a:rPr lang="zh-CN" altLang="en-US" sz="1600" dirty="0">
                <a:solidFill>
                  <a:schemeClr val="bg1"/>
                </a:solidFill>
              </a:rPr>
              <a:t>项目演示</a:t>
            </a:r>
            <a:endParaRPr lang="en-US" altLang="zh-CN" sz="1600" dirty="0">
              <a:solidFill>
                <a:schemeClr val="bg1"/>
              </a:solidFill>
            </a:endParaRPr>
          </a:p>
        </p:txBody>
      </p:sp>
      <p:sp>
        <p:nvSpPr>
          <p:cNvPr id="63" name="TextBox 31"/>
          <p:cNvSpPr txBox="1"/>
          <p:nvPr/>
        </p:nvSpPr>
        <p:spPr>
          <a:xfrm>
            <a:off x="3343366" y="5428225"/>
            <a:ext cx="1265238"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bg1"/>
                </a:solidFill>
                <a:effectLst/>
                <a:uLnTx/>
                <a:uFillTx/>
                <a:latin typeface="+mj-lt"/>
                <a:ea typeface="+mn-ea"/>
                <a:cs typeface="+mn-cs"/>
              </a:rPr>
              <a:t>树莓派介绍</a:t>
            </a:r>
            <a:endParaRPr kumimoji="0" lang="en-US" sz="1600" b="0" i="0" u="none" strike="noStrike" kern="1200" cap="none" spc="0" normalizeH="0" baseline="0" noProof="0" dirty="0">
              <a:ln>
                <a:noFill/>
              </a:ln>
              <a:solidFill>
                <a:schemeClr val="bg1"/>
              </a:solidFill>
              <a:effectLst/>
              <a:uLnTx/>
              <a:uFillTx/>
              <a:latin typeface="+mj-lt"/>
              <a:ea typeface="+mn-ea"/>
              <a:cs typeface="+mn-cs"/>
            </a:endParaRPr>
          </a:p>
        </p:txBody>
      </p:sp>
      <p:sp>
        <p:nvSpPr>
          <p:cNvPr id="64" name="TextBox 30"/>
          <p:cNvSpPr txBox="1"/>
          <p:nvPr/>
        </p:nvSpPr>
        <p:spPr>
          <a:xfrm>
            <a:off x="1123519" y="5423934"/>
            <a:ext cx="1265238" cy="338554"/>
          </a:xfrm>
          <a:prstGeom prst="rect">
            <a:avLst/>
          </a:prstGeom>
          <a:noFill/>
        </p:spPr>
        <p:txBody>
          <a:bodyPr wrap="square" rtlCol="0">
            <a:spAutoFit/>
          </a:bodyPr>
          <a:lstStyle/>
          <a:p>
            <a:pPr lvl="0">
              <a:defRPr/>
            </a:pPr>
            <a:r>
              <a:rPr lang="zh-CN" altLang="en-US" sz="1600" dirty="0">
                <a:solidFill>
                  <a:schemeClr val="bg1"/>
                </a:solidFill>
                <a:latin typeface="思源黑体 CN Bold" panose="020B0800000000000000" pitchFamily="34" charset="-122"/>
                <a:ea typeface="思源黑体 CN Bold" panose="020B0800000000000000" pitchFamily="34" charset="-122"/>
              </a:rPr>
              <a:t>选题背景</a:t>
            </a:r>
            <a:endParaRPr kumimoji="0" lang="en-US" sz="1600" b="0" i="0" u="none" strike="noStrike" kern="1200" cap="none" spc="0" normalizeH="0" baseline="0" noProof="0" dirty="0">
              <a:ln>
                <a:noFill/>
              </a:ln>
              <a:solidFill>
                <a:schemeClr val="bg1"/>
              </a:solidFill>
              <a:effectLst/>
              <a:uLnTx/>
              <a:uFillTx/>
              <a:latin typeface="+mj-lt"/>
              <a:ea typeface="+mn-ea"/>
              <a:cs typeface="+mn-cs"/>
            </a:endParaRPr>
          </a:p>
        </p:txBody>
      </p:sp>
      <p:sp>
        <p:nvSpPr>
          <p:cNvPr id="65" name="TextBox 8"/>
          <p:cNvSpPr txBox="1"/>
          <p:nvPr/>
        </p:nvSpPr>
        <p:spPr>
          <a:xfrm>
            <a:off x="4770564" y="1002030"/>
            <a:ext cx="1877438" cy="110799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6600" b="0" i="0" u="none" strike="noStrike" kern="1200" cap="none" spc="0" normalizeH="0" baseline="0" noProof="0" dirty="0">
                <a:ln>
                  <a:noFill/>
                </a:ln>
                <a:solidFill>
                  <a:schemeClr val="tx1">
                    <a:lumMod val="95000"/>
                    <a:lumOff val="5000"/>
                  </a:schemeClr>
                </a:solidFill>
                <a:effectLst/>
                <a:uLnTx/>
                <a:uFillTx/>
                <a:latin typeface="Bebas Neue" pitchFamily="34" charset="0"/>
                <a:ea typeface="+mn-ea"/>
                <a:cs typeface="+mn-cs"/>
              </a:rPr>
              <a:t>目录</a:t>
            </a:r>
            <a:endParaRPr kumimoji="0" lang="en-US" sz="6600" b="0" i="0" u="none" strike="noStrike" kern="1200" cap="none" spc="0" normalizeH="0" baseline="0" noProof="0" dirty="0">
              <a:ln>
                <a:noFill/>
              </a:ln>
              <a:solidFill>
                <a:schemeClr val="tx1">
                  <a:lumMod val="95000"/>
                  <a:lumOff val="5000"/>
                </a:schemeClr>
              </a:solidFill>
              <a:effectLst/>
              <a:uLnTx/>
              <a:uFillTx/>
              <a:latin typeface="Bebas Neue" pitchFamily="34"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anim calcmode="lin" valueType="num">
                                      <p:cBhvr>
                                        <p:cTn id="8" dur="500" fill="hold"/>
                                        <p:tgtEl>
                                          <p:spTgt spid="62"/>
                                        </p:tgtEl>
                                        <p:attrNameLst>
                                          <p:attrName>ppt_x</p:attrName>
                                        </p:attrNameLst>
                                      </p:cBhvr>
                                      <p:tavLst>
                                        <p:tav tm="0">
                                          <p:val>
                                            <p:strVal val="#ppt_x"/>
                                          </p:val>
                                        </p:tav>
                                        <p:tav tm="100000">
                                          <p:val>
                                            <p:strVal val="#ppt_x"/>
                                          </p:val>
                                        </p:tav>
                                      </p:tavLst>
                                    </p:anim>
                                    <p:anim calcmode="lin" valueType="num">
                                      <p:cBhvr>
                                        <p:cTn id="9" dur="450" decel="100000" fill="hold"/>
                                        <p:tgtEl>
                                          <p:spTgt spid="62"/>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62"/>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37" presetClass="entr" presetSubtype="0" fill="hold" grpId="0" nodeType="afterEffect">
                                  <p:stCondLst>
                                    <p:cond delay="0"/>
                                  </p:stCondLst>
                                  <p:childTnLst>
                                    <p:set>
                                      <p:cBhvr>
                                        <p:cTn id="13" dur="1" fill="hold">
                                          <p:stCondLst>
                                            <p:cond delay="0"/>
                                          </p:stCondLst>
                                        </p:cTn>
                                        <p:tgtEl>
                                          <p:spTgt spid="63"/>
                                        </p:tgtEl>
                                        <p:attrNameLst>
                                          <p:attrName>style.visibility</p:attrName>
                                        </p:attrNameLst>
                                      </p:cBhvr>
                                      <p:to>
                                        <p:strVal val="visible"/>
                                      </p:to>
                                    </p:set>
                                    <p:animEffect transition="in" filter="fade">
                                      <p:cBhvr>
                                        <p:cTn id="14" dur="500"/>
                                        <p:tgtEl>
                                          <p:spTgt spid="63"/>
                                        </p:tgtEl>
                                      </p:cBhvr>
                                    </p:animEffect>
                                    <p:anim calcmode="lin" valueType="num">
                                      <p:cBhvr>
                                        <p:cTn id="15" dur="500" fill="hold"/>
                                        <p:tgtEl>
                                          <p:spTgt spid="63"/>
                                        </p:tgtEl>
                                        <p:attrNameLst>
                                          <p:attrName>ppt_x</p:attrName>
                                        </p:attrNameLst>
                                      </p:cBhvr>
                                      <p:tavLst>
                                        <p:tav tm="0">
                                          <p:val>
                                            <p:strVal val="#ppt_x"/>
                                          </p:val>
                                        </p:tav>
                                        <p:tav tm="100000">
                                          <p:val>
                                            <p:strVal val="#ppt_x"/>
                                          </p:val>
                                        </p:tav>
                                      </p:tavLst>
                                    </p:anim>
                                    <p:anim calcmode="lin" valueType="num">
                                      <p:cBhvr>
                                        <p:cTn id="16" dur="450" decel="100000" fill="hold"/>
                                        <p:tgtEl>
                                          <p:spTgt spid="63"/>
                                        </p:tgtEl>
                                        <p:attrNameLst>
                                          <p:attrName>ppt_y</p:attrName>
                                        </p:attrNameLst>
                                      </p:cBhvr>
                                      <p:tavLst>
                                        <p:tav tm="0">
                                          <p:val>
                                            <p:strVal val="#ppt_y+1"/>
                                          </p:val>
                                        </p:tav>
                                        <p:tav tm="100000">
                                          <p:val>
                                            <p:strVal val="#ppt_y-.03"/>
                                          </p:val>
                                        </p:tav>
                                      </p:tavLst>
                                    </p:anim>
                                    <p:anim calcmode="lin" valueType="num">
                                      <p:cBhvr>
                                        <p:cTn id="17" dur="50" accel="100000" fill="hold">
                                          <p:stCondLst>
                                            <p:cond delay="450"/>
                                          </p:stCondLst>
                                        </p:cTn>
                                        <p:tgtEl>
                                          <p:spTgt spid="63"/>
                                        </p:tgtEl>
                                        <p:attrNameLst>
                                          <p:attrName>ppt_y</p:attrName>
                                        </p:attrNameLst>
                                      </p:cBhvr>
                                      <p:tavLst>
                                        <p:tav tm="0">
                                          <p:val>
                                            <p:strVal val="#ppt_y-.03"/>
                                          </p:val>
                                        </p:tav>
                                        <p:tav tm="100000">
                                          <p:val>
                                            <p:strVal val="#ppt_y"/>
                                          </p:val>
                                        </p:tav>
                                      </p:tavLst>
                                    </p:anim>
                                  </p:childTnLst>
                                </p:cTn>
                              </p:par>
                            </p:childTnLst>
                          </p:cTn>
                        </p:par>
                        <p:par>
                          <p:cTn id="18" fill="hold">
                            <p:stCondLst>
                              <p:cond delay="1000"/>
                            </p:stCondLst>
                            <p:childTnLst>
                              <p:par>
                                <p:cTn id="19" presetID="37" presetClass="entr" presetSubtype="0" fill="hold" grpId="0" nodeType="after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anim calcmode="lin" valueType="num">
                                      <p:cBhvr>
                                        <p:cTn id="22" dur="500" fill="hold"/>
                                        <p:tgtEl>
                                          <p:spTgt spid="64"/>
                                        </p:tgtEl>
                                        <p:attrNameLst>
                                          <p:attrName>ppt_x</p:attrName>
                                        </p:attrNameLst>
                                      </p:cBhvr>
                                      <p:tavLst>
                                        <p:tav tm="0">
                                          <p:val>
                                            <p:strVal val="#ppt_x"/>
                                          </p:val>
                                        </p:tav>
                                        <p:tav tm="100000">
                                          <p:val>
                                            <p:strVal val="#ppt_x"/>
                                          </p:val>
                                        </p:tav>
                                      </p:tavLst>
                                    </p:anim>
                                    <p:anim calcmode="lin" valueType="num">
                                      <p:cBhvr>
                                        <p:cTn id="23" dur="450" decel="100000" fill="hold"/>
                                        <p:tgtEl>
                                          <p:spTgt spid="64"/>
                                        </p:tgtEl>
                                        <p:attrNameLst>
                                          <p:attrName>ppt_y</p:attrName>
                                        </p:attrNameLst>
                                      </p:cBhvr>
                                      <p:tavLst>
                                        <p:tav tm="0">
                                          <p:val>
                                            <p:strVal val="#ppt_y+1"/>
                                          </p:val>
                                        </p:tav>
                                        <p:tav tm="100000">
                                          <p:val>
                                            <p:strVal val="#ppt_y-.03"/>
                                          </p:val>
                                        </p:tav>
                                      </p:tavLst>
                                    </p:anim>
                                    <p:anim calcmode="lin" valueType="num">
                                      <p:cBhvr>
                                        <p:cTn id="24" dur="50" accel="100000" fill="hold">
                                          <p:stCondLst>
                                            <p:cond delay="450"/>
                                          </p:stCondLst>
                                        </p:cTn>
                                        <p:tgtEl>
                                          <p:spTgt spid="64"/>
                                        </p:tgtEl>
                                        <p:attrNameLst>
                                          <p:attrName>ppt_y</p:attrName>
                                        </p:attrNameLst>
                                      </p:cBhvr>
                                      <p:tavLst>
                                        <p:tav tm="0">
                                          <p:val>
                                            <p:strVal val="#ppt_y-.03"/>
                                          </p:val>
                                        </p:tav>
                                        <p:tav tm="100000">
                                          <p:val>
                                            <p:strVal val="#ppt_y"/>
                                          </p:val>
                                        </p:tav>
                                      </p:tavLst>
                                    </p:anim>
                                  </p:childTnLst>
                                </p:cTn>
                              </p:par>
                            </p:childTnLst>
                          </p:cTn>
                        </p:par>
                        <p:par>
                          <p:cTn id="25" fill="hold">
                            <p:stCondLst>
                              <p:cond delay="1500"/>
                            </p:stCondLst>
                            <p:childTnLst>
                              <p:par>
                                <p:cTn id="26" presetID="37" presetClass="entr" presetSubtype="0" fill="hold" grpId="0" nodeType="afterEffect">
                                  <p:stCondLst>
                                    <p:cond delay="0"/>
                                  </p:stCondLst>
                                  <p:childTnLst>
                                    <p:set>
                                      <p:cBhvr>
                                        <p:cTn id="27" dur="1" fill="hold">
                                          <p:stCondLst>
                                            <p:cond delay="0"/>
                                          </p:stCondLst>
                                        </p:cTn>
                                        <p:tgtEl>
                                          <p:spTgt spid="65"/>
                                        </p:tgtEl>
                                        <p:attrNameLst>
                                          <p:attrName>style.visibility</p:attrName>
                                        </p:attrNameLst>
                                      </p:cBhvr>
                                      <p:to>
                                        <p:strVal val="visible"/>
                                      </p:to>
                                    </p:set>
                                    <p:animEffect transition="in" filter="fade">
                                      <p:cBhvr>
                                        <p:cTn id="28" dur="500"/>
                                        <p:tgtEl>
                                          <p:spTgt spid="65"/>
                                        </p:tgtEl>
                                      </p:cBhvr>
                                    </p:animEffect>
                                    <p:anim calcmode="lin" valueType="num">
                                      <p:cBhvr>
                                        <p:cTn id="29" dur="500" fill="hold"/>
                                        <p:tgtEl>
                                          <p:spTgt spid="65"/>
                                        </p:tgtEl>
                                        <p:attrNameLst>
                                          <p:attrName>ppt_x</p:attrName>
                                        </p:attrNameLst>
                                      </p:cBhvr>
                                      <p:tavLst>
                                        <p:tav tm="0">
                                          <p:val>
                                            <p:strVal val="#ppt_x"/>
                                          </p:val>
                                        </p:tav>
                                        <p:tav tm="100000">
                                          <p:val>
                                            <p:strVal val="#ppt_x"/>
                                          </p:val>
                                        </p:tav>
                                      </p:tavLst>
                                    </p:anim>
                                    <p:anim calcmode="lin" valueType="num">
                                      <p:cBhvr>
                                        <p:cTn id="30" dur="450" decel="100000" fill="hold"/>
                                        <p:tgtEl>
                                          <p:spTgt spid="65"/>
                                        </p:tgtEl>
                                        <p:attrNameLst>
                                          <p:attrName>ppt_y</p:attrName>
                                        </p:attrNameLst>
                                      </p:cBhvr>
                                      <p:tavLst>
                                        <p:tav tm="0">
                                          <p:val>
                                            <p:strVal val="#ppt_y+1"/>
                                          </p:val>
                                        </p:tav>
                                        <p:tav tm="100000">
                                          <p:val>
                                            <p:strVal val="#ppt_y-.03"/>
                                          </p:val>
                                        </p:tav>
                                      </p:tavLst>
                                    </p:anim>
                                    <p:anim calcmode="lin" valueType="num">
                                      <p:cBhvr>
                                        <p:cTn id="31" dur="50" accel="100000" fill="hold">
                                          <p:stCondLst>
                                            <p:cond delay="450"/>
                                          </p:stCondLst>
                                        </p:cTn>
                                        <p:tgtEl>
                                          <p:spTgt spid="6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P spid="64" grpId="0"/>
      <p:bldP spid="6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未标题-1"/>
          <p:cNvPicPr>
            <a:picLocks noGrp="1" noChangeAspect="1"/>
          </p:cNvPicPr>
          <p:nvPr>
            <p:ph idx="1"/>
          </p:nvPr>
        </p:nvPicPr>
        <p:blipFill>
          <a:blip r:embed="rId2"/>
          <a:stretch>
            <a:fillRect/>
          </a:stretch>
        </p:blipFill>
        <p:spPr>
          <a:xfrm>
            <a:off x="0" y="-10160"/>
            <a:ext cx="12226925" cy="6868160"/>
          </a:xfrm>
          <a:prstGeom prst="rect">
            <a:avLst/>
          </a:prstGeom>
        </p:spPr>
      </p:pic>
      <p:sp>
        <p:nvSpPr>
          <p:cNvPr id="10" name="Freeform 24"/>
          <p:cNvSpPr>
            <a:spLocks noEditPoints="1"/>
          </p:cNvSpPr>
          <p:nvPr/>
        </p:nvSpPr>
        <p:spPr>
          <a:xfrm>
            <a:off x="6279515" y="-6350"/>
            <a:ext cx="5377180" cy="6867525"/>
          </a:xfrm>
          <a:custGeom>
            <a:avLst/>
            <a:gdLst/>
            <a:ahLst/>
            <a:cxnLst>
              <a:cxn ang="0">
                <a:pos x="4038095" y="2470220"/>
              </a:cxn>
              <a:cxn ang="0">
                <a:pos x="4046252" y="2470220"/>
              </a:cxn>
              <a:cxn ang="0">
                <a:pos x="3785204" y="2470220"/>
              </a:cxn>
              <a:cxn ang="0">
                <a:pos x="3197845" y="2894153"/>
              </a:cxn>
              <a:cxn ang="0">
                <a:pos x="2178124" y="3530051"/>
              </a:cxn>
              <a:cxn ang="0">
                <a:pos x="1974180" y="2046288"/>
              </a:cxn>
              <a:cxn ang="0">
                <a:pos x="1990495" y="1915847"/>
              </a:cxn>
              <a:cxn ang="0">
                <a:pos x="2781798" y="1606051"/>
              </a:cxn>
              <a:cxn ang="0">
                <a:pos x="2806272" y="1581593"/>
              </a:cxn>
              <a:cxn ang="0">
                <a:pos x="2806272" y="1581593"/>
              </a:cxn>
              <a:cxn ang="0">
                <a:pos x="3042847" y="1222881"/>
              </a:cxn>
              <a:cxn ang="0">
                <a:pos x="3589417" y="790797"/>
              </a:cxn>
              <a:cxn ang="0">
                <a:pos x="3858624" y="790797"/>
              </a:cxn>
              <a:cxn ang="0">
                <a:pos x="3589417" y="790797"/>
              </a:cxn>
              <a:cxn ang="0">
                <a:pos x="3589417" y="790797"/>
              </a:cxn>
              <a:cxn ang="0">
                <a:pos x="3002058" y="1222881"/>
              </a:cxn>
              <a:cxn ang="0">
                <a:pos x="1998653" y="1850627"/>
              </a:cxn>
              <a:cxn ang="0">
                <a:pos x="2879692" y="0"/>
              </a:cxn>
              <a:cxn ang="0">
                <a:pos x="2186282" y="1084288"/>
              </a:cxn>
              <a:cxn ang="0">
                <a:pos x="2169966" y="1108746"/>
              </a:cxn>
              <a:cxn ang="0">
                <a:pos x="1892602" y="2266407"/>
              </a:cxn>
              <a:cxn ang="0">
                <a:pos x="1900760" y="2462068"/>
              </a:cxn>
              <a:cxn ang="0">
                <a:pos x="987090" y="1891390"/>
              </a:cxn>
              <a:cxn ang="0">
                <a:pos x="375257" y="1076136"/>
              </a:cxn>
              <a:cxn ang="0">
                <a:pos x="146840" y="1067983"/>
              </a:cxn>
              <a:cxn ang="0">
                <a:pos x="375257" y="1076136"/>
              </a:cxn>
              <a:cxn ang="0">
                <a:pos x="726041" y="1459305"/>
              </a:cxn>
              <a:cxn ang="0">
                <a:pos x="978932" y="1964763"/>
              </a:cxn>
              <a:cxn ang="0">
                <a:pos x="0" y="1809864"/>
              </a:cxn>
              <a:cxn ang="0">
                <a:pos x="1019721" y="2013678"/>
              </a:cxn>
              <a:cxn ang="0">
                <a:pos x="1908917" y="2584356"/>
              </a:cxn>
              <a:cxn ang="0">
                <a:pos x="1957864" y="3415915"/>
              </a:cxn>
              <a:cxn ang="0">
                <a:pos x="1949706" y="3570814"/>
              </a:cxn>
              <a:cxn ang="0">
                <a:pos x="1174718" y="3220254"/>
              </a:cxn>
              <a:cxn ang="0">
                <a:pos x="644464" y="2731102"/>
              </a:cxn>
              <a:cxn ang="0">
                <a:pos x="611833" y="2731102"/>
              </a:cxn>
              <a:cxn ang="0">
                <a:pos x="464993" y="2731102"/>
              </a:cxn>
              <a:cxn ang="0">
                <a:pos x="660779" y="2739254"/>
              </a:cxn>
              <a:cxn ang="0">
                <a:pos x="946301" y="2967525"/>
              </a:cxn>
              <a:cxn ang="0">
                <a:pos x="1949706" y="3636034"/>
              </a:cxn>
              <a:cxn ang="0">
                <a:pos x="1704973" y="4508356"/>
              </a:cxn>
              <a:cxn ang="0">
                <a:pos x="2414699" y="4492051"/>
              </a:cxn>
              <a:cxn ang="0">
                <a:pos x="2186282" y="3595271"/>
              </a:cxn>
              <a:cxn ang="0">
                <a:pos x="2977585" y="3285475"/>
              </a:cxn>
              <a:cxn ang="0">
                <a:pos x="2977585" y="3285475"/>
              </a:cxn>
              <a:cxn ang="0">
                <a:pos x="3002058" y="3261017"/>
              </a:cxn>
              <a:cxn ang="0">
                <a:pos x="3002058" y="3261017"/>
              </a:cxn>
              <a:cxn ang="0">
                <a:pos x="3246791" y="2902305"/>
              </a:cxn>
              <a:cxn ang="0">
                <a:pos x="3777046" y="2470220"/>
              </a:cxn>
              <a:cxn ang="0">
                <a:pos x="4046252" y="2470220"/>
              </a:cxn>
              <a:cxn ang="0">
                <a:pos x="4127830" y="2494678"/>
              </a:cxn>
              <a:cxn ang="0">
                <a:pos x="4038095" y="2470220"/>
              </a:cxn>
              <a:cxn ang="0">
                <a:pos x="1998653" y="1850627"/>
              </a:cxn>
              <a:cxn ang="0">
                <a:pos x="1990495" y="1907695"/>
              </a:cxn>
              <a:cxn ang="0">
                <a:pos x="1998653" y="1850627"/>
              </a:cxn>
            </a:cxnLst>
            <a:rect l="0" t="0" r="0" b="0"/>
            <a:pathLst>
              <a:path w="506" h="553">
                <a:moveTo>
                  <a:pt x="495" y="303"/>
                </a:moveTo>
                <a:cubicBezTo>
                  <a:pt x="496" y="303"/>
                  <a:pt x="496" y="303"/>
                  <a:pt x="496" y="303"/>
                </a:cubicBezTo>
                <a:cubicBezTo>
                  <a:pt x="484" y="302"/>
                  <a:pt x="473" y="301"/>
                  <a:pt x="464" y="303"/>
                </a:cubicBezTo>
                <a:cubicBezTo>
                  <a:pt x="438" y="306"/>
                  <a:pt x="409" y="318"/>
                  <a:pt x="392" y="355"/>
                </a:cubicBezTo>
                <a:cubicBezTo>
                  <a:pt x="392" y="355"/>
                  <a:pt x="367" y="420"/>
                  <a:pt x="267" y="433"/>
                </a:cubicBezTo>
                <a:cubicBezTo>
                  <a:pt x="254" y="373"/>
                  <a:pt x="244" y="312"/>
                  <a:pt x="242" y="251"/>
                </a:cubicBezTo>
                <a:cubicBezTo>
                  <a:pt x="242" y="245"/>
                  <a:pt x="243" y="240"/>
                  <a:pt x="244" y="235"/>
                </a:cubicBezTo>
                <a:cubicBezTo>
                  <a:pt x="244" y="235"/>
                  <a:pt x="298" y="238"/>
                  <a:pt x="341" y="197"/>
                </a:cubicBezTo>
                <a:cubicBezTo>
                  <a:pt x="341" y="197"/>
                  <a:pt x="426" y="184"/>
                  <a:pt x="344" y="194"/>
                </a:cubicBezTo>
                <a:cubicBezTo>
                  <a:pt x="344" y="194"/>
                  <a:pt x="344" y="194"/>
                  <a:pt x="344" y="194"/>
                </a:cubicBezTo>
                <a:cubicBezTo>
                  <a:pt x="355" y="183"/>
                  <a:pt x="365" y="168"/>
                  <a:pt x="373" y="150"/>
                </a:cubicBezTo>
                <a:cubicBezTo>
                  <a:pt x="373" y="150"/>
                  <a:pt x="389" y="105"/>
                  <a:pt x="440" y="97"/>
                </a:cubicBezTo>
                <a:cubicBezTo>
                  <a:pt x="453" y="95"/>
                  <a:pt x="465" y="96"/>
                  <a:pt x="473" y="97"/>
                </a:cubicBezTo>
                <a:cubicBezTo>
                  <a:pt x="461" y="95"/>
                  <a:pt x="450" y="95"/>
                  <a:pt x="440" y="97"/>
                </a:cubicBezTo>
                <a:cubicBezTo>
                  <a:pt x="440" y="97"/>
                  <a:pt x="440" y="97"/>
                  <a:pt x="440" y="97"/>
                </a:cubicBezTo>
                <a:cubicBezTo>
                  <a:pt x="415" y="100"/>
                  <a:pt x="385" y="112"/>
                  <a:pt x="368" y="150"/>
                </a:cubicBezTo>
                <a:cubicBezTo>
                  <a:pt x="368" y="150"/>
                  <a:pt x="346" y="214"/>
                  <a:pt x="245" y="227"/>
                </a:cubicBezTo>
                <a:cubicBezTo>
                  <a:pt x="259" y="146"/>
                  <a:pt x="304" y="62"/>
                  <a:pt x="353" y="0"/>
                </a:cubicBezTo>
                <a:cubicBezTo>
                  <a:pt x="322" y="39"/>
                  <a:pt x="291" y="85"/>
                  <a:pt x="268" y="133"/>
                </a:cubicBezTo>
                <a:cubicBezTo>
                  <a:pt x="243" y="91"/>
                  <a:pt x="266" y="136"/>
                  <a:pt x="266" y="136"/>
                </a:cubicBezTo>
                <a:cubicBezTo>
                  <a:pt x="245" y="182"/>
                  <a:pt x="231" y="230"/>
                  <a:pt x="232" y="278"/>
                </a:cubicBezTo>
                <a:cubicBezTo>
                  <a:pt x="232" y="286"/>
                  <a:pt x="232" y="294"/>
                  <a:pt x="233" y="302"/>
                </a:cubicBezTo>
                <a:cubicBezTo>
                  <a:pt x="233" y="302"/>
                  <a:pt x="183" y="298"/>
                  <a:pt x="121" y="232"/>
                </a:cubicBezTo>
                <a:cubicBezTo>
                  <a:pt x="92" y="195"/>
                  <a:pt x="90" y="143"/>
                  <a:pt x="46" y="132"/>
                </a:cubicBezTo>
                <a:cubicBezTo>
                  <a:pt x="38" y="130"/>
                  <a:pt x="28" y="129"/>
                  <a:pt x="18" y="131"/>
                </a:cubicBezTo>
                <a:cubicBezTo>
                  <a:pt x="29" y="130"/>
                  <a:pt x="38" y="130"/>
                  <a:pt x="46" y="132"/>
                </a:cubicBezTo>
                <a:cubicBezTo>
                  <a:pt x="65" y="138"/>
                  <a:pt x="80" y="155"/>
                  <a:pt x="89" y="179"/>
                </a:cubicBezTo>
                <a:cubicBezTo>
                  <a:pt x="89" y="179"/>
                  <a:pt x="93" y="208"/>
                  <a:pt x="120" y="241"/>
                </a:cubicBezTo>
                <a:cubicBezTo>
                  <a:pt x="112" y="244"/>
                  <a:pt x="53" y="263"/>
                  <a:pt x="0" y="222"/>
                </a:cubicBezTo>
                <a:cubicBezTo>
                  <a:pt x="0" y="222"/>
                  <a:pt x="52" y="267"/>
                  <a:pt x="125" y="247"/>
                </a:cubicBezTo>
                <a:cubicBezTo>
                  <a:pt x="146" y="272"/>
                  <a:pt x="180" y="299"/>
                  <a:pt x="234" y="317"/>
                </a:cubicBezTo>
                <a:cubicBezTo>
                  <a:pt x="237" y="351"/>
                  <a:pt x="242" y="385"/>
                  <a:pt x="240" y="419"/>
                </a:cubicBezTo>
                <a:cubicBezTo>
                  <a:pt x="240" y="426"/>
                  <a:pt x="240" y="432"/>
                  <a:pt x="239" y="438"/>
                </a:cubicBezTo>
                <a:cubicBezTo>
                  <a:pt x="233" y="437"/>
                  <a:pt x="193" y="432"/>
                  <a:pt x="144" y="395"/>
                </a:cubicBezTo>
                <a:cubicBezTo>
                  <a:pt x="119" y="373"/>
                  <a:pt x="117" y="341"/>
                  <a:pt x="79" y="335"/>
                </a:cubicBezTo>
                <a:cubicBezTo>
                  <a:pt x="79" y="335"/>
                  <a:pt x="77" y="335"/>
                  <a:pt x="75" y="335"/>
                </a:cubicBezTo>
                <a:cubicBezTo>
                  <a:pt x="70" y="335"/>
                  <a:pt x="63" y="334"/>
                  <a:pt x="57" y="335"/>
                </a:cubicBezTo>
                <a:cubicBezTo>
                  <a:pt x="66" y="334"/>
                  <a:pt x="74" y="335"/>
                  <a:pt x="81" y="336"/>
                </a:cubicBezTo>
                <a:cubicBezTo>
                  <a:pt x="97" y="340"/>
                  <a:pt x="109" y="350"/>
                  <a:pt x="116" y="364"/>
                </a:cubicBezTo>
                <a:cubicBezTo>
                  <a:pt x="116" y="364"/>
                  <a:pt x="128" y="419"/>
                  <a:pt x="239" y="446"/>
                </a:cubicBezTo>
                <a:cubicBezTo>
                  <a:pt x="236" y="489"/>
                  <a:pt x="230" y="502"/>
                  <a:pt x="209" y="553"/>
                </a:cubicBezTo>
                <a:cubicBezTo>
                  <a:pt x="209" y="553"/>
                  <a:pt x="220" y="551"/>
                  <a:pt x="296" y="551"/>
                </a:cubicBezTo>
                <a:cubicBezTo>
                  <a:pt x="286" y="515"/>
                  <a:pt x="277" y="478"/>
                  <a:pt x="268" y="441"/>
                </a:cubicBezTo>
                <a:cubicBezTo>
                  <a:pt x="273" y="441"/>
                  <a:pt x="324" y="442"/>
                  <a:pt x="365" y="403"/>
                </a:cubicBezTo>
                <a:cubicBezTo>
                  <a:pt x="365" y="403"/>
                  <a:pt x="365" y="403"/>
                  <a:pt x="365" y="403"/>
                </a:cubicBezTo>
                <a:cubicBezTo>
                  <a:pt x="365" y="403"/>
                  <a:pt x="451" y="390"/>
                  <a:pt x="368" y="400"/>
                </a:cubicBezTo>
                <a:cubicBezTo>
                  <a:pt x="368" y="400"/>
                  <a:pt x="368" y="400"/>
                  <a:pt x="368" y="400"/>
                </a:cubicBezTo>
                <a:cubicBezTo>
                  <a:pt x="379" y="389"/>
                  <a:pt x="389" y="374"/>
                  <a:pt x="398" y="356"/>
                </a:cubicBezTo>
                <a:cubicBezTo>
                  <a:pt x="398" y="356"/>
                  <a:pt x="413" y="311"/>
                  <a:pt x="463" y="303"/>
                </a:cubicBezTo>
                <a:cubicBezTo>
                  <a:pt x="476" y="301"/>
                  <a:pt x="488" y="302"/>
                  <a:pt x="496" y="303"/>
                </a:cubicBezTo>
                <a:cubicBezTo>
                  <a:pt x="499" y="304"/>
                  <a:pt x="502" y="305"/>
                  <a:pt x="506" y="306"/>
                </a:cubicBezTo>
                <a:cubicBezTo>
                  <a:pt x="506" y="306"/>
                  <a:pt x="502" y="304"/>
                  <a:pt x="495" y="303"/>
                </a:cubicBezTo>
                <a:moveTo>
                  <a:pt x="245" y="227"/>
                </a:moveTo>
                <a:cubicBezTo>
                  <a:pt x="244" y="234"/>
                  <a:pt x="244" y="234"/>
                  <a:pt x="244" y="234"/>
                </a:cubicBezTo>
                <a:cubicBezTo>
                  <a:pt x="244" y="232"/>
                  <a:pt x="245" y="229"/>
                  <a:pt x="245" y="227"/>
                </a:cubicBezTo>
              </a:path>
            </a:pathLst>
          </a:custGeom>
          <a:solidFill>
            <a:srgbClr val="13918D">
              <a:alpha val="100000"/>
            </a:srgbClr>
          </a:solidFill>
          <a:ln w="9525">
            <a:noFill/>
          </a:ln>
        </p:spPr>
        <p:txBody>
          <a:bodyPr/>
          <a:lstStyle/>
          <a:p>
            <a:endParaRPr lang="zh-CN" altLang="en-US"/>
          </a:p>
        </p:txBody>
      </p:sp>
      <p:grpSp>
        <p:nvGrpSpPr>
          <p:cNvPr id="81" name="组合 80"/>
          <p:cNvGrpSpPr/>
          <p:nvPr/>
        </p:nvGrpSpPr>
        <p:grpSpPr>
          <a:xfrm>
            <a:off x="6672580" y="508000"/>
            <a:ext cx="5253990" cy="4504055"/>
            <a:chOff x="6563" y="1055"/>
            <a:chExt cx="6140" cy="5318"/>
          </a:xfrm>
        </p:grpSpPr>
        <p:sp>
          <p:nvSpPr>
            <p:cNvPr id="5" name="Oval 166"/>
            <p:cNvSpPr/>
            <p:nvPr/>
          </p:nvSpPr>
          <p:spPr>
            <a:xfrm>
              <a:off x="9485" y="3163"/>
              <a:ext cx="333" cy="330"/>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6" name="Oval 97"/>
            <p:cNvSpPr/>
            <p:nvPr/>
          </p:nvSpPr>
          <p:spPr>
            <a:xfrm>
              <a:off x="10135" y="5350"/>
              <a:ext cx="1035" cy="1023"/>
            </a:xfrm>
            <a:prstGeom prst="ellipse">
              <a:avLst/>
            </a:prstGeom>
            <a:solidFill>
              <a:srgbClr val="DE6E00"/>
            </a:solidFill>
            <a:ln w="9525">
              <a:noFill/>
            </a:ln>
          </p:spPr>
          <p:txBody>
            <a:bodyPr/>
            <a:lstStyle/>
            <a:p>
              <a:pPr lvl="0"/>
              <a:endParaRPr dirty="0">
                <a:latin typeface="Rockwell" pitchFamily="18" charset="0"/>
                <a:ea typeface="Rockwell" pitchFamily="18" charset="0"/>
              </a:endParaRPr>
            </a:p>
          </p:txBody>
        </p:sp>
        <p:sp>
          <p:nvSpPr>
            <p:cNvPr id="7" name="Oval 97"/>
            <p:cNvSpPr/>
            <p:nvPr/>
          </p:nvSpPr>
          <p:spPr>
            <a:xfrm>
              <a:off x="9978" y="4065"/>
              <a:ext cx="1132" cy="1118"/>
            </a:xfrm>
            <a:prstGeom prst="ellipse">
              <a:avLst/>
            </a:prstGeom>
            <a:solidFill>
              <a:srgbClr val="01D48F"/>
            </a:solidFill>
            <a:ln w="9525">
              <a:noFill/>
            </a:ln>
          </p:spPr>
          <p:txBody>
            <a:bodyPr/>
            <a:lstStyle/>
            <a:p>
              <a:pPr lvl="0"/>
              <a:r>
                <a:rPr lang="zh-CN" altLang="en-US" dirty="0">
                  <a:latin typeface="Rockwell" pitchFamily="18" charset="0"/>
                  <a:ea typeface="Rockwell" pitchFamily="18" charset="0"/>
                </a:rPr>
                <a:t>嵌入 式</a:t>
              </a:r>
              <a:endParaRPr dirty="0">
                <a:latin typeface="Rockwell" pitchFamily="18" charset="0"/>
                <a:ea typeface="Rockwell" pitchFamily="18" charset="0"/>
              </a:endParaRPr>
            </a:p>
          </p:txBody>
        </p:sp>
        <p:sp>
          <p:nvSpPr>
            <p:cNvPr id="8" name="Oval 97"/>
            <p:cNvSpPr/>
            <p:nvPr/>
          </p:nvSpPr>
          <p:spPr>
            <a:xfrm>
              <a:off x="11040" y="4873"/>
              <a:ext cx="790" cy="777"/>
            </a:xfrm>
            <a:prstGeom prst="ellipse">
              <a:avLst/>
            </a:prstGeom>
            <a:solidFill>
              <a:srgbClr val="00C3D9"/>
            </a:solidFill>
            <a:ln w="9525">
              <a:noFill/>
            </a:ln>
          </p:spPr>
          <p:txBody>
            <a:bodyPr/>
            <a:lstStyle/>
            <a:p>
              <a:pPr lvl="0"/>
              <a:endParaRPr dirty="0">
                <a:latin typeface="Rockwell" pitchFamily="18" charset="0"/>
                <a:ea typeface="Rockwell" pitchFamily="18" charset="0"/>
              </a:endParaRPr>
            </a:p>
          </p:txBody>
        </p:sp>
        <p:sp>
          <p:nvSpPr>
            <p:cNvPr id="9" name="Oval 97"/>
            <p:cNvSpPr/>
            <p:nvPr/>
          </p:nvSpPr>
          <p:spPr>
            <a:xfrm>
              <a:off x="11155" y="3753"/>
              <a:ext cx="905" cy="892"/>
            </a:xfrm>
            <a:prstGeom prst="ellipse">
              <a:avLst/>
            </a:prstGeom>
            <a:solidFill>
              <a:srgbClr val="DE6E00"/>
            </a:solidFill>
            <a:ln w="9525">
              <a:noFill/>
            </a:ln>
          </p:spPr>
          <p:txBody>
            <a:bodyPr/>
            <a:lstStyle/>
            <a:p>
              <a:pPr lvl="0"/>
              <a:endParaRPr dirty="0">
                <a:latin typeface="Rockwell" pitchFamily="18" charset="0"/>
                <a:ea typeface="Rockwell" pitchFamily="18" charset="0"/>
              </a:endParaRPr>
            </a:p>
          </p:txBody>
        </p:sp>
        <p:sp>
          <p:nvSpPr>
            <p:cNvPr id="11" name="Oval 97"/>
            <p:cNvSpPr/>
            <p:nvPr/>
          </p:nvSpPr>
          <p:spPr>
            <a:xfrm>
              <a:off x="8120" y="2728"/>
              <a:ext cx="790" cy="777"/>
            </a:xfrm>
            <a:prstGeom prst="ellipse">
              <a:avLst/>
            </a:prstGeom>
            <a:solidFill>
              <a:srgbClr val="01D48F"/>
            </a:solidFill>
            <a:ln w="9525">
              <a:noFill/>
            </a:ln>
          </p:spPr>
          <p:txBody>
            <a:bodyPr/>
            <a:lstStyle/>
            <a:p>
              <a:pPr lvl="0"/>
              <a:endParaRPr dirty="0">
                <a:latin typeface="Rockwell" pitchFamily="18" charset="0"/>
                <a:ea typeface="Rockwell" pitchFamily="18" charset="0"/>
              </a:endParaRPr>
            </a:p>
          </p:txBody>
        </p:sp>
        <p:sp>
          <p:nvSpPr>
            <p:cNvPr id="12" name="Oval 97"/>
            <p:cNvSpPr/>
            <p:nvPr/>
          </p:nvSpPr>
          <p:spPr>
            <a:xfrm>
              <a:off x="8695" y="3513"/>
              <a:ext cx="1015" cy="1000"/>
            </a:xfrm>
            <a:prstGeom prst="ellipse">
              <a:avLst/>
            </a:prstGeom>
            <a:solidFill>
              <a:srgbClr val="DE6E00"/>
            </a:solidFill>
            <a:ln w="9525">
              <a:noFill/>
            </a:ln>
          </p:spPr>
          <p:txBody>
            <a:bodyPr/>
            <a:lstStyle/>
            <a:p>
              <a:pPr lvl="0"/>
              <a:endParaRPr dirty="0">
                <a:latin typeface="Rockwell" pitchFamily="18" charset="0"/>
                <a:ea typeface="Rockwell" pitchFamily="18" charset="0"/>
              </a:endParaRPr>
            </a:p>
          </p:txBody>
        </p:sp>
        <p:sp>
          <p:nvSpPr>
            <p:cNvPr id="13" name="Oval 97"/>
            <p:cNvSpPr/>
            <p:nvPr/>
          </p:nvSpPr>
          <p:spPr>
            <a:xfrm>
              <a:off x="10333" y="2415"/>
              <a:ext cx="1015" cy="1003"/>
            </a:xfrm>
            <a:prstGeom prst="ellipse">
              <a:avLst/>
            </a:prstGeom>
            <a:solidFill>
              <a:srgbClr val="F4C60E"/>
            </a:solidFill>
            <a:ln w="9525">
              <a:noFill/>
            </a:ln>
          </p:spPr>
          <p:txBody>
            <a:bodyPr/>
            <a:lstStyle/>
            <a:p>
              <a:pPr lvl="0"/>
              <a:endParaRPr dirty="0">
                <a:latin typeface="Rockwell" pitchFamily="18" charset="0"/>
                <a:ea typeface="Rockwell" pitchFamily="18" charset="0"/>
              </a:endParaRPr>
            </a:p>
          </p:txBody>
        </p:sp>
        <p:sp>
          <p:nvSpPr>
            <p:cNvPr id="14" name="Oval 161"/>
            <p:cNvSpPr/>
            <p:nvPr/>
          </p:nvSpPr>
          <p:spPr>
            <a:xfrm>
              <a:off x="11653" y="3030"/>
              <a:ext cx="568" cy="565"/>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15" name="Oval 162"/>
            <p:cNvSpPr/>
            <p:nvPr/>
          </p:nvSpPr>
          <p:spPr>
            <a:xfrm>
              <a:off x="7920" y="1805"/>
              <a:ext cx="565" cy="565"/>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16" name="Oval 148"/>
            <p:cNvSpPr/>
            <p:nvPr/>
          </p:nvSpPr>
          <p:spPr>
            <a:xfrm>
              <a:off x="8223" y="1233"/>
              <a:ext cx="503" cy="500"/>
            </a:xfrm>
            <a:prstGeom prst="ellipse">
              <a:avLst/>
            </a:prstGeom>
            <a:solidFill>
              <a:srgbClr val="01D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18" name="Oval 150"/>
            <p:cNvSpPr/>
            <p:nvPr/>
          </p:nvSpPr>
          <p:spPr>
            <a:xfrm>
              <a:off x="11148" y="1973"/>
              <a:ext cx="500" cy="503"/>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19" name="Freeform 29"/>
            <p:cNvSpPr>
              <a:spLocks noEditPoints="1"/>
            </p:cNvSpPr>
            <p:nvPr/>
          </p:nvSpPr>
          <p:spPr>
            <a:xfrm>
              <a:off x="7308" y="2185"/>
              <a:ext cx="270" cy="28"/>
            </a:xfrm>
            <a:custGeom>
              <a:avLst/>
              <a:gdLst/>
              <a:ahLst/>
              <a:cxnLst>
                <a:cxn ang="0">
                  <a:pos x="170687" y="17226"/>
                </a:cxn>
                <a:cxn ang="0">
                  <a:pos x="170687" y="17226"/>
                </a:cxn>
                <a:cxn ang="0">
                  <a:pos x="162559" y="17226"/>
                </a:cxn>
                <a:cxn ang="0">
                  <a:pos x="162559" y="17226"/>
                </a:cxn>
                <a:cxn ang="0">
                  <a:pos x="154431" y="17226"/>
                </a:cxn>
                <a:cxn ang="0">
                  <a:pos x="154431" y="17226"/>
                </a:cxn>
                <a:cxn ang="0">
                  <a:pos x="154431" y="17226"/>
                </a:cxn>
                <a:cxn ang="0">
                  <a:pos x="146303" y="17226"/>
                </a:cxn>
                <a:cxn ang="0">
                  <a:pos x="146303" y="8613"/>
                </a:cxn>
                <a:cxn ang="0">
                  <a:pos x="146303" y="8613"/>
                </a:cxn>
                <a:cxn ang="0">
                  <a:pos x="146303" y="8613"/>
                </a:cxn>
                <a:cxn ang="0">
                  <a:pos x="138175" y="8613"/>
                </a:cxn>
                <a:cxn ang="0">
                  <a:pos x="138175" y="8613"/>
                </a:cxn>
                <a:cxn ang="0">
                  <a:pos x="130047" y="8613"/>
                </a:cxn>
                <a:cxn ang="0">
                  <a:pos x="130047" y="8613"/>
                </a:cxn>
                <a:cxn ang="0">
                  <a:pos x="130047" y="8613"/>
                </a:cxn>
                <a:cxn ang="0">
                  <a:pos x="130047" y="8613"/>
                </a:cxn>
                <a:cxn ang="0">
                  <a:pos x="121919" y="8613"/>
                </a:cxn>
                <a:cxn ang="0">
                  <a:pos x="121919" y="8613"/>
                </a:cxn>
                <a:cxn ang="0">
                  <a:pos x="113791" y="8613"/>
                </a:cxn>
                <a:cxn ang="0">
                  <a:pos x="113791" y="8613"/>
                </a:cxn>
                <a:cxn ang="0">
                  <a:pos x="113791" y="8613"/>
                </a:cxn>
                <a:cxn ang="0">
                  <a:pos x="105663" y="8613"/>
                </a:cxn>
                <a:cxn ang="0">
                  <a:pos x="0" y="0"/>
                </a:cxn>
                <a:cxn ang="0">
                  <a:pos x="0" y="0"/>
                </a:cxn>
                <a:cxn ang="0">
                  <a:pos x="0" y="0"/>
                </a:cxn>
                <a:cxn ang="0">
                  <a:pos x="0" y="0"/>
                </a:cxn>
                <a:cxn ang="0">
                  <a:pos x="8128" y="0"/>
                </a:cxn>
                <a:cxn ang="0">
                  <a:pos x="8128" y="0"/>
                </a:cxn>
                <a:cxn ang="0">
                  <a:pos x="97535" y="0"/>
                </a:cxn>
                <a:cxn ang="0">
                  <a:pos x="89407" y="0"/>
                </a:cxn>
                <a:cxn ang="0">
                  <a:pos x="89407" y="0"/>
                </a:cxn>
                <a:cxn ang="0">
                  <a:pos x="89407" y="0"/>
                </a:cxn>
                <a:cxn ang="0">
                  <a:pos x="89407" y="0"/>
                </a:cxn>
                <a:cxn ang="0">
                  <a:pos x="89407" y="0"/>
                </a:cxn>
                <a:cxn ang="0">
                  <a:pos x="89407" y="0"/>
                </a:cxn>
                <a:cxn ang="0">
                  <a:pos x="89407" y="0"/>
                </a:cxn>
                <a:cxn ang="0">
                  <a:pos x="81280" y="0"/>
                </a:cxn>
                <a:cxn ang="0">
                  <a:pos x="81280" y="0"/>
                </a:cxn>
                <a:cxn ang="0">
                  <a:pos x="81280" y="0"/>
                </a:cxn>
                <a:cxn ang="0">
                  <a:pos x="81280" y="0"/>
                </a:cxn>
                <a:cxn ang="0">
                  <a:pos x="81280" y="0"/>
                </a:cxn>
                <a:cxn ang="0">
                  <a:pos x="73152" y="0"/>
                </a:cxn>
                <a:cxn ang="0">
                  <a:pos x="73152" y="0"/>
                </a:cxn>
                <a:cxn ang="0">
                  <a:pos x="73152" y="0"/>
                </a:cxn>
                <a:cxn ang="0">
                  <a:pos x="73152" y="0"/>
                </a:cxn>
                <a:cxn ang="0">
                  <a:pos x="73152" y="0"/>
                </a:cxn>
                <a:cxn ang="0">
                  <a:pos x="73152" y="0"/>
                </a:cxn>
                <a:cxn ang="0">
                  <a:pos x="73152" y="0"/>
                </a:cxn>
                <a:cxn ang="0">
                  <a:pos x="65024" y="0"/>
                </a:cxn>
                <a:cxn ang="0">
                  <a:pos x="65024" y="0"/>
                </a:cxn>
                <a:cxn ang="0">
                  <a:pos x="65024" y="0"/>
                </a:cxn>
                <a:cxn ang="0">
                  <a:pos x="65024" y="0"/>
                </a:cxn>
                <a:cxn ang="0">
                  <a:pos x="65024" y="0"/>
                </a:cxn>
                <a:cxn ang="0">
                  <a:pos x="65024" y="0"/>
                </a:cxn>
                <a:cxn ang="0">
                  <a:pos x="56896" y="0"/>
                </a:cxn>
                <a:cxn ang="0">
                  <a:pos x="56896" y="0"/>
                </a:cxn>
                <a:cxn ang="0">
                  <a:pos x="56896" y="0"/>
                </a:cxn>
                <a:cxn ang="0">
                  <a:pos x="56896" y="0"/>
                </a:cxn>
                <a:cxn ang="0">
                  <a:pos x="56896" y="0"/>
                </a:cxn>
                <a:cxn ang="0">
                  <a:pos x="56896" y="0"/>
                </a:cxn>
              </a:cxnLst>
              <a:rect l="0" t="0" r="0" b="0"/>
              <a:pathLst>
                <a:path w="21" h="2">
                  <a:moveTo>
                    <a:pt x="21" y="2"/>
                  </a:moveTo>
                  <a:cubicBezTo>
                    <a:pt x="21" y="2"/>
                    <a:pt x="21" y="2"/>
                    <a:pt x="21" y="2"/>
                  </a:cubicBezTo>
                  <a:cubicBezTo>
                    <a:pt x="21" y="2"/>
                    <a:pt x="21" y="2"/>
                    <a:pt x="21" y="2"/>
                  </a:cubicBezTo>
                  <a:moveTo>
                    <a:pt x="21" y="2"/>
                  </a:moveTo>
                  <a:cubicBezTo>
                    <a:pt x="21" y="2"/>
                    <a:pt x="21" y="2"/>
                    <a:pt x="21" y="2"/>
                  </a:cubicBezTo>
                  <a:cubicBezTo>
                    <a:pt x="21" y="2"/>
                    <a:pt x="21" y="2"/>
                    <a:pt x="21" y="2"/>
                  </a:cubicBezTo>
                  <a:moveTo>
                    <a:pt x="21" y="2"/>
                  </a:moveTo>
                  <a:cubicBezTo>
                    <a:pt x="21" y="2"/>
                    <a:pt x="21" y="2"/>
                    <a:pt x="21" y="2"/>
                  </a:cubicBezTo>
                  <a:cubicBezTo>
                    <a:pt x="21" y="2"/>
                    <a:pt x="21" y="2"/>
                    <a:pt x="21" y="2"/>
                  </a:cubicBezTo>
                  <a:moveTo>
                    <a:pt x="21" y="2"/>
                  </a:moveTo>
                  <a:cubicBezTo>
                    <a:pt x="21" y="2"/>
                    <a:pt x="21" y="2"/>
                    <a:pt x="21" y="2"/>
                  </a:cubicBezTo>
                  <a:cubicBezTo>
                    <a:pt x="21" y="2"/>
                    <a:pt x="21" y="2"/>
                    <a:pt x="21" y="2"/>
                  </a:cubicBezTo>
                  <a:moveTo>
                    <a:pt x="21" y="2"/>
                  </a:moveTo>
                  <a:cubicBezTo>
                    <a:pt x="21" y="2"/>
                    <a:pt x="21" y="2"/>
                    <a:pt x="21" y="2"/>
                  </a:cubicBezTo>
                  <a:cubicBezTo>
                    <a:pt x="21" y="2"/>
                    <a:pt x="21" y="2"/>
                    <a:pt x="21" y="2"/>
                  </a:cubicBezTo>
                  <a:moveTo>
                    <a:pt x="21" y="2"/>
                  </a:moveTo>
                  <a:cubicBezTo>
                    <a:pt x="21" y="2"/>
                    <a:pt x="21" y="2"/>
                    <a:pt x="21" y="2"/>
                  </a:cubicBezTo>
                  <a:cubicBezTo>
                    <a:pt x="21" y="2"/>
                    <a:pt x="21" y="2"/>
                    <a:pt x="21" y="2"/>
                  </a:cubicBezTo>
                  <a:moveTo>
                    <a:pt x="21" y="2"/>
                  </a:moveTo>
                  <a:cubicBezTo>
                    <a:pt x="21" y="2"/>
                    <a:pt x="21" y="2"/>
                    <a:pt x="21" y="2"/>
                  </a:cubicBezTo>
                  <a:cubicBezTo>
                    <a:pt x="21" y="2"/>
                    <a:pt x="21" y="2"/>
                    <a:pt x="21" y="2"/>
                  </a:cubicBezTo>
                  <a:moveTo>
                    <a:pt x="21" y="2"/>
                  </a:moveTo>
                  <a:cubicBezTo>
                    <a:pt x="21" y="2"/>
                    <a:pt x="21" y="2"/>
                    <a:pt x="21" y="2"/>
                  </a:cubicBezTo>
                  <a:cubicBezTo>
                    <a:pt x="21" y="2"/>
                    <a:pt x="21" y="2"/>
                    <a:pt x="21" y="2"/>
                  </a:cubicBezTo>
                  <a:moveTo>
                    <a:pt x="21" y="2"/>
                  </a:moveTo>
                  <a:cubicBezTo>
                    <a:pt x="21" y="2"/>
                    <a:pt x="21" y="2"/>
                    <a:pt x="21" y="2"/>
                  </a:cubicBezTo>
                  <a:cubicBezTo>
                    <a:pt x="21" y="2"/>
                    <a:pt x="21" y="2"/>
                    <a:pt x="21" y="2"/>
                  </a:cubicBezTo>
                  <a:moveTo>
                    <a:pt x="21" y="2"/>
                  </a:moveTo>
                  <a:cubicBezTo>
                    <a:pt x="21" y="2"/>
                    <a:pt x="21" y="2"/>
                    <a:pt x="21" y="2"/>
                  </a:cubicBezTo>
                  <a:cubicBezTo>
                    <a:pt x="21" y="2"/>
                    <a:pt x="21" y="2"/>
                    <a:pt x="21" y="2"/>
                  </a:cubicBezTo>
                  <a:moveTo>
                    <a:pt x="20" y="2"/>
                  </a:moveTo>
                  <a:cubicBezTo>
                    <a:pt x="20" y="2"/>
                    <a:pt x="20" y="2"/>
                    <a:pt x="20" y="2"/>
                  </a:cubicBezTo>
                  <a:cubicBezTo>
                    <a:pt x="20" y="2"/>
                    <a:pt x="20" y="2"/>
                    <a:pt x="20" y="2"/>
                  </a:cubicBezTo>
                  <a:moveTo>
                    <a:pt x="20" y="2"/>
                  </a:moveTo>
                  <a:cubicBezTo>
                    <a:pt x="20" y="2"/>
                    <a:pt x="20" y="2"/>
                    <a:pt x="20" y="2"/>
                  </a:cubicBezTo>
                  <a:cubicBezTo>
                    <a:pt x="20" y="2"/>
                    <a:pt x="20" y="2"/>
                    <a:pt x="20" y="2"/>
                  </a:cubicBezTo>
                  <a:moveTo>
                    <a:pt x="20" y="2"/>
                  </a:moveTo>
                  <a:cubicBezTo>
                    <a:pt x="20" y="2"/>
                    <a:pt x="20" y="2"/>
                    <a:pt x="20" y="2"/>
                  </a:cubicBezTo>
                  <a:cubicBezTo>
                    <a:pt x="20" y="2"/>
                    <a:pt x="20" y="2"/>
                    <a:pt x="20" y="2"/>
                  </a:cubicBezTo>
                  <a:moveTo>
                    <a:pt x="20" y="2"/>
                  </a:moveTo>
                  <a:cubicBezTo>
                    <a:pt x="20" y="2"/>
                    <a:pt x="20" y="2"/>
                    <a:pt x="20" y="2"/>
                  </a:cubicBezTo>
                  <a:cubicBezTo>
                    <a:pt x="20" y="2"/>
                    <a:pt x="20" y="2"/>
                    <a:pt x="20" y="2"/>
                  </a:cubicBezTo>
                  <a:moveTo>
                    <a:pt x="20" y="2"/>
                  </a:moveTo>
                  <a:cubicBezTo>
                    <a:pt x="20" y="2"/>
                    <a:pt x="20" y="2"/>
                    <a:pt x="20" y="2"/>
                  </a:cubicBezTo>
                  <a:cubicBezTo>
                    <a:pt x="20" y="2"/>
                    <a:pt x="20" y="2"/>
                    <a:pt x="20" y="2"/>
                  </a:cubicBezTo>
                  <a:moveTo>
                    <a:pt x="20" y="2"/>
                  </a:moveTo>
                  <a:cubicBezTo>
                    <a:pt x="20" y="2"/>
                    <a:pt x="20" y="2"/>
                    <a:pt x="20" y="2"/>
                  </a:cubicBezTo>
                  <a:cubicBezTo>
                    <a:pt x="20" y="2"/>
                    <a:pt x="20" y="2"/>
                    <a:pt x="20" y="2"/>
                  </a:cubicBezTo>
                  <a:moveTo>
                    <a:pt x="19" y="2"/>
                  </a:moveTo>
                  <a:cubicBezTo>
                    <a:pt x="20" y="2"/>
                    <a:pt x="20" y="2"/>
                    <a:pt x="20" y="2"/>
                  </a:cubicBezTo>
                  <a:cubicBezTo>
                    <a:pt x="20" y="2"/>
                    <a:pt x="20" y="2"/>
                    <a:pt x="19" y="2"/>
                  </a:cubicBezTo>
                  <a:moveTo>
                    <a:pt x="19" y="2"/>
                  </a:moveTo>
                  <a:cubicBezTo>
                    <a:pt x="19" y="2"/>
                    <a:pt x="19" y="2"/>
                    <a:pt x="19" y="2"/>
                  </a:cubicBezTo>
                  <a:cubicBezTo>
                    <a:pt x="19" y="2"/>
                    <a:pt x="19" y="2"/>
                    <a:pt x="19" y="2"/>
                  </a:cubicBezTo>
                  <a:moveTo>
                    <a:pt x="19" y="2"/>
                  </a:moveTo>
                  <a:cubicBezTo>
                    <a:pt x="19" y="2"/>
                    <a:pt x="19" y="2"/>
                    <a:pt x="19" y="2"/>
                  </a:cubicBezTo>
                  <a:cubicBezTo>
                    <a:pt x="19" y="2"/>
                    <a:pt x="19" y="2"/>
                    <a:pt x="19" y="2"/>
                  </a:cubicBezTo>
                  <a:moveTo>
                    <a:pt x="19" y="2"/>
                  </a:moveTo>
                  <a:cubicBezTo>
                    <a:pt x="19" y="2"/>
                    <a:pt x="19" y="2"/>
                    <a:pt x="19" y="2"/>
                  </a:cubicBezTo>
                  <a:cubicBezTo>
                    <a:pt x="19" y="2"/>
                    <a:pt x="19" y="2"/>
                    <a:pt x="19" y="2"/>
                  </a:cubicBezTo>
                  <a:moveTo>
                    <a:pt x="19" y="2"/>
                  </a:moveTo>
                  <a:cubicBezTo>
                    <a:pt x="19" y="2"/>
                    <a:pt x="19" y="2"/>
                    <a:pt x="19" y="2"/>
                  </a:cubicBezTo>
                  <a:cubicBezTo>
                    <a:pt x="19" y="2"/>
                    <a:pt x="19" y="2"/>
                    <a:pt x="19" y="2"/>
                  </a:cubicBezTo>
                  <a:moveTo>
                    <a:pt x="19" y="2"/>
                  </a:moveTo>
                  <a:cubicBezTo>
                    <a:pt x="19" y="2"/>
                    <a:pt x="19" y="2"/>
                    <a:pt x="19" y="2"/>
                  </a:cubicBezTo>
                  <a:cubicBezTo>
                    <a:pt x="19" y="2"/>
                    <a:pt x="19" y="2"/>
                    <a:pt x="19" y="2"/>
                  </a:cubicBezTo>
                  <a:moveTo>
                    <a:pt x="19" y="2"/>
                  </a:moveTo>
                  <a:cubicBezTo>
                    <a:pt x="19" y="2"/>
                    <a:pt x="19" y="2"/>
                    <a:pt x="19" y="2"/>
                  </a:cubicBezTo>
                  <a:cubicBezTo>
                    <a:pt x="19" y="2"/>
                    <a:pt x="19" y="2"/>
                    <a:pt x="19" y="2"/>
                  </a:cubicBezTo>
                  <a:moveTo>
                    <a:pt x="19" y="2"/>
                  </a:moveTo>
                  <a:cubicBezTo>
                    <a:pt x="19" y="2"/>
                    <a:pt x="19" y="2"/>
                    <a:pt x="19" y="2"/>
                  </a:cubicBezTo>
                  <a:cubicBezTo>
                    <a:pt x="19" y="2"/>
                    <a:pt x="19" y="2"/>
                    <a:pt x="19" y="2"/>
                  </a:cubicBezTo>
                  <a:moveTo>
                    <a:pt x="19" y="2"/>
                  </a:moveTo>
                  <a:cubicBezTo>
                    <a:pt x="19" y="2"/>
                    <a:pt x="19" y="2"/>
                    <a:pt x="19" y="2"/>
                  </a:cubicBezTo>
                  <a:cubicBezTo>
                    <a:pt x="19" y="2"/>
                    <a:pt x="19" y="2"/>
                    <a:pt x="19" y="2"/>
                  </a:cubicBezTo>
                  <a:moveTo>
                    <a:pt x="19" y="2"/>
                  </a:moveTo>
                  <a:cubicBezTo>
                    <a:pt x="19" y="2"/>
                    <a:pt x="19" y="2"/>
                    <a:pt x="19" y="2"/>
                  </a:cubicBezTo>
                  <a:cubicBezTo>
                    <a:pt x="19" y="2"/>
                    <a:pt x="19" y="2"/>
                    <a:pt x="19" y="2"/>
                  </a:cubicBezTo>
                  <a:moveTo>
                    <a:pt x="19" y="2"/>
                  </a:moveTo>
                  <a:cubicBezTo>
                    <a:pt x="19" y="2"/>
                    <a:pt x="19" y="2"/>
                    <a:pt x="19" y="2"/>
                  </a:cubicBezTo>
                  <a:cubicBezTo>
                    <a:pt x="19" y="2"/>
                    <a:pt x="19" y="2"/>
                    <a:pt x="19" y="2"/>
                  </a:cubicBezTo>
                  <a:moveTo>
                    <a:pt x="19" y="2"/>
                  </a:moveTo>
                  <a:cubicBezTo>
                    <a:pt x="19" y="2"/>
                    <a:pt x="19" y="2"/>
                    <a:pt x="19" y="2"/>
                  </a:cubicBezTo>
                  <a:cubicBezTo>
                    <a:pt x="19" y="2"/>
                    <a:pt x="19" y="2"/>
                    <a:pt x="19" y="2"/>
                  </a:cubicBezTo>
                  <a:moveTo>
                    <a:pt x="19" y="2"/>
                  </a:moveTo>
                  <a:cubicBezTo>
                    <a:pt x="19" y="2"/>
                    <a:pt x="19" y="2"/>
                    <a:pt x="19" y="2"/>
                  </a:cubicBezTo>
                  <a:cubicBezTo>
                    <a:pt x="19" y="2"/>
                    <a:pt x="19" y="2"/>
                    <a:pt x="19" y="2"/>
                  </a:cubicBezTo>
                  <a:moveTo>
                    <a:pt x="19" y="2"/>
                  </a:moveTo>
                  <a:cubicBezTo>
                    <a:pt x="19" y="2"/>
                    <a:pt x="19" y="2"/>
                    <a:pt x="19" y="2"/>
                  </a:cubicBezTo>
                  <a:cubicBezTo>
                    <a:pt x="19" y="2"/>
                    <a:pt x="19" y="2"/>
                    <a:pt x="19" y="2"/>
                  </a:cubicBezTo>
                  <a:moveTo>
                    <a:pt x="18" y="2"/>
                  </a:moveTo>
                  <a:cubicBezTo>
                    <a:pt x="18" y="2"/>
                    <a:pt x="18" y="2"/>
                    <a:pt x="18" y="2"/>
                  </a:cubicBezTo>
                  <a:cubicBezTo>
                    <a:pt x="18" y="2"/>
                    <a:pt x="18" y="2"/>
                    <a:pt x="18" y="2"/>
                  </a:cubicBezTo>
                  <a:moveTo>
                    <a:pt x="18" y="2"/>
                  </a:moveTo>
                  <a:cubicBezTo>
                    <a:pt x="18" y="2"/>
                    <a:pt x="18" y="2"/>
                    <a:pt x="18" y="2"/>
                  </a:cubicBezTo>
                  <a:cubicBezTo>
                    <a:pt x="18" y="2"/>
                    <a:pt x="18" y="2"/>
                    <a:pt x="18" y="2"/>
                  </a:cubicBezTo>
                  <a:moveTo>
                    <a:pt x="18" y="2"/>
                  </a:moveTo>
                  <a:cubicBezTo>
                    <a:pt x="18" y="2"/>
                    <a:pt x="18" y="2"/>
                    <a:pt x="18" y="2"/>
                  </a:cubicBezTo>
                  <a:cubicBezTo>
                    <a:pt x="18" y="2"/>
                    <a:pt x="18" y="2"/>
                    <a:pt x="18" y="2"/>
                  </a:cubicBezTo>
                  <a:moveTo>
                    <a:pt x="18" y="1"/>
                  </a:moveTo>
                  <a:cubicBezTo>
                    <a:pt x="18" y="1"/>
                    <a:pt x="18" y="1"/>
                    <a:pt x="18" y="1"/>
                  </a:cubicBezTo>
                  <a:cubicBezTo>
                    <a:pt x="18" y="1"/>
                    <a:pt x="18" y="1"/>
                    <a:pt x="18" y="1"/>
                  </a:cubicBezTo>
                  <a:moveTo>
                    <a:pt x="18" y="1"/>
                  </a:moveTo>
                  <a:cubicBezTo>
                    <a:pt x="18" y="1"/>
                    <a:pt x="18" y="1"/>
                    <a:pt x="18" y="1"/>
                  </a:cubicBezTo>
                  <a:cubicBezTo>
                    <a:pt x="18" y="1"/>
                    <a:pt x="18" y="1"/>
                    <a:pt x="18" y="1"/>
                  </a:cubicBezTo>
                  <a:moveTo>
                    <a:pt x="18" y="1"/>
                  </a:moveTo>
                  <a:cubicBezTo>
                    <a:pt x="18" y="1"/>
                    <a:pt x="18" y="1"/>
                    <a:pt x="18" y="1"/>
                  </a:cubicBezTo>
                  <a:cubicBezTo>
                    <a:pt x="18" y="1"/>
                    <a:pt x="18" y="1"/>
                    <a:pt x="18" y="1"/>
                  </a:cubicBezTo>
                  <a:moveTo>
                    <a:pt x="18" y="1"/>
                  </a:moveTo>
                  <a:cubicBezTo>
                    <a:pt x="18" y="1"/>
                    <a:pt x="18" y="1"/>
                    <a:pt x="18" y="1"/>
                  </a:cubicBezTo>
                  <a:cubicBezTo>
                    <a:pt x="18" y="1"/>
                    <a:pt x="18" y="1"/>
                    <a:pt x="18" y="1"/>
                  </a:cubicBezTo>
                  <a:moveTo>
                    <a:pt x="18" y="1"/>
                  </a:moveTo>
                  <a:cubicBezTo>
                    <a:pt x="18" y="1"/>
                    <a:pt x="18" y="1"/>
                    <a:pt x="18" y="1"/>
                  </a:cubicBezTo>
                  <a:cubicBezTo>
                    <a:pt x="18" y="1"/>
                    <a:pt x="18" y="1"/>
                    <a:pt x="18" y="1"/>
                  </a:cubicBezTo>
                  <a:moveTo>
                    <a:pt x="18" y="1"/>
                  </a:moveTo>
                  <a:cubicBezTo>
                    <a:pt x="18" y="1"/>
                    <a:pt x="18" y="1"/>
                    <a:pt x="18" y="1"/>
                  </a:cubicBezTo>
                  <a:cubicBezTo>
                    <a:pt x="18" y="1"/>
                    <a:pt x="18" y="1"/>
                    <a:pt x="18" y="1"/>
                  </a:cubicBezTo>
                  <a:moveTo>
                    <a:pt x="18" y="1"/>
                  </a:moveTo>
                  <a:cubicBezTo>
                    <a:pt x="18" y="1"/>
                    <a:pt x="18" y="1"/>
                    <a:pt x="18" y="1"/>
                  </a:cubicBezTo>
                  <a:cubicBezTo>
                    <a:pt x="18" y="1"/>
                    <a:pt x="18" y="1"/>
                    <a:pt x="18" y="1"/>
                  </a:cubicBezTo>
                  <a:moveTo>
                    <a:pt x="18" y="1"/>
                  </a:moveTo>
                  <a:cubicBezTo>
                    <a:pt x="18" y="1"/>
                    <a:pt x="18" y="1"/>
                    <a:pt x="18" y="1"/>
                  </a:cubicBezTo>
                  <a:cubicBezTo>
                    <a:pt x="18" y="1"/>
                    <a:pt x="18" y="1"/>
                    <a:pt x="18" y="1"/>
                  </a:cubicBezTo>
                  <a:moveTo>
                    <a:pt x="18" y="1"/>
                  </a:moveTo>
                  <a:cubicBezTo>
                    <a:pt x="18" y="1"/>
                    <a:pt x="18" y="1"/>
                    <a:pt x="18" y="1"/>
                  </a:cubicBezTo>
                  <a:cubicBezTo>
                    <a:pt x="18" y="1"/>
                    <a:pt x="18" y="1"/>
                    <a:pt x="18" y="1"/>
                  </a:cubicBezTo>
                  <a:moveTo>
                    <a:pt x="18" y="1"/>
                  </a:moveTo>
                  <a:cubicBezTo>
                    <a:pt x="18" y="1"/>
                    <a:pt x="18" y="1"/>
                    <a:pt x="18" y="1"/>
                  </a:cubicBezTo>
                  <a:cubicBezTo>
                    <a:pt x="18" y="1"/>
                    <a:pt x="18" y="1"/>
                    <a:pt x="18" y="1"/>
                  </a:cubicBezTo>
                  <a:moveTo>
                    <a:pt x="18" y="1"/>
                  </a:moveTo>
                  <a:cubicBezTo>
                    <a:pt x="18" y="1"/>
                    <a:pt x="18" y="1"/>
                    <a:pt x="18" y="1"/>
                  </a:cubicBezTo>
                  <a:cubicBezTo>
                    <a:pt x="18" y="1"/>
                    <a:pt x="18" y="1"/>
                    <a:pt x="18" y="1"/>
                  </a:cubicBezTo>
                  <a:moveTo>
                    <a:pt x="17" y="1"/>
                  </a:moveTo>
                  <a:cubicBezTo>
                    <a:pt x="17" y="1"/>
                    <a:pt x="17" y="1"/>
                    <a:pt x="17" y="1"/>
                  </a:cubicBezTo>
                  <a:cubicBezTo>
                    <a:pt x="17" y="1"/>
                    <a:pt x="17" y="1"/>
                    <a:pt x="17" y="1"/>
                  </a:cubicBezTo>
                  <a:moveTo>
                    <a:pt x="17" y="1"/>
                  </a:moveTo>
                  <a:cubicBezTo>
                    <a:pt x="17" y="1"/>
                    <a:pt x="17" y="1"/>
                    <a:pt x="17" y="1"/>
                  </a:cubicBezTo>
                  <a:cubicBezTo>
                    <a:pt x="17" y="1"/>
                    <a:pt x="17" y="1"/>
                    <a:pt x="17" y="1"/>
                  </a:cubicBezTo>
                  <a:moveTo>
                    <a:pt x="17" y="1"/>
                  </a:moveTo>
                  <a:cubicBezTo>
                    <a:pt x="17" y="1"/>
                    <a:pt x="17" y="1"/>
                    <a:pt x="17" y="1"/>
                  </a:cubicBezTo>
                  <a:cubicBezTo>
                    <a:pt x="17" y="1"/>
                    <a:pt x="17" y="1"/>
                    <a:pt x="17" y="1"/>
                  </a:cubicBezTo>
                  <a:moveTo>
                    <a:pt x="17" y="1"/>
                  </a:moveTo>
                  <a:cubicBezTo>
                    <a:pt x="17" y="1"/>
                    <a:pt x="17" y="1"/>
                    <a:pt x="17" y="1"/>
                  </a:cubicBezTo>
                  <a:cubicBezTo>
                    <a:pt x="17" y="1"/>
                    <a:pt x="17" y="1"/>
                    <a:pt x="17" y="1"/>
                  </a:cubicBezTo>
                  <a:moveTo>
                    <a:pt x="17" y="1"/>
                  </a:moveTo>
                  <a:cubicBezTo>
                    <a:pt x="17" y="1"/>
                    <a:pt x="17" y="1"/>
                    <a:pt x="17" y="1"/>
                  </a:cubicBezTo>
                  <a:cubicBezTo>
                    <a:pt x="17" y="1"/>
                    <a:pt x="17" y="1"/>
                    <a:pt x="17" y="1"/>
                  </a:cubicBezTo>
                  <a:moveTo>
                    <a:pt x="17" y="1"/>
                  </a:moveTo>
                  <a:cubicBezTo>
                    <a:pt x="17" y="1"/>
                    <a:pt x="17" y="1"/>
                    <a:pt x="17" y="1"/>
                  </a:cubicBezTo>
                  <a:cubicBezTo>
                    <a:pt x="17" y="1"/>
                    <a:pt x="17" y="1"/>
                    <a:pt x="17" y="1"/>
                  </a:cubicBezTo>
                  <a:moveTo>
                    <a:pt x="17" y="1"/>
                  </a:moveTo>
                  <a:cubicBezTo>
                    <a:pt x="17" y="1"/>
                    <a:pt x="17" y="1"/>
                    <a:pt x="17" y="1"/>
                  </a:cubicBezTo>
                  <a:cubicBezTo>
                    <a:pt x="17" y="1"/>
                    <a:pt x="17" y="1"/>
                    <a:pt x="17" y="1"/>
                  </a:cubicBezTo>
                  <a:moveTo>
                    <a:pt x="17" y="1"/>
                  </a:moveTo>
                  <a:cubicBezTo>
                    <a:pt x="17" y="1"/>
                    <a:pt x="17" y="1"/>
                    <a:pt x="17" y="1"/>
                  </a:cubicBezTo>
                  <a:cubicBezTo>
                    <a:pt x="17" y="1"/>
                    <a:pt x="17" y="1"/>
                    <a:pt x="17" y="1"/>
                  </a:cubicBezTo>
                  <a:moveTo>
                    <a:pt x="17" y="1"/>
                  </a:moveTo>
                  <a:cubicBezTo>
                    <a:pt x="17" y="1"/>
                    <a:pt x="17" y="1"/>
                    <a:pt x="17" y="1"/>
                  </a:cubicBezTo>
                  <a:cubicBezTo>
                    <a:pt x="17" y="1"/>
                    <a:pt x="17" y="1"/>
                    <a:pt x="17" y="1"/>
                  </a:cubicBezTo>
                  <a:moveTo>
                    <a:pt x="17" y="1"/>
                  </a:moveTo>
                  <a:cubicBezTo>
                    <a:pt x="17" y="1"/>
                    <a:pt x="17" y="1"/>
                    <a:pt x="17" y="1"/>
                  </a:cubicBezTo>
                  <a:cubicBezTo>
                    <a:pt x="17" y="1"/>
                    <a:pt x="17" y="1"/>
                    <a:pt x="17" y="1"/>
                  </a:cubicBezTo>
                  <a:moveTo>
                    <a:pt x="17" y="1"/>
                  </a:moveTo>
                  <a:cubicBezTo>
                    <a:pt x="17" y="1"/>
                    <a:pt x="17" y="1"/>
                    <a:pt x="17" y="1"/>
                  </a:cubicBezTo>
                  <a:cubicBezTo>
                    <a:pt x="17" y="1"/>
                    <a:pt x="17" y="1"/>
                    <a:pt x="17" y="1"/>
                  </a:cubicBezTo>
                  <a:moveTo>
                    <a:pt x="16" y="1"/>
                  </a:moveTo>
                  <a:cubicBezTo>
                    <a:pt x="16" y="1"/>
                    <a:pt x="16" y="1"/>
                    <a:pt x="16" y="1"/>
                  </a:cubicBezTo>
                  <a:cubicBezTo>
                    <a:pt x="16" y="1"/>
                    <a:pt x="16" y="1"/>
                    <a:pt x="16" y="1"/>
                  </a:cubicBezTo>
                  <a:moveTo>
                    <a:pt x="16" y="1"/>
                  </a:moveTo>
                  <a:cubicBezTo>
                    <a:pt x="16" y="1"/>
                    <a:pt x="16" y="1"/>
                    <a:pt x="16" y="1"/>
                  </a:cubicBezTo>
                  <a:cubicBezTo>
                    <a:pt x="16" y="1"/>
                    <a:pt x="16" y="1"/>
                    <a:pt x="16" y="1"/>
                  </a:cubicBezTo>
                  <a:moveTo>
                    <a:pt x="16" y="1"/>
                  </a:moveTo>
                  <a:cubicBezTo>
                    <a:pt x="16" y="1"/>
                    <a:pt x="16" y="1"/>
                    <a:pt x="16" y="1"/>
                  </a:cubicBezTo>
                  <a:cubicBezTo>
                    <a:pt x="16" y="1"/>
                    <a:pt x="16" y="1"/>
                    <a:pt x="16" y="1"/>
                  </a:cubicBezTo>
                  <a:moveTo>
                    <a:pt x="16" y="1"/>
                  </a:moveTo>
                  <a:cubicBezTo>
                    <a:pt x="16" y="1"/>
                    <a:pt x="16" y="1"/>
                    <a:pt x="16" y="1"/>
                  </a:cubicBezTo>
                  <a:cubicBezTo>
                    <a:pt x="16" y="1"/>
                    <a:pt x="16" y="1"/>
                    <a:pt x="16" y="1"/>
                  </a:cubicBezTo>
                  <a:moveTo>
                    <a:pt x="16" y="1"/>
                  </a:moveTo>
                  <a:cubicBezTo>
                    <a:pt x="16" y="1"/>
                    <a:pt x="16" y="1"/>
                    <a:pt x="16" y="1"/>
                  </a:cubicBezTo>
                  <a:cubicBezTo>
                    <a:pt x="16" y="1"/>
                    <a:pt x="16" y="1"/>
                    <a:pt x="16" y="1"/>
                  </a:cubicBezTo>
                  <a:moveTo>
                    <a:pt x="16" y="1"/>
                  </a:moveTo>
                  <a:cubicBezTo>
                    <a:pt x="16" y="1"/>
                    <a:pt x="16" y="1"/>
                    <a:pt x="16" y="1"/>
                  </a:cubicBezTo>
                  <a:cubicBezTo>
                    <a:pt x="16" y="1"/>
                    <a:pt x="16" y="1"/>
                    <a:pt x="16" y="1"/>
                  </a:cubicBezTo>
                  <a:moveTo>
                    <a:pt x="16" y="1"/>
                  </a:moveTo>
                  <a:cubicBezTo>
                    <a:pt x="16" y="1"/>
                    <a:pt x="16" y="1"/>
                    <a:pt x="16" y="1"/>
                  </a:cubicBezTo>
                  <a:cubicBezTo>
                    <a:pt x="16" y="1"/>
                    <a:pt x="16" y="1"/>
                    <a:pt x="16" y="1"/>
                  </a:cubicBezTo>
                  <a:moveTo>
                    <a:pt x="16" y="1"/>
                  </a:moveTo>
                  <a:cubicBezTo>
                    <a:pt x="16" y="1"/>
                    <a:pt x="16" y="1"/>
                    <a:pt x="16" y="1"/>
                  </a:cubicBezTo>
                  <a:cubicBezTo>
                    <a:pt x="16" y="1"/>
                    <a:pt x="16" y="1"/>
                    <a:pt x="16" y="1"/>
                  </a:cubicBezTo>
                  <a:moveTo>
                    <a:pt x="16" y="1"/>
                  </a:moveTo>
                  <a:cubicBezTo>
                    <a:pt x="16" y="1"/>
                    <a:pt x="16" y="1"/>
                    <a:pt x="16" y="1"/>
                  </a:cubicBezTo>
                  <a:cubicBezTo>
                    <a:pt x="16" y="1"/>
                    <a:pt x="16" y="1"/>
                    <a:pt x="16" y="1"/>
                  </a:cubicBezTo>
                  <a:moveTo>
                    <a:pt x="16" y="1"/>
                  </a:moveTo>
                  <a:cubicBezTo>
                    <a:pt x="16" y="1"/>
                    <a:pt x="16" y="1"/>
                    <a:pt x="16" y="1"/>
                  </a:cubicBezTo>
                  <a:cubicBezTo>
                    <a:pt x="16" y="1"/>
                    <a:pt x="16" y="1"/>
                    <a:pt x="16" y="1"/>
                  </a:cubicBezTo>
                  <a:moveTo>
                    <a:pt x="16" y="1"/>
                  </a:moveTo>
                  <a:cubicBezTo>
                    <a:pt x="16" y="1"/>
                    <a:pt x="16" y="1"/>
                    <a:pt x="16" y="1"/>
                  </a:cubicBezTo>
                  <a:cubicBezTo>
                    <a:pt x="16" y="1"/>
                    <a:pt x="16" y="1"/>
                    <a:pt x="16" y="1"/>
                  </a:cubicBezTo>
                  <a:moveTo>
                    <a:pt x="16" y="1"/>
                  </a:moveTo>
                  <a:cubicBezTo>
                    <a:pt x="16" y="1"/>
                    <a:pt x="16" y="1"/>
                    <a:pt x="16" y="1"/>
                  </a:cubicBezTo>
                  <a:cubicBezTo>
                    <a:pt x="16" y="1"/>
                    <a:pt x="16" y="1"/>
                    <a:pt x="16" y="1"/>
                  </a:cubicBezTo>
                  <a:moveTo>
                    <a:pt x="16" y="1"/>
                  </a:moveTo>
                  <a:cubicBezTo>
                    <a:pt x="16" y="1"/>
                    <a:pt x="16" y="1"/>
                    <a:pt x="16" y="1"/>
                  </a:cubicBezTo>
                  <a:cubicBezTo>
                    <a:pt x="16" y="1"/>
                    <a:pt x="16" y="1"/>
                    <a:pt x="16" y="1"/>
                  </a:cubicBezTo>
                  <a:moveTo>
                    <a:pt x="15" y="1"/>
                  </a:moveTo>
                  <a:cubicBezTo>
                    <a:pt x="15" y="1"/>
                    <a:pt x="16" y="1"/>
                    <a:pt x="16" y="1"/>
                  </a:cubicBezTo>
                  <a:cubicBezTo>
                    <a:pt x="16" y="1"/>
                    <a:pt x="15" y="1"/>
                    <a:pt x="15" y="1"/>
                  </a:cubicBezTo>
                  <a:moveTo>
                    <a:pt x="15" y="1"/>
                  </a:moveTo>
                  <a:cubicBezTo>
                    <a:pt x="15" y="1"/>
                    <a:pt x="15" y="1"/>
                    <a:pt x="15" y="1"/>
                  </a:cubicBezTo>
                  <a:cubicBezTo>
                    <a:pt x="15" y="1"/>
                    <a:pt x="15" y="1"/>
                    <a:pt x="15" y="1"/>
                  </a:cubicBezTo>
                  <a:moveTo>
                    <a:pt x="15" y="1"/>
                  </a:moveTo>
                  <a:cubicBezTo>
                    <a:pt x="15" y="1"/>
                    <a:pt x="15" y="1"/>
                    <a:pt x="15" y="1"/>
                  </a:cubicBezTo>
                  <a:cubicBezTo>
                    <a:pt x="15" y="1"/>
                    <a:pt x="15" y="1"/>
                    <a:pt x="15" y="1"/>
                  </a:cubicBezTo>
                  <a:moveTo>
                    <a:pt x="15" y="1"/>
                  </a:moveTo>
                  <a:cubicBezTo>
                    <a:pt x="15" y="1"/>
                    <a:pt x="15" y="1"/>
                    <a:pt x="15" y="1"/>
                  </a:cubicBezTo>
                  <a:cubicBezTo>
                    <a:pt x="15" y="1"/>
                    <a:pt x="15" y="1"/>
                    <a:pt x="15" y="1"/>
                  </a:cubicBezTo>
                  <a:moveTo>
                    <a:pt x="15" y="1"/>
                  </a:moveTo>
                  <a:cubicBezTo>
                    <a:pt x="15" y="1"/>
                    <a:pt x="15" y="1"/>
                    <a:pt x="15" y="1"/>
                  </a:cubicBezTo>
                  <a:cubicBezTo>
                    <a:pt x="15" y="1"/>
                    <a:pt x="15" y="1"/>
                    <a:pt x="15" y="1"/>
                  </a:cubicBezTo>
                  <a:moveTo>
                    <a:pt x="15" y="1"/>
                  </a:moveTo>
                  <a:cubicBezTo>
                    <a:pt x="15" y="1"/>
                    <a:pt x="15" y="1"/>
                    <a:pt x="15" y="1"/>
                  </a:cubicBezTo>
                  <a:cubicBezTo>
                    <a:pt x="15" y="1"/>
                    <a:pt x="15" y="1"/>
                    <a:pt x="15" y="1"/>
                  </a:cubicBezTo>
                  <a:moveTo>
                    <a:pt x="15" y="1"/>
                  </a:moveTo>
                  <a:cubicBezTo>
                    <a:pt x="15" y="1"/>
                    <a:pt x="15" y="1"/>
                    <a:pt x="15" y="1"/>
                  </a:cubicBezTo>
                  <a:cubicBezTo>
                    <a:pt x="15" y="1"/>
                    <a:pt x="15" y="1"/>
                    <a:pt x="15" y="1"/>
                  </a:cubicBezTo>
                  <a:moveTo>
                    <a:pt x="15" y="1"/>
                  </a:moveTo>
                  <a:cubicBezTo>
                    <a:pt x="15" y="1"/>
                    <a:pt x="15" y="1"/>
                    <a:pt x="15" y="1"/>
                  </a:cubicBezTo>
                  <a:cubicBezTo>
                    <a:pt x="15" y="1"/>
                    <a:pt x="15" y="1"/>
                    <a:pt x="15" y="1"/>
                  </a:cubicBezTo>
                  <a:moveTo>
                    <a:pt x="15" y="1"/>
                  </a:moveTo>
                  <a:cubicBezTo>
                    <a:pt x="15" y="1"/>
                    <a:pt x="15" y="1"/>
                    <a:pt x="15" y="1"/>
                  </a:cubicBezTo>
                  <a:cubicBezTo>
                    <a:pt x="15" y="1"/>
                    <a:pt x="15" y="1"/>
                    <a:pt x="15" y="1"/>
                  </a:cubicBezTo>
                  <a:moveTo>
                    <a:pt x="14" y="1"/>
                  </a:moveTo>
                  <a:cubicBezTo>
                    <a:pt x="14" y="1"/>
                    <a:pt x="15" y="1"/>
                    <a:pt x="15" y="1"/>
                  </a:cubicBezTo>
                  <a:cubicBezTo>
                    <a:pt x="15" y="1"/>
                    <a:pt x="14" y="1"/>
                    <a:pt x="14" y="1"/>
                  </a:cubicBezTo>
                  <a:moveTo>
                    <a:pt x="14" y="1"/>
                  </a:moveTo>
                  <a:cubicBezTo>
                    <a:pt x="14" y="1"/>
                    <a:pt x="14" y="1"/>
                    <a:pt x="14" y="1"/>
                  </a:cubicBezTo>
                  <a:cubicBezTo>
                    <a:pt x="14" y="1"/>
                    <a:pt x="14" y="1"/>
                    <a:pt x="14" y="1"/>
                  </a:cubicBezTo>
                  <a:moveTo>
                    <a:pt x="14" y="1"/>
                  </a:moveTo>
                  <a:cubicBezTo>
                    <a:pt x="14" y="1"/>
                    <a:pt x="14" y="1"/>
                    <a:pt x="14" y="1"/>
                  </a:cubicBezTo>
                  <a:cubicBezTo>
                    <a:pt x="14" y="1"/>
                    <a:pt x="14" y="1"/>
                    <a:pt x="14" y="1"/>
                  </a:cubicBezTo>
                  <a:moveTo>
                    <a:pt x="14" y="1"/>
                  </a:moveTo>
                  <a:cubicBezTo>
                    <a:pt x="14" y="1"/>
                    <a:pt x="14" y="1"/>
                    <a:pt x="14" y="1"/>
                  </a:cubicBezTo>
                  <a:cubicBezTo>
                    <a:pt x="14" y="1"/>
                    <a:pt x="14" y="1"/>
                    <a:pt x="14" y="1"/>
                  </a:cubicBezTo>
                  <a:moveTo>
                    <a:pt x="14" y="1"/>
                  </a:moveTo>
                  <a:cubicBezTo>
                    <a:pt x="14" y="1"/>
                    <a:pt x="14" y="1"/>
                    <a:pt x="14" y="1"/>
                  </a:cubicBezTo>
                  <a:cubicBezTo>
                    <a:pt x="14" y="1"/>
                    <a:pt x="14" y="1"/>
                    <a:pt x="14" y="1"/>
                  </a:cubicBezTo>
                  <a:moveTo>
                    <a:pt x="14" y="1"/>
                  </a:moveTo>
                  <a:cubicBezTo>
                    <a:pt x="14" y="1"/>
                    <a:pt x="14" y="1"/>
                    <a:pt x="14" y="1"/>
                  </a:cubicBezTo>
                  <a:cubicBezTo>
                    <a:pt x="14" y="1"/>
                    <a:pt x="14" y="1"/>
                    <a:pt x="14" y="1"/>
                  </a:cubicBezTo>
                  <a:moveTo>
                    <a:pt x="14" y="1"/>
                  </a:moveTo>
                  <a:cubicBezTo>
                    <a:pt x="14" y="1"/>
                    <a:pt x="14" y="1"/>
                    <a:pt x="14" y="1"/>
                  </a:cubicBezTo>
                  <a:cubicBezTo>
                    <a:pt x="14" y="1"/>
                    <a:pt x="14" y="1"/>
                    <a:pt x="14" y="1"/>
                  </a:cubicBezTo>
                  <a:moveTo>
                    <a:pt x="14" y="1"/>
                  </a:moveTo>
                  <a:cubicBezTo>
                    <a:pt x="14" y="1"/>
                    <a:pt x="14" y="1"/>
                    <a:pt x="14" y="1"/>
                  </a:cubicBezTo>
                  <a:cubicBezTo>
                    <a:pt x="14" y="1"/>
                    <a:pt x="14" y="1"/>
                    <a:pt x="14" y="1"/>
                  </a:cubicBezTo>
                  <a:moveTo>
                    <a:pt x="14" y="1"/>
                  </a:moveTo>
                  <a:cubicBezTo>
                    <a:pt x="14" y="1"/>
                    <a:pt x="14" y="1"/>
                    <a:pt x="14" y="1"/>
                  </a:cubicBezTo>
                  <a:cubicBezTo>
                    <a:pt x="14" y="1"/>
                    <a:pt x="14" y="1"/>
                    <a:pt x="14" y="1"/>
                  </a:cubicBezTo>
                  <a:moveTo>
                    <a:pt x="14" y="1"/>
                  </a:moveTo>
                  <a:cubicBezTo>
                    <a:pt x="14" y="1"/>
                    <a:pt x="14" y="1"/>
                    <a:pt x="14" y="1"/>
                  </a:cubicBezTo>
                  <a:cubicBezTo>
                    <a:pt x="14" y="1"/>
                    <a:pt x="14" y="1"/>
                    <a:pt x="14" y="1"/>
                  </a:cubicBezTo>
                  <a:moveTo>
                    <a:pt x="14" y="1"/>
                  </a:moveTo>
                  <a:cubicBezTo>
                    <a:pt x="14" y="1"/>
                    <a:pt x="14" y="1"/>
                    <a:pt x="14" y="1"/>
                  </a:cubicBezTo>
                  <a:cubicBezTo>
                    <a:pt x="14" y="1"/>
                    <a:pt x="14" y="1"/>
                    <a:pt x="14" y="1"/>
                  </a:cubicBezTo>
                  <a:moveTo>
                    <a:pt x="14" y="1"/>
                  </a:moveTo>
                  <a:cubicBezTo>
                    <a:pt x="14" y="1"/>
                    <a:pt x="14" y="1"/>
                    <a:pt x="14" y="1"/>
                  </a:cubicBezTo>
                  <a:cubicBezTo>
                    <a:pt x="14" y="1"/>
                    <a:pt x="14" y="1"/>
                    <a:pt x="14" y="1"/>
                  </a:cubicBezTo>
                  <a:moveTo>
                    <a:pt x="13" y="1"/>
                  </a:moveTo>
                  <a:cubicBezTo>
                    <a:pt x="13" y="1"/>
                    <a:pt x="13" y="1"/>
                    <a:pt x="14" y="1"/>
                  </a:cubicBezTo>
                  <a:cubicBezTo>
                    <a:pt x="13" y="1"/>
                    <a:pt x="13" y="1"/>
                    <a:pt x="13" y="1"/>
                  </a:cubicBezTo>
                  <a:moveTo>
                    <a:pt x="13" y="1"/>
                  </a:moveTo>
                  <a:cubicBezTo>
                    <a:pt x="13" y="1"/>
                    <a:pt x="13" y="1"/>
                    <a:pt x="13" y="1"/>
                  </a:cubicBezTo>
                  <a:cubicBezTo>
                    <a:pt x="13" y="1"/>
                    <a:pt x="13" y="1"/>
                    <a:pt x="13" y="1"/>
                  </a:cubicBezTo>
                  <a:moveTo>
                    <a:pt x="13" y="1"/>
                  </a:moveTo>
                  <a:cubicBezTo>
                    <a:pt x="13" y="1"/>
                    <a:pt x="13" y="1"/>
                    <a:pt x="13" y="1"/>
                  </a:cubicBezTo>
                  <a:cubicBezTo>
                    <a:pt x="13" y="1"/>
                    <a:pt x="13" y="1"/>
                    <a:pt x="13" y="1"/>
                  </a:cubicBezTo>
                  <a:moveTo>
                    <a:pt x="13" y="0"/>
                  </a:moveTo>
                  <a:cubicBezTo>
                    <a:pt x="13" y="1"/>
                    <a:pt x="13" y="1"/>
                    <a:pt x="13" y="1"/>
                  </a:cubicBezTo>
                  <a:cubicBezTo>
                    <a:pt x="13" y="1"/>
                    <a:pt x="13" y="1"/>
                    <a:pt x="13" y="0"/>
                  </a:cubicBezTo>
                  <a:moveTo>
                    <a:pt x="0" y="0"/>
                  </a:moveTo>
                  <a:cubicBezTo>
                    <a:pt x="0" y="0"/>
                    <a:pt x="0" y="0"/>
                    <a:pt x="0" y="0"/>
                  </a:cubicBezTo>
                  <a:cubicBezTo>
                    <a:pt x="0" y="0"/>
                    <a:pt x="0" y="0"/>
                    <a:pt x="0" y="0"/>
                  </a:cubicBezTo>
                  <a:moveTo>
                    <a:pt x="13" y="0"/>
                  </a:moveTo>
                  <a:cubicBezTo>
                    <a:pt x="13" y="0"/>
                    <a:pt x="13" y="0"/>
                    <a:pt x="13" y="0"/>
                  </a:cubicBezTo>
                  <a:cubicBezTo>
                    <a:pt x="13" y="0"/>
                    <a:pt x="13" y="0"/>
                    <a:pt x="13" y="0"/>
                  </a:cubicBezTo>
                  <a:moveTo>
                    <a:pt x="0" y="0"/>
                  </a:moveTo>
                  <a:cubicBezTo>
                    <a:pt x="0" y="0"/>
                    <a:pt x="0" y="0"/>
                    <a:pt x="0" y="0"/>
                  </a:cubicBezTo>
                  <a:cubicBezTo>
                    <a:pt x="0" y="0"/>
                    <a:pt x="0" y="0"/>
                    <a:pt x="0" y="0"/>
                  </a:cubicBezTo>
                  <a:moveTo>
                    <a:pt x="13" y="0"/>
                  </a:moveTo>
                  <a:cubicBezTo>
                    <a:pt x="13" y="0"/>
                    <a:pt x="13" y="0"/>
                    <a:pt x="13" y="0"/>
                  </a:cubicBezTo>
                  <a:cubicBezTo>
                    <a:pt x="13" y="0"/>
                    <a:pt x="13" y="0"/>
                    <a:pt x="13" y="0"/>
                  </a:cubicBezTo>
                  <a:moveTo>
                    <a:pt x="0" y="0"/>
                  </a:moveTo>
                  <a:cubicBezTo>
                    <a:pt x="0" y="0"/>
                    <a:pt x="0" y="0"/>
                    <a:pt x="0" y="0"/>
                  </a:cubicBezTo>
                  <a:cubicBezTo>
                    <a:pt x="0" y="0"/>
                    <a:pt x="0" y="0"/>
                    <a:pt x="0" y="0"/>
                  </a:cubicBezTo>
                  <a:moveTo>
                    <a:pt x="13" y="0"/>
                  </a:moveTo>
                  <a:cubicBezTo>
                    <a:pt x="13" y="0"/>
                    <a:pt x="13" y="0"/>
                    <a:pt x="13" y="0"/>
                  </a:cubicBezTo>
                  <a:cubicBezTo>
                    <a:pt x="13" y="0"/>
                    <a:pt x="13" y="0"/>
                    <a:pt x="13" y="0"/>
                  </a:cubicBezTo>
                  <a:moveTo>
                    <a:pt x="0" y="0"/>
                  </a:moveTo>
                  <a:cubicBezTo>
                    <a:pt x="0" y="0"/>
                    <a:pt x="0" y="0"/>
                    <a:pt x="0" y="0"/>
                  </a:cubicBezTo>
                  <a:cubicBezTo>
                    <a:pt x="0" y="0"/>
                    <a:pt x="0" y="0"/>
                    <a:pt x="0" y="0"/>
                  </a:cubicBezTo>
                  <a:moveTo>
                    <a:pt x="13" y="0"/>
                  </a:moveTo>
                  <a:cubicBezTo>
                    <a:pt x="13" y="0"/>
                    <a:pt x="13" y="0"/>
                    <a:pt x="13" y="0"/>
                  </a:cubicBezTo>
                  <a:cubicBezTo>
                    <a:pt x="13" y="0"/>
                    <a:pt x="13" y="0"/>
                    <a:pt x="13" y="0"/>
                  </a:cubicBezTo>
                  <a:moveTo>
                    <a:pt x="0" y="0"/>
                  </a:moveTo>
                  <a:cubicBezTo>
                    <a:pt x="0" y="0"/>
                    <a:pt x="0" y="0"/>
                    <a:pt x="0" y="0"/>
                  </a:cubicBezTo>
                  <a:cubicBezTo>
                    <a:pt x="0" y="0"/>
                    <a:pt x="0" y="0"/>
                    <a:pt x="0" y="0"/>
                  </a:cubicBezTo>
                  <a:moveTo>
                    <a:pt x="13" y="0"/>
                  </a:moveTo>
                  <a:cubicBezTo>
                    <a:pt x="13" y="0"/>
                    <a:pt x="13" y="0"/>
                    <a:pt x="13" y="0"/>
                  </a:cubicBezTo>
                  <a:cubicBezTo>
                    <a:pt x="13" y="0"/>
                    <a:pt x="13" y="0"/>
                    <a:pt x="13" y="0"/>
                  </a:cubicBezTo>
                  <a:moveTo>
                    <a:pt x="0" y="0"/>
                  </a:moveTo>
                  <a:cubicBezTo>
                    <a:pt x="0" y="0"/>
                    <a:pt x="0" y="0"/>
                    <a:pt x="0" y="0"/>
                  </a:cubicBezTo>
                  <a:cubicBezTo>
                    <a:pt x="0" y="0"/>
                    <a:pt x="0" y="0"/>
                    <a:pt x="0" y="0"/>
                  </a:cubicBezTo>
                  <a:moveTo>
                    <a:pt x="13" y="0"/>
                  </a:moveTo>
                  <a:cubicBezTo>
                    <a:pt x="13" y="0"/>
                    <a:pt x="13" y="0"/>
                    <a:pt x="13" y="0"/>
                  </a:cubicBezTo>
                  <a:cubicBezTo>
                    <a:pt x="13" y="0"/>
                    <a:pt x="13" y="0"/>
                    <a:pt x="13" y="0"/>
                  </a:cubicBezTo>
                  <a:moveTo>
                    <a:pt x="0" y="0"/>
                  </a:moveTo>
                  <a:cubicBezTo>
                    <a:pt x="0" y="0"/>
                    <a:pt x="0" y="0"/>
                    <a:pt x="0" y="0"/>
                  </a:cubicBezTo>
                  <a:cubicBezTo>
                    <a:pt x="0" y="0"/>
                    <a:pt x="0" y="0"/>
                    <a:pt x="0" y="0"/>
                  </a:cubicBezTo>
                  <a:moveTo>
                    <a:pt x="12" y="0"/>
                  </a:moveTo>
                  <a:cubicBezTo>
                    <a:pt x="13" y="0"/>
                    <a:pt x="13" y="0"/>
                    <a:pt x="13" y="0"/>
                  </a:cubicBezTo>
                  <a:cubicBezTo>
                    <a:pt x="13" y="0"/>
                    <a:pt x="13" y="0"/>
                    <a:pt x="12" y="0"/>
                  </a:cubicBezTo>
                  <a:moveTo>
                    <a:pt x="0" y="0"/>
                  </a:moveTo>
                  <a:cubicBezTo>
                    <a:pt x="0" y="0"/>
                    <a:pt x="0" y="0"/>
                    <a:pt x="0" y="0"/>
                  </a:cubicBezTo>
                  <a:cubicBezTo>
                    <a:pt x="0" y="0"/>
                    <a:pt x="0" y="0"/>
                    <a:pt x="0" y="0"/>
                  </a:cubicBezTo>
                  <a:moveTo>
                    <a:pt x="12" y="0"/>
                  </a:moveTo>
                  <a:cubicBezTo>
                    <a:pt x="12" y="0"/>
                    <a:pt x="12" y="0"/>
                    <a:pt x="12" y="0"/>
                  </a:cubicBezTo>
                  <a:cubicBezTo>
                    <a:pt x="12" y="0"/>
                    <a:pt x="12" y="0"/>
                    <a:pt x="12" y="0"/>
                  </a:cubicBezTo>
                  <a:moveTo>
                    <a:pt x="0" y="0"/>
                  </a:moveTo>
                  <a:cubicBezTo>
                    <a:pt x="0" y="0"/>
                    <a:pt x="0" y="0"/>
                    <a:pt x="0" y="0"/>
                  </a:cubicBezTo>
                  <a:cubicBezTo>
                    <a:pt x="0" y="0"/>
                    <a:pt x="0" y="0"/>
                    <a:pt x="0" y="0"/>
                  </a:cubicBezTo>
                  <a:moveTo>
                    <a:pt x="12" y="0"/>
                  </a:moveTo>
                  <a:cubicBezTo>
                    <a:pt x="12" y="0"/>
                    <a:pt x="12" y="0"/>
                    <a:pt x="12" y="0"/>
                  </a:cubicBezTo>
                  <a:cubicBezTo>
                    <a:pt x="12" y="0"/>
                    <a:pt x="12" y="0"/>
                    <a:pt x="12" y="0"/>
                  </a:cubicBezTo>
                  <a:moveTo>
                    <a:pt x="1" y="0"/>
                  </a:moveTo>
                  <a:cubicBezTo>
                    <a:pt x="1" y="0"/>
                    <a:pt x="1" y="0"/>
                    <a:pt x="1" y="0"/>
                  </a:cubicBezTo>
                  <a:cubicBezTo>
                    <a:pt x="1" y="0"/>
                    <a:pt x="1" y="0"/>
                    <a:pt x="1" y="0"/>
                  </a:cubicBezTo>
                  <a:moveTo>
                    <a:pt x="12" y="0"/>
                  </a:moveTo>
                  <a:cubicBezTo>
                    <a:pt x="12" y="0"/>
                    <a:pt x="12" y="0"/>
                    <a:pt x="12" y="0"/>
                  </a:cubicBezTo>
                  <a:cubicBezTo>
                    <a:pt x="12" y="0"/>
                    <a:pt x="12" y="0"/>
                    <a:pt x="12" y="0"/>
                  </a:cubicBezTo>
                  <a:moveTo>
                    <a:pt x="1" y="0"/>
                  </a:moveTo>
                  <a:cubicBezTo>
                    <a:pt x="1" y="0"/>
                    <a:pt x="1" y="0"/>
                    <a:pt x="1" y="0"/>
                  </a:cubicBezTo>
                  <a:cubicBezTo>
                    <a:pt x="1" y="0"/>
                    <a:pt x="1" y="0"/>
                    <a:pt x="1" y="0"/>
                  </a:cubicBezTo>
                  <a:moveTo>
                    <a:pt x="12" y="0"/>
                  </a:moveTo>
                  <a:cubicBezTo>
                    <a:pt x="12" y="0"/>
                    <a:pt x="12" y="0"/>
                    <a:pt x="12" y="0"/>
                  </a:cubicBezTo>
                  <a:cubicBezTo>
                    <a:pt x="12" y="0"/>
                    <a:pt x="12" y="0"/>
                    <a:pt x="12" y="0"/>
                  </a:cubicBezTo>
                  <a:moveTo>
                    <a:pt x="1" y="0"/>
                  </a:moveTo>
                  <a:cubicBezTo>
                    <a:pt x="1" y="0"/>
                    <a:pt x="1" y="0"/>
                    <a:pt x="1" y="0"/>
                  </a:cubicBezTo>
                  <a:cubicBezTo>
                    <a:pt x="1" y="0"/>
                    <a:pt x="1" y="0"/>
                    <a:pt x="1" y="0"/>
                  </a:cubicBezTo>
                  <a:moveTo>
                    <a:pt x="12" y="0"/>
                  </a:moveTo>
                  <a:cubicBezTo>
                    <a:pt x="12" y="0"/>
                    <a:pt x="12" y="0"/>
                    <a:pt x="12" y="0"/>
                  </a:cubicBezTo>
                  <a:cubicBezTo>
                    <a:pt x="12" y="0"/>
                    <a:pt x="12" y="0"/>
                    <a:pt x="12" y="0"/>
                  </a:cubicBezTo>
                  <a:moveTo>
                    <a:pt x="1" y="0"/>
                  </a:moveTo>
                  <a:cubicBezTo>
                    <a:pt x="1" y="0"/>
                    <a:pt x="1" y="0"/>
                    <a:pt x="1" y="0"/>
                  </a:cubicBezTo>
                  <a:cubicBezTo>
                    <a:pt x="1" y="0"/>
                    <a:pt x="1" y="0"/>
                    <a:pt x="1" y="0"/>
                  </a:cubicBezTo>
                  <a:moveTo>
                    <a:pt x="12" y="0"/>
                  </a:moveTo>
                  <a:cubicBezTo>
                    <a:pt x="12" y="0"/>
                    <a:pt x="12" y="0"/>
                    <a:pt x="12" y="0"/>
                  </a:cubicBezTo>
                  <a:cubicBezTo>
                    <a:pt x="12" y="0"/>
                    <a:pt x="12" y="0"/>
                    <a:pt x="12" y="0"/>
                  </a:cubicBezTo>
                  <a:moveTo>
                    <a:pt x="12" y="0"/>
                  </a:moveTo>
                  <a:cubicBezTo>
                    <a:pt x="12" y="0"/>
                    <a:pt x="12" y="0"/>
                    <a:pt x="12" y="0"/>
                  </a:cubicBezTo>
                  <a:cubicBezTo>
                    <a:pt x="12" y="0"/>
                    <a:pt x="12" y="0"/>
                    <a:pt x="12" y="0"/>
                  </a:cubicBezTo>
                  <a:moveTo>
                    <a:pt x="12" y="0"/>
                  </a:moveTo>
                  <a:cubicBezTo>
                    <a:pt x="12" y="0"/>
                    <a:pt x="12" y="0"/>
                    <a:pt x="12" y="0"/>
                  </a:cubicBezTo>
                  <a:cubicBezTo>
                    <a:pt x="12" y="0"/>
                    <a:pt x="12" y="0"/>
                    <a:pt x="12" y="0"/>
                  </a:cubicBezTo>
                  <a:moveTo>
                    <a:pt x="12" y="0"/>
                  </a:moveTo>
                  <a:cubicBezTo>
                    <a:pt x="12" y="0"/>
                    <a:pt x="12" y="0"/>
                    <a:pt x="12" y="0"/>
                  </a:cubicBezTo>
                  <a:cubicBezTo>
                    <a:pt x="12" y="0"/>
                    <a:pt x="12" y="0"/>
                    <a:pt x="12" y="0"/>
                  </a:cubicBezTo>
                  <a:moveTo>
                    <a:pt x="1" y="0"/>
                  </a:moveTo>
                  <a:cubicBezTo>
                    <a:pt x="1" y="0"/>
                    <a:pt x="1" y="0"/>
                    <a:pt x="1" y="0"/>
                  </a:cubicBezTo>
                  <a:cubicBezTo>
                    <a:pt x="1" y="0"/>
                    <a:pt x="1" y="0"/>
                    <a:pt x="1" y="0"/>
                  </a:cubicBezTo>
                  <a:moveTo>
                    <a:pt x="11" y="0"/>
                  </a:moveTo>
                  <a:cubicBezTo>
                    <a:pt x="11" y="0"/>
                    <a:pt x="12" y="0"/>
                    <a:pt x="12" y="0"/>
                  </a:cubicBezTo>
                  <a:cubicBezTo>
                    <a:pt x="12" y="0"/>
                    <a:pt x="11" y="0"/>
                    <a:pt x="11" y="0"/>
                  </a:cubicBezTo>
                  <a:moveTo>
                    <a:pt x="1" y="0"/>
                  </a:moveTo>
                  <a:cubicBezTo>
                    <a:pt x="1" y="0"/>
                    <a:pt x="1" y="0"/>
                    <a:pt x="1" y="0"/>
                  </a:cubicBezTo>
                  <a:cubicBezTo>
                    <a:pt x="1" y="0"/>
                    <a:pt x="1" y="0"/>
                    <a:pt x="1" y="0"/>
                  </a:cubicBezTo>
                  <a:moveTo>
                    <a:pt x="11" y="0"/>
                  </a:moveTo>
                  <a:cubicBezTo>
                    <a:pt x="11" y="0"/>
                    <a:pt x="11" y="0"/>
                    <a:pt x="11" y="0"/>
                  </a:cubicBezTo>
                  <a:cubicBezTo>
                    <a:pt x="11" y="0"/>
                    <a:pt x="11" y="0"/>
                    <a:pt x="11" y="0"/>
                  </a:cubicBezTo>
                  <a:moveTo>
                    <a:pt x="2" y="0"/>
                  </a:moveTo>
                  <a:cubicBezTo>
                    <a:pt x="2" y="0"/>
                    <a:pt x="2" y="0"/>
                    <a:pt x="2" y="0"/>
                  </a:cubicBezTo>
                  <a:cubicBezTo>
                    <a:pt x="2" y="0"/>
                    <a:pt x="2" y="0"/>
                    <a:pt x="2" y="0"/>
                  </a:cubicBezTo>
                  <a:moveTo>
                    <a:pt x="11" y="0"/>
                  </a:moveTo>
                  <a:cubicBezTo>
                    <a:pt x="11" y="0"/>
                    <a:pt x="11" y="0"/>
                    <a:pt x="11" y="0"/>
                  </a:cubicBezTo>
                  <a:cubicBezTo>
                    <a:pt x="11" y="0"/>
                    <a:pt x="11" y="0"/>
                    <a:pt x="11" y="0"/>
                  </a:cubicBezTo>
                  <a:moveTo>
                    <a:pt x="2" y="0"/>
                  </a:moveTo>
                  <a:cubicBezTo>
                    <a:pt x="2" y="0"/>
                    <a:pt x="2" y="0"/>
                    <a:pt x="2" y="0"/>
                  </a:cubicBezTo>
                  <a:cubicBezTo>
                    <a:pt x="2" y="0"/>
                    <a:pt x="2" y="0"/>
                    <a:pt x="2" y="0"/>
                  </a:cubicBezTo>
                  <a:moveTo>
                    <a:pt x="11" y="0"/>
                  </a:moveTo>
                  <a:cubicBezTo>
                    <a:pt x="11" y="0"/>
                    <a:pt x="11" y="0"/>
                    <a:pt x="11" y="0"/>
                  </a:cubicBezTo>
                  <a:cubicBezTo>
                    <a:pt x="11" y="0"/>
                    <a:pt x="11" y="0"/>
                    <a:pt x="11" y="0"/>
                  </a:cubicBezTo>
                  <a:moveTo>
                    <a:pt x="2" y="0"/>
                  </a:moveTo>
                  <a:cubicBezTo>
                    <a:pt x="2" y="0"/>
                    <a:pt x="2" y="0"/>
                    <a:pt x="2" y="0"/>
                  </a:cubicBezTo>
                  <a:cubicBezTo>
                    <a:pt x="2" y="0"/>
                    <a:pt x="2" y="0"/>
                    <a:pt x="2" y="0"/>
                  </a:cubicBezTo>
                  <a:moveTo>
                    <a:pt x="11" y="0"/>
                  </a:moveTo>
                  <a:cubicBezTo>
                    <a:pt x="11" y="0"/>
                    <a:pt x="11" y="0"/>
                    <a:pt x="11" y="0"/>
                  </a:cubicBezTo>
                  <a:cubicBezTo>
                    <a:pt x="11" y="0"/>
                    <a:pt x="11" y="0"/>
                    <a:pt x="11" y="0"/>
                  </a:cubicBezTo>
                  <a:moveTo>
                    <a:pt x="2" y="0"/>
                  </a:moveTo>
                  <a:cubicBezTo>
                    <a:pt x="2" y="0"/>
                    <a:pt x="2" y="0"/>
                    <a:pt x="2" y="0"/>
                  </a:cubicBezTo>
                  <a:cubicBezTo>
                    <a:pt x="2" y="0"/>
                    <a:pt x="2" y="0"/>
                    <a:pt x="2" y="0"/>
                  </a:cubicBezTo>
                  <a:moveTo>
                    <a:pt x="11" y="0"/>
                  </a:moveTo>
                  <a:cubicBezTo>
                    <a:pt x="11" y="0"/>
                    <a:pt x="11" y="0"/>
                    <a:pt x="11" y="0"/>
                  </a:cubicBezTo>
                  <a:cubicBezTo>
                    <a:pt x="11" y="0"/>
                    <a:pt x="11" y="0"/>
                    <a:pt x="11" y="0"/>
                  </a:cubicBezTo>
                  <a:moveTo>
                    <a:pt x="2" y="0"/>
                  </a:moveTo>
                  <a:cubicBezTo>
                    <a:pt x="2" y="0"/>
                    <a:pt x="2" y="0"/>
                    <a:pt x="2" y="0"/>
                  </a:cubicBezTo>
                  <a:cubicBezTo>
                    <a:pt x="2" y="0"/>
                    <a:pt x="2" y="0"/>
                    <a:pt x="2" y="0"/>
                  </a:cubicBezTo>
                  <a:moveTo>
                    <a:pt x="11" y="0"/>
                  </a:moveTo>
                  <a:cubicBezTo>
                    <a:pt x="11" y="0"/>
                    <a:pt x="11" y="0"/>
                    <a:pt x="11" y="0"/>
                  </a:cubicBezTo>
                  <a:cubicBezTo>
                    <a:pt x="11" y="0"/>
                    <a:pt x="11" y="0"/>
                    <a:pt x="11" y="0"/>
                  </a:cubicBezTo>
                  <a:moveTo>
                    <a:pt x="2" y="0"/>
                  </a:moveTo>
                  <a:cubicBezTo>
                    <a:pt x="2" y="0"/>
                    <a:pt x="2" y="0"/>
                    <a:pt x="2" y="0"/>
                  </a:cubicBezTo>
                  <a:cubicBezTo>
                    <a:pt x="2" y="0"/>
                    <a:pt x="2" y="0"/>
                    <a:pt x="2" y="0"/>
                  </a:cubicBezTo>
                  <a:moveTo>
                    <a:pt x="11" y="0"/>
                  </a:moveTo>
                  <a:cubicBezTo>
                    <a:pt x="11" y="0"/>
                    <a:pt x="11" y="0"/>
                    <a:pt x="11" y="0"/>
                  </a:cubicBezTo>
                  <a:cubicBezTo>
                    <a:pt x="11" y="0"/>
                    <a:pt x="11" y="0"/>
                    <a:pt x="11" y="0"/>
                  </a:cubicBezTo>
                  <a:moveTo>
                    <a:pt x="2" y="0"/>
                  </a:moveTo>
                  <a:cubicBezTo>
                    <a:pt x="2" y="0"/>
                    <a:pt x="2" y="0"/>
                    <a:pt x="2" y="0"/>
                  </a:cubicBezTo>
                  <a:cubicBezTo>
                    <a:pt x="2" y="0"/>
                    <a:pt x="2" y="0"/>
                    <a:pt x="2" y="0"/>
                  </a:cubicBezTo>
                  <a:moveTo>
                    <a:pt x="11" y="0"/>
                  </a:moveTo>
                  <a:cubicBezTo>
                    <a:pt x="11" y="0"/>
                    <a:pt x="11" y="0"/>
                    <a:pt x="11" y="0"/>
                  </a:cubicBezTo>
                  <a:cubicBezTo>
                    <a:pt x="11" y="0"/>
                    <a:pt x="11" y="0"/>
                    <a:pt x="11" y="0"/>
                  </a:cubicBezTo>
                  <a:moveTo>
                    <a:pt x="2" y="0"/>
                  </a:moveTo>
                  <a:cubicBezTo>
                    <a:pt x="2" y="0"/>
                    <a:pt x="2" y="0"/>
                    <a:pt x="2" y="0"/>
                  </a:cubicBezTo>
                  <a:cubicBezTo>
                    <a:pt x="2" y="0"/>
                    <a:pt x="2" y="0"/>
                    <a:pt x="2" y="0"/>
                  </a:cubicBezTo>
                  <a:moveTo>
                    <a:pt x="11" y="0"/>
                  </a:moveTo>
                  <a:cubicBezTo>
                    <a:pt x="11" y="0"/>
                    <a:pt x="11" y="0"/>
                    <a:pt x="11" y="0"/>
                  </a:cubicBezTo>
                  <a:cubicBezTo>
                    <a:pt x="11" y="0"/>
                    <a:pt x="11" y="0"/>
                    <a:pt x="11" y="0"/>
                  </a:cubicBezTo>
                  <a:moveTo>
                    <a:pt x="2" y="0"/>
                  </a:moveTo>
                  <a:cubicBezTo>
                    <a:pt x="2" y="0"/>
                    <a:pt x="2" y="0"/>
                    <a:pt x="2" y="0"/>
                  </a:cubicBezTo>
                  <a:cubicBezTo>
                    <a:pt x="2" y="0"/>
                    <a:pt x="2" y="0"/>
                    <a:pt x="2" y="0"/>
                  </a:cubicBezTo>
                  <a:moveTo>
                    <a:pt x="11" y="0"/>
                  </a:moveTo>
                  <a:cubicBezTo>
                    <a:pt x="11" y="0"/>
                    <a:pt x="11" y="0"/>
                    <a:pt x="11" y="0"/>
                  </a:cubicBezTo>
                  <a:cubicBezTo>
                    <a:pt x="11" y="0"/>
                    <a:pt x="11" y="0"/>
                    <a:pt x="11" y="0"/>
                  </a:cubicBezTo>
                  <a:moveTo>
                    <a:pt x="2" y="0"/>
                  </a:moveTo>
                  <a:cubicBezTo>
                    <a:pt x="2" y="0"/>
                    <a:pt x="2" y="0"/>
                    <a:pt x="2" y="0"/>
                  </a:cubicBezTo>
                  <a:cubicBezTo>
                    <a:pt x="2" y="0"/>
                    <a:pt x="2" y="0"/>
                    <a:pt x="2" y="0"/>
                  </a:cubicBezTo>
                  <a:moveTo>
                    <a:pt x="11" y="0"/>
                  </a:moveTo>
                  <a:cubicBezTo>
                    <a:pt x="11" y="0"/>
                    <a:pt x="11" y="0"/>
                    <a:pt x="11" y="0"/>
                  </a:cubicBezTo>
                  <a:cubicBezTo>
                    <a:pt x="11" y="0"/>
                    <a:pt x="11" y="0"/>
                    <a:pt x="11" y="0"/>
                  </a:cubicBezTo>
                  <a:moveTo>
                    <a:pt x="2" y="0"/>
                  </a:moveTo>
                  <a:cubicBezTo>
                    <a:pt x="2" y="0"/>
                    <a:pt x="2" y="0"/>
                    <a:pt x="2" y="0"/>
                  </a:cubicBezTo>
                  <a:cubicBezTo>
                    <a:pt x="2" y="0"/>
                    <a:pt x="2" y="0"/>
                    <a:pt x="2" y="0"/>
                  </a:cubicBezTo>
                  <a:moveTo>
                    <a:pt x="11" y="0"/>
                  </a:moveTo>
                  <a:cubicBezTo>
                    <a:pt x="11" y="0"/>
                    <a:pt x="11" y="0"/>
                    <a:pt x="11" y="0"/>
                  </a:cubicBezTo>
                  <a:cubicBezTo>
                    <a:pt x="11" y="0"/>
                    <a:pt x="11" y="0"/>
                    <a:pt x="11" y="0"/>
                  </a:cubicBezTo>
                  <a:moveTo>
                    <a:pt x="2" y="0"/>
                  </a:moveTo>
                  <a:cubicBezTo>
                    <a:pt x="2" y="0"/>
                    <a:pt x="2" y="0"/>
                    <a:pt x="2" y="0"/>
                  </a:cubicBezTo>
                  <a:cubicBezTo>
                    <a:pt x="2" y="0"/>
                    <a:pt x="2" y="0"/>
                    <a:pt x="2" y="0"/>
                  </a:cubicBezTo>
                  <a:moveTo>
                    <a:pt x="10" y="0"/>
                  </a:moveTo>
                  <a:cubicBezTo>
                    <a:pt x="10" y="0"/>
                    <a:pt x="11" y="0"/>
                    <a:pt x="11" y="0"/>
                  </a:cubicBezTo>
                  <a:cubicBezTo>
                    <a:pt x="11" y="0"/>
                    <a:pt x="10" y="0"/>
                    <a:pt x="10" y="0"/>
                  </a:cubicBezTo>
                  <a:moveTo>
                    <a:pt x="2" y="0"/>
                  </a:moveTo>
                  <a:cubicBezTo>
                    <a:pt x="2" y="0"/>
                    <a:pt x="2" y="0"/>
                    <a:pt x="2" y="0"/>
                  </a:cubicBezTo>
                  <a:cubicBezTo>
                    <a:pt x="2" y="0"/>
                    <a:pt x="2" y="0"/>
                    <a:pt x="2" y="0"/>
                  </a:cubicBezTo>
                  <a:moveTo>
                    <a:pt x="10" y="0"/>
                  </a:moveTo>
                  <a:cubicBezTo>
                    <a:pt x="10" y="0"/>
                    <a:pt x="10" y="0"/>
                    <a:pt x="10" y="0"/>
                  </a:cubicBezTo>
                  <a:cubicBezTo>
                    <a:pt x="10" y="0"/>
                    <a:pt x="10" y="0"/>
                    <a:pt x="10" y="0"/>
                  </a:cubicBezTo>
                  <a:moveTo>
                    <a:pt x="3" y="0"/>
                  </a:moveTo>
                  <a:cubicBezTo>
                    <a:pt x="3" y="0"/>
                    <a:pt x="2" y="0"/>
                    <a:pt x="2" y="0"/>
                  </a:cubicBezTo>
                  <a:cubicBezTo>
                    <a:pt x="2" y="0"/>
                    <a:pt x="3" y="0"/>
                    <a:pt x="3" y="0"/>
                  </a:cubicBezTo>
                  <a:moveTo>
                    <a:pt x="10" y="0"/>
                  </a:moveTo>
                  <a:cubicBezTo>
                    <a:pt x="10" y="0"/>
                    <a:pt x="10" y="0"/>
                    <a:pt x="10" y="0"/>
                  </a:cubicBezTo>
                  <a:cubicBezTo>
                    <a:pt x="10" y="0"/>
                    <a:pt x="10" y="0"/>
                    <a:pt x="10" y="0"/>
                  </a:cubicBezTo>
                  <a:moveTo>
                    <a:pt x="3" y="0"/>
                  </a:moveTo>
                  <a:cubicBezTo>
                    <a:pt x="3" y="0"/>
                    <a:pt x="3" y="0"/>
                    <a:pt x="3" y="0"/>
                  </a:cubicBezTo>
                  <a:cubicBezTo>
                    <a:pt x="3" y="0"/>
                    <a:pt x="3" y="0"/>
                    <a:pt x="3" y="0"/>
                  </a:cubicBezTo>
                  <a:moveTo>
                    <a:pt x="10" y="0"/>
                  </a:moveTo>
                  <a:cubicBezTo>
                    <a:pt x="10" y="0"/>
                    <a:pt x="10" y="0"/>
                    <a:pt x="10" y="0"/>
                  </a:cubicBezTo>
                  <a:cubicBezTo>
                    <a:pt x="10" y="0"/>
                    <a:pt x="10" y="0"/>
                    <a:pt x="10" y="0"/>
                  </a:cubicBezTo>
                  <a:moveTo>
                    <a:pt x="3" y="0"/>
                  </a:moveTo>
                  <a:cubicBezTo>
                    <a:pt x="3" y="0"/>
                    <a:pt x="3" y="0"/>
                    <a:pt x="3" y="0"/>
                  </a:cubicBezTo>
                  <a:cubicBezTo>
                    <a:pt x="3" y="0"/>
                    <a:pt x="3" y="0"/>
                    <a:pt x="3" y="0"/>
                  </a:cubicBezTo>
                  <a:moveTo>
                    <a:pt x="10" y="0"/>
                  </a:moveTo>
                  <a:cubicBezTo>
                    <a:pt x="10" y="0"/>
                    <a:pt x="10" y="0"/>
                    <a:pt x="10" y="0"/>
                  </a:cubicBezTo>
                  <a:cubicBezTo>
                    <a:pt x="10" y="0"/>
                    <a:pt x="10" y="0"/>
                    <a:pt x="10" y="0"/>
                  </a:cubicBezTo>
                  <a:moveTo>
                    <a:pt x="3" y="0"/>
                  </a:moveTo>
                  <a:cubicBezTo>
                    <a:pt x="3" y="0"/>
                    <a:pt x="3" y="0"/>
                    <a:pt x="3" y="0"/>
                  </a:cubicBezTo>
                  <a:cubicBezTo>
                    <a:pt x="3" y="0"/>
                    <a:pt x="3" y="0"/>
                    <a:pt x="3" y="0"/>
                  </a:cubicBezTo>
                  <a:moveTo>
                    <a:pt x="10" y="0"/>
                  </a:moveTo>
                  <a:cubicBezTo>
                    <a:pt x="10" y="0"/>
                    <a:pt x="10" y="0"/>
                    <a:pt x="10" y="0"/>
                  </a:cubicBezTo>
                  <a:cubicBezTo>
                    <a:pt x="10" y="0"/>
                    <a:pt x="10" y="0"/>
                    <a:pt x="10" y="0"/>
                  </a:cubicBezTo>
                  <a:moveTo>
                    <a:pt x="3" y="0"/>
                  </a:moveTo>
                  <a:cubicBezTo>
                    <a:pt x="3" y="0"/>
                    <a:pt x="3" y="0"/>
                    <a:pt x="3" y="0"/>
                  </a:cubicBezTo>
                  <a:cubicBezTo>
                    <a:pt x="3" y="0"/>
                    <a:pt x="3" y="0"/>
                    <a:pt x="3" y="0"/>
                  </a:cubicBezTo>
                  <a:moveTo>
                    <a:pt x="10" y="0"/>
                  </a:moveTo>
                  <a:cubicBezTo>
                    <a:pt x="10" y="0"/>
                    <a:pt x="10" y="0"/>
                    <a:pt x="10" y="0"/>
                  </a:cubicBezTo>
                  <a:cubicBezTo>
                    <a:pt x="10" y="0"/>
                    <a:pt x="10" y="0"/>
                    <a:pt x="10" y="0"/>
                  </a:cubicBezTo>
                  <a:moveTo>
                    <a:pt x="3" y="0"/>
                  </a:moveTo>
                  <a:cubicBezTo>
                    <a:pt x="3" y="0"/>
                    <a:pt x="3" y="0"/>
                    <a:pt x="3" y="0"/>
                  </a:cubicBezTo>
                  <a:cubicBezTo>
                    <a:pt x="3" y="0"/>
                    <a:pt x="3" y="0"/>
                    <a:pt x="3" y="0"/>
                  </a:cubicBezTo>
                  <a:moveTo>
                    <a:pt x="10" y="0"/>
                  </a:moveTo>
                  <a:cubicBezTo>
                    <a:pt x="10" y="0"/>
                    <a:pt x="10" y="0"/>
                    <a:pt x="10" y="0"/>
                  </a:cubicBezTo>
                  <a:cubicBezTo>
                    <a:pt x="10" y="0"/>
                    <a:pt x="10" y="0"/>
                    <a:pt x="10" y="0"/>
                  </a:cubicBezTo>
                  <a:moveTo>
                    <a:pt x="3" y="0"/>
                  </a:moveTo>
                  <a:cubicBezTo>
                    <a:pt x="3" y="0"/>
                    <a:pt x="3" y="0"/>
                    <a:pt x="3" y="0"/>
                  </a:cubicBezTo>
                  <a:cubicBezTo>
                    <a:pt x="3" y="0"/>
                    <a:pt x="3" y="0"/>
                    <a:pt x="3" y="0"/>
                  </a:cubicBezTo>
                  <a:moveTo>
                    <a:pt x="10" y="0"/>
                  </a:moveTo>
                  <a:cubicBezTo>
                    <a:pt x="10" y="0"/>
                    <a:pt x="10" y="0"/>
                    <a:pt x="10" y="0"/>
                  </a:cubicBezTo>
                  <a:cubicBezTo>
                    <a:pt x="10" y="0"/>
                    <a:pt x="10" y="0"/>
                    <a:pt x="10" y="0"/>
                  </a:cubicBezTo>
                  <a:moveTo>
                    <a:pt x="3" y="0"/>
                  </a:moveTo>
                  <a:cubicBezTo>
                    <a:pt x="3" y="0"/>
                    <a:pt x="3" y="0"/>
                    <a:pt x="3" y="0"/>
                  </a:cubicBezTo>
                  <a:cubicBezTo>
                    <a:pt x="3" y="0"/>
                    <a:pt x="3" y="0"/>
                    <a:pt x="3" y="0"/>
                  </a:cubicBezTo>
                  <a:moveTo>
                    <a:pt x="10" y="0"/>
                  </a:moveTo>
                  <a:cubicBezTo>
                    <a:pt x="10" y="0"/>
                    <a:pt x="10" y="0"/>
                    <a:pt x="10" y="0"/>
                  </a:cubicBezTo>
                  <a:cubicBezTo>
                    <a:pt x="10" y="0"/>
                    <a:pt x="10" y="0"/>
                    <a:pt x="10" y="0"/>
                  </a:cubicBezTo>
                  <a:moveTo>
                    <a:pt x="3" y="0"/>
                  </a:moveTo>
                  <a:cubicBezTo>
                    <a:pt x="3" y="0"/>
                    <a:pt x="3" y="0"/>
                    <a:pt x="3" y="0"/>
                  </a:cubicBezTo>
                  <a:cubicBezTo>
                    <a:pt x="3" y="0"/>
                    <a:pt x="3" y="0"/>
                    <a:pt x="3" y="0"/>
                  </a:cubicBezTo>
                  <a:moveTo>
                    <a:pt x="10" y="0"/>
                  </a:moveTo>
                  <a:cubicBezTo>
                    <a:pt x="10" y="0"/>
                    <a:pt x="10" y="0"/>
                    <a:pt x="10" y="0"/>
                  </a:cubicBezTo>
                  <a:cubicBezTo>
                    <a:pt x="10" y="0"/>
                    <a:pt x="10" y="0"/>
                    <a:pt x="10" y="0"/>
                  </a:cubicBezTo>
                  <a:moveTo>
                    <a:pt x="3" y="0"/>
                  </a:moveTo>
                  <a:cubicBezTo>
                    <a:pt x="3" y="0"/>
                    <a:pt x="3" y="0"/>
                    <a:pt x="3" y="0"/>
                  </a:cubicBezTo>
                  <a:cubicBezTo>
                    <a:pt x="3" y="0"/>
                    <a:pt x="3" y="0"/>
                    <a:pt x="3" y="0"/>
                  </a:cubicBezTo>
                  <a:moveTo>
                    <a:pt x="9" y="0"/>
                  </a:moveTo>
                  <a:cubicBezTo>
                    <a:pt x="9" y="0"/>
                    <a:pt x="9" y="0"/>
                    <a:pt x="9" y="0"/>
                  </a:cubicBezTo>
                  <a:cubicBezTo>
                    <a:pt x="9" y="0"/>
                    <a:pt x="9" y="0"/>
                    <a:pt x="9" y="0"/>
                  </a:cubicBezTo>
                  <a:moveTo>
                    <a:pt x="3" y="0"/>
                  </a:moveTo>
                  <a:cubicBezTo>
                    <a:pt x="3" y="0"/>
                    <a:pt x="3" y="0"/>
                    <a:pt x="3" y="0"/>
                  </a:cubicBezTo>
                  <a:cubicBezTo>
                    <a:pt x="3" y="0"/>
                    <a:pt x="3" y="0"/>
                    <a:pt x="3" y="0"/>
                  </a:cubicBezTo>
                  <a:moveTo>
                    <a:pt x="9" y="0"/>
                  </a:moveTo>
                  <a:cubicBezTo>
                    <a:pt x="9" y="0"/>
                    <a:pt x="9" y="0"/>
                    <a:pt x="9" y="0"/>
                  </a:cubicBezTo>
                  <a:cubicBezTo>
                    <a:pt x="9" y="0"/>
                    <a:pt x="9" y="0"/>
                    <a:pt x="9" y="0"/>
                  </a:cubicBezTo>
                  <a:moveTo>
                    <a:pt x="4" y="0"/>
                  </a:moveTo>
                  <a:cubicBezTo>
                    <a:pt x="4" y="0"/>
                    <a:pt x="4" y="0"/>
                    <a:pt x="4" y="0"/>
                  </a:cubicBezTo>
                  <a:cubicBezTo>
                    <a:pt x="4" y="0"/>
                    <a:pt x="4" y="0"/>
                    <a:pt x="4" y="0"/>
                  </a:cubicBezTo>
                  <a:moveTo>
                    <a:pt x="9" y="0"/>
                  </a:moveTo>
                  <a:cubicBezTo>
                    <a:pt x="9" y="0"/>
                    <a:pt x="9" y="0"/>
                    <a:pt x="9" y="0"/>
                  </a:cubicBezTo>
                  <a:cubicBezTo>
                    <a:pt x="9" y="0"/>
                    <a:pt x="9" y="0"/>
                    <a:pt x="9" y="0"/>
                  </a:cubicBezTo>
                  <a:moveTo>
                    <a:pt x="4" y="0"/>
                  </a:moveTo>
                  <a:cubicBezTo>
                    <a:pt x="4" y="0"/>
                    <a:pt x="4" y="0"/>
                    <a:pt x="4" y="0"/>
                  </a:cubicBezTo>
                  <a:cubicBezTo>
                    <a:pt x="4" y="0"/>
                    <a:pt x="4" y="0"/>
                    <a:pt x="4" y="0"/>
                  </a:cubicBezTo>
                  <a:moveTo>
                    <a:pt x="9" y="0"/>
                  </a:moveTo>
                  <a:cubicBezTo>
                    <a:pt x="9" y="0"/>
                    <a:pt x="9" y="0"/>
                    <a:pt x="9" y="0"/>
                  </a:cubicBezTo>
                  <a:cubicBezTo>
                    <a:pt x="9" y="0"/>
                    <a:pt x="9" y="0"/>
                    <a:pt x="9" y="0"/>
                  </a:cubicBezTo>
                  <a:moveTo>
                    <a:pt x="4" y="0"/>
                  </a:moveTo>
                  <a:cubicBezTo>
                    <a:pt x="4" y="0"/>
                    <a:pt x="4" y="0"/>
                    <a:pt x="4" y="0"/>
                  </a:cubicBezTo>
                  <a:cubicBezTo>
                    <a:pt x="4" y="0"/>
                    <a:pt x="4" y="0"/>
                    <a:pt x="4" y="0"/>
                  </a:cubicBezTo>
                  <a:moveTo>
                    <a:pt x="9" y="0"/>
                  </a:moveTo>
                  <a:cubicBezTo>
                    <a:pt x="9" y="0"/>
                    <a:pt x="9" y="0"/>
                    <a:pt x="9" y="0"/>
                  </a:cubicBezTo>
                  <a:cubicBezTo>
                    <a:pt x="9" y="0"/>
                    <a:pt x="9" y="0"/>
                    <a:pt x="9" y="0"/>
                  </a:cubicBezTo>
                  <a:moveTo>
                    <a:pt x="4" y="0"/>
                  </a:moveTo>
                  <a:cubicBezTo>
                    <a:pt x="4" y="0"/>
                    <a:pt x="4" y="0"/>
                    <a:pt x="4" y="0"/>
                  </a:cubicBezTo>
                  <a:cubicBezTo>
                    <a:pt x="4" y="0"/>
                    <a:pt x="4" y="0"/>
                    <a:pt x="4" y="0"/>
                  </a:cubicBezTo>
                  <a:moveTo>
                    <a:pt x="9" y="0"/>
                  </a:moveTo>
                  <a:cubicBezTo>
                    <a:pt x="9" y="0"/>
                    <a:pt x="9" y="0"/>
                    <a:pt x="9" y="0"/>
                  </a:cubicBezTo>
                  <a:cubicBezTo>
                    <a:pt x="9" y="0"/>
                    <a:pt x="9" y="0"/>
                    <a:pt x="9" y="0"/>
                  </a:cubicBezTo>
                  <a:moveTo>
                    <a:pt x="4" y="0"/>
                  </a:moveTo>
                  <a:cubicBezTo>
                    <a:pt x="4" y="0"/>
                    <a:pt x="4" y="0"/>
                    <a:pt x="4" y="0"/>
                  </a:cubicBezTo>
                  <a:cubicBezTo>
                    <a:pt x="4" y="0"/>
                    <a:pt x="4" y="0"/>
                    <a:pt x="4" y="0"/>
                  </a:cubicBezTo>
                  <a:moveTo>
                    <a:pt x="9" y="0"/>
                  </a:moveTo>
                  <a:cubicBezTo>
                    <a:pt x="9" y="0"/>
                    <a:pt x="9" y="0"/>
                    <a:pt x="9" y="0"/>
                  </a:cubicBezTo>
                  <a:cubicBezTo>
                    <a:pt x="9" y="0"/>
                    <a:pt x="9" y="0"/>
                    <a:pt x="9" y="0"/>
                  </a:cubicBezTo>
                  <a:moveTo>
                    <a:pt x="4" y="0"/>
                  </a:moveTo>
                  <a:cubicBezTo>
                    <a:pt x="4" y="0"/>
                    <a:pt x="4" y="0"/>
                    <a:pt x="4" y="0"/>
                  </a:cubicBezTo>
                  <a:cubicBezTo>
                    <a:pt x="4" y="0"/>
                    <a:pt x="4" y="0"/>
                    <a:pt x="4" y="0"/>
                  </a:cubicBezTo>
                  <a:moveTo>
                    <a:pt x="9" y="0"/>
                  </a:moveTo>
                  <a:cubicBezTo>
                    <a:pt x="9" y="0"/>
                    <a:pt x="9" y="0"/>
                    <a:pt x="9" y="0"/>
                  </a:cubicBezTo>
                  <a:cubicBezTo>
                    <a:pt x="9" y="0"/>
                    <a:pt x="9" y="0"/>
                    <a:pt x="9" y="0"/>
                  </a:cubicBezTo>
                  <a:moveTo>
                    <a:pt x="4" y="0"/>
                  </a:moveTo>
                  <a:cubicBezTo>
                    <a:pt x="4" y="0"/>
                    <a:pt x="4" y="0"/>
                    <a:pt x="4" y="0"/>
                  </a:cubicBezTo>
                  <a:cubicBezTo>
                    <a:pt x="4" y="0"/>
                    <a:pt x="4" y="0"/>
                    <a:pt x="4" y="0"/>
                  </a:cubicBezTo>
                  <a:moveTo>
                    <a:pt x="9" y="0"/>
                  </a:moveTo>
                  <a:cubicBezTo>
                    <a:pt x="9" y="0"/>
                    <a:pt x="9" y="0"/>
                    <a:pt x="9" y="0"/>
                  </a:cubicBezTo>
                  <a:cubicBezTo>
                    <a:pt x="9" y="0"/>
                    <a:pt x="9" y="0"/>
                    <a:pt x="9" y="0"/>
                  </a:cubicBezTo>
                  <a:moveTo>
                    <a:pt x="4" y="0"/>
                  </a:moveTo>
                  <a:cubicBezTo>
                    <a:pt x="4" y="0"/>
                    <a:pt x="4" y="0"/>
                    <a:pt x="4" y="0"/>
                  </a:cubicBezTo>
                  <a:cubicBezTo>
                    <a:pt x="4" y="0"/>
                    <a:pt x="4" y="0"/>
                    <a:pt x="4" y="0"/>
                  </a:cubicBezTo>
                  <a:moveTo>
                    <a:pt x="9" y="0"/>
                  </a:moveTo>
                  <a:cubicBezTo>
                    <a:pt x="9" y="0"/>
                    <a:pt x="9" y="0"/>
                    <a:pt x="9" y="0"/>
                  </a:cubicBezTo>
                  <a:cubicBezTo>
                    <a:pt x="9" y="0"/>
                    <a:pt x="9" y="0"/>
                    <a:pt x="9" y="0"/>
                  </a:cubicBezTo>
                  <a:moveTo>
                    <a:pt x="4" y="0"/>
                  </a:moveTo>
                  <a:cubicBezTo>
                    <a:pt x="4" y="0"/>
                    <a:pt x="4" y="0"/>
                    <a:pt x="4" y="0"/>
                  </a:cubicBezTo>
                  <a:cubicBezTo>
                    <a:pt x="4" y="0"/>
                    <a:pt x="4" y="0"/>
                    <a:pt x="4" y="0"/>
                  </a:cubicBezTo>
                  <a:moveTo>
                    <a:pt x="9" y="0"/>
                  </a:moveTo>
                  <a:cubicBezTo>
                    <a:pt x="9" y="0"/>
                    <a:pt x="9" y="0"/>
                    <a:pt x="9" y="0"/>
                  </a:cubicBezTo>
                  <a:cubicBezTo>
                    <a:pt x="9" y="0"/>
                    <a:pt x="9" y="0"/>
                    <a:pt x="9" y="0"/>
                  </a:cubicBezTo>
                  <a:moveTo>
                    <a:pt x="4" y="0"/>
                  </a:moveTo>
                  <a:cubicBezTo>
                    <a:pt x="4" y="0"/>
                    <a:pt x="4" y="0"/>
                    <a:pt x="4" y="0"/>
                  </a:cubicBezTo>
                  <a:cubicBezTo>
                    <a:pt x="4" y="0"/>
                    <a:pt x="4" y="0"/>
                    <a:pt x="4" y="0"/>
                  </a:cubicBezTo>
                  <a:moveTo>
                    <a:pt x="9" y="0"/>
                  </a:moveTo>
                  <a:cubicBezTo>
                    <a:pt x="9" y="0"/>
                    <a:pt x="9" y="0"/>
                    <a:pt x="9" y="0"/>
                  </a:cubicBezTo>
                  <a:cubicBezTo>
                    <a:pt x="9" y="0"/>
                    <a:pt x="9" y="0"/>
                    <a:pt x="9" y="0"/>
                  </a:cubicBezTo>
                  <a:moveTo>
                    <a:pt x="4" y="0"/>
                  </a:moveTo>
                  <a:cubicBezTo>
                    <a:pt x="4" y="0"/>
                    <a:pt x="4" y="0"/>
                    <a:pt x="4" y="0"/>
                  </a:cubicBezTo>
                  <a:cubicBezTo>
                    <a:pt x="4" y="0"/>
                    <a:pt x="4" y="0"/>
                    <a:pt x="4" y="0"/>
                  </a:cubicBezTo>
                  <a:moveTo>
                    <a:pt x="9" y="0"/>
                  </a:moveTo>
                  <a:cubicBezTo>
                    <a:pt x="9" y="0"/>
                    <a:pt x="9" y="0"/>
                    <a:pt x="9" y="0"/>
                  </a:cubicBezTo>
                  <a:cubicBezTo>
                    <a:pt x="9" y="0"/>
                    <a:pt x="9" y="0"/>
                    <a:pt x="9" y="0"/>
                  </a:cubicBezTo>
                  <a:moveTo>
                    <a:pt x="4" y="0"/>
                  </a:moveTo>
                  <a:cubicBezTo>
                    <a:pt x="4" y="0"/>
                    <a:pt x="4" y="0"/>
                    <a:pt x="4" y="0"/>
                  </a:cubicBezTo>
                  <a:cubicBezTo>
                    <a:pt x="4" y="0"/>
                    <a:pt x="4" y="0"/>
                    <a:pt x="4" y="0"/>
                  </a:cubicBezTo>
                  <a:moveTo>
                    <a:pt x="8" y="0"/>
                  </a:moveTo>
                  <a:cubicBezTo>
                    <a:pt x="8" y="0"/>
                    <a:pt x="8" y="0"/>
                    <a:pt x="8" y="0"/>
                  </a:cubicBezTo>
                  <a:cubicBezTo>
                    <a:pt x="8" y="0"/>
                    <a:pt x="8" y="0"/>
                    <a:pt x="8" y="0"/>
                  </a:cubicBezTo>
                  <a:moveTo>
                    <a:pt x="4" y="0"/>
                  </a:moveTo>
                  <a:cubicBezTo>
                    <a:pt x="4" y="0"/>
                    <a:pt x="4" y="0"/>
                    <a:pt x="4" y="0"/>
                  </a:cubicBezTo>
                  <a:cubicBezTo>
                    <a:pt x="4" y="0"/>
                    <a:pt x="4" y="0"/>
                    <a:pt x="4" y="0"/>
                  </a:cubicBezTo>
                  <a:moveTo>
                    <a:pt x="8" y="0"/>
                  </a:moveTo>
                  <a:cubicBezTo>
                    <a:pt x="8" y="0"/>
                    <a:pt x="8" y="0"/>
                    <a:pt x="8" y="0"/>
                  </a:cubicBezTo>
                  <a:cubicBezTo>
                    <a:pt x="8" y="0"/>
                    <a:pt x="8" y="0"/>
                    <a:pt x="8" y="0"/>
                  </a:cubicBezTo>
                  <a:moveTo>
                    <a:pt x="5" y="0"/>
                  </a:moveTo>
                  <a:cubicBezTo>
                    <a:pt x="5" y="0"/>
                    <a:pt x="5" y="0"/>
                    <a:pt x="5" y="0"/>
                  </a:cubicBezTo>
                  <a:cubicBezTo>
                    <a:pt x="5" y="0"/>
                    <a:pt x="5" y="0"/>
                    <a:pt x="5" y="0"/>
                  </a:cubicBezTo>
                  <a:moveTo>
                    <a:pt x="8" y="0"/>
                  </a:moveTo>
                  <a:cubicBezTo>
                    <a:pt x="8" y="0"/>
                    <a:pt x="8" y="0"/>
                    <a:pt x="8" y="0"/>
                  </a:cubicBezTo>
                  <a:cubicBezTo>
                    <a:pt x="8" y="0"/>
                    <a:pt x="8" y="0"/>
                    <a:pt x="8" y="0"/>
                  </a:cubicBezTo>
                  <a:moveTo>
                    <a:pt x="5" y="0"/>
                  </a:moveTo>
                  <a:cubicBezTo>
                    <a:pt x="5" y="0"/>
                    <a:pt x="5" y="0"/>
                    <a:pt x="5" y="0"/>
                  </a:cubicBezTo>
                  <a:cubicBezTo>
                    <a:pt x="5" y="0"/>
                    <a:pt x="5" y="0"/>
                    <a:pt x="5" y="0"/>
                  </a:cubicBezTo>
                  <a:moveTo>
                    <a:pt x="8" y="0"/>
                  </a:moveTo>
                  <a:cubicBezTo>
                    <a:pt x="8" y="0"/>
                    <a:pt x="8" y="0"/>
                    <a:pt x="8" y="0"/>
                  </a:cubicBezTo>
                  <a:cubicBezTo>
                    <a:pt x="8" y="0"/>
                    <a:pt x="8" y="0"/>
                    <a:pt x="8" y="0"/>
                  </a:cubicBezTo>
                  <a:moveTo>
                    <a:pt x="5" y="0"/>
                  </a:moveTo>
                  <a:cubicBezTo>
                    <a:pt x="5" y="0"/>
                    <a:pt x="5" y="0"/>
                    <a:pt x="5" y="0"/>
                  </a:cubicBezTo>
                  <a:cubicBezTo>
                    <a:pt x="5" y="0"/>
                    <a:pt x="5" y="0"/>
                    <a:pt x="5" y="0"/>
                  </a:cubicBezTo>
                  <a:moveTo>
                    <a:pt x="8" y="0"/>
                  </a:moveTo>
                  <a:cubicBezTo>
                    <a:pt x="8" y="0"/>
                    <a:pt x="8" y="0"/>
                    <a:pt x="8" y="0"/>
                  </a:cubicBezTo>
                  <a:cubicBezTo>
                    <a:pt x="8" y="0"/>
                    <a:pt x="8" y="0"/>
                    <a:pt x="8" y="0"/>
                  </a:cubicBezTo>
                  <a:moveTo>
                    <a:pt x="5" y="0"/>
                  </a:moveTo>
                  <a:cubicBezTo>
                    <a:pt x="5" y="0"/>
                    <a:pt x="5" y="0"/>
                    <a:pt x="5" y="0"/>
                  </a:cubicBezTo>
                  <a:cubicBezTo>
                    <a:pt x="5" y="0"/>
                    <a:pt x="5" y="0"/>
                    <a:pt x="5" y="0"/>
                  </a:cubicBezTo>
                  <a:moveTo>
                    <a:pt x="8" y="0"/>
                  </a:moveTo>
                  <a:cubicBezTo>
                    <a:pt x="8" y="0"/>
                    <a:pt x="8" y="0"/>
                    <a:pt x="8" y="0"/>
                  </a:cubicBezTo>
                  <a:cubicBezTo>
                    <a:pt x="8" y="0"/>
                    <a:pt x="8" y="0"/>
                    <a:pt x="8" y="0"/>
                  </a:cubicBezTo>
                  <a:moveTo>
                    <a:pt x="5" y="0"/>
                  </a:moveTo>
                  <a:cubicBezTo>
                    <a:pt x="5" y="0"/>
                    <a:pt x="5" y="0"/>
                    <a:pt x="5" y="0"/>
                  </a:cubicBezTo>
                  <a:cubicBezTo>
                    <a:pt x="5" y="0"/>
                    <a:pt x="5" y="0"/>
                    <a:pt x="5" y="0"/>
                  </a:cubicBezTo>
                  <a:moveTo>
                    <a:pt x="8" y="0"/>
                  </a:moveTo>
                  <a:cubicBezTo>
                    <a:pt x="8" y="0"/>
                    <a:pt x="8" y="0"/>
                    <a:pt x="8" y="0"/>
                  </a:cubicBezTo>
                  <a:cubicBezTo>
                    <a:pt x="8" y="0"/>
                    <a:pt x="8" y="0"/>
                    <a:pt x="8" y="0"/>
                  </a:cubicBezTo>
                  <a:moveTo>
                    <a:pt x="5" y="0"/>
                  </a:moveTo>
                  <a:cubicBezTo>
                    <a:pt x="5" y="0"/>
                    <a:pt x="5" y="0"/>
                    <a:pt x="5" y="0"/>
                  </a:cubicBezTo>
                  <a:cubicBezTo>
                    <a:pt x="5" y="0"/>
                    <a:pt x="5" y="0"/>
                    <a:pt x="5" y="0"/>
                  </a:cubicBezTo>
                  <a:moveTo>
                    <a:pt x="8" y="0"/>
                  </a:moveTo>
                  <a:cubicBezTo>
                    <a:pt x="8" y="0"/>
                    <a:pt x="8" y="0"/>
                    <a:pt x="8" y="0"/>
                  </a:cubicBezTo>
                  <a:cubicBezTo>
                    <a:pt x="8" y="0"/>
                    <a:pt x="8" y="0"/>
                    <a:pt x="8" y="0"/>
                  </a:cubicBezTo>
                  <a:moveTo>
                    <a:pt x="5" y="0"/>
                  </a:moveTo>
                  <a:cubicBezTo>
                    <a:pt x="5" y="0"/>
                    <a:pt x="5" y="0"/>
                    <a:pt x="5" y="0"/>
                  </a:cubicBezTo>
                  <a:cubicBezTo>
                    <a:pt x="5" y="0"/>
                    <a:pt x="5" y="0"/>
                    <a:pt x="5" y="0"/>
                  </a:cubicBezTo>
                  <a:moveTo>
                    <a:pt x="8" y="0"/>
                  </a:moveTo>
                  <a:cubicBezTo>
                    <a:pt x="8" y="0"/>
                    <a:pt x="8" y="0"/>
                    <a:pt x="8" y="0"/>
                  </a:cubicBezTo>
                  <a:cubicBezTo>
                    <a:pt x="8" y="0"/>
                    <a:pt x="8" y="0"/>
                    <a:pt x="8" y="0"/>
                  </a:cubicBezTo>
                  <a:moveTo>
                    <a:pt x="5" y="0"/>
                  </a:moveTo>
                  <a:cubicBezTo>
                    <a:pt x="5" y="0"/>
                    <a:pt x="5" y="0"/>
                    <a:pt x="5" y="0"/>
                  </a:cubicBezTo>
                  <a:cubicBezTo>
                    <a:pt x="5" y="0"/>
                    <a:pt x="5" y="0"/>
                    <a:pt x="5" y="0"/>
                  </a:cubicBezTo>
                  <a:moveTo>
                    <a:pt x="8" y="0"/>
                  </a:moveTo>
                  <a:cubicBezTo>
                    <a:pt x="8" y="0"/>
                    <a:pt x="8" y="0"/>
                    <a:pt x="8" y="0"/>
                  </a:cubicBezTo>
                  <a:cubicBezTo>
                    <a:pt x="8" y="0"/>
                    <a:pt x="8" y="0"/>
                    <a:pt x="8" y="0"/>
                  </a:cubicBezTo>
                  <a:moveTo>
                    <a:pt x="5" y="0"/>
                  </a:moveTo>
                  <a:cubicBezTo>
                    <a:pt x="5" y="0"/>
                    <a:pt x="5" y="0"/>
                    <a:pt x="5" y="0"/>
                  </a:cubicBezTo>
                  <a:cubicBezTo>
                    <a:pt x="5" y="0"/>
                    <a:pt x="5" y="0"/>
                    <a:pt x="5" y="0"/>
                  </a:cubicBezTo>
                  <a:moveTo>
                    <a:pt x="8" y="0"/>
                  </a:moveTo>
                  <a:cubicBezTo>
                    <a:pt x="8" y="0"/>
                    <a:pt x="8" y="0"/>
                    <a:pt x="8" y="0"/>
                  </a:cubicBezTo>
                  <a:cubicBezTo>
                    <a:pt x="8" y="0"/>
                    <a:pt x="8" y="0"/>
                    <a:pt x="8" y="0"/>
                  </a:cubicBezTo>
                  <a:moveTo>
                    <a:pt x="5" y="0"/>
                  </a:moveTo>
                  <a:cubicBezTo>
                    <a:pt x="5" y="0"/>
                    <a:pt x="5" y="0"/>
                    <a:pt x="5" y="0"/>
                  </a:cubicBezTo>
                  <a:cubicBezTo>
                    <a:pt x="5" y="0"/>
                    <a:pt x="5" y="0"/>
                    <a:pt x="5" y="0"/>
                  </a:cubicBezTo>
                  <a:moveTo>
                    <a:pt x="8" y="0"/>
                  </a:moveTo>
                  <a:cubicBezTo>
                    <a:pt x="8" y="0"/>
                    <a:pt x="8" y="0"/>
                    <a:pt x="8" y="0"/>
                  </a:cubicBezTo>
                  <a:cubicBezTo>
                    <a:pt x="8" y="0"/>
                    <a:pt x="8" y="0"/>
                    <a:pt x="8" y="0"/>
                  </a:cubicBezTo>
                  <a:moveTo>
                    <a:pt x="5" y="0"/>
                  </a:moveTo>
                  <a:cubicBezTo>
                    <a:pt x="5" y="0"/>
                    <a:pt x="5" y="0"/>
                    <a:pt x="5" y="0"/>
                  </a:cubicBezTo>
                  <a:cubicBezTo>
                    <a:pt x="5" y="0"/>
                    <a:pt x="5" y="0"/>
                    <a:pt x="5" y="0"/>
                  </a:cubicBezTo>
                  <a:moveTo>
                    <a:pt x="7" y="0"/>
                  </a:moveTo>
                  <a:cubicBezTo>
                    <a:pt x="7" y="0"/>
                    <a:pt x="8" y="0"/>
                    <a:pt x="8" y="0"/>
                  </a:cubicBezTo>
                  <a:cubicBezTo>
                    <a:pt x="8" y="0"/>
                    <a:pt x="7" y="0"/>
                    <a:pt x="7" y="0"/>
                  </a:cubicBezTo>
                  <a:moveTo>
                    <a:pt x="5" y="0"/>
                  </a:moveTo>
                  <a:cubicBezTo>
                    <a:pt x="5" y="0"/>
                    <a:pt x="5" y="0"/>
                    <a:pt x="5" y="0"/>
                  </a:cubicBezTo>
                  <a:cubicBezTo>
                    <a:pt x="5" y="0"/>
                    <a:pt x="5" y="0"/>
                    <a:pt x="5" y="0"/>
                  </a:cubicBezTo>
                  <a:moveTo>
                    <a:pt x="7" y="0"/>
                  </a:moveTo>
                  <a:cubicBezTo>
                    <a:pt x="7" y="0"/>
                    <a:pt x="7" y="0"/>
                    <a:pt x="7" y="0"/>
                  </a:cubicBezTo>
                  <a:cubicBezTo>
                    <a:pt x="7" y="0"/>
                    <a:pt x="7" y="0"/>
                    <a:pt x="7" y="0"/>
                  </a:cubicBezTo>
                  <a:moveTo>
                    <a:pt x="6" y="0"/>
                  </a:moveTo>
                  <a:cubicBezTo>
                    <a:pt x="6" y="0"/>
                    <a:pt x="6" y="0"/>
                    <a:pt x="5" y="0"/>
                  </a:cubicBezTo>
                  <a:cubicBezTo>
                    <a:pt x="6" y="0"/>
                    <a:pt x="6" y="0"/>
                    <a:pt x="6" y="0"/>
                  </a:cubicBezTo>
                  <a:moveTo>
                    <a:pt x="7" y="0"/>
                  </a:moveTo>
                  <a:cubicBezTo>
                    <a:pt x="7" y="0"/>
                    <a:pt x="7" y="0"/>
                    <a:pt x="7" y="0"/>
                  </a:cubicBezTo>
                  <a:cubicBezTo>
                    <a:pt x="7" y="0"/>
                    <a:pt x="7" y="0"/>
                    <a:pt x="7" y="0"/>
                  </a:cubicBezTo>
                  <a:moveTo>
                    <a:pt x="6" y="0"/>
                  </a:moveTo>
                  <a:cubicBezTo>
                    <a:pt x="6" y="0"/>
                    <a:pt x="6" y="0"/>
                    <a:pt x="6" y="0"/>
                  </a:cubicBezTo>
                  <a:cubicBezTo>
                    <a:pt x="6" y="0"/>
                    <a:pt x="6" y="0"/>
                    <a:pt x="6" y="0"/>
                  </a:cubicBezTo>
                  <a:moveTo>
                    <a:pt x="7" y="0"/>
                  </a:moveTo>
                  <a:cubicBezTo>
                    <a:pt x="7" y="0"/>
                    <a:pt x="7" y="0"/>
                    <a:pt x="7" y="0"/>
                  </a:cubicBezTo>
                  <a:cubicBezTo>
                    <a:pt x="7" y="0"/>
                    <a:pt x="7" y="0"/>
                    <a:pt x="7" y="0"/>
                  </a:cubicBezTo>
                  <a:moveTo>
                    <a:pt x="6" y="0"/>
                  </a:moveTo>
                  <a:cubicBezTo>
                    <a:pt x="6" y="0"/>
                    <a:pt x="6" y="0"/>
                    <a:pt x="6" y="0"/>
                  </a:cubicBezTo>
                  <a:cubicBezTo>
                    <a:pt x="6" y="0"/>
                    <a:pt x="6" y="0"/>
                    <a:pt x="6" y="0"/>
                  </a:cubicBezTo>
                  <a:moveTo>
                    <a:pt x="7" y="0"/>
                  </a:moveTo>
                  <a:cubicBezTo>
                    <a:pt x="7" y="0"/>
                    <a:pt x="7" y="0"/>
                    <a:pt x="7" y="0"/>
                  </a:cubicBezTo>
                  <a:cubicBezTo>
                    <a:pt x="7" y="0"/>
                    <a:pt x="7" y="0"/>
                    <a:pt x="7" y="0"/>
                  </a:cubicBezTo>
                  <a:moveTo>
                    <a:pt x="6" y="0"/>
                  </a:moveTo>
                  <a:cubicBezTo>
                    <a:pt x="6" y="0"/>
                    <a:pt x="6" y="0"/>
                    <a:pt x="6" y="0"/>
                  </a:cubicBezTo>
                  <a:cubicBezTo>
                    <a:pt x="6" y="0"/>
                    <a:pt x="6" y="0"/>
                    <a:pt x="6" y="0"/>
                  </a:cubicBezTo>
                  <a:moveTo>
                    <a:pt x="7" y="0"/>
                  </a:moveTo>
                  <a:cubicBezTo>
                    <a:pt x="7" y="0"/>
                    <a:pt x="7" y="0"/>
                    <a:pt x="7" y="0"/>
                  </a:cubicBezTo>
                  <a:cubicBezTo>
                    <a:pt x="7" y="0"/>
                    <a:pt x="7" y="0"/>
                    <a:pt x="7" y="0"/>
                  </a:cubicBezTo>
                  <a:moveTo>
                    <a:pt x="6" y="0"/>
                  </a:moveTo>
                  <a:cubicBezTo>
                    <a:pt x="6" y="0"/>
                    <a:pt x="6" y="0"/>
                    <a:pt x="6" y="0"/>
                  </a:cubicBezTo>
                  <a:cubicBezTo>
                    <a:pt x="6" y="0"/>
                    <a:pt x="6" y="0"/>
                    <a:pt x="6" y="0"/>
                  </a:cubicBezTo>
                  <a:moveTo>
                    <a:pt x="7" y="0"/>
                  </a:moveTo>
                  <a:cubicBezTo>
                    <a:pt x="7" y="0"/>
                    <a:pt x="7" y="0"/>
                    <a:pt x="7" y="0"/>
                  </a:cubicBezTo>
                  <a:cubicBezTo>
                    <a:pt x="7" y="0"/>
                    <a:pt x="7" y="0"/>
                    <a:pt x="7" y="0"/>
                  </a:cubicBezTo>
                  <a:moveTo>
                    <a:pt x="6" y="0"/>
                  </a:moveTo>
                  <a:cubicBezTo>
                    <a:pt x="6" y="0"/>
                    <a:pt x="6" y="0"/>
                    <a:pt x="6" y="0"/>
                  </a:cubicBezTo>
                  <a:cubicBezTo>
                    <a:pt x="6" y="0"/>
                    <a:pt x="6" y="0"/>
                    <a:pt x="6" y="0"/>
                  </a:cubicBezTo>
                  <a:moveTo>
                    <a:pt x="7" y="0"/>
                  </a:moveTo>
                  <a:cubicBezTo>
                    <a:pt x="7" y="0"/>
                    <a:pt x="7" y="0"/>
                    <a:pt x="7" y="0"/>
                  </a:cubicBezTo>
                  <a:cubicBezTo>
                    <a:pt x="7" y="0"/>
                    <a:pt x="7" y="0"/>
                    <a:pt x="7" y="0"/>
                  </a:cubicBezTo>
                  <a:moveTo>
                    <a:pt x="6" y="0"/>
                  </a:moveTo>
                  <a:cubicBezTo>
                    <a:pt x="6" y="0"/>
                    <a:pt x="6" y="0"/>
                    <a:pt x="6" y="0"/>
                  </a:cubicBezTo>
                  <a:cubicBezTo>
                    <a:pt x="6" y="0"/>
                    <a:pt x="6" y="0"/>
                    <a:pt x="6" y="0"/>
                  </a:cubicBezTo>
                  <a:moveTo>
                    <a:pt x="7" y="0"/>
                  </a:moveTo>
                  <a:cubicBezTo>
                    <a:pt x="7" y="0"/>
                    <a:pt x="7" y="0"/>
                    <a:pt x="7" y="0"/>
                  </a:cubicBezTo>
                  <a:cubicBezTo>
                    <a:pt x="7" y="0"/>
                    <a:pt x="7" y="0"/>
                    <a:pt x="7" y="0"/>
                  </a:cubicBezTo>
                  <a:moveTo>
                    <a:pt x="6" y="0"/>
                  </a:moveTo>
                  <a:cubicBezTo>
                    <a:pt x="6" y="0"/>
                    <a:pt x="6" y="0"/>
                    <a:pt x="6" y="0"/>
                  </a:cubicBezTo>
                  <a:cubicBezTo>
                    <a:pt x="6" y="0"/>
                    <a:pt x="6" y="0"/>
                    <a:pt x="6" y="0"/>
                  </a:cubicBezTo>
                  <a:moveTo>
                    <a:pt x="7" y="0"/>
                  </a:moveTo>
                  <a:cubicBezTo>
                    <a:pt x="7" y="0"/>
                    <a:pt x="7" y="0"/>
                    <a:pt x="7" y="0"/>
                  </a:cubicBezTo>
                  <a:cubicBezTo>
                    <a:pt x="7" y="0"/>
                    <a:pt x="7" y="0"/>
                    <a:pt x="7" y="0"/>
                  </a:cubicBezTo>
                  <a:moveTo>
                    <a:pt x="6" y="0"/>
                  </a:moveTo>
                  <a:cubicBezTo>
                    <a:pt x="6" y="0"/>
                    <a:pt x="6" y="0"/>
                    <a:pt x="6" y="0"/>
                  </a:cubicBezTo>
                  <a:cubicBezTo>
                    <a:pt x="6" y="0"/>
                    <a:pt x="6" y="0"/>
                    <a:pt x="6" y="0"/>
                  </a:cubicBezTo>
                  <a:moveTo>
                    <a:pt x="7" y="0"/>
                  </a:moveTo>
                  <a:cubicBezTo>
                    <a:pt x="7" y="0"/>
                    <a:pt x="7" y="0"/>
                    <a:pt x="7" y="0"/>
                  </a:cubicBezTo>
                  <a:cubicBezTo>
                    <a:pt x="7" y="0"/>
                    <a:pt x="7" y="0"/>
                    <a:pt x="7" y="0"/>
                  </a:cubicBezTo>
                  <a:moveTo>
                    <a:pt x="6" y="0"/>
                  </a:moveTo>
                  <a:cubicBezTo>
                    <a:pt x="6" y="0"/>
                    <a:pt x="6" y="0"/>
                    <a:pt x="6" y="0"/>
                  </a:cubicBezTo>
                  <a:cubicBezTo>
                    <a:pt x="6" y="0"/>
                    <a:pt x="6" y="0"/>
                    <a:pt x="6" y="0"/>
                  </a:cubicBezTo>
                  <a:moveTo>
                    <a:pt x="7" y="0"/>
                  </a:moveTo>
                  <a:cubicBezTo>
                    <a:pt x="7" y="0"/>
                    <a:pt x="7" y="0"/>
                    <a:pt x="7" y="0"/>
                  </a:cubicBezTo>
                  <a:cubicBezTo>
                    <a:pt x="7" y="0"/>
                    <a:pt x="7" y="0"/>
                    <a:pt x="7" y="0"/>
                  </a:cubicBezTo>
                  <a:moveTo>
                    <a:pt x="6" y="0"/>
                  </a:moveTo>
                  <a:cubicBezTo>
                    <a:pt x="6" y="0"/>
                    <a:pt x="6" y="0"/>
                    <a:pt x="6" y="0"/>
                  </a:cubicBezTo>
                  <a:cubicBezTo>
                    <a:pt x="6" y="0"/>
                    <a:pt x="6" y="0"/>
                    <a:pt x="6" y="0"/>
                  </a:cubicBezTo>
                  <a:moveTo>
                    <a:pt x="7" y="0"/>
                  </a:moveTo>
                  <a:cubicBezTo>
                    <a:pt x="7" y="0"/>
                    <a:pt x="7" y="0"/>
                    <a:pt x="7" y="0"/>
                  </a:cubicBezTo>
                  <a:cubicBezTo>
                    <a:pt x="7" y="0"/>
                    <a:pt x="7" y="0"/>
                    <a:pt x="7" y="0"/>
                  </a:cubicBezTo>
                  <a:moveTo>
                    <a:pt x="6" y="0"/>
                  </a:moveTo>
                  <a:cubicBezTo>
                    <a:pt x="6" y="0"/>
                    <a:pt x="6" y="0"/>
                    <a:pt x="6" y="0"/>
                  </a:cubicBezTo>
                  <a:cubicBezTo>
                    <a:pt x="6" y="0"/>
                    <a:pt x="6" y="0"/>
                    <a:pt x="6" y="0"/>
                  </a:cubicBezTo>
                  <a:cubicBezTo>
                    <a:pt x="6" y="0"/>
                    <a:pt x="6" y="0"/>
                    <a:pt x="7" y="0"/>
                  </a:cubicBezTo>
                  <a:cubicBezTo>
                    <a:pt x="6" y="0"/>
                    <a:pt x="6" y="0"/>
                    <a:pt x="6" y="0"/>
                  </a:cubicBezTo>
                </a:path>
              </a:pathLst>
            </a:custGeom>
            <a:solidFill>
              <a:srgbClr val="004F92">
                <a:alpha val="100000"/>
              </a:srgbClr>
            </a:solidFill>
            <a:ln w="9525">
              <a:noFill/>
            </a:ln>
          </p:spPr>
          <p:txBody>
            <a:bodyPr/>
            <a:lstStyle/>
            <a:p>
              <a:endParaRPr lang="zh-CN" altLang="en-US"/>
            </a:p>
          </p:txBody>
        </p:sp>
        <p:sp>
          <p:nvSpPr>
            <p:cNvPr id="20" name="Freeform 35"/>
            <p:cNvSpPr>
              <a:spLocks noEditPoints="1"/>
            </p:cNvSpPr>
            <p:nvPr/>
          </p:nvSpPr>
          <p:spPr>
            <a:xfrm>
              <a:off x="10483" y="4110"/>
              <a:ext cx="140" cy="15"/>
            </a:xfrm>
            <a:custGeom>
              <a:avLst/>
              <a:gdLst/>
              <a:ahLst/>
              <a:cxnLst>
                <a:cxn ang="0">
                  <a:pos x="81144" y="9396"/>
                </a:cxn>
                <a:cxn ang="0">
                  <a:pos x="81144" y="9396"/>
                </a:cxn>
                <a:cxn ang="0">
                  <a:pos x="81144" y="9396"/>
                </a:cxn>
                <a:cxn ang="0">
                  <a:pos x="81144" y="9396"/>
                </a:cxn>
                <a:cxn ang="0">
                  <a:pos x="73029" y="9396"/>
                </a:cxn>
                <a:cxn ang="0">
                  <a:pos x="73029" y="9396"/>
                </a:cxn>
                <a:cxn ang="0">
                  <a:pos x="73029" y="9396"/>
                </a:cxn>
                <a:cxn ang="0">
                  <a:pos x="73029" y="9396"/>
                </a:cxn>
                <a:cxn ang="0">
                  <a:pos x="73029" y="9396"/>
                </a:cxn>
                <a:cxn ang="0">
                  <a:pos x="73029" y="9396"/>
                </a:cxn>
                <a:cxn ang="0">
                  <a:pos x="64915" y="9396"/>
                </a:cxn>
                <a:cxn ang="0">
                  <a:pos x="64915" y="9396"/>
                </a:cxn>
                <a:cxn ang="0">
                  <a:pos x="64915" y="9396"/>
                </a:cxn>
                <a:cxn ang="0">
                  <a:pos x="64915" y="0"/>
                </a:cxn>
                <a:cxn ang="0">
                  <a:pos x="56801" y="0"/>
                </a:cxn>
                <a:cxn ang="0">
                  <a:pos x="56801" y="0"/>
                </a:cxn>
                <a:cxn ang="0">
                  <a:pos x="56801" y="0"/>
                </a:cxn>
                <a:cxn ang="0">
                  <a:pos x="56801" y="0"/>
                </a:cxn>
                <a:cxn ang="0">
                  <a:pos x="56801" y="0"/>
                </a:cxn>
                <a:cxn ang="0">
                  <a:pos x="48686" y="0"/>
                </a:cxn>
                <a:cxn ang="0">
                  <a:pos x="48686" y="0"/>
                </a:cxn>
                <a:cxn ang="0">
                  <a:pos x="48686" y="0"/>
                </a:cxn>
                <a:cxn ang="0">
                  <a:pos x="48686" y="0"/>
                </a:cxn>
                <a:cxn ang="0">
                  <a:pos x="48686" y="0"/>
                </a:cxn>
                <a:cxn ang="0">
                  <a:pos x="48686" y="0"/>
                </a:cxn>
                <a:cxn ang="0">
                  <a:pos x="40572" y="0"/>
                </a:cxn>
                <a:cxn ang="0">
                  <a:pos x="40572" y="0"/>
                </a:cxn>
                <a:cxn ang="0">
                  <a:pos x="40572" y="0"/>
                </a:cxn>
                <a:cxn ang="0">
                  <a:pos x="40572" y="0"/>
                </a:cxn>
                <a:cxn ang="0">
                  <a:pos x="40572" y="0"/>
                </a:cxn>
                <a:cxn ang="0">
                  <a:pos x="0" y="0"/>
                </a:cxn>
                <a:cxn ang="0">
                  <a:pos x="40572" y="0"/>
                </a:cxn>
                <a:cxn ang="0">
                  <a:pos x="40572" y="0"/>
                </a:cxn>
                <a:cxn ang="0">
                  <a:pos x="0" y="0"/>
                </a:cxn>
                <a:cxn ang="0">
                  <a:pos x="32457" y="0"/>
                </a:cxn>
                <a:cxn ang="0">
                  <a:pos x="32457" y="0"/>
                </a:cxn>
                <a:cxn ang="0">
                  <a:pos x="0" y="0"/>
                </a:cxn>
                <a:cxn ang="0">
                  <a:pos x="32457" y="0"/>
                </a:cxn>
                <a:cxn ang="0">
                  <a:pos x="32457" y="0"/>
                </a:cxn>
                <a:cxn ang="0">
                  <a:pos x="8114" y="0"/>
                </a:cxn>
                <a:cxn ang="0">
                  <a:pos x="32457" y="0"/>
                </a:cxn>
                <a:cxn ang="0">
                  <a:pos x="8114" y="0"/>
                </a:cxn>
                <a:cxn ang="0">
                  <a:pos x="32457" y="0"/>
                </a:cxn>
                <a:cxn ang="0">
                  <a:pos x="8114" y="0"/>
                </a:cxn>
                <a:cxn ang="0">
                  <a:pos x="8114" y="0"/>
                </a:cxn>
                <a:cxn ang="0">
                  <a:pos x="24343" y="0"/>
                </a:cxn>
                <a:cxn ang="0">
                  <a:pos x="8114" y="0"/>
                </a:cxn>
                <a:cxn ang="0">
                  <a:pos x="16229" y="0"/>
                </a:cxn>
                <a:cxn ang="0">
                  <a:pos x="24343" y="0"/>
                </a:cxn>
                <a:cxn ang="0">
                  <a:pos x="16229" y="0"/>
                </a:cxn>
                <a:cxn ang="0">
                  <a:pos x="16229" y="0"/>
                </a:cxn>
                <a:cxn ang="0">
                  <a:pos x="24343" y="0"/>
                </a:cxn>
                <a:cxn ang="0">
                  <a:pos x="16229" y="0"/>
                </a:cxn>
                <a:cxn ang="0">
                  <a:pos x="16229" y="0"/>
                </a:cxn>
                <a:cxn ang="0">
                  <a:pos x="24343" y="0"/>
                </a:cxn>
                <a:cxn ang="0">
                  <a:pos x="16229" y="0"/>
                </a:cxn>
                <a:cxn ang="0">
                  <a:pos x="16229" y="0"/>
                </a:cxn>
              </a:cxnLst>
              <a:rect l="0" t="0" r="0" b="0"/>
              <a:pathLst>
                <a:path w="11" h="1">
                  <a:moveTo>
                    <a:pt x="11" y="1"/>
                  </a:moveTo>
                  <a:cubicBezTo>
                    <a:pt x="11" y="1"/>
                    <a:pt x="11" y="1"/>
                    <a:pt x="11" y="1"/>
                  </a:cubicBezTo>
                  <a:cubicBezTo>
                    <a:pt x="11" y="1"/>
                    <a:pt x="11" y="1"/>
                    <a:pt x="11" y="1"/>
                  </a:cubicBezTo>
                  <a:moveTo>
                    <a:pt x="11" y="1"/>
                  </a:moveTo>
                  <a:cubicBezTo>
                    <a:pt x="11" y="1"/>
                    <a:pt x="11" y="1"/>
                    <a:pt x="11" y="1"/>
                  </a:cubicBezTo>
                  <a:cubicBezTo>
                    <a:pt x="11" y="1"/>
                    <a:pt x="11" y="1"/>
                    <a:pt x="11" y="1"/>
                  </a:cubicBezTo>
                  <a:moveTo>
                    <a:pt x="10" y="1"/>
                  </a:moveTo>
                  <a:cubicBezTo>
                    <a:pt x="10" y="1"/>
                    <a:pt x="10" y="1"/>
                    <a:pt x="10" y="1"/>
                  </a:cubicBezTo>
                  <a:cubicBezTo>
                    <a:pt x="10" y="1"/>
                    <a:pt x="10" y="1"/>
                    <a:pt x="10" y="1"/>
                  </a:cubicBezTo>
                  <a:moveTo>
                    <a:pt x="10" y="1"/>
                  </a:moveTo>
                  <a:cubicBezTo>
                    <a:pt x="10" y="1"/>
                    <a:pt x="10" y="1"/>
                    <a:pt x="10" y="1"/>
                  </a:cubicBezTo>
                  <a:cubicBezTo>
                    <a:pt x="10" y="1"/>
                    <a:pt x="10" y="1"/>
                    <a:pt x="10" y="1"/>
                  </a:cubicBezTo>
                  <a:moveTo>
                    <a:pt x="10" y="1"/>
                  </a:moveTo>
                  <a:cubicBezTo>
                    <a:pt x="10" y="1"/>
                    <a:pt x="10" y="1"/>
                    <a:pt x="10" y="1"/>
                  </a:cubicBezTo>
                  <a:cubicBezTo>
                    <a:pt x="10" y="1"/>
                    <a:pt x="10" y="1"/>
                    <a:pt x="10" y="1"/>
                  </a:cubicBezTo>
                  <a:moveTo>
                    <a:pt x="10" y="1"/>
                  </a:moveTo>
                  <a:cubicBezTo>
                    <a:pt x="10" y="1"/>
                    <a:pt x="10" y="1"/>
                    <a:pt x="10" y="1"/>
                  </a:cubicBezTo>
                  <a:cubicBezTo>
                    <a:pt x="10" y="1"/>
                    <a:pt x="10" y="1"/>
                    <a:pt x="10" y="1"/>
                  </a:cubicBezTo>
                  <a:moveTo>
                    <a:pt x="10" y="1"/>
                  </a:moveTo>
                  <a:cubicBezTo>
                    <a:pt x="10" y="1"/>
                    <a:pt x="10" y="1"/>
                    <a:pt x="10" y="1"/>
                  </a:cubicBezTo>
                  <a:cubicBezTo>
                    <a:pt x="10" y="1"/>
                    <a:pt x="10" y="1"/>
                    <a:pt x="10" y="1"/>
                  </a:cubicBezTo>
                  <a:moveTo>
                    <a:pt x="10" y="1"/>
                  </a:moveTo>
                  <a:cubicBezTo>
                    <a:pt x="10" y="1"/>
                    <a:pt x="10" y="1"/>
                    <a:pt x="10" y="1"/>
                  </a:cubicBezTo>
                  <a:cubicBezTo>
                    <a:pt x="10" y="1"/>
                    <a:pt x="10" y="1"/>
                    <a:pt x="10" y="1"/>
                  </a:cubicBezTo>
                  <a:moveTo>
                    <a:pt x="10" y="1"/>
                  </a:moveTo>
                  <a:cubicBezTo>
                    <a:pt x="10" y="1"/>
                    <a:pt x="10" y="1"/>
                    <a:pt x="10" y="1"/>
                  </a:cubicBezTo>
                  <a:cubicBezTo>
                    <a:pt x="10" y="1"/>
                    <a:pt x="10" y="1"/>
                    <a:pt x="10" y="1"/>
                  </a:cubicBezTo>
                  <a:moveTo>
                    <a:pt x="10" y="1"/>
                  </a:moveTo>
                  <a:cubicBezTo>
                    <a:pt x="10" y="1"/>
                    <a:pt x="10" y="1"/>
                    <a:pt x="10" y="1"/>
                  </a:cubicBezTo>
                  <a:cubicBezTo>
                    <a:pt x="10" y="1"/>
                    <a:pt x="10" y="1"/>
                    <a:pt x="10" y="1"/>
                  </a:cubicBezTo>
                  <a:moveTo>
                    <a:pt x="10" y="1"/>
                  </a:moveTo>
                  <a:cubicBezTo>
                    <a:pt x="10" y="1"/>
                    <a:pt x="10" y="1"/>
                    <a:pt x="10" y="1"/>
                  </a:cubicBezTo>
                  <a:cubicBezTo>
                    <a:pt x="10" y="1"/>
                    <a:pt x="10" y="1"/>
                    <a:pt x="10" y="1"/>
                  </a:cubicBezTo>
                  <a:moveTo>
                    <a:pt x="10" y="1"/>
                  </a:moveTo>
                  <a:cubicBezTo>
                    <a:pt x="10" y="1"/>
                    <a:pt x="10" y="1"/>
                    <a:pt x="10" y="1"/>
                  </a:cubicBezTo>
                  <a:cubicBezTo>
                    <a:pt x="10" y="1"/>
                    <a:pt x="10" y="1"/>
                    <a:pt x="10" y="1"/>
                  </a:cubicBezTo>
                  <a:moveTo>
                    <a:pt x="10" y="1"/>
                  </a:moveTo>
                  <a:cubicBezTo>
                    <a:pt x="10" y="1"/>
                    <a:pt x="10" y="1"/>
                    <a:pt x="10" y="1"/>
                  </a:cubicBezTo>
                  <a:cubicBezTo>
                    <a:pt x="10" y="1"/>
                    <a:pt x="10" y="1"/>
                    <a:pt x="10" y="1"/>
                  </a:cubicBezTo>
                  <a:moveTo>
                    <a:pt x="9" y="1"/>
                  </a:moveTo>
                  <a:cubicBezTo>
                    <a:pt x="9" y="1"/>
                    <a:pt x="9" y="1"/>
                    <a:pt x="9" y="1"/>
                  </a:cubicBezTo>
                  <a:cubicBezTo>
                    <a:pt x="9" y="1"/>
                    <a:pt x="9" y="1"/>
                    <a:pt x="9" y="1"/>
                  </a:cubicBezTo>
                  <a:moveTo>
                    <a:pt x="9" y="1"/>
                  </a:moveTo>
                  <a:cubicBezTo>
                    <a:pt x="9" y="1"/>
                    <a:pt x="9" y="1"/>
                    <a:pt x="9" y="1"/>
                  </a:cubicBezTo>
                  <a:cubicBezTo>
                    <a:pt x="9" y="1"/>
                    <a:pt x="9" y="1"/>
                    <a:pt x="9" y="1"/>
                  </a:cubicBezTo>
                  <a:moveTo>
                    <a:pt x="9" y="1"/>
                  </a:moveTo>
                  <a:cubicBezTo>
                    <a:pt x="9" y="1"/>
                    <a:pt x="9" y="1"/>
                    <a:pt x="9" y="1"/>
                  </a:cubicBezTo>
                  <a:cubicBezTo>
                    <a:pt x="9" y="1"/>
                    <a:pt x="9" y="1"/>
                    <a:pt x="9" y="1"/>
                  </a:cubicBezTo>
                  <a:moveTo>
                    <a:pt x="9" y="1"/>
                  </a:moveTo>
                  <a:cubicBezTo>
                    <a:pt x="9" y="1"/>
                    <a:pt x="9" y="1"/>
                    <a:pt x="9" y="1"/>
                  </a:cubicBezTo>
                  <a:cubicBezTo>
                    <a:pt x="9" y="1"/>
                    <a:pt x="9" y="1"/>
                    <a:pt x="9" y="1"/>
                  </a:cubicBezTo>
                  <a:moveTo>
                    <a:pt x="9" y="1"/>
                  </a:moveTo>
                  <a:cubicBezTo>
                    <a:pt x="9" y="1"/>
                    <a:pt x="9" y="1"/>
                    <a:pt x="9" y="1"/>
                  </a:cubicBezTo>
                  <a:cubicBezTo>
                    <a:pt x="9" y="1"/>
                    <a:pt x="9" y="1"/>
                    <a:pt x="9" y="1"/>
                  </a:cubicBezTo>
                  <a:moveTo>
                    <a:pt x="9" y="1"/>
                  </a:moveTo>
                  <a:cubicBezTo>
                    <a:pt x="9" y="1"/>
                    <a:pt x="9" y="1"/>
                    <a:pt x="9" y="1"/>
                  </a:cubicBezTo>
                  <a:cubicBezTo>
                    <a:pt x="9" y="1"/>
                    <a:pt x="9" y="1"/>
                    <a:pt x="9" y="1"/>
                  </a:cubicBezTo>
                  <a:moveTo>
                    <a:pt x="9" y="1"/>
                  </a:moveTo>
                  <a:cubicBezTo>
                    <a:pt x="9" y="1"/>
                    <a:pt x="9" y="1"/>
                    <a:pt x="9" y="1"/>
                  </a:cubicBezTo>
                  <a:cubicBezTo>
                    <a:pt x="9" y="1"/>
                    <a:pt x="9" y="1"/>
                    <a:pt x="9" y="1"/>
                  </a:cubicBezTo>
                  <a:moveTo>
                    <a:pt x="9" y="1"/>
                  </a:moveTo>
                  <a:cubicBezTo>
                    <a:pt x="9" y="1"/>
                    <a:pt x="9" y="1"/>
                    <a:pt x="9" y="1"/>
                  </a:cubicBezTo>
                  <a:cubicBezTo>
                    <a:pt x="9" y="1"/>
                    <a:pt x="9" y="1"/>
                    <a:pt x="9" y="1"/>
                  </a:cubicBezTo>
                  <a:moveTo>
                    <a:pt x="9" y="1"/>
                  </a:moveTo>
                  <a:cubicBezTo>
                    <a:pt x="9" y="1"/>
                    <a:pt x="9" y="1"/>
                    <a:pt x="9" y="1"/>
                  </a:cubicBezTo>
                  <a:cubicBezTo>
                    <a:pt x="9" y="1"/>
                    <a:pt x="9" y="1"/>
                    <a:pt x="9" y="1"/>
                  </a:cubicBezTo>
                  <a:moveTo>
                    <a:pt x="9" y="1"/>
                  </a:moveTo>
                  <a:cubicBezTo>
                    <a:pt x="9" y="1"/>
                    <a:pt x="9" y="1"/>
                    <a:pt x="9" y="1"/>
                  </a:cubicBezTo>
                  <a:cubicBezTo>
                    <a:pt x="9" y="1"/>
                    <a:pt x="9" y="1"/>
                    <a:pt x="9" y="1"/>
                  </a:cubicBezTo>
                  <a:moveTo>
                    <a:pt x="9" y="1"/>
                  </a:moveTo>
                  <a:cubicBezTo>
                    <a:pt x="9" y="1"/>
                    <a:pt x="9" y="1"/>
                    <a:pt x="9" y="1"/>
                  </a:cubicBezTo>
                  <a:cubicBezTo>
                    <a:pt x="9" y="1"/>
                    <a:pt x="9" y="1"/>
                    <a:pt x="9" y="1"/>
                  </a:cubicBezTo>
                  <a:moveTo>
                    <a:pt x="9" y="1"/>
                  </a:moveTo>
                  <a:cubicBezTo>
                    <a:pt x="9" y="1"/>
                    <a:pt x="9" y="1"/>
                    <a:pt x="9" y="1"/>
                  </a:cubicBezTo>
                  <a:cubicBezTo>
                    <a:pt x="9" y="1"/>
                    <a:pt x="9" y="1"/>
                    <a:pt x="9" y="1"/>
                  </a:cubicBezTo>
                  <a:moveTo>
                    <a:pt x="9" y="1"/>
                  </a:moveTo>
                  <a:cubicBezTo>
                    <a:pt x="9" y="1"/>
                    <a:pt x="9" y="1"/>
                    <a:pt x="9" y="1"/>
                  </a:cubicBezTo>
                  <a:cubicBezTo>
                    <a:pt x="9" y="1"/>
                    <a:pt x="9" y="1"/>
                    <a:pt x="9" y="1"/>
                  </a:cubicBezTo>
                  <a:moveTo>
                    <a:pt x="8" y="1"/>
                  </a:moveTo>
                  <a:cubicBezTo>
                    <a:pt x="9" y="1"/>
                    <a:pt x="9" y="1"/>
                    <a:pt x="9" y="1"/>
                  </a:cubicBezTo>
                  <a:cubicBezTo>
                    <a:pt x="9" y="1"/>
                    <a:pt x="9" y="1"/>
                    <a:pt x="8" y="1"/>
                  </a:cubicBezTo>
                  <a:moveTo>
                    <a:pt x="8" y="1"/>
                  </a:moveTo>
                  <a:cubicBezTo>
                    <a:pt x="8" y="1"/>
                    <a:pt x="8" y="1"/>
                    <a:pt x="8" y="1"/>
                  </a:cubicBezTo>
                  <a:cubicBezTo>
                    <a:pt x="8" y="1"/>
                    <a:pt x="8" y="1"/>
                    <a:pt x="8" y="1"/>
                  </a:cubicBezTo>
                  <a:moveTo>
                    <a:pt x="8" y="1"/>
                  </a:moveTo>
                  <a:cubicBezTo>
                    <a:pt x="8" y="1"/>
                    <a:pt x="8" y="1"/>
                    <a:pt x="8" y="1"/>
                  </a:cubicBezTo>
                  <a:cubicBezTo>
                    <a:pt x="8" y="1"/>
                    <a:pt x="8" y="1"/>
                    <a:pt x="8" y="1"/>
                  </a:cubicBezTo>
                  <a:moveTo>
                    <a:pt x="8" y="1"/>
                  </a:moveTo>
                  <a:cubicBezTo>
                    <a:pt x="8" y="1"/>
                    <a:pt x="8" y="1"/>
                    <a:pt x="8" y="1"/>
                  </a:cubicBezTo>
                  <a:cubicBezTo>
                    <a:pt x="8" y="1"/>
                    <a:pt x="8" y="1"/>
                    <a:pt x="8" y="1"/>
                  </a:cubicBezTo>
                  <a:moveTo>
                    <a:pt x="8" y="1"/>
                  </a:moveTo>
                  <a:cubicBezTo>
                    <a:pt x="8" y="1"/>
                    <a:pt x="8" y="1"/>
                    <a:pt x="8" y="1"/>
                  </a:cubicBezTo>
                  <a:cubicBezTo>
                    <a:pt x="8" y="1"/>
                    <a:pt x="8" y="1"/>
                    <a:pt x="8" y="1"/>
                  </a:cubicBezTo>
                  <a:moveTo>
                    <a:pt x="8" y="1"/>
                  </a:moveTo>
                  <a:cubicBezTo>
                    <a:pt x="8" y="1"/>
                    <a:pt x="8" y="1"/>
                    <a:pt x="8" y="1"/>
                  </a:cubicBezTo>
                  <a:cubicBezTo>
                    <a:pt x="8" y="1"/>
                    <a:pt x="8" y="1"/>
                    <a:pt x="8" y="1"/>
                  </a:cubicBezTo>
                  <a:moveTo>
                    <a:pt x="8" y="1"/>
                  </a:moveTo>
                  <a:cubicBezTo>
                    <a:pt x="8" y="1"/>
                    <a:pt x="8" y="1"/>
                    <a:pt x="8" y="1"/>
                  </a:cubicBezTo>
                  <a:cubicBezTo>
                    <a:pt x="8" y="1"/>
                    <a:pt x="8" y="1"/>
                    <a:pt x="8" y="1"/>
                  </a:cubicBezTo>
                  <a:moveTo>
                    <a:pt x="8" y="1"/>
                  </a:moveTo>
                  <a:cubicBezTo>
                    <a:pt x="8" y="1"/>
                    <a:pt x="8" y="1"/>
                    <a:pt x="8" y="1"/>
                  </a:cubicBezTo>
                  <a:cubicBezTo>
                    <a:pt x="8" y="1"/>
                    <a:pt x="8" y="1"/>
                    <a:pt x="8" y="1"/>
                  </a:cubicBezTo>
                  <a:moveTo>
                    <a:pt x="8" y="1"/>
                  </a:moveTo>
                  <a:cubicBezTo>
                    <a:pt x="8" y="1"/>
                    <a:pt x="8" y="1"/>
                    <a:pt x="8" y="1"/>
                  </a:cubicBezTo>
                  <a:cubicBezTo>
                    <a:pt x="8" y="1"/>
                    <a:pt x="8" y="1"/>
                    <a:pt x="8" y="1"/>
                  </a:cubicBezTo>
                  <a:moveTo>
                    <a:pt x="8" y="1"/>
                  </a:moveTo>
                  <a:cubicBezTo>
                    <a:pt x="8" y="1"/>
                    <a:pt x="8" y="1"/>
                    <a:pt x="8" y="1"/>
                  </a:cubicBezTo>
                  <a:cubicBezTo>
                    <a:pt x="8" y="1"/>
                    <a:pt x="8" y="1"/>
                    <a:pt x="8" y="1"/>
                  </a:cubicBezTo>
                  <a:moveTo>
                    <a:pt x="8" y="1"/>
                  </a:moveTo>
                  <a:cubicBezTo>
                    <a:pt x="8" y="1"/>
                    <a:pt x="8" y="1"/>
                    <a:pt x="8" y="1"/>
                  </a:cubicBezTo>
                  <a:cubicBezTo>
                    <a:pt x="8" y="1"/>
                    <a:pt x="8" y="1"/>
                    <a:pt x="8" y="1"/>
                  </a:cubicBezTo>
                  <a:moveTo>
                    <a:pt x="8" y="0"/>
                  </a:moveTo>
                  <a:cubicBezTo>
                    <a:pt x="8" y="0"/>
                    <a:pt x="8" y="0"/>
                    <a:pt x="8" y="0"/>
                  </a:cubicBezTo>
                  <a:cubicBezTo>
                    <a:pt x="8" y="0"/>
                    <a:pt x="8" y="0"/>
                    <a:pt x="8"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6" y="0"/>
                  </a:moveTo>
                  <a:cubicBezTo>
                    <a:pt x="7" y="0"/>
                    <a:pt x="7" y="0"/>
                    <a:pt x="7" y="0"/>
                  </a:cubicBezTo>
                  <a:cubicBezTo>
                    <a:pt x="7" y="0"/>
                    <a:pt x="7" y="0"/>
                    <a:pt x="6" y="0"/>
                  </a:cubicBezTo>
                  <a:moveTo>
                    <a:pt x="6" y="0"/>
                  </a:moveTo>
                  <a:cubicBezTo>
                    <a:pt x="6" y="0"/>
                    <a:pt x="6" y="0"/>
                    <a:pt x="6" y="0"/>
                  </a:cubicBezTo>
                  <a:cubicBezTo>
                    <a:pt x="6" y="0"/>
                    <a:pt x="6" y="0"/>
                    <a:pt x="6" y="0"/>
                  </a:cubicBezTo>
                  <a:moveTo>
                    <a:pt x="6" y="0"/>
                  </a:moveTo>
                  <a:cubicBezTo>
                    <a:pt x="6" y="0"/>
                    <a:pt x="6" y="0"/>
                    <a:pt x="6" y="0"/>
                  </a:cubicBezTo>
                  <a:cubicBezTo>
                    <a:pt x="6" y="0"/>
                    <a:pt x="6" y="0"/>
                    <a:pt x="6" y="0"/>
                  </a:cubicBezTo>
                  <a:moveTo>
                    <a:pt x="6" y="0"/>
                  </a:moveTo>
                  <a:cubicBezTo>
                    <a:pt x="6" y="0"/>
                    <a:pt x="6" y="0"/>
                    <a:pt x="6" y="0"/>
                  </a:cubicBezTo>
                  <a:cubicBezTo>
                    <a:pt x="6" y="0"/>
                    <a:pt x="6" y="0"/>
                    <a:pt x="6" y="0"/>
                  </a:cubicBezTo>
                  <a:moveTo>
                    <a:pt x="6" y="0"/>
                  </a:moveTo>
                  <a:cubicBezTo>
                    <a:pt x="6" y="0"/>
                    <a:pt x="6" y="0"/>
                    <a:pt x="6" y="0"/>
                  </a:cubicBezTo>
                  <a:cubicBezTo>
                    <a:pt x="6" y="0"/>
                    <a:pt x="6" y="0"/>
                    <a:pt x="6" y="0"/>
                  </a:cubicBezTo>
                  <a:moveTo>
                    <a:pt x="6" y="0"/>
                  </a:moveTo>
                  <a:cubicBezTo>
                    <a:pt x="6" y="0"/>
                    <a:pt x="6" y="0"/>
                    <a:pt x="6" y="0"/>
                  </a:cubicBezTo>
                  <a:cubicBezTo>
                    <a:pt x="6" y="0"/>
                    <a:pt x="6" y="0"/>
                    <a:pt x="6" y="0"/>
                  </a:cubicBezTo>
                  <a:moveTo>
                    <a:pt x="6" y="0"/>
                  </a:moveTo>
                  <a:cubicBezTo>
                    <a:pt x="6" y="0"/>
                    <a:pt x="6" y="0"/>
                    <a:pt x="6" y="0"/>
                  </a:cubicBezTo>
                  <a:cubicBezTo>
                    <a:pt x="6" y="0"/>
                    <a:pt x="6" y="0"/>
                    <a:pt x="6" y="0"/>
                  </a:cubicBezTo>
                  <a:moveTo>
                    <a:pt x="6" y="0"/>
                  </a:moveTo>
                  <a:cubicBezTo>
                    <a:pt x="6" y="0"/>
                    <a:pt x="6" y="0"/>
                    <a:pt x="6" y="0"/>
                  </a:cubicBezTo>
                  <a:cubicBezTo>
                    <a:pt x="6" y="0"/>
                    <a:pt x="6" y="0"/>
                    <a:pt x="6" y="0"/>
                  </a:cubicBezTo>
                  <a:moveTo>
                    <a:pt x="6" y="0"/>
                  </a:moveTo>
                  <a:cubicBezTo>
                    <a:pt x="6" y="0"/>
                    <a:pt x="6" y="0"/>
                    <a:pt x="6" y="0"/>
                  </a:cubicBezTo>
                  <a:cubicBezTo>
                    <a:pt x="6" y="0"/>
                    <a:pt x="6" y="0"/>
                    <a:pt x="6" y="0"/>
                  </a:cubicBezTo>
                  <a:moveTo>
                    <a:pt x="6" y="0"/>
                  </a:moveTo>
                  <a:cubicBezTo>
                    <a:pt x="6" y="0"/>
                    <a:pt x="6" y="0"/>
                    <a:pt x="6" y="0"/>
                  </a:cubicBezTo>
                  <a:cubicBezTo>
                    <a:pt x="6" y="0"/>
                    <a:pt x="6" y="0"/>
                    <a:pt x="6" y="0"/>
                  </a:cubicBezTo>
                  <a:moveTo>
                    <a:pt x="6" y="0"/>
                  </a:moveTo>
                  <a:cubicBezTo>
                    <a:pt x="6" y="0"/>
                    <a:pt x="6" y="0"/>
                    <a:pt x="6" y="0"/>
                  </a:cubicBezTo>
                  <a:cubicBezTo>
                    <a:pt x="6" y="0"/>
                    <a:pt x="6" y="0"/>
                    <a:pt x="6" y="0"/>
                  </a:cubicBezTo>
                  <a:moveTo>
                    <a:pt x="6" y="0"/>
                  </a:moveTo>
                  <a:cubicBezTo>
                    <a:pt x="6" y="0"/>
                    <a:pt x="6" y="0"/>
                    <a:pt x="6" y="0"/>
                  </a:cubicBezTo>
                  <a:cubicBezTo>
                    <a:pt x="6" y="0"/>
                    <a:pt x="6" y="0"/>
                    <a:pt x="6" y="0"/>
                  </a:cubicBezTo>
                  <a:moveTo>
                    <a:pt x="6" y="0"/>
                  </a:moveTo>
                  <a:cubicBezTo>
                    <a:pt x="6" y="0"/>
                    <a:pt x="6" y="0"/>
                    <a:pt x="6" y="0"/>
                  </a:cubicBezTo>
                  <a:cubicBezTo>
                    <a:pt x="6" y="0"/>
                    <a:pt x="6" y="0"/>
                    <a:pt x="6" y="0"/>
                  </a:cubicBezTo>
                  <a:moveTo>
                    <a:pt x="6" y="0"/>
                  </a:moveTo>
                  <a:cubicBezTo>
                    <a:pt x="6" y="0"/>
                    <a:pt x="6" y="0"/>
                    <a:pt x="6" y="0"/>
                  </a:cubicBezTo>
                  <a:cubicBezTo>
                    <a:pt x="6" y="0"/>
                    <a:pt x="6" y="0"/>
                    <a:pt x="6" y="0"/>
                  </a:cubicBezTo>
                  <a:moveTo>
                    <a:pt x="6" y="0"/>
                  </a:moveTo>
                  <a:cubicBezTo>
                    <a:pt x="6" y="0"/>
                    <a:pt x="6" y="0"/>
                    <a:pt x="6" y="0"/>
                  </a:cubicBezTo>
                  <a:cubicBezTo>
                    <a:pt x="6" y="0"/>
                    <a:pt x="6" y="0"/>
                    <a:pt x="6" y="0"/>
                  </a:cubicBezTo>
                  <a:moveTo>
                    <a:pt x="6" y="0"/>
                  </a:moveTo>
                  <a:cubicBezTo>
                    <a:pt x="6" y="0"/>
                    <a:pt x="6" y="0"/>
                    <a:pt x="6" y="0"/>
                  </a:cubicBezTo>
                  <a:cubicBezTo>
                    <a:pt x="6" y="0"/>
                    <a:pt x="6" y="0"/>
                    <a:pt x="6" y="0"/>
                  </a:cubicBezTo>
                  <a:moveTo>
                    <a:pt x="5" y="0"/>
                  </a:moveTo>
                  <a:cubicBezTo>
                    <a:pt x="5" y="0"/>
                    <a:pt x="6" y="0"/>
                    <a:pt x="6" y="0"/>
                  </a:cubicBezTo>
                  <a:cubicBezTo>
                    <a:pt x="6" y="0"/>
                    <a:pt x="5" y="0"/>
                    <a:pt x="5" y="0"/>
                  </a:cubicBezTo>
                  <a:moveTo>
                    <a:pt x="5" y="0"/>
                  </a:moveTo>
                  <a:cubicBezTo>
                    <a:pt x="5" y="0"/>
                    <a:pt x="5" y="0"/>
                    <a:pt x="5" y="0"/>
                  </a:cubicBezTo>
                  <a:cubicBezTo>
                    <a:pt x="5" y="0"/>
                    <a:pt x="5" y="0"/>
                    <a:pt x="5" y="0"/>
                  </a:cubicBezTo>
                  <a:moveTo>
                    <a:pt x="5" y="0"/>
                  </a:moveTo>
                  <a:cubicBezTo>
                    <a:pt x="5" y="0"/>
                    <a:pt x="5" y="0"/>
                    <a:pt x="5" y="0"/>
                  </a:cubicBezTo>
                  <a:cubicBezTo>
                    <a:pt x="5" y="0"/>
                    <a:pt x="5" y="0"/>
                    <a:pt x="5" y="0"/>
                  </a:cubicBezTo>
                  <a:moveTo>
                    <a:pt x="5" y="0"/>
                  </a:moveTo>
                  <a:cubicBezTo>
                    <a:pt x="5" y="0"/>
                    <a:pt x="5" y="0"/>
                    <a:pt x="5" y="0"/>
                  </a:cubicBezTo>
                  <a:cubicBezTo>
                    <a:pt x="5" y="0"/>
                    <a:pt x="5" y="0"/>
                    <a:pt x="5" y="0"/>
                  </a:cubicBezTo>
                  <a:moveTo>
                    <a:pt x="5" y="0"/>
                  </a:moveTo>
                  <a:cubicBezTo>
                    <a:pt x="5" y="0"/>
                    <a:pt x="5" y="0"/>
                    <a:pt x="5" y="0"/>
                  </a:cubicBezTo>
                  <a:cubicBezTo>
                    <a:pt x="5" y="0"/>
                    <a:pt x="5" y="0"/>
                    <a:pt x="5" y="0"/>
                  </a:cubicBezTo>
                  <a:moveTo>
                    <a:pt x="5" y="0"/>
                  </a:moveTo>
                  <a:cubicBezTo>
                    <a:pt x="5" y="0"/>
                    <a:pt x="5" y="0"/>
                    <a:pt x="5" y="0"/>
                  </a:cubicBezTo>
                  <a:cubicBezTo>
                    <a:pt x="5" y="0"/>
                    <a:pt x="5" y="0"/>
                    <a:pt x="5" y="0"/>
                  </a:cubicBezTo>
                  <a:moveTo>
                    <a:pt x="5" y="0"/>
                  </a:moveTo>
                  <a:cubicBezTo>
                    <a:pt x="5" y="0"/>
                    <a:pt x="5" y="0"/>
                    <a:pt x="5" y="0"/>
                  </a:cubicBezTo>
                  <a:cubicBezTo>
                    <a:pt x="5" y="0"/>
                    <a:pt x="5" y="0"/>
                    <a:pt x="5" y="0"/>
                  </a:cubicBezTo>
                  <a:moveTo>
                    <a:pt x="5" y="0"/>
                  </a:moveTo>
                  <a:cubicBezTo>
                    <a:pt x="5" y="0"/>
                    <a:pt x="5" y="0"/>
                    <a:pt x="5" y="0"/>
                  </a:cubicBezTo>
                  <a:cubicBezTo>
                    <a:pt x="5" y="0"/>
                    <a:pt x="5" y="0"/>
                    <a:pt x="5" y="0"/>
                  </a:cubicBezTo>
                  <a:moveTo>
                    <a:pt x="5" y="0"/>
                  </a:moveTo>
                  <a:cubicBezTo>
                    <a:pt x="5" y="0"/>
                    <a:pt x="5" y="0"/>
                    <a:pt x="5" y="0"/>
                  </a:cubicBezTo>
                  <a:cubicBezTo>
                    <a:pt x="5" y="0"/>
                    <a:pt x="5" y="0"/>
                    <a:pt x="5" y="0"/>
                  </a:cubicBezTo>
                  <a:moveTo>
                    <a:pt x="5" y="0"/>
                  </a:moveTo>
                  <a:cubicBezTo>
                    <a:pt x="5" y="0"/>
                    <a:pt x="5" y="0"/>
                    <a:pt x="5" y="0"/>
                  </a:cubicBezTo>
                  <a:cubicBezTo>
                    <a:pt x="5" y="0"/>
                    <a:pt x="5" y="0"/>
                    <a:pt x="5" y="0"/>
                  </a:cubicBezTo>
                  <a:moveTo>
                    <a:pt x="0" y="0"/>
                  </a:moveTo>
                  <a:cubicBezTo>
                    <a:pt x="0" y="0"/>
                    <a:pt x="0" y="0"/>
                    <a:pt x="0" y="0"/>
                  </a:cubicBezTo>
                  <a:cubicBezTo>
                    <a:pt x="0" y="0"/>
                    <a:pt x="0" y="0"/>
                    <a:pt x="0" y="0"/>
                  </a:cubicBezTo>
                  <a:moveTo>
                    <a:pt x="5" y="0"/>
                  </a:moveTo>
                  <a:cubicBezTo>
                    <a:pt x="5" y="0"/>
                    <a:pt x="5" y="0"/>
                    <a:pt x="5" y="0"/>
                  </a:cubicBezTo>
                  <a:cubicBezTo>
                    <a:pt x="5" y="0"/>
                    <a:pt x="5" y="0"/>
                    <a:pt x="5" y="0"/>
                  </a:cubicBezTo>
                  <a:moveTo>
                    <a:pt x="0" y="0"/>
                  </a:moveTo>
                  <a:cubicBezTo>
                    <a:pt x="0" y="0"/>
                    <a:pt x="0" y="0"/>
                    <a:pt x="0" y="0"/>
                  </a:cubicBezTo>
                  <a:cubicBezTo>
                    <a:pt x="0" y="0"/>
                    <a:pt x="0" y="0"/>
                    <a:pt x="0" y="0"/>
                  </a:cubicBezTo>
                  <a:moveTo>
                    <a:pt x="5" y="0"/>
                  </a:moveTo>
                  <a:cubicBezTo>
                    <a:pt x="5" y="0"/>
                    <a:pt x="5" y="0"/>
                    <a:pt x="5" y="0"/>
                  </a:cubicBezTo>
                  <a:cubicBezTo>
                    <a:pt x="5" y="0"/>
                    <a:pt x="5" y="0"/>
                    <a:pt x="5" y="0"/>
                  </a:cubicBezTo>
                  <a:moveTo>
                    <a:pt x="0" y="0"/>
                  </a:moveTo>
                  <a:cubicBezTo>
                    <a:pt x="0" y="0"/>
                    <a:pt x="0" y="0"/>
                    <a:pt x="0" y="0"/>
                  </a:cubicBezTo>
                  <a:cubicBezTo>
                    <a:pt x="0" y="0"/>
                    <a:pt x="0" y="0"/>
                    <a:pt x="0" y="0"/>
                  </a:cubicBezTo>
                  <a:moveTo>
                    <a:pt x="5" y="0"/>
                  </a:moveTo>
                  <a:cubicBezTo>
                    <a:pt x="5" y="0"/>
                    <a:pt x="5" y="0"/>
                    <a:pt x="5" y="0"/>
                  </a:cubicBezTo>
                  <a:cubicBezTo>
                    <a:pt x="5" y="0"/>
                    <a:pt x="5" y="0"/>
                    <a:pt x="5" y="0"/>
                  </a:cubicBezTo>
                  <a:moveTo>
                    <a:pt x="0" y="0"/>
                  </a:moveTo>
                  <a:cubicBezTo>
                    <a:pt x="0" y="0"/>
                    <a:pt x="0" y="0"/>
                    <a:pt x="0" y="0"/>
                  </a:cubicBezTo>
                  <a:cubicBezTo>
                    <a:pt x="0" y="0"/>
                    <a:pt x="0" y="0"/>
                    <a:pt x="0" y="0"/>
                  </a:cubicBezTo>
                  <a:moveTo>
                    <a:pt x="5" y="0"/>
                  </a:moveTo>
                  <a:cubicBezTo>
                    <a:pt x="5" y="0"/>
                    <a:pt x="5" y="0"/>
                    <a:pt x="5" y="0"/>
                  </a:cubicBezTo>
                  <a:cubicBezTo>
                    <a:pt x="5" y="0"/>
                    <a:pt x="5" y="0"/>
                    <a:pt x="5" y="0"/>
                  </a:cubicBezTo>
                  <a:moveTo>
                    <a:pt x="0" y="0"/>
                  </a:moveTo>
                  <a:cubicBezTo>
                    <a:pt x="0" y="0"/>
                    <a:pt x="0" y="0"/>
                    <a:pt x="0" y="0"/>
                  </a:cubicBezTo>
                  <a:cubicBezTo>
                    <a:pt x="0" y="0"/>
                    <a:pt x="0" y="0"/>
                    <a:pt x="0" y="0"/>
                  </a:cubicBezTo>
                  <a:moveTo>
                    <a:pt x="5" y="0"/>
                  </a:moveTo>
                  <a:cubicBezTo>
                    <a:pt x="5" y="0"/>
                    <a:pt x="5" y="0"/>
                    <a:pt x="5" y="0"/>
                  </a:cubicBezTo>
                  <a:cubicBezTo>
                    <a:pt x="5" y="0"/>
                    <a:pt x="5" y="0"/>
                    <a:pt x="5" y="0"/>
                  </a:cubicBezTo>
                  <a:moveTo>
                    <a:pt x="0" y="0"/>
                  </a:moveTo>
                  <a:cubicBezTo>
                    <a:pt x="0" y="0"/>
                    <a:pt x="0" y="0"/>
                    <a:pt x="0" y="0"/>
                  </a:cubicBezTo>
                  <a:cubicBezTo>
                    <a:pt x="0" y="0"/>
                    <a:pt x="0" y="0"/>
                    <a:pt x="0" y="0"/>
                  </a:cubicBezTo>
                  <a:moveTo>
                    <a:pt x="5" y="0"/>
                  </a:moveTo>
                  <a:cubicBezTo>
                    <a:pt x="5" y="0"/>
                    <a:pt x="5" y="0"/>
                    <a:pt x="5" y="0"/>
                  </a:cubicBezTo>
                  <a:cubicBezTo>
                    <a:pt x="5" y="0"/>
                    <a:pt x="5" y="0"/>
                    <a:pt x="5" y="0"/>
                  </a:cubicBezTo>
                  <a:moveTo>
                    <a:pt x="0" y="0"/>
                  </a:moveTo>
                  <a:cubicBezTo>
                    <a:pt x="0" y="0"/>
                    <a:pt x="0" y="0"/>
                    <a:pt x="0" y="0"/>
                  </a:cubicBezTo>
                  <a:cubicBezTo>
                    <a:pt x="0" y="0"/>
                    <a:pt x="0" y="0"/>
                    <a:pt x="0" y="0"/>
                  </a:cubicBezTo>
                  <a:moveTo>
                    <a:pt x="4" y="0"/>
                  </a:moveTo>
                  <a:cubicBezTo>
                    <a:pt x="4" y="0"/>
                    <a:pt x="4" y="0"/>
                    <a:pt x="4" y="0"/>
                  </a:cubicBezTo>
                  <a:cubicBezTo>
                    <a:pt x="4" y="0"/>
                    <a:pt x="4" y="0"/>
                    <a:pt x="4" y="0"/>
                  </a:cubicBezTo>
                  <a:moveTo>
                    <a:pt x="0" y="0"/>
                  </a:moveTo>
                  <a:cubicBezTo>
                    <a:pt x="0" y="0"/>
                    <a:pt x="0" y="0"/>
                    <a:pt x="0" y="0"/>
                  </a:cubicBezTo>
                  <a:cubicBezTo>
                    <a:pt x="0" y="0"/>
                    <a:pt x="0" y="0"/>
                    <a:pt x="0" y="0"/>
                  </a:cubicBezTo>
                  <a:moveTo>
                    <a:pt x="4" y="0"/>
                  </a:moveTo>
                  <a:cubicBezTo>
                    <a:pt x="4" y="0"/>
                    <a:pt x="4" y="0"/>
                    <a:pt x="4" y="0"/>
                  </a:cubicBezTo>
                  <a:cubicBezTo>
                    <a:pt x="4" y="0"/>
                    <a:pt x="4" y="0"/>
                    <a:pt x="4" y="0"/>
                  </a:cubicBezTo>
                  <a:moveTo>
                    <a:pt x="0" y="0"/>
                  </a:moveTo>
                  <a:cubicBezTo>
                    <a:pt x="0" y="0"/>
                    <a:pt x="0" y="0"/>
                    <a:pt x="0" y="0"/>
                  </a:cubicBezTo>
                  <a:cubicBezTo>
                    <a:pt x="0" y="0"/>
                    <a:pt x="0" y="0"/>
                    <a:pt x="0" y="0"/>
                  </a:cubicBezTo>
                  <a:moveTo>
                    <a:pt x="4" y="0"/>
                  </a:moveTo>
                  <a:cubicBezTo>
                    <a:pt x="4" y="0"/>
                    <a:pt x="4" y="0"/>
                    <a:pt x="4" y="0"/>
                  </a:cubicBezTo>
                  <a:cubicBezTo>
                    <a:pt x="4" y="0"/>
                    <a:pt x="4" y="0"/>
                    <a:pt x="4" y="0"/>
                  </a:cubicBezTo>
                  <a:moveTo>
                    <a:pt x="0" y="0"/>
                  </a:moveTo>
                  <a:cubicBezTo>
                    <a:pt x="0" y="0"/>
                    <a:pt x="0" y="0"/>
                    <a:pt x="0" y="0"/>
                  </a:cubicBezTo>
                  <a:cubicBezTo>
                    <a:pt x="0" y="0"/>
                    <a:pt x="0" y="0"/>
                    <a:pt x="0" y="0"/>
                  </a:cubicBezTo>
                  <a:moveTo>
                    <a:pt x="4" y="0"/>
                  </a:moveTo>
                  <a:cubicBezTo>
                    <a:pt x="4" y="0"/>
                    <a:pt x="4" y="0"/>
                    <a:pt x="4" y="0"/>
                  </a:cubicBezTo>
                  <a:cubicBezTo>
                    <a:pt x="4" y="0"/>
                    <a:pt x="4" y="0"/>
                    <a:pt x="4" y="0"/>
                  </a:cubicBezTo>
                  <a:moveTo>
                    <a:pt x="0" y="0"/>
                  </a:moveTo>
                  <a:cubicBezTo>
                    <a:pt x="0" y="0"/>
                    <a:pt x="0" y="0"/>
                    <a:pt x="0" y="0"/>
                  </a:cubicBezTo>
                  <a:cubicBezTo>
                    <a:pt x="0" y="0"/>
                    <a:pt x="0" y="0"/>
                    <a:pt x="0" y="0"/>
                  </a:cubicBezTo>
                  <a:moveTo>
                    <a:pt x="4" y="0"/>
                  </a:moveTo>
                  <a:cubicBezTo>
                    <a:pt x="4" y="0"/>
                    <a:pt x="4" y="0"/>
                    <a:pt x="4" y="0"/>
                  </a:cubicBezTo>
                  <a:cubicBezTo>
                    <a:pt x="4" y="0"/>
                    <a:pt x="4" y="0"/>
                    <a:pt x="4" y="0"/>
                  </a:cubicBezTo>
                  <a:moveTo>
                    <a:pt x="1" y="0"/>
                  </a:moveTo>
                  <a:cubicBezTo>
                    <a:pt x="1" y="0"/>
                    <a:pt x="1" y="0"/>
                    <a:pt x="0" y="0"/>
                  </a:cubicBezTo>
                  <a:cubicBezTo>
                    <a:pt x="1" y="0"/>
                    <a:pt x="1" y="0"/>
                    <a:pt x="1" y="0"/>
                  </a:cubicBezTo>
                  <a:moveTo>
                    <a:pt x="4" y="0"/>
                  </a:moveTo>
                  <a:cubicBezTo>
                    <a:pt x="4" y="0"/>
                    <a:pt x="4" y="0"/>
                    <a:pt x="4" y="0"/>
                  </a:cubicBezTo>
                  <a:cubicBezTo>
                    <a:pt x="4" y="0"/>
                    <a:pt x="4" y="0"/>
                    <a:pt x="4" y="0"/>
                  </a:cubicBezTo>
                  <a:moveTo>
                    <a:pt x="1" y="0"/>
                  </a:moveTo>
                  <a:cubicBezTo>
                    <a:pt x="1" y="0"/>
                    <a:pt x="1" y="0"/>
                    <a:pt x="1" y="0"/>
                  </a:cubicBezTo>
                  <a:cubicBezTo>
                    <a:pt x="1" y="0"/>
                    <a:pt x="1" y="0"/>
                    <a:pt x="1" y="0"/>
                  </a:cubicBezTo>
                  <a:moveTo>
                    <a:pt x="4" y="0"/>
                  </a:moveTo>
                  <a:cubicBezTo>
                    <a:pt x="4" y="0"/>
                    <a:pt x="4" y="0"/>
                    <a:pt x="4" y="0"/>
                  </a:cubicBezTo>
                  <a:cubicBezTo>
                    <a:pt x="4" y="0"/>
                    <a:pt x="4" y="0"/>
                    <a:pt x="4" y="0"/>
                  </a:cubicBezTo>
                  <a:moveTo>
                    <a:pt x="1" y="0"/>
                  </a:moveTo>
                  <a:cubicBezTo>
                    <a:pt x="1" y="0"/>
                    <a:pt x="1" y="0"/>
                    <a:pt x="1" y="0"/>
                  </a:cubicBezTo>
                  <a:cubicBezTo>
                    <a:pt x="1" y="0"/>
                    <a:pt x="1" y="0"/>
                    <a:pt x="1" y="0"/>
                  </a:cubicBezTo>
                  <a:moveTo>
                    <a:pt x="4" y="0"/>
                  </a:moveTo>
                  <a:cubicBezTo>
                    <a:pt x="4" y="0"/>
                    <a:pt x="4" y="0"/>
                    <a:pt x="4" y="0"/>
                  </a:cubicBezTo>
                  <a:cubicBezTo>
                    <a:pt x="4" y="0"/>
                    <a:pt x="4" y="0"/>
                    <a:pt x="4" y="0"/>
                  </a:cubicBezTo>
                  <a:moveTo>
                    <a:pt x="1" y="0"/>
                  </a:moveTo>
                  <a:cubicBezTo>
                    <a:pt x="1" y="0"/>
                    <a:pt x="1" y="0"/>
                    <a:pt x="1" y="0"/>
                  </a:cubicBezTo>
                  <a:cubicBezTo>
                    <a:pt x="1" y="0"/>
                    <a:pt x="1" y="0"/>
                    <a:pt x="1" y="0"/>
                  </a:cubicBezTo>
                  <a:moveTo>
                    <a:pt x="4" y="0"/>
                  </a:moveTo>
                  <a:cubicBezTo>
                    <a:pt x="4" y="0"/>
                    <a:pt x="4" y="0"/>
                    <a:pt x="4" y="0"/>
                  </a:cubicBezTo>
                  <a:cubicBezTo>
                    <a:pt x="4" y="0"/>
                    <a:pt x="4" y="0"/>
                    <a:pt x="4" y="0"/>
                  </a:cubicBezTo>
                  <a:moveTo>
                    <a:pt x="4" y="0"/>
                  </a:moveTo>
                  <a:cubicBezTo>
                    <a:pt x="4" y="0"/>
                    <a:pt x="4" y="0"/>
                    <a:pt x="4" y="0"/>
                  </a:cubicBezTo>
                  <a:cubicBezTo>
                    <a:pt x="4" y="0"/>
                    <a:pt x="4" y="0"/>
                    <a:pt x="4" y="0"/>
                  </a:cubicBezTo>
                  <a:moveTo>
                    <a:pt x="4" y="0"/>
                  </a:moveTo>
                  <a:cubicBezTo>
                    <a:pt x="4" y="0"/>
                    <a:pt x="4" y="0"/>
                    <a:pt x="4" y="0"/>
                  </a:cubicBezTo>
                  <a:cubicBezTo>
                    <a:pt x="4" y="0"/>
                    <a:pt x="4" y="0"/>
                    <a:pt x="4" y="0"/>
                  </a:cubicBezTo>
                  <a:moveTo>
                    <a:pt x="4" y="0"/>
                  </a:moveTo>
                  <a:cubicBezTo>
                    <a:pt x="4" y="0"/>
                    <a:pt x="4" y="0"/>
                    <a:pt x="4" y="0"/>
                  </a:cubicBezTo>
                  <a:cubicBezTo>
                    <a:pt x="4" y="0"/>
                    <a:pt x="4" y="0"/>
                    <a:pt x="4" y="0"/>
                  </a:cubicBezTo>
                  <a:moveTo>
                    <a:pt x="1" y="0"/>
                  </a:moveTo>
                  <a:cubicBezTo>
                    <a:pt x="1" y="0"/>
                    <a:pt x="1" y="0"/>
                    <a:pt x="1" y="0"/>
                  </a:cubicBezTo>
                  <a:cubicBezTo>
                    <a:pt x="1" y="0"/>
                    <a:pt x="1" y="0"/>
                    <a:pt x="1" y="0"/>
                  </a:cubicBezTo>
                  <a:moveTo>
                    <a:pt x="4" y="0"/>
                  </a:moveTo>
                  <a:cubicBezTo>
                    <a:pt x="4" y="0"/>
                    <a:pt x="4" y="0"/>
                    <a:pt x="4" y="0"/>
                  </a:cubicBezTo>
                  <a:cubicBezTo>
                    <a:pt x="4" y="0"/>
                    <a:pt x="4" y="0"/>
                    <a:pt x="4" y="0"/>
                  </a:cubicBezTo>
                  <a:moveTo>
                    <a:pt x="1" y="0"/>
                  </a:moveTo>
                  <a:cubicBezTo>
                    <a:pt x="1" y="0"/>
                    <a:pt x="1" y="0"/>
                    <a:pt x="1" y="0"/>
                  </a:cubicBezTo>
                  <a:cubicBezTo>
                    <a:pt x="1" y="0"/>
                    <a:pt x="1" y="0"/>
                    <a:pt x="1" y="0"/>
                  </a:cubicBezTo>
                  <a:moveTo>
                    <a:pt x="4" y="0"/>
                  </a:moveTo>
                  <a:cubicBezTo>
                    <a:pt x="4" y="0"/>
                    <a:pt x="4" y="0"/>
                    <a:pt x="4" y="0"/>
                  </a:cubicBezTo>
                  <a:cubicBezTo>
                    <a:pt x="4" y="0"/>
                    <a:pt x="4" y="0"/>
                    <a:pt x="4" y="0"/>
                  </a:cubicBezTo>
                  <a:moveTo>
                    <a:pt x="1" y="0"/>
                  </a:moveTo>
                  <a:cubicBezTo>
                    <a:pt x="1" y="0"/>
                    <a:pt x="1" y="0"/>
                    <a:pt x="1" y="0"/>
                  </a:cubicBezTo>
                  <a:cubicBezTo>
                    <a:pt x="1" y="0"/>
                    <a:pt x="1" y="0"/>
                    <a:pt x="1" y="0"/>
                  </a:cubicBezTo>
                  <a:moveTo>
                    <a:pt x="4" y="0"/>
                  </a:moveTo>
                  <a:cubicBezTo>
                    <a:pt x="4" y="0"/>
                    <a:pt x="4" y="0"/>
                    <a:pt x="4" y="0"/>
                  </a:cubicBezTo>
                  <a:cubicBezTo>
                    <a:pt x="4" y="0"/>
                    <a:pt x="4" y="0"/>
                    <a:pt x="4" y="0"/>
                  </a:cubicBezTo>
                  <a:moveTo>
                    <a:pt x="1" y="0"/>
                  </a:moveTo>
                  <a:cubicBezTo>
                    <a:pt x="1" y="0"/>
                    <a:pt x="1" y="0"/>
                    <a:pt x="1" y="0"/>
                  </a:cubicBezTo>
                  <a:cubicBezTo>
                    <a:pt x="1" y="0"/>
                    <a:pt x="1" y="0"/>
                    <a:pt x="1" y="0"/>
                  </a:cubicBezTo>
                  <a:moveTo>
                    <a:pt x="3" y="0"/>
                  </a:moveTo>
                  <a:cubicBezTo>
                    <a:pt x="3" y="0"/>
                    <a:pt x="3" y="0"/>
                    <a:pt x="3" y="0"/>
                  </a:cubicBezTo>
                  <a:cubicBezTo>
                    <a:pt x="3" y="0"/>
                    <a:pt x="3" y="0"/>
                    <a:pt x="3" y="0"/>
                  </a:cubicBezTo>
                  <a:moveTo>
                    <a:pt x="1" y="0"/>
                  </a:moveTo>
                  <a:cubicBezTo>
                    <a:pt x="1" y="0"/>
                    <a:pt x="1" y="0"/>
                    <a:pt x="1" y="0"/>
                  </a:cubicBezTo>
                  <a:cubicBezTo>
                    <a:pt x="1" y="0"/>
                    <a:pt x="1" y="0"/>
                    <a:pt x="1" y="0"/>
                  </a:cubicBezTo>
                  <a:moveTo>
                    <a:pt x="3" y="0"/>
                  </a:moveTo>
                  <a:cubicBezTo>
                    <a:pt x="3" y="0"/>
                    <a:pt x="3" y="0"/>
                    <a:pt x="3" y="0"/>
                  </a:cubicBezTo>
                  <a:cubicBezTo>
                    <a:pt x="3" y="0"/>
                    <a:pt x="3" y="0"/>
                    <a:pt x="3" y="0"/>
                  </a:cubicBezTo>
                  <a:moveTo>
                    <a:pt x="1" y="0"/>
                  </a:moveTo>
                  <a:cubicBezTo>
                    <a:pt x="1" y="0"/>
                    <a:pt x="1" y="0"/>
                    <a:pt x="1" y="0"/>
                  </a:cubicBezTo>
                  <a:cubicBezTo>
                    <a:pt x="1" y="0"/>
                    <a:pt x="1" y="0"/>
                    <a:pt x="1" y="0"/>
                  </a:cubicBezTo>
                  <a:moveTo>
                    <a:pt x="3" y="0"/>
                  </a:moveTo>
                  <a:cubicBezTo>
                    <a:pt x="3" y="0"/>
                    <a:pt x="3" y="0"/>
                    <a:pt x="3" y="0"/>
                  </a:cubicBezTo>
                  <a:cubicBezTo>
                    <a:pt x="3" y="0"/>
                    <a:pt x="3" y="0"/>
                    <a:pt x="3" y="0"/>
                  </a:cubicBezTo>
                  <a:moveTo>
                    <a:pt x="1" y="0"/>
                  </a:moveTo>
                  <a:cubicBezTo>
                    <a:pt x="1" y="0"/>
                    <a:pt x="1" y="0"/>
                    <a:pt x="1" y="0"/>
                  </a:cubicBezTo>
                  <a:cubicBezTo>
                    <a:pt x="1" y="0"/>
                    <a:pt x="1" y="0"/>
                    <a:pt x="1" y="0"/>
                  </a:cubicBezTo>
                  <a:moveTo>
                    <a:pt x="3" y="0"/>
                  </a:moveTo>
                  <a:cubicBezTo>
                    <a:pt x="3" y="0"/>
                    <a:pt x="3" y="0"/>
                    <a:pt x="3" y="0"/>
                  </a:cubicBezTo>
                  <a:cubicBezTo>
                    <a:pt x="3" y="0"/>
                    <a:pt x="3" y="0"/>
                    <a:pt x="3" y="0"/>
                  </a:cubicBezTo>
                  <a:moveTo>
                    <a:pt x="1" y="0"/>
                  </a:moveTo>
                  <a:cubicBezTo>
                    <a:pt x="1" y="0"/>
                    <a:pt x="1" y="0"/>
                    <a:pt x="1" y="0"/>
                  </a:cubicBezTo>
                  <a:cubicBezTo>
                    <a:pt x="1" y="0"/>
                    <a:pt x="1" y="0"/>
                    <a:pt x="1" y="0"/>
                  </a:cubicBezTo>
                  <a:moveTo>
                    <a:pt x="3" y="0"/>
                  </a:moveTo>
                  <a:cubicBezTo>
                    <a:pt x="3" y="0"/>
                    <a:pt x="3" y="0"/>
                    <a:pt x="3" y="0"/>
                  </a:cubicBezTo>
                  <a:cubicBezTo>
                    <a:pt x="3" y="0"/>
                    <a:pt x="3" y="0"/>
                    <a:pt x="3" y="0"/>
                  </a:cubicBezTo>
                  <a:moveTo>
                    <a:pt x="2" y="0"/>
                  </a:moveTo>
                  <a:cubicBezTo>
                    <a:pt x="2" y="0"/>
                    <a:pt x="1" y="0"/>
                    <a:pt x="1" y="0"/>
                  </a:cubicBezTo>
                  <a:cubicBezTo>
                    <a:pt x="1" y="0"/>
                    <a:pt x="2" y="0"/>
                    <a:pt x="2" y="0"/>
                  </a:cubicBezTo>
                  <a:moveTo>
                    <a:pt x="3" y="0"/>
                  </a:moveTo>
                  <a:cubicBezTo>
                    <a:pt x="3" y="0"/>
                    <a:pt x="3" y="0"/>
                    <a:pt x="3" y="0"/>
                  </a:cubicBezTo>
                  <a:cubicBezTo>
                    <a:pt x="3" y="0"/>
                    <a:pt x="3" y="0"/>
                    <a:pt x="3" y="0"/>
                  </a:cubicBezTo>
                  <a:moveTo>
                    <a:pt x="2" y="0"/>
                  </a:moveTo>
                  <a:cubicBezTo>
                    <a:pt x="2" y="0"/>
                    <a:pt x="2" y="0"/>
                    <a:pt x="2" y="0"/>
                  </a:cubicBezTo>
                  <a:cubicBezTo>
                    <a:pt x="2" y="0"/>
                    <a:pt x="2" y="0"/>
                    <a:pt x="2" y="0"/>
                  </a:cubicBezTo>
                  <a:moveTo>
                    <a:pt x="3" y="0"/>
                  </a:moveTo>
                  <a:cubicBezTo>
                    <a:pt x="3" y="0"/>
                    <a:pt x="3" y="0"/>
                    <a:pt x="3" y="0"/>
                  </a:cubicBezTo>
                  <a:cubicBezTo>
                    <a:pt x="3" y="0"/>
                    <a:pt x="3" y="0"/>
                    <a:pt x="3" y="0"/>
                  </a:cubicBezTo>
                  <a:moveTo>
                    <a:pt x="2" y="0"/>
                  </a:moveTo>
                  <a:cubicBezTo>
                    <a:pt x="2" y="0"/>
                    <a:pt x="2" y="0"/>
                    <a:pt x="2" y="0"/>
                  </a:cubicBezTo>
                  <a:cubicBezTo>
                    <a:pt x="2" y="0"/>
                    <a:pt x="2" y="0"/>
                    <a:pt x="2" y="0"/>
                  </a:cubicBezTo>
                  <a:moveTo>
                    <a:pt x="3" y="0"/>
                  </a:moveTo>
                  <a:cubicBezTo>
                    <a:pt x="3" y="0"/>
                    <a:pt x="3" y="0"/>
                    <a:pt x="3" y="0"/>
                  </a:cubicBezTo>
                  <a:cubicBezTo>
                    <a:pt x="3" y="0"/>
                    <a:pt x="3" y="0"/>
                    <a:pt x="3" y="0"/>
                  </a:cubicBezTo>
                  <a:moveTo>
                    <a:pt x="2" y="0"/>
                  </a:moveTo>
                  <a:cubicBezTo>
                    <a:pt x="2" y="0"/>
                    <a:pt x="2" y="0"/>
                    <a:pt x="2" y="0"/>
                  </a:cubicBezTo>
                  <a:cubicBezTo>
                    <a:pt x="2" y="0"/>
                    <a:pt x="2" y="0"/>
                    <a:pt x="2" y="0"/>
                  </a:cubicBezTo>
                  <a:moveTo>
                    <a:pt x="3" y="0"/>
                  </a:moveTo>
                  <a:cubicBezTo>
                    <a:pt x="3" y="0"/>
                    <a:pt x="3" y="0"/>
                    <a:pt x="3" y="0"/>
                  </a:cubicBezTo>
                  <a:cubicBezTo>
                    <a:pt x="3" y="0"/>
                    <a:pt x="3" y="0"/>
                    <a:pt x="3" y="0"/>
                  </a:cubicBezTo>
                  <a:moveTo>
                    <a:pt x="2" y="0"/>
                  </a:moveTo>
                  <a:cubicBezTo>
                    <a:pt x="2" y="0"/>
                    <a:pt x="2" y="0"/>
                    <a:pt x="2" y="0"/>
                  </a:cubicBezTo>
                  <a:cubicBezTo>
                    <a:pt x="2" y="0"/>
                    <a:pt x="2" y="0"/>
                    <a:pt x="2" y="0"/>
                  </a:cubicBezTo>
                  <a:moveTo>
                    <a:pt x="3" y="0"/>
                  </a:moveTo>
                  <a:cubicBezTo>
                    <a:pt x="3" y="0"/>
                    <a:pt x="3" y="0"/>
                    <a:pt x="3" y="0"/>
                  </a:cubicBezTo>
                  <a:cubicBezTo>
                    <a:pt x="3" y="0"/>
                    <a:pt x="3" y="0"/>
                    <a:pt x="3" y="0"/>
                  </a:cubicBezTo>
                  <a:moveTo>
                    <a:pt x="2" y="0"/>
                  </a:moveTo>
                  <a:cubicBezTo>
                    <a:pt x="2" y="0"/>
                    <a:pt x="2" y="0"/>
                    <a:pt x="2" y="0"/>
                  </a:cubicBezTo>
                  <a:cubicBezTo>
                    <a:pt x="2" y="0"/>
                    <a:pt x="2" y="0"/>
                    <a:pt x="2" y="0"/>
                  </a:cubicBezTo>
                  <a:moveTo>
                    <a:pt x="3" y="0"/>
                  </a:moveTo>
                  <a:cubicBezTo>
                    <a:pt x="3" y="0"/>
                    <a:pt x="3" y="0"/>
                    <a:pt x="3" y="0"/>
                  </a:cubicBezTo>
                  <a:cubicBezTo>
                    <a:pt x="3" y="0"/>
                    <a:pt x="3" y="0"/>
                    <a:pt x="3" y="0"/>
                  </a:cubicBezTo>
                  <a:moveTo>
                    <a:pt x="2" y="0"/>
                  </a:moveTo>
                  <a:cubicBezTo>
                    <a:pt x="2" y="0"/>
                    <a:pt x="2" y="0"/>
                    <a:pt x="2" y="0"/>
                  </a:cubicBezTo>
                  <a:cubicBezTo>
                    <a:pt x="2" y="0"/>
                    <a:pt x="2" y="0"/>
                    <a:pt x="2" y="0"/>
                  </a:cubicBezTo>
                  <a:moveTo>
                    <a:pt x="3" y="0"/>
                  </a:moveTo>
                  <a:cubicBezTo>
                    <a:pt x="3" y="0"/>
                    <a:pt x="3" y="0"/>
                    <a:pt x="3" y="0"/>
                  </a:cubicBezTo>
                  <a:cubicBezTo>
                    <a:pt x="3" y="0"/>
                    <a:pt x="3" y="0"/>
                    <a:pt x="3" y="0"/>
                  </a:cubicBezTo>
                  <a:moveTo>
                    <a:pt x="2" y="0"/>
                  </a:moveTo>
                  <a:cubicBezTo>
                    <a:pt x="2" y="0"/>
                    <a:pt x="2" y="0"/>
                    <a:pt x="2" y="0"/>
                  </a:cubicBezTo>
                  <a:cubicBezTo>
                    <a:pt x="2" y="0"/>
                    <a:pt x="2" y="0"/>
                    <a:pt x="2" y="0"/>
                  </a:cubicBezTo>
                  <a:moveTo>
                    <a:pt x="3" y="0"/>
                  </a:moveTo>
                  <a:cubicBezTo>
                    <a:pt x="3" y="0"/>
                    <a:pt x="3" y="0"/>
                    <a:pt x="3" y="0"/>
                  </a:cubicBezTo>
                  <a:cubicBezTo>
                    <a:pt x="3" y="0"/>
                    <a:pt x="3" y="0"/>
                    <a:pt x="3" y="0"/>
                  </a:cubicBezTo>
                  <a:moveTo>
                    <a:pt x="2" y="0"/>
                  </a:moveTo>
                  <a:cubicBezTo>
                    <a:pt x="2" y="0"/>
                    <a:pt x="2" y="0"/>
                    <a:pt x="2" y="0"/>
                  </a:cubicBezTo>
                  <a:cubicBezTo>
                    <a:pt x="2" y="0"/>
                    <a:pt x="2" y="0"/>
                    <a:pt x="2" y="0"/>
                  </a:cubicBezTo>
                  <a:moveTo>
                    <a:pt x="3" y="0"/>
                  </a:moveTo>
                  <a:cubicBezTo>
                    <a:pt x="3" y="0"/>
                    <a:pt x="3" y="0"/>
                    <a:pt x="3" y="0"/>
                  </a:cubicBezTo>
                  <a:cubicBezTo>
                    <a:pt x="3" y="0"/>
                    <a:pt x="3" y="0"/>
                    <a:pt x="3" y="0"/>
                  </a:cubicBezTo>
                  <a:moveTo>
                    <a:pt x="2" y="0"/>
                  </a:moveTo>
                  <a:cubicBezTo>
                    <a:pt x="2" y="0"/>
                    <a:pt x="2" y="0"/>
                    <a:pt x="2" y="0"/>
                  </a:cubicBezTo>
                  <a:cubicBezTo>
                    <a:pt x="2" y="0"/>
                    <a:pt x="2" y="0"/>
                    <a:pt x="2" y="0"/>
                  </a:cubicBezTo>
                  <a:moveTo>
                    <a:pt x="3" y="0"/>
                  </a:moveTo>
                  <a:cubicBezTo>
                    <a:pt x="3" y="0"/>
                    <a:pt x="3" y="0"/>
                    <a:pt x="3" y="0"/>
                  </a:cubicBezTo>
                  <a:cubicBezTo>
                    <a:pt x="3" y="0"/>
                    <a:pt x="3" y="0"/>
                    <a:pt x="3" y="0"/>
                  </a:cubicBezTo>
                  <a:moveTo>
                    <a:pt x="2" y="0"/>
                  </a:moveTo>
                  <a:cubicBezTo>
                    <a:pt x="2" y="0"/>
                    <a:pt x="2" y="0"/>
                    <a:pt x="2" y="0"/>
                  </a:cubicBezTo>
                  <a:cubicBezTo>
                    <a:pt x="2" y="0"/>
                    <a:pt x="2" y="0"/>
                    <a:pt x="2" y="0"/>
                  </a:cubicBezTo>
                  <a:moveTo>
                    <a:pt x="2" y="0"/>
                  </a:moveTo>
                  <a:cubicBezTo>
                    <a:pt x="2" y="0"/>
                    <a:pt x="3" y="0"/>
                    <a:pt x="3" y="0"/>
                  </a:cubicBezTo>
                  <a:cubicBezTo>
                    <a:pt x="3"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cubicBezTo>
                    <a:pt x="2" y="0"/>
                    <a:pt x="2" y="0"/>
                    <a:pt x="2" y="0"/>
                  </a:cubicBezTo>
                  <a:cubicBezTo>
                    <a:pt x="2" y="0"/>
                    <a:pt x="2" y="0"/>
                    <a:pt x="2" y="0"/>
                  </a:cubicBezTo>
                </a:path>
              </a:pathLst>
            </a:custGeom>
            <a:solidFill>
              <a:srgbClr val="004F92">
                <a:alpha val="100000"/>
              </a:srgbClr>
            </a:solidFill>
            <a:ln w="9525">
              <a:noFill/>
            </a:ln>
          </p:spPr>
          <p:txBody>
            <a:bodyPr/>
            <a:lstStyle/>
            <a:p>
              <a:endParaRPr lang="zh-CN" altLang="en-US"/>
            </a:p>
          </p:txBody>
        </p:sp>
        <p:sp>
          <p:nvSpPr>
            <p:cNvPr id="21" name="Freeform 41"/>
            <p:cNvSpPr>
              <a:spLocks noEditPoints="1"/>
            </p:cNvSpPr>
            <p:nvPr/>
          </p:nvSpPr>
          <p:spPr>
            <a:xfrm>
              <a:off x="11175" y="2020"/>
              <a:ext cx="243" cy="205"/>
            </a:xfrm>
            <a:custGeom>
              <a:avLst/>
              <a:gdLst/>
              <a:ahLst/>
              <a:cxnLst>
                <a:cxn ang="0">
                  <a:pos x="155028" y="0"/>
                </a:cxn>
                <a:cxn ang="0">
                  <a:pos x="155028" y="0"/>
                </a:cxn>
                <a:cxn ang="0">
                  <a:pos x="155028" y="0"/>
                </a:cxn>
                <a:cxn ang="0">
                  <a:pos x="155028" y="0"/>
                </a:cxn>
                <a:cxn ang="0">
                  <a:pos x="155028" y="0"/>
                </a:cxn>
                <a:cxn ang="0">
                  <a:pos x="155028" y="0"/>
                </a:cxn>
                <a:cxn ang="0">
                  <a:pos x="155028" y="0"/>
                </a:cxn>
                <a:cxn ang="0">
                  <a:pos x="155028" y="0"/>
                </a:cxn>
                <a:cxn ang="0">
                  <a:pos x="155028" y="0"/>
                </a:cxn>
                <a:cxn ang="0">
                  <a:pos x="146869" y="0"/>
                </a:cxn>
                <a:cxn ang="0">
                  <a:pos x="146869" y="0"/>
                </a:cxn>
                <a:cxn ang="0">
                  <a:pos x="130550" y="0"/>
                </a:cxn>
                <a:cxn ang="0">
                  <a:pos x="130550" y="0"/>
                </a:cxn>
                <a:cxn ang="0">
                  <a:pos x="146869" y="0"/>
                </a:cxn>
                <a:cxn ang="0">
                  <a:pos x="146869" y="0"/>
                </a:cxn>
                <a:cxn ang="0">
                  <a:pos x="146869" y="0"/>
                </a:cxn>
                <a:cxn ang="0">
                  <a:pos x="130550" y="0"/>
                </a:cxn>
                <a:cxn ang="0">
                  <a:pos x="138709" y="0"/>
                </a:cxn>
                <a:cxn ang="0">
                  <a:pos x="138709" y="0"/>
                </a:cxn>
                <a:cxn ang="0">
                  <a:pos x="146869" y="0"/>
                </a:cxn>
                <a:cxn ang="0">
                  <a:pos x="146869" y="0"/>
                </a:cxn>
                <a:cxn ang="0">
                  <a:pos x="146869" y="0"/>
                </a:cxn>
                <a:cxn ang="0">
                  <a:pos x="138709" y="0"/>
                </a:cxn>
                <a:cxn ang="0">
                  <a:pos x="138709" y="0"/>
                </a:cxn>
                <a:cxn ang="0">
                  <a:pos x="146869" y="0"/>
                </a:cxn>
                <a:cxn ang="0">
                  <a:pos x="138709" y="0"/>
                </a:cxn>
                <a:cxn ang="0">
                  <a:pos x="138709" y="0"/>
                </a:cxn>
                <a:cxn ang="0">
                  <a:pos x="138709" y="0"/>
                </a:cxn>
                <a:cxn ang="0">
                  <a:pos x="146869" y="0"/>
                </a:cxn>
                <a:cxn ang="0">
                  <a:pos x="146869" y="0"/>
                </a:cxn>
                <a:cxn ang="0">
                  <a:pos x="146869" y="0"/>
                </a:cxn>
                <a:cxn ang="0">
                  <a:pos x="138709" y="0"/>
                </a:cxn>
                <a:cxn ang="0">
                  <a:pos x="138709" y="0"/>
                </a:cxn>
                <a:cxn ang="0">
                  <a:pos x="138709" y="0"/>
                </a:cxn>
                <a:cxn ang="0">
                  <a:pos x="146869" y="0"/>
                </a:cxn>
                <a:cxn ang="0">
                  <a:pos x="146869" y="0"/>
                </a:cxn>
                <a:cxn ang="0">
                  <a:pos x="146869" y="0"/>
                </a:cxn>
                <a:cxn ang="0">
                  <a:pos x="138709" y="0"/>
                </a:cxn>
                <a:cxn ang="0">
                  <a:pos x="138709" y="0"/>
                </a:cxn>
                <a:cxn ang="0">
                  <a:pos x="138709" y="0"/>
                </a:cxn>
                <a:cxn ang="0">
                  <a:pos x="146869" y="0"/>
                </a:cxn>
                <a:cxn ang="0">
                  <a:pos x="146869" y="0"/>
                </a:cxn>
                <a:cxn ang="0">
                  <a:pos x="146869" y="0"/>
                </a:cxn>
                <a:cxn ang="0">
                  <a:pos x="138709" y="0"/>
                </a:cxn>
                <a:cxn ang="0">
                  <a:pos x="138709" y="0"/>
                </a:cxn>
                <a:cxn ang="0">
                  <a:pos x="138709" y="0"/>
                </a:cxn>
                <a:cxn ang="0">
                  <a:pos x="146869" y="0"/>
                </a:cxn>
                <a:cxn ang="0">
                  <a:pos x="146869" y="0"/>
                </a:cxn>
                <a:cxn ang="0">
                  <a:pos x="138709" y="0"/>
                </a:cxn>
                <a:cxn ang="0">
                  <a:pos x="138709" y="0"/>
                </a:cxn>
                <a:cxn ang="0">
                  <a:pos x="138709" y="0"/>
                </a:cxn>
                <a:cxn ang="0">
                  <a:pos x="138709" y="0"/>
                </a:cxn>
              </a:cxnLst>
              <a:rect l="0" t="0" r="0" b="0"/>
              <a:pathLst>
                <a:path w="19" h="16">
                  <a:moveTo>
                    <a:pt x="1" y="11"/>
                  </a:moveTo>
                  <a:cubicBezTo>
                    <a:pt x="0" y="13"/>
                    <a:pt x="0" y="14"/>
                    <a:pt x="0" y="16"/>
                  </a:cubicBezTo>
                  <a:cubicBezTo>
                    <a:pt x="0" y="16"/>
                    <a:pt x="0" y="16"/>
                    <a:pt x="0" y="16"/>
                  </a:cubicBezTo>
                  <a:cubicBezTo>
                    <a:pt x="0" y="14"/>
                    <a:pt x="0" y="13"/>
                    <a:pt x="1" y="11"/>
                  </a:cubicBezTo>
                  <a:moveTo>
                    <a:pt x="19" y="0"/>
                  </a:moveTo>
                  <a:cubicBezTo>
                    <a:pt x="19" y="0"/>
                    <a:pt x="19" y="0"/>
                    <a:pt x="19" y="0"/>
                  </a:cubicBezTo>
                  <a:cubicBezTo>
                    <a:pt x="19" y="0"/>
                    <a:pt x="19" y="0"/>
                    <a:pt x="19" y="0"/>
                  </a:cubicBezTo>
                  <a:moveTo>
                    <a:pt x="19" y="0"/>
                  </a:moveTo>
                  <a:cubicBezTo>
                    <a:pt x="19" y="0"/>
                    <a:pt x="19" y="0"/>
                    <a:pt x="19" y="0"/>
                  </a:cubicBezTo>
                  <a:cubicBezTo>
                    <a:pt x="19" y="0"/>
                    <a:pt x="19" y="0"/>
                    <a:pt x="19" y="0"/>
                  </a:cubicBezTo>
                  <a:moveTo>
                    <a:pt x="19" y="0"/>
                  </a:moveTo>
                  <a:cubicBezTo>
                    <a:pt x="19" y="0"/>
                    <a:pt x="19" y="0"/>
                    <a:pt x="19" y="0"/>
                  </a:cubicBezTo>
                  <a:cubicBezTo>
                    <a:pt x="19" y="0"/>
                    <a:pt x="19" y="0"/>
                    <a:pt x="19" y="0"/>
                  </a:cubicBezTo>
                  <a:moveTo>
                    <a:pt x="19" y="0"/>
                  </a:moveTo>
                  <a:cubicBezTo>
                    <a:pt x="19" y="0"/>
                    <a:pt x="19" y="0"/>
                    <a:pt x="19" y="0"/>
                  </a:cubicBezTo>
                  <a:cubicBezTo>
                    <a:pt x="19" y="0"/>
                    <a:pt x="19" y="0"/>
                    <a:pt x="19" y="0"/>
                  </a:cubicBezTo>
                  <a:moveTo>
                    <a:pt x="19" y="0"/>
                  </a:moveTo>
                  <a:cubicBezTo>
                    <a:pt x="19" y="0"/>
                    <a:pt x="19" y="0"/>
                    <a:pt x="19" y="0"/>
                  </a:cubicBezTo>
                  <a:cubicBezTo>
                    <a:pt x="19" y="0"/>
                    <a:pt x="19" y="0"/>
                    <a:pt x="19" y="0"/>
                  </a:cubicBezTo>
                  <a:moveTo>
                    <a:pt x="19" y="0"/>
                  </a:moveTo>
                  <a:cubicBezTo>
                    <a:pt x="19" y="0"/>
                    <a:pt x="19" y="0"/>
                    <a:pt x="19" y="0"/>
                  </a:cubicBezTo>
                  <a:cubicBezTo>
                    <a:pt x="19" y="0"/>
                    <a:pt x="19" y="0"/>
                    <a:pt x="19" y="0"/>
                  </a:cubicBezTo>
                  <a:moveTo>
                    <a:pt x="19" y="0"/>
                  </a:moveTo>
                  <a:cubicBezTo>
                    <a:pt x="19" y="0"/>
                    <a:pt x="19" y="0"/>
                    <a:pt x="19" y="0"/>
                  </a:cubicBezTo>
                  <a:cubicBezTo>
                    <a:pt x="19" y="0"/>
                    <a:pt x="19" y="0"/>
                    <a:pt x="19" y="0"/>
                  </a:cubicBezTo>
                  <a:moveTo>
                    <a:pt x="19" y="0"/>
                  </a:moveTo>
                  <a:cubicBezTo>
                    <a:pt x="19" y="0"/>
                    <a:pt x="19" y="0"/>
                    <a:pt x="19" y="0"/>
                  </a:cubicBezTo>
                  <a:cubicBezTo>
                    <a:pt x="19" y="0"/>
                    <a:pt x="19" y="0"/>
                    <a:pt x="19" y="0"/>
                  </a:cubicBezTo>
                  <a:moveTo>
                    <a:pt x="19" y="0"/>
                  </a:moveTo>
                  <a:cubicBezTo>
                    <a:pt x="19" y="0"/>
                    <a:pt x="19" y="0"/>
                    <a:pt x="19" y="0"/>
                  </a:cubicBezTo>
                  <a:cubicBezTo>
                    <a:pt x="19" y="0"/>
                    <a:pt x="19" y="0"/>
                    <a:pt x="19" y="0"/>
                  </a:cubicBezTo>
                  <a:moveTo>
                    <a:pt x="19" y="0"/>
                  </a:moveTo>
                  <a:cubicBezTo>
                    <a:pt x="19" y="0"/>
                    <a:pt x="19" y="0"/>
                    <a:pt x="19" y="0"/>
                  </a:cubicBezTo>
                  <a:cubicBezTo>
                    <a:pt x="19" y="0"/>
                    <a:pt x="19" y="0"/>
                    <a:pt x="19" y="0"/>
                  </a:cubicBezTo>
                  <a:moveTo>
                    <a:pt x="19" y="0"/>
                  </a:moveTo>
                  <a:cubicBezTo>
                    <a:pt x="19" y="0"/>
                    <a:pt x="19" y="0"/>
                    <a:pt x="19" y="0"/>
                  </a:cubicBezTo>
                  <a:cubicBezTo>
                    <a:pt x="19" y="0"/>
                    <a:pt x="19" y="0"/>
                    <a:pt x="19" y="0"/>
                  </a:cubicBezTo>
                  <a:moveTo>
                    <a:pt x="19" y="0"/>
                  </a:moveTo>
                  <a:cubicBezTo>
                    <a:pt x="19" y="0"/>
                    <a:pt x="19" y="0"/>
                    <a:pt x="19" y="0"/>
                  </a:cubicBezTo>
                  <a:cubicBezTo>
                    <a:pt x="19" y="0"/>
                    <a:pt x="19" y="0"/>
                    <a:pt x="19" y="0"/>
                  </a:cubicBezTo>
                  <a:moveTo>
                    <a:pt x="19" y="0"/>
                  </a:moveTo>
                  <a:cubicBezTo>
                    <a:pt x="19" y="0"/>
                    <a:pt x="19" y="0"/>
                    <a:pt x="19" y="0"/>
                  </a:cubicBezTo>
                  <a:cubicBezTo>
                    <a:pt x="19" y="0"/>
                    <a:pt x="19" y="0"/>
                    <a:pt x="19" y="0"/>
                  </a:cubicBezTo>
                  <a:moveTo>
                    <a:pt x="19" y="0"/>
                  </a:moveTo>
                  <a:cubicBezTo>
                    <a:pt x="19" y="0"/>
                    <a:pt x="19" y="0"/>
                    <a:pt x="19" y="0"/>
                  </a:cubicBezTo>
                  <a:cubicBezTo>
                    <a:pt x="19" y="0"/>
                    <a:pt x="19" y="0"/>
                    <a:pt x="19" y="0"/>
                  </a:cubicBezTo>
                  <a:moveTo>
                    <a:pt x="18" y="0"/>
                  </a:moveTo>
                  <a:cubicBezTo>
                    <a:pt x="18" y="0"/>
                    <a:pt x="18" y="0"/>
                    <a:pt x="18" y="0"/>
                  </a:cubicBezTo>
                  <a:cubicBezTo>
                    <a:pt x="18" y="0"/>
                    <a:pt x="18" y="0"/>
                    <a:pt x="18" y="0"/>
                  </a:cubicBezTo>
                  <a:moveTo>
                    <a:pt x="18" y="0"/>
                  </a:moveTo>
                  <a:cubicBezTo>
                    <a:pt x="18" y="0"/>
                    <a:pt x="18" y="0"/>
                    <a:pt x="18" y="0"/>
                  </a:cubicBezTo>
                  <a:cubicBezTo>
                    <a:pt x="18" y="0"/>
                    <a:pt x="18" y="0"/>
                    <a:pt x="18" y="0"/>
                  </a:cubicBezTo>
                  <a:moveTo>
                    <a:pt x="18" y="0"/>
                  </a:moveTo>
                  <a:cubicBezTo>
                    <a:pt x="18" y="0"/>
                    <a:pt x="18" y="0"/>
                    <a:pt x="18" y="0"/>
                  </a:cubicBezTo>
                  <a:cubicBezTo>
                    <a:pt x="18" y="0"/>
                    <a:pt x="18" y="0"/>
                    <a:pt x="18" y="0"/>
                  </a:cubicBezTo>
                  <a:moveTo>
                    <a:pt x="18" y="0"/>
                  </a:moveTo>
                  <a:cubicBezTo>
                    <a:pt x="18" y="0"/>
                    <a:pt x="18" y="0"/>
                    <a:pt x="18" y="0"/>
                  </a:cubicBezTo>
                  <a:cubicBezTo>
                    <a:pt x="18" y="0"/>
                    <a:pt x="18" y="0"/>
                    <a:pt x="18" y="0"/>
                  </a:cubicBezTo>
                  <a:moveTo>
                    <a:pt x="16" y="0"/>
                  </a:moveTo>
                  <a:cubicBezTo>
                    <a:pt x="16" y="0"/>
                    <a:pt x="16" y="0"/>
                    <a:pt x="16" y="0"/>
                  </a:cubicBezTo>
                  <a:cubicBezTo>
                    <a:pt x="16" y="0"/>
                    <a:pt x="16" y="0"/>
                    <a:pt x="16" y="0"/>
                  </a:cubicBezTo>
                  <a:moveTo>
                    <a:pt x="18" y="0"/>
                  </a:moveTo>
                  <a:cubicBezTo>
                    <a:pt x="18" y="0"/>
                    <a:pt x="18" y="0"/>
                    <a:pt x="18" y="0"/>
                  </a:cubicBezTo>
                  <a:cubicBezTo>
                    <a:pt x="18" y="0"/>
                    <a:pt x="18" y="0"/>
                    <a:pt x="18" y="0"/>
                  </a:cubicBezTo>
                  <a:moveTo>
                    <a:pt x="16" y="0"/>
                  </a:moveTo>
                  <a:cubicBezTo>
                    <a:pt x="16" y="0"/>
                    <a:pt x="16" y="0"/>
                    <a:pt x="16" y="0"/>
                  </a:cubicBezTo>
                  <a:cubicBezTo>
                    <a:pt x="16" y="0"/>
                    <a:pt x="16" y="0"/>
                    <a:pt x="16" y="0"/>
                  </a:cubicBezTo>
                  <a:moveTo>
                    <a:pt x="18" y="0"/>
                  </a:moveTo>
                  <a:cubicBezTo>
                    <a:pt x="18" y="0"/>
                    <a:pt x="18" y="0"/>
                    <a:pt x="18" y="0"/>
                  </a:cubicBezTo>
                  <a:cubicBezTo>
                    <a:pt x="18" y="0"/>
                    <a:pt x="18" y="0"/>
                    <a:pt x="18" y="0"/>
                  </a:cubicBezTo>
                  <a:moveTo>
                    <a:pt x="16" y="0"/>
                  </a:moveTo>
                  <a:cubicBezTo>
                    <a:pt x="16" y="0"/>
                    <a:pt x="16" y="0"/>
                    <a:pt x="16" y="0"/>
                  </a:cubicBezTo>
                  <a:cubicBezTo>
                    <a:pt x="16" y="0"/>
                    <a:pt x="16" y="0"/>
                    <a:pt x="16" y="0"/>
                  </a:cubicBezTo>
                  <a:moveTo>
                    <a:pt x="18" y="0"/>
                  </a:moveTo>
                  <a:cubicBezTo>
                    <a:pt x="18" y="0"/>
                    <a:pt x="18" y="0"/>
                    <a:pt x="18" y="0"/>
                  </a:cubicBezTo>
                  <a:cubicBezTo>
                    <a:pt x="18" y="0"/>
                    <a:pt x="18" y="0"/>
                    <a:pt x="18" y="0"/>
                  </a:cubicBezTo>
                  <a:moveTo>
                    <a:pt x="16" y="0"/>
                  </a:moveTo>
                  <a:cubicBezTo>
                    <a:pt x="16" y="0"/>
                    <a:pt x="16" y="0"/>
                    <a:pt x="16" y="0"/>
                  </a:cubicBezTo>
                  <a:cubicBezTo>
                    <a:pt x="16" y="0"/>
                    <a:pt x="16" y="0"/>
                    <a:pt x="16" y="0"/>
                  </a:cubicBezTo>
                  <a:moveTo>
                    <a:pt x="18" y="0"/>
                  </a:moveTo>
                  <a:cubicBezTo>
                    <a:pt x="18" y="0"/>
                    <a:pt x="18" y="0"/>
                    <a:pt x="18" y="0"/>
                  </a:cubicBezTo>
                  <a:cubicBezTo>
                    <a:pt x="18" y="0"/>
                    <a:pt x="18" y="0"/>
                    <a:pt x="18" y="0"/>
                  </a:cubicBezTo>
                  <a:moveTo>
                    <a:pt x="16" y="0"/>
                  </a:moveTo>
                  <a:cubicBezTo>
                    <a:pt x="16" y="0"/>
                    <a:pt x="16" y="0"/>
                    <a:pt x="16" y="0"/>
                  </a:cubicBezTo>
                  <a:cubicBezTo>
                    <a:pt x="16" y="0"/>
                    <a:pt x="16" y="0"/>
                    <a:pt x="16" y="0"/>
                  </a:cubicBezTo>
                  <a:moveTo>
                    <a:pt x="18" y="0"/>
                  </a:moveTo>
                  <a:cubicBezTo>
                    <a:pt x="18" y="0"/>
                    <a:pt x="18" y="0"/>
                    <a:pt x="18" y="0"/>
                  </a:cubicBezTo>
                  <a:cubicBezTo>
                    <a:pt x="18" y="0"/>
                    <a:pt x="18" y="0"/>
                    <a:pt x="18" y="0"/>
                  </a:cubicBezTo>
                  <a:moveTo>
                    <a:pt x="17" y="0"/>
                  </a:moveTo>
                  <a:cubicBezTo>
                    <a:pt x="17" y="0"/>
                    <a:pt x="17" y="0"/>
                    <a:pt x="17" y="0"/>
                  </a:cubicBezTo>
                  <a:cubicBezTo>
                    <a:pt x="17" y="0"/>
                    <a:pt x="17" y="0"/>
                    <a:pt x="17" y="0"/>
                  </a:cubicBezTo>
                  <a:moveTo>
                    <a:pt x="18" y="0"/>
                  </a:moveTo>
                  <a:cubicBezTo>
                    <a:pt x="18" y="0"/>
                    <a:pt x="18" y="0"/>
                    <a:pt x="18" y="0"/>
                  </a:cubicBezTo>
                  <a:cubicBezTo>
                    <a:pt x="18" y="0"/>
                    <a:pt x="18" y="0"/>
                    <a:pt x="18" y="0"/>
                  </a:cubicBezTo>
                  <a:moveTo>
                    <a:pt x="17" y="0"/>
                  </a:moveTo>
                  <a:cubicBezTo>
                    <a:pt x="17" y="0"/>
                    <a:pt x="17" y="0"/>
                    <a:pt x="17" y="0"/>
                  </a:cubicBezTo>
                  <a:cubicBezTo>
                    <a:pt x="17" y="0"/>
                    <a:pt x="17" y="0"/>
                    <a:pt x="17" y="0"/>
                  </a:cubicBezTo>
                  <a:moveTo>
                    <a:pt x="18" y="0"/>
                  </a:moveTo>
                  <a:cubicBezTo>
                    <a:pt x="18" y="0"/>
                    <a:pt x="18" y="0"/>
                    <a:pt x="18" y="0"/>
                  </a:cubicBezTo>
                  <a:cubicBezTo>
                    <a:pt x="18" y="0"/>
                    <a:pt x="18" y="0"/>
                    <a:pt x="18" y="0"/>
                  </a:cubicBezTo>
                  <a:moveTo>
                    <a:pt x="17" y="0"/>
                  </a:moveTo>
                  <a:cubicBezTo>
                    <a:pt x="17" y="0"/>
                    <a:pt x="17" y="0"/>
                    <a:pt x="17" y="0"/>
                  </a:cubicBezTo>
                  <a:cubicBezTo>
                    <a:pt x="17" y="0"/>
                    <a:pt x="17" y="0"/>
                    <a:pt x="17" y="0"/>
                  </a:cubicBezTo>
                  <a:moveTo>
                    <a:pt x="18" y="0"/>
                  </a:moveTo>
                  <a:cubicBezTo>
                    <a:pt x="18" y="0"/>
                    <a:pt x="18" y="0"/>
                    <a:pt x="18" y="0"/>
                  </a:cubicBezTo>
                  <a:cubicBezTo>
                    <a:pt x="18" y="0"/>
                    <a:pt x="18" y="0"/>
                    <a:pt x="18" y="0"/>
                  </a:cubicBezTo>
                  <a:moveTo>
                    <a:pt x="17" y="0"/>
                  </a:moveTo>
                  <a:cubicBezTo>
                    <a:pt x="17" y="0"/>
                    <a:pt x="17" y="0"/>
                    <a:pt x="17" y="0"/>
                  </a:cubicBezTo>
                  <a:cubicBezTo>
                    <a:pt x="17" y="0"/>
                    <a:pt x="17" y="0"/>
                    <a:pt x="17" y="0"/>
                  </a:cubicBezTo>
                  <a:moveTo>
                    <a:pt x="18" y="0"/>
                  </a:moveTo>
                  <a:cubicBezTo>
                    <a:pt x="18" y="0"/>
                    <a:pt x="18" y="0"/>
                    <a:pt x="18" y="0"/>
                  </a:cubicBezTo>
                  <a:cubicBezTo>
                    <a:pt x="18" y="0"/>
                    <a:pt x="18" y="0"/>
                    <a:pt x="18" y="0"/>
                  </a:cubicBezTo>
                  <a:moveTo>
                    <a:pt x="17" y="0"/>
                  </a:moveTo>
                  <a:cubicBezTo>
                    <a:pt x="17" y="0"/>
                    <a:pt x="17" y="0"/>
                    <a:pt x="17" y="0"/>
                  </a:cubicBezTo>
                  <a:cubicBezTo>
                    <a:pt x="17" y="0"/>
                    <a:pt x="17" y="0"/>
                    <a:pt x="17" y="0"/>
                  </a:cubicBezTo>
                  <a:moveTo>
                    <a:pt x="18" y="0"/>
                  </a:moveTo>
                  <a:cubicBezTo>
                    <a:pt x="18" y="0"/>
                    <a:pt x="18" y="0"/>
                    <a:pt x="18" y="0"/>
                  </a:cubicBezTo>
                  <a:cubicBezTo>
                    <a:pt x="18" y="0"/>
                    <a:pt x="18" y="0"/>
                    <a:pt x="18" y="0"/>
                  </a:cubicBezTo>
                  <a:moveTo>
                    <a:pt x="17" y="0"/>
                  </a:moveTo>
                  <a:cubicBezTo>
                    <a:pt x="17" y="0"/>
                    <a:pt x="17" y="0"/>
                    <a:pt x="17" y="0"/>
                  </a:cubicBezTo>
                  <a:cubicBezTo>
                    <a:pt x="17" y="0"/>
                    <a:pt x="17" y="0"/>
                    <a:pt x="17" y="0"/>
                  </a:cubicBezTo>
                  <a:moveTo>
                    <a:pt x="18" y="0"/>
                  </a:moveTo>
                  <a:cubicBezTo>
                    <a:pt x="18" y="0"/>
                    <a:pt x="18" y="0"/>
                    <a:pt x="18" y="0"/>
                  </a:cubicBezTo>
                  <a:cubicBezTo>
                    <a:pt x="18" y="0"/>
                    <a:pt x="18" y="0"/>
                    <a:pt x="18" y="0"/>
                  </a:cubicBezTo>
                  <a:moveTo>
                    <a:pt x="18" y="0"/>
                  </a:moveTo>
                  <a:cubicBezTo>
                    <a:pt x="18" y="0"/>
                    <a:pt x="18" y="0"/>
                    <a:pt x="18" y="0"/>
                  </a:cubicBezTo>
                  <a:cubicBezTo>
                    <a:pt x="18" y="0"/>
                    <a:pt x="18" y="0"/>
                    <a:pt x="18" y="0"/>
                  </a:cubicBezTo>
                  <a:moveTo>
                    <a:pt x="17" y="0"/>
                  </a:moveTo>
                  <a:cubicBezTo>
                    <a:pt x="17" y="0"/>
                    <a:pt x="17" y="0"/>
                    <a:pt x="17" y="0"/>
                  </a:cubicBezTo>
                  <a:cubicBezTo>
                    <a:pt x="17" y="0"/>
                    <a:pt x="17" y="0"/>
                    <a:pt x="17" y="0"/>
                  </a:cubicBezTo>
                  <a:moveTo>
                    <a:pt x="18" y="0"/>
                  </a:moveTo>
                  <a:cubicBezTo>
                    <a:pt x="18" y="0"/>
                    <a:pt x="18" y="0"/>
                    <a:pt x="18" y="0"/>
                  </a:cubicBezTo>
                  <a:cubicBezTo>
                    <a:pt x="18" y="0"/>
                    <a:pt x="18" y="0"/>
                    <a:pt x="18" y="0"/>
                  </a:cubicBezTo>
                  <a:moveTo>
                    <a:pt x="17" y="0"/>
                  </a:moveTo>
                  <a:cubicBezTo>
                    <a:pt x="17" y="0"/>
                    <a:pt x="17" y="0"/>
                    <a:pt x="17" y="0"/>
                  </a:cubicBezTo>
                  <a:cubicBezTo>
                    <a:pt x="17" y="0"/>
                    <a:pt x="17" y="0"/>
                    <a:pt x="17" y="0"/>
                  </a:cubicBezTo>
                  <a:moveTo>
                    <a:pt x="18" y="0"/>
                  </a:moveTo>
                  <a:cubicBezTo>
                    <a:pt x="18" y="0"/>
                    <a:pt x="18" y="0"/>
                    <a:pt x="18" y="0"/>
                  </a:cubicBezTo>
                  <a:cubicBezTo>
                    <a:pt x="18" y="0"/>
                    <a:pt x="18" y="0"/>
                    <a:pt x="18" y="0"/>
                  </a:cubicBezTo>
                  <a:moveTo>
                    <a:pt x="17" y="0"/>
                  </a:moveTo>
                  <a:cubicBezTo>
                    <a:pt x="17" y="0"/>
                    <a:pt x="17" y="0"/>
                    <a:pt x="17" y="0"/>
                  </a:cubicBezTo>
                  <a:cubicBezTo>
                    <a:pt x="17" y="0"/>
                    <a:pt x="17" y="0"/>
                    <a:pt x="17" y="0"/>
                  </a:cubicBezTo>
                  <a:moveTo>
                    <a:pt x="18" y="0"/>
                  </a:moveTo>
                  <a:cubicBezTo>
                    <a:pt x="18" y="0"/>
                    <a:pt x="18" y="0"/>
                    <a:pt x="18" y="0"/>
                  </a:cubicBezTo>
                  <a:cubicBezTo>
                    <a:pt x="18" y="0"/>
                    <a:pt x="18" y="0"/>
                    <a:pt x="18" y="0"/>
                  </a:cubicBezTo>
                  <a:moveTo>
                    <a:pt x="17" y="0"/>
                  </a:moveTo>
                  <a:cubicBezTo>
                    <a:pt x="17" y="0"/>
                    <a:pt x="17" y="0"/>
                    <a:pt x="17" y="0"/>
                  </a:cubicBezTo>
                  <a:cubicBezTo>
                    <a:pt x="17" y="0"/>
                    <a:pt x="17" y="0"/>
                    <a:pt x="17" y="0"/>
                  </a:cubicBezTo>
                  <a:moveTo>
                    <a:pt x="18" y="0"/>
                  </a:moveTo>
                  <a:cubicBezTo>
                    <a:pt x="18" y="0"/>
                    <a:pt x="18" y="0"/>
                    <a:pt x="18" y="0"/>
                  </a:cubicBezTo>
                  <a:cubicBezTo>
                    <a:pt x="18" y="0"/>
                    <a:pt x="18" y="0"/>
                    <a:pt x="18" y="0"/>
                  </a:cubicBezTo>
                  <a:moveTo>
                    <a:pt x="17" y="0"/>
                  </a:moveTo>
                  <a:cubicBezTo>
                    <a:pt x="17" y="0"/>
                    <a:pt x="17" y="0"/>
                    <a:pt x="17" y="0"/>
                  </a:cubicBezTo>
                  <a:cubicBezTo>
                    <a:pt x="17" y="0"/>
                    <a:pt x="17" y="0"/>
                    <a:pt x="17" y="0"/>
                  </a:cubicBezTo>
                  <a:moveTo>
                    <a:pt x="18" y="0"/>
                  </a:moveTo>
                  <a:cubicBezTo>
                    <a:pt x="18" y="0"/>
                    <a:pt x="18" y="0"/>
                    <a:pt x="18" y="0"/>
                  </a:cubicBezTo>
                  <a:cubicBezTo>
                    <a:pt x="18" y="0"/>
                    <a:pt x="18" y="0"/>
                    <a:pt x="18" y="0"/>
                  </a:cubicBezTo>
                  <a:moveTo>
                    <a:pt x="17" y="0"/>
                  </a:moveTo>
                  <a:cubicBezTo>
                    <a:pt x="17" y="0"/>
                    <a:pt x="17" y="0"/>
                    <a:pt x="17" y="0"/>
                  </a:cubicBezTo>
                  <a:cubicBezTo>
                    <a:pt x="17" y="0"/>
                    <a:pt x="17" y="0"/>
                    <a:pt x="17" y="0"/>
                  </a:cubicBezTo>
                  <a:moveTo>
                    <a:pt x="18" y="0"/>
                  </a:moveTo>
                  <a:cubicBezTo>
                    <a:pt x="18" y="0"/>
                    <a:pt x="18" y="0"/>
                    <a:pt x="18" y="0"/>
                  </a:cubicBezTo>
                  <a:cubicBezTo>
                    <a:pt x="18" y="0"/>
                    <a:pt x="18" y="0"/>
                    <a:pt x="18" y="0"/>
                  </a:cubicBezTo>
                  <a:moveTo>
                    <a:pt x="17" y="0"/>
                  </a:moveTo>
                  <a:cubicBezTo>
                    <a:pt x="17" y="0"/>
                    <a:pt x="17" y="0"/>
                    <a:pt x="17" y="0"/>
                  </a:cubicBezTo>
                  <a:cubicBezTo>
                    <a:pt x="17" y="0"/>
                    <a:pt x="17" y="0"/>
                    <a:pt x="17" y="0"/>
                  </a:cubicBezTo>
                  <a:moveTo>
                    <a:pt x="18" y="0"/>
                  </a:moveTo>
                  <a:cubicBezTo>
                    <a:pt x="18" y="0"/>
                    <a:pt x="18" y="0"/>
                    <a:pt x="18" y="0"/>
                  </a:cubicBezTo>
                  <a:cubicBezTo>
                    <a:pt x="18" y="0"/>
                    <a:pt x="18" y="0"/>
                    <a:pt x="18" y="0"/>
                  </a:cubicBezTo>
                  <a:moveTo>
                    <a:pt x="17" y="0"/>
                  </a:moveTo>
                  <a:cubicBezTo>
                    <a:pt x="17" y="0"/>
                    <a:pt x="17" y="0"/>
                    <a:pt x="17" y="0"/>
                  </a:cubicBezTo>
                  <a:cubicBezTo>
                    <a:pt x="17" y="0"/>
                    <a:pt x="17" y="0"/>
                    <a:pt x="17" y="0"/>
                  </a:cubicBezTo>
                  <a:moveTo>
                    <a:pt x="18" y="0"/>
                  </a:moveTo>
                  <a:cubicBezTo>
                    <a:pt x="18" y="0"/>
                    <a:pt x="18" y="0"/>
                    <a:pt x="18" y="0"/>
                  </a:cubicBezTo>
                  <a:cubicBezTo>
                    <a:pt x="18" y="0"/>
                    <a:pt x="18" y="0"/>
                    <a:pt x="18" y="0"/>
                  </a:cubicBezTo>
                  <a:moveTo>
                    <a:pt x="17" y="0"/>
                  </a:moveTo>
                  <a:cubicBezTo>
                    <a:pt x="17" y="0"/>
                    <a:pt x="17" y="0"/>
                    <a:pt x="17" y="0"/>
                  </a:cubicBezTo>
                  <a:cubicBezTo>
                    <a:pt x="17" y="0"/>
                    <a:pt x="17" y="0"/>
                    <a:pt x="17" y="0"/>
                  </a:cubicBezTo>
                  <a:moveTo>
                    <a:pt x="18" y="0"/>
                  </a:moveTo>
                  <a:cubicBezTo>
                    <a:pt x="18" y="0"/>
                    <a:pt x="18" y="0"/>
                    <a:pt x="18" y="0"/>
                  </a:cubicBezTo>
                  <a:cubicBezTo>
                    <a:pt x="18" y="0"/>
                    <a:pt x="18" y="0"/>
                    <a:pt x="18" y="0"/>
                  </a:cubicBezTo>
                  <a:moveTo>
                    <a:pt x="17" y="0"/>
                  </a:moveTo>
                  <a:cubicBezTo>
                    <a:pt x="17" y="0"/>
                    <a:pt x="17" y="0"/>
                    <a:pt x="17" y="0"/>
                  </a:cubicBezTo>
                  <a:cubicBezTo>
                    <a:pt x="17" y="0"/>
                    <a:pt x="17" y="0"/>
                    <a:pt x="17" y="0"/>
                  </a:cubicBezTo>
                  <a:moveTo>
                    <a:pt x="18" y="0"/>
                  </a:moveTo>
                  <a:cubicBezTo>
                    <a:pt x="18" y="0"/>
                    <a:pt x="18" y="0"/>
                    <a:pt x="18" y="0"/>
                  </a:cubicBezTo>
                  <a:cubicBezTo>
                    <a:pt x="18" y="0"/>
                    <a:pt x="18" y="0"/>
                    <a:pt x="18" y="0"/>
                  </a:cubicBezTo>
                  <a:moveTo>
                    <a:pt x="17" y="0"/>
                  </a:moveTo>
                  <a:cubicBezTo>
                    <a:pt x="17" y="0"/>
                    <a:pt x="17" y="0"/>
                    <a:pt x="17" y="0"/>
                  </a:cubicBezTo>
                  <a:cubicBezTo>
                    <a:pt x="17" y="0"/>
                    <a:pt x="17" y="0"/>
                    <a:pt x="17" y="0"/>
                  </a:cubicBezTo>
                  <a:moveTo>
                    <a:pt x="18" y="0"/>
                  </a:moveTo>
                  <a:cubicBezTo>
                    <a:pt x="18" y="0"/>
                    <a:pt x="18" y="0"/>
                    <a:pt x="18" y="0"/>
                  </a:cubicBezTo>
                  <a:cubicBezTo>
                    <a:pt x="18" y="0"/>
                    <a:pt x="18" y="0"/>
                    <a:pt x="18" y="0"/>
                  </a:cubicBezTo>
                  <a:moveTo>
                    <a:pt x="17" y="0"/>
                  </a:moveTo>
                  <a:cubicBezTo>
                    <a:pt x="17" y="0"/>
                    <a:pt x="17" y="0"/>
                    <a:pt x="17" y="0"/>
                  </a:cubicBezTo>
                  <a:cubicBezTo>
                    <a:pt x="17" y="0"/>
                    <a:pt x="17" y="0"/>
                    <a:pt x="17" y="0"/>
                  </a:cubicBezTo>
                  <a:moveTo>
                    <a:pt x="18" y="0"/>
                  </a:moveTo>
                  <a:cubicBezTo>
                    <a:pt x="18" y="0"/>
                    <a:pt x="18" y="0"/>
                    <a:pt x="18" y="0"/>
                  </a:cubicBezTo>
                  <a:cubicBezTo>
                    <a:pt x="18" y="0"/>
                    <a:pt x="18" y="0"/>
                    <a:pt x="18" y="0"/>
                  </a:cubicBezTo>
                  <a:moveTo>
                    <a:pt x="17" y="0"/>
                  </a:moveTo>
                  <a:cubicBezTo>
                    <a:pt x="17" y="0"/>
                    <a:pt x="17" y="0"/>
                    <a:pt x="17" y="0"/>
                  </a:cubicBezTo>
                  <a:cubicBezTo>
                    <a:pt x="17" y="0"/>
                    <a:pt x="17" y="0"/>
                    <a:pt x="17" y="0"/>
                  </a:cubicBezTo>
                  <a:moveTo>
                    <a:pt x="18" y="0"/>
                  </a:moveTo>
                  <a:cubicBezTo>
                    <a:pt x="18" y="0"/>
                    <a:pt x="18" y="0"/>
                    <a:pt x="18" y="0"/>
                  </a:cubicBezTo>
                  <a:cubicBezTo>
                    <a:pt x="18" y="0"/>
                    <a:pt x="18" y="0"/>
                    <a:pt x="18" y="0"/>
                  </a:cubicBezTo>
                  <a:moveTo>
                    <a:pt x="17" y="0"/>
                  </a:moveTo>
                  <a:cubicBezTo>
                    <a:pt x="17" y="0"/>
                    <a:pt x="17" y="0"/>
                    <a:pt x="17" y="0"/>
                  </a:cubicBezTo>
                  <a:cubicBezTo>
                    <a:pt x="17" y="0"/>
                    <a:pt x="17" y="0"/>
                    <a:pt x="17" y="0"/>
                  </a:cubicBezTo>
                  <a:moveTo>
                    <a:pt x="18" y="0"/>
                  </a:moveTo>
                  <a:cubicBezTo>
                    <a:pt x="18" y="0"/>
                    <a:pt x="18" y="0"/>
                    <a:pt x="18" y="0"/>
                  </a:cubicBezTo>
                  <a:cubicBezTo>
                    <a:pt x="18" y="0"/>
                    <a:pt x="18" y="0"/>
                    <a:pt x="18" y="0"/>
                  </a:cubicBezTo>
                  <a:moveTo>
                    <a:pt x="17" y="0"/>
                  </a:moveTo>
                  <a:cubicBezTo>
                    <a:pt x="17" y="0"/>
                    <a:pt x="17" y="0"/>
                    <a:pt x="17" y="0"/>
                  </a:cubicBezTo>
                  <a:cubicBezTo>
                    <a:pt x="17" y="0"/>
                    <a:pt x="17" y="0"/>
                    <a:pt x="17" y="0"/>
                  </a:cubicBezTo>
                  <a:moveTo>
                    <a:pt x="18" y="0"/>
                  </a:moveTo>
                  <a:cubicBezTo>
                    <a:pt x="18" y="0"/>
                    <a:pt x="18" y="0"/>
                    <a:pt x="18" y="0"/>
                  </a:cubicBezTo>
                  <a:cubicBezTo>
                    <a:pt x="18" y="0"/>
                    <a:pt x="18" y="0"/>
                    <a:pt x="18" y="0"/>
                  </a:cubicBezTo>
                  <a:moveTo>
                    <a:pt x="17" y="0"/>
                  </a:moveTo>
                  <a:cubicBezTo>
                    <a:pt x="17" y="0"/>
                    <a:pt x="17" y="0"/>
                    <a:pt x="17" y="0"/>
                  </a:cubicBezTo>
                  <a:cubicBezTo>
                    <a:pt x="17" y="0"/>
                    <a:pt x="17" y="0"/>
                    <a:pt x="17" y="0"/>
                  </a:cubicBezTo>
                  <a:moveTo>
                    <a:pt x="18" y="0"/>
                  </a:moveTo>
                  <a:cubicBezTo>
                    <a:pt x="18" y="0"/>
                    <a:pt x="18" y="0"/>
                    <a:pt x="18" y="0"/>
                  </a:cubicBezTo>
                  <a:cubicBezTo>
                    <a:pt x="18" y="0"/>
                    <a:pt x="18" y="0"/>
                    <a:pt x="18" y="0"/>
                  </a:cubicBezTo>
                  <a:moveTo>
                    <a:pt x="17" y="0"/>
                  </a:moveTo>
                  <a:cubicBezTo>
                    <a:pt x="17" y="0"/>
                    <a:pt x="17" y="0"/>
                    <a:pt x="17" y="0"/>
                  </a:cubicBezTo>
                  <a:cubicBezTo>
                    <a:pt x="17" y="0"/>
                    <a:pt x="17" y="0"/>
                    <a:pt x="17" y="0"/>
                  </a:cubicBezTo>
                  <a:moveTo>
                    <a:pt x="18" y="0"/>
                  </a:moveTo>
                  <a:cubicBezTo>
                    <a:pt x="18" y="0"/>
                    <a:pt x="18" y="0"/>
                    <a:pt x="18" y="0"/>
                  </a:cubicBezTo>
                  <a:cubicBezTo>
                    <a:pt x="18" y="0"/>
                    <a:pt x="18" y="0"/>
                    <a:pt x="18" y="0"/>
                  </a:cubicBezTo>
                  <a:moveTo>
                    <a:pt x="17" y="0"/>
                  </a:moveTo>
                  <a:cubicBezTo>
                    <a:pt x="17" y="0"/>
                    <a:pt x="17" y="0"/>
                    <a:pt x="17" y="0"/>
                  </a:cubicBezTo>
                  <a:cubicBezTo>
                    <a:pt x="17" y="0"/>
                    <a:pt x="17" y="0"/>
                    <a:pt x="17" y="0"/>
                  </a:cubicBezTo>
                  <a:moveTo>
                    <a:pt x="18" y="0"/>
                  </a:moveTo>
                  <a:cubicBezTo>
                    <a:pt x="18" y="0"/>
                    <a:pt x="18" y="0"/>
                    <a:pt x="18" y="0"/>
                  </a:cubicBezTo>
                  <a:cubicBezTo>
                    <a:pt x="18" y="0"/>
                    <a:pt x="18" y="0"/>
                    <a:pt x="18" y="0"/>
                  </a:cubicBezTo>
                  <a:moveTo>
                    <a:pt x="17" y="0"/>
                  </a:moveTo>
                  <a:cubicBezTo>
                    <a:pt x="17" y="0"/>
                    <a:pt x="17" y="0"/>
                    <a:pt x="17" y="0"/>
                  </a:cubicBezTo>
                  <a:cubicBezTo>
                    <a:pt x="17" y="0"/>
                    <a:pt x="17" y="0"/>
                    <a:pt x="17" y="0"/>
                  </a:cubicBezTo>
                  <a:moveTo>
                    <a:pt x="17" y="0"/>
                  </a:moveTo>
                  <a:cubicBezTo>
                    <a:pt x="17" y="0"/>
                    <a:pt x="18" y="0"/>
                    <a:pt x="18" y="0"/>
                  </a:cubicBezTo>
                  <a:cubicBezTo>
                    <a:pt x="18" y="0"/>
                    <a:pt x="17" y="0"/>
                    <a:pt x="17" y="0"/>
                  </a:cubicBezTo>
                  <a:moveTo>
                    <a:pt x="17" y="0"/>
                  </a:moveTo>
                  <a:cubicBezTo>
                    <a:pt x="17" y="0"/>
                    <a:pt x="17" y="0"/>
                    <a:pt x="17" y="0"/>
                  </a:cubicBezTo>
                  <a:cubicBezTo>
                    <a:pt x="17" y="0"/>
                    <a:pt x="17" y="0"/>
                    <a:pt x="17" y="0"/>
                  </a:cubicBezTo>
                  <a:moveTo>
                    <a:pt x="17" y="0"/>
                  </a:moveTo>
                  <a:cubicBezTo>
                    <a:pt x="17" y="0"/>
                    <a:pt x="17" y="0"/>
                    <a:pt x="17" y="0"/>
                  </a:cubicBezTo>
                  <a:cubicBezTo>
                    <a:pt x="17" y="0"/>
                    <a:pt x="17" y="0"/>
                    <a:pt x="17" y="0"/>
                  </a:cubicBezTo>
                  <a:moveTo>
                    <a:pt x="17" y="0"/>
                  </a:moveTo>
                  <a:cubicBezTo>
                    <a:pt x="17" y="0"/>
                    <a:pt x="17" y="0"/>
                    <a:pt x="17" y="0"/>
                  </a:cubicBezTo>
                  <a:cubicBezTo>
                    <a:pt x="17" y="0"/>
                    <a:pt x="17" y="0"/>
                    <a:pt x="17" y="0"/>
                  </a:cubicBezTo>
                  <a:moveTo>
                    <a:pt x="17" y="0"/>
                  </a:moveTo>
                  <a:cubicBezTo>
                    <a:pt x="17" y="0"/>
                    <a:pt x="17" y="0"/>
                    <a:pt x="17" y="0"/>
                  </a:cubicBezTo>
                  <a:cubicBezTo>
                    <a:pt x="17" y="0"/>
                    <a:pt x="17" y="0"/>
                    <a:pt x="17" y="0"/>
                  </a:cubicBezTo>
                  <a:moveTo>
                    <a:pt x="17" y="0"/>
                  </a:moveTo>
                  <a:cubicBezTo>
                    <a:pt x="17" y="0"/>
                    <a:pt x="17" y="0"/>
                    <a:pt x="17" y="0"/>
                  </a:cubicBezTo>
                  <a:cubicBezTo>
                    <a:pt x="17" y="0"/>
                    <a:pt x="17" y="0"/>
                    <a:pt x="17" y="0"/>
                  </a:cubicBezTo>
                  <a:moveTo>
                    <a:pt x="17" y="0"/>
                  </a:moveTo>
                  <a:cubicBezTo>
                    <a:pt x="17" y="0"/>
                    <a:pt x="17" y="0"/>
                    <a:pt x="17" y="0"/>
                  </a:cubicBezTo>
                  <a:cubicBezTo>
                    <a:pt x="17" y="0"/>
                    <a:pt x="17" y="0"/>
                    <a:pt x="17" y="0"/>
                  </a:cubicBezTo>
                  <a:moveTo>
                    <a:pt x="17" y="0"/>
                  </a:moveTo>
                  <a:cubicBezTo>
                    <a:pt x="17" y="0"/>
                    <a:pt x="17" y="0"/>
                    <a:pt x="17" y="0"/>
                  </a:cubicBezTo>
                  <a:cubicBezTo>
                    <a:pt x="17" y="0"/>
                    <a:pt x="17" y="0"/>
                    <a:pt x="17" y="0"/>
                  </a:cubicBezTo>
                  <a:cubicBezTo>
                    <a:pt x="17" y="0"/>
                    <a:pt x="17" y="0"/>
                    <a:pt x="17" y="0"/>
                  </a:cubicBezTo>
                  <a:cubicBezTo>
                    <a:pt x="17" y="0"/>
                    <a:pt x="17" y="0"/>
                    <a:pt x="17" y="0"/>
                  </a:cubicBezTo>
                </a:path>
              </a:pathLst>
            </a:custGeom>
            <a:solidFill>
              <a:srgbClr val="004F92">
                <a:alpha val="100000"/>
              </a:srgbClr>
            </a:solidFill>
            <a:ln w="9525">
              <a:noFill/>
            </a:ln>
          </p:spPr>
          <p:txBody>
            <a:bodyPr/>
            <a:lstStyle/>
            <a:p>
              <a:endParaRPr lang="zh-CN" altLang="en-US"/>
            </a:p>
          </p:txBody>
        </p:sp>
        <p:sp>
          <p:nvSpPr>
            <p:cNvPr id="22" name="Freeform 53"/>
            <p:cNvSpPr>
              <a:spLocks noEditPoints="1"/>
            </p:cNvSpPr>
            <p:nvPr/>
          </p:nvSpPr>
          <p:spPr>
            <a:xfrm>
              <a:off x="12460" y="3610"/>
              <a:ext cx="25"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7830" y="0"/>
                </a:cxn>
                <a:cxn ang="0">
                  <a:pos x="7830" y="0"/>
                </a:cxn>
                <a:cxn ang="0">
                  <a:pos x="7830" y="0"/>
                </a:cxn>
                <a:cxn ang="0">
                  <a:pos x="7830" y="0"/>
                </a:cxn>
                <a:cxn ang="0">
                  <a:pos x="7830" y="0"/>
                </a:cxn>
                <a:cxn ang="0">
                  <a:pos x="7830" y="0"/>
                </a:cxn>
                <a:cxn ang="0">
                  <a:pos x="7830" y="0"/>
                </a:cxn>
                <a:cxn ang="0">
                  <a:pos x="7830" y="0"/>
                </a:cxn>
                <a:cxn ang="0">
                  <a:pos x="7830" y="0"/>
                </a:cxn>
                <a:cxn ang="0">
                  <a:pos x="7830" y="0"/>
                </a:cxn>
                <a:cxn ang="0">
                  <a:pos x="7830" y="0"/>
                </a:cxn>
                <a:cxn ang="0">
                  <a:pos x="7830" y="0"/>
                </a:cxn>
                <a:cxn ang="0">
                  <a:pos x="7830" y="0"/>
                </a:cxn>
                <a:cxn ang="0">
                  <a:pos x="7830" y="0"/>
                </a:cxn>
                <a:cxn ang="0">
                  <a:pos x="7830" y="0"/>
                </a:cxn>
                <a:cxn ang="0">
                  <a:pos x="7830" y="0"/>
                </a:cxn>
                <a:cxn ang="0">
                  <a:pos x="7830" y="0"/>
                </a:cxn>
                <a:cxn ang="0">
                  <a:pos x="7830" y="0"/>
                </a:cxn>
                <a:cxn ang="0">
                  <a:pos x="7830" y="0"/>
                </a:cxn>
                <a:cxn ang="0">
                  <a:pos x="7830" y="0"/>
                </a:cxn>
                <a:cxn ang="0">
                  <a:pos x="7830" y="0"/>
                </a:cxn>
                <a:cxn ang="0">
                  <a:pos x="7830" y="0"/>
                </a:cxn>
                <a:cxn ang="0">
                  <a:pos x="15659" y="0"/>
                </a:cxn>
                <a:cxn ang="0">
                  <a:pos x="7830" y="0"/>
                </a:cxn>
                <a:cxn ang="0">
                  <a:pos x="15659" y="0"/>
                </a:cxn>
                <a:cxn ang="0">
                  <a:pos x="15659" y="0"/>
                </a:cxn>
                <a:cxn ang="0">
                  <a:pos x="15659" y="0"/>
                </a:cxn>
                <a:cxn ang="0">
                  <a:pos x="15659" y="0"/>
                </a:cxn>
                <a:cxn ang="0">
                  <a:pos x="15659" y="0"/>
                </a:cxn>
                <a:cxn ang="0">
                  <a:pos x="15659" y="0"/>
                </a:cxn>
                <a:cxn ang="0">
                  <a:pos x="15659" y="0"/>
                </a:cxn>
                <a:cxn ang="0">
                  <a:pos x="15659" y="0"/>
                </a:cxn>
                <a:cxn ang="0">
                  <a:pos x="15659" y="0"/>
                </a:cxn>
                <a:cxn ang="0">
                  <a:pos x="15659" y="0"/>
                </a:cxn>
                <a:cxn ang="0">
                  <a:pos x="15659" y="0"/>
                </a:cxn>
                <a:cxn ang="0">
                  <a:pos x="15659" y="0"/>
                </a:cxn>
                <a:cxn ang="0">
                  <a:pos x="15659" y="0"/>
                </a:cxn>
                <a:cxn ang="0">
                  <a:pos x="15659" y="0"/>
                </a:cxn>
                <a:cxn ang="0">
                  <a:pos x="15659" y="0"/>
                </a:cxn>
                <a:cxn ang="0">
                  <a:pos x="15659" y="0"/>
                </a:cxn>
                <a:cxn ang="0">
                  <a:pos x="15659" y="0"/>
                </a:cxn>
              </a:cxnLst>
              <a:rect l="0" t="0" r="0" b="0"/>
              <a:pathLst>
                <a:path w="2">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2" y="0"/>
                  </a:moveTo>
                  <a:cubicBezTo>
                    <a:pt x="2" y="0"/>
                    <a:pt x="2" y="0"/>
                    <a:pt x="2" y="0"/>
                  </a:cubicBezTo>
                  <a:cubicBezTo>
                    <a:pt x="2" y="0"/>
                    <a:pt x="2" y="0"/>
                    <a:pt x="2" y="0"/>
                  </a:cubicBezTo>
                  <a:moveTo>
                    <a:pt x="1" y="0"/>
                  </a:moveTo>
                  <a:cubicBezTo>
                    <a:pt x="1" y="0"/>
                    <a:pt x="1" y="0"/>
                    <a:pt x="1" y="0"/>
                  </a:cubicBezTo>
                  <a:cubicBezTo>
                    <a:pt x="1" y="0"/>
                    <a:pt x="1" y="0"/>
                    <a:pt x="1" y="0"/>
                  </a:cubicBezTo>
                  <a:moveTo>
                    <a:pt x="2" y="0"/>
                  </a:moveTo>
                  <a:cubicBezTo>
                    <a:pt x="2" y="0"/>
                    <a:pt x="2" y="0"/>
                    <a:pt x="2" y="0"/>
                  </a:cubicBezTo>
                  <a:cubicBezTo>
                    <a:pt x="2" y="0"/>
                    <a:pt x="2" y="0"/>
                    <a:pt x="2" y="0"/>
                  </a:cubicBezTo>
                  <a:moveTo>
                    <a:pt x="2" y="0"/>
                  </a:moveTo>
                  <a:cubicBezTo>
                    <a:pt x="2" y="0"/>
                    <a:pt x="1" y="0"/>
                    <a:pt x="1" y="0"/>
                  </a:cubicBezTo>
                  <a:cubicBezTo>
                    <a:pt x="1"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cubicBezTo>
                    <a:pt x="2" y="0"/>
                    <a:pt x="2" y="0"/>
                    <a:pt x="2" y="0"/>
                  </a:cubicBezTo>
                  <a:cubicBezTo>
                    <a:pt x="2" y="0"/>
                    <a:pt x="2" y="0"/>
                    <a:pt x="2" y="0"/>
                  </a:cubicBezTo>
                </a:path>
              </a:pathLst>
            </a:custGeom>
            <a:solidFill>
              <a:srgbClr val="004F92">
                <a:alpha val="100000"/>
              </a:srgbClr>
            </a:solidFill>
            <a:ln w="9525">
              <a:noFill/>
            </a:ln>
          </p:spPr>
          <p:txBody>
            <a:bodyPr/>
            <a:lstStyle/>
            <a:p>
              <a:endParaRPr lang="zh-CN" altLang="en-US"/>
            </a:p>
          </p:txBody>
        </p:sp>
        <p:sp>
          <p:nvSpPr>
            <p:cNvPr id="23" name="Freeform 71"/>
            <p:cNvSpPr>
              <a:spLocks noEditPoints="1"/>
            </p:cNvSpPr>
            <p:nvPr/>
          </p:nvSpPr>
          <p:spPr>
            <a:xfrm>
              <a:off x="11430" y="4895"/>
              <a:ext cx="360" cy="233"/>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8165" y="0"/>
                </a:cxn>
                <a:cxn ang="0">
                  <a:pos x="8165" y="0"/>
                </a:cxn>
                <a:cxn ang="0">
                  <a:pos x="8165" y="0"/>
                </a:cxn>
                <a:cxn ang="0">
                  <a:pos x="8165" y="0"/>
                </a:cxn>
                <a:cxn ang="0">
                  <a:pos x="16331" y="0"/>
                </a:cxn>
                <a:cxn ang="0">
                  <a:pos x="8165" y="0"/>
                </a:cxn>
                <a:cxn ang="0">
                  <a:pos x="16331" y="0"/>
                </a:cxn>
                <a:cxn ang="0">
                  <a:pos x="8165" y="0"/>
                </a:cxn>
                <a:cxn ang="0">
                  <a:pos x="16331" y="0"/>
                </a:cxn>
                <a:cxn ang="0">
                  <a:pos x="8165" y="0"/>
                </a:cxn>
                <a:cxn ang="0">
                  <a:pos x="16331" y="0"/>
                </a:cxn>
                <a:cxn ang="0">
                  <a:pos x="8165" y="0"/>
                </a:cxn>
                <a:cxn ang="0">
                  <a:pos x="16331" y="0"/>
                </a:cxn>
                <a:cxn ang="0">
                  <a:pos x="8165" y="0"/>
                </a:cxn>
                <a:cxn ang="0">
                  <a:pos x="16331" y="0"/>
                </a:cxn>
                <a:cxn ang="0">
                  <a:pos x="8165" y="0"/>
                </a:cxn>
                <a:cxn ang="0">
                  <a:pos x="16331" y="0"/>
                </a:cxn>
                <a:cxn ang="0">
                  <a:pos x="8165" y="0"/>
                </a:cxn>
                <a:cxn ang="0">
                  <a:pos x="16331" y="0"/>
                </a:cxn>
                <a:cxn ang="0">
                  <a:pos x="8165" y="0"/>
                </a:cxn>
                <a:cxn ang="0">
                  <a:pos x="16331" y="0"/>
                </a:cxn>
                <a:cxn ang="0">
                  <a:pos x="8165" y="0"/>
                </a:cxn>
                <a:cxn ang="0">
                  <a:pos x="16331" y="0"/>
                </a:cxn>
                <a:cxn ang="0">
                  <a:pos x="8165" y="0"/>
                </a:cxn>
                <a:cxn ang="0">
                  <a:pos x="16331" y="0"/>
                </a:cxn>
                <a:cxn ang="0">
                  <a:pos x="8165" y="0"/>
                </a:cxn>
                <a:cxn ang="0">
                  <a:pos x="16331" y="0"/>
                </a:cxn>
                <a:cxn ang="0">
                  <a:pos x="8165" y="0"/>
                </a:cxn>
                <a:cxn ang="0">
                  <a:pos x="16331" y="0"/>
                </a:cxn>
                <a:cxn ang="0">
                  <a:pos x="8165" y="0"/>
                </a:cxn>
                <a:cxn ang="0">
                  <a:pos x="16331" y="0"/>
                </a:cxn>
                <a:cxn ang="0">
                  <a:pos x="8165" y="0"/>
                </a:cxn>
                <a:cxn ang="0">
                  <a:pos x="16331" y="0"/>
                </a:cxn>
                <a:cxn ang="0">
                  <a:pos x="8165" y="0"/>
                </a:cxn>
                <a:cxn ang="0">
                  <a:pos x="16331" y="0"/>
                </a:cxn>
                <a:cxn ang="0">
                  <a:pos x="16331" y="0"/>
                </a:cxn>
                <a:cxn ang="0">
                  <a:pos x="16331" y="0"/>
                </a:cxn>
                <a:cxn ang="0">
                  <a:pos x="16331" y="0"/>
                </a:cxn>
              </a:cxnLst>
              <a:rect l="0" t="0" r="0" b="0"/>
              <a:pathLst>
                <a:path w="28" h="18">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2" y="0"/>
                  </a:moveTo>
                  <a:cubicBezTo>
                    <a:pt x="14" y="1"/>
                    <a:pt x="24" y="8"/>
                    <a:pt x="28" y="18"/>
                  </a:cubicBezTo>
                  <a:cubicBezTo>
                    <a:pt x="24" y="8"/>
                    <a:pt x="14" y="1"/>
                    <a:pt x="2" y="0"/>
                  </a:cubicBezTo>
                  <a:moveTo>
                    <a:pt x="1" y="0"/>
                  </a:moveTo>
                  <a:cubicBezTo>
                    <a:pt x="1" y="0"/>
                    <a:pt x="1" y="0"/>
                    <a:pt x="1" y="0"/>
                  </a:cubicBezTo>
                  <a:cubicBezTo>
                    <a:pt x="1" y="0"/>
                    <a:pt x="1" y="0"/>
                    <a:pt x="1" y="0"/>
                  </a:cubicBezTo>
                  <a:moveTo>
                    <a:pt x="2" y="0"/>
                  </a:moveTo>
                  <a:cubicBezTo>
                    <a:pt x="2" y="0"/>
                    <a:pt x="2" y="0"/>
                    <a:pt x="2" y="0"/>
                  </a:cubicBezTo>
                  <a:cubicBezTo>
                    <a:pt x="2" y="0"/>
                    <a:pt x="2" y="0"/>
                    <a:pt x="2" y="0"/>
                  </a:cubicBezTo>
                  <a:moveTo>
                    <a:pt x="1" y="0"/>
                  </a:moveTo>
                  <a:cubicBezTo>
                    <a:pt x="1" y="0"/>
                    <a:pt x="1" y="0"/>
                    <a:pt x="1" y="0"/>
                  </a:cubicBezTo>
                  <a:cubicBezTo>
                    <a:pt x="1" y="0"/>
                    <a:pt x="1" y="0"/>
                    <a:pt x="1" y="0"/>
                  </a:cubicBezTo>
                  <a:moveTo>
                    <a:pt x="2" y="0"/>
                  </a:moveTo>
                  <a:cubicBezTo>
                    <a:pt x="2" y="0"/>
                    <a:pt x="2" y="0"/>
                    <a:pt x="2" y="0"/>
                  </a:cubicBezTo>
                  <a:cubicBezTo>
                    <a:pt x="2" y="0"/>
                    <a:pt x="2" y="0"/>
                    <a:pt x="2" y="0"/>
                  </a:cubicBezTo>
                  <a:moveTo>
                    <a:pt x="1" y="0"/>
                  </a:moveTo>
                  <a:cubicBezTo>
                    <a:pt x="1" y="0"/>
                    <a:pt x="1" y="0"/>
                    <a:pt x="1" y="0"/>
                  </a:cubicBezTo>
                  <a:cubicBezTo>
                    <a:pt x="1" y="0"/>
                    <a:pt x="1" y="0"/>
                    <a:pt x="1" y="0"/>
                  </a:cubicBezTo>
                  <a:moveTo>
                    <a:pt x="2" y="0"/>
                  </a:moveTo>
                  <a:cubicBezTo>
                    <a:pt x="2" y="0"/>
                    <a:pt x="2" y="0"/>
                    <a:pt x="2" y="0"/>
                  </a:cubicBezTo>
                  <a:cubicBezTo>
                    <a:pt x="2" y="0"/>
                    <a:pt x="2" y="0"/>
                    <a:pt x="2" y="0"/>
                  </a:cubicBezTo>
                  <a:moveTo>
                    <a:pt x="1" y="0"/>
                  </a:moveTo>
                  <a:cubicBezTo>
                    <a:pt x="1" y="0"/>
                    <a:pt x="1" y="0"/>
                    <a:pt x="1" y="0"/>
                  </a:cubicBezTo>
                  <a:cubicBezTo>
                    <a:pt x="1" y="0"/>
                    <a:pt x="1" y="0"/>
                    <a:pt x="1" y="0"/>
                  </a:cubicBezTo>
                  <a:moveTo>
                    <a:pt x="2" y="0"/>
                  </a:moveTo>
                  <a:cubicBezTo>
                    <a:pt x="2" y="0"/>
                    <a:pt x="2" y="0"/>
                    <a:pt x="2" y="0"/>
                  </a:cubicBezTo>
                  <a:cubicBezTo>
                    <a:pt x="2" y="0"/>
                    <a:pt x="2" y="0"/>
                    <a:pt x="2" y="0"/>
                  </a:cubicBezTo>
                  <a:moveTo>
                    <a:pt x="1" y="0"/>
                  </a:moveTo>
                  <a:cubicBezTo>
                    <a:pt x="1" y="0"/>
                    <a:pt x="1" y="0"/>
                    <a:pt x="1" y="0"/>
                  </a:cubicBezTo>
                  <a:cubicBezTo>
                    <a:pt x="1" y="0"/>
                    <a:pt x="1" y="0"/>
                    <a:pt x="1" y="0"/>
                  </a:cubicBezTo>
                  <a:moveTo>
                    <a:pt x="2" y="0"/>
                  </a:moveTo>
                  <a:cubicBezTo>
                    <a:pt x="2" y="0"/>
                    <a:pt x="2" y="0"/>
                    <a:pt x="2" y="0"/>
                  </a:cubicBezTo>
                  <a:cubicBezTo>
                    <a:pt x="2" y="0"/>
                    <a:pt x="2" y="0"/>
                    <a:pt x="2" y="0"/>
                  </a:cubicBezTo>
                  <a:moveTo>
                    <a:pt x="1" y="0"/>
                  </a:moveTo>
                  <a:cubicBezTo>
                    <a:pt x="1" y="0"/>
                    <a:pt x="1" y="0"/>
                    <a:pt x="1" y="0"/>
                  </a:cubicBezTo>
                  <a:cubicBezTo>
                    <a:pt x="1" y="0"/>
                    <a:pt x="1" y="0"/>
                    <a:pt x="1" y="0"/>
                  </a:cubicBezTo>
                  <a:moveTo>
                    <a:pt x="2" y="0"/>
                  </a:moveTo>
                  <a:cubicBezTo>
                    <a:pt x="2" y="0"/>
                    <a:pt x="2" y="0"/>
                    <a:pt x="2" y="0"/>
                  </a:cubicBezTo>
                  <a:cubicBezTo>
                    <a:pt x="2" y="0"/>
                    <a:pt x="2" y="0"/>
                    <a:pt x="2" y="0"/>
                  </a:cubicBezTo>
                  <a:moveTo>
                    <a:pt x="1" y="0"/>
                  </a:moveTo>
                  <a:cubicBezTo>
                    <a:pt x="1" y="0"/>
                    <a:pt x="1" y="0"/>
                    <a:pt x="1" y="0"/>
                  </a:cubicBezTo>
                  <a:cubicBezTo>
                    <a:pt x="1" y="0"/>
                    <a:pt x="1" y="0"/>
                    <a:pt x="1" y="0"/>
                  </a:cubicBezTo>
                  <a:moveTo>
                    <a:pt x="2" y="0"/>
                  </a:moveTo>
                  <a:cubicBezTo>
                    <a:pt x="2" y="0"/>
                    <a:pt x="2" y="0"/>
                    <a:pt x="2" y="0"/>
                  </a:cubicBezTo>
                  <a:cubicBezTo>
                    <a:pt x="2" y="0"/>
                    <a:pt x="2" y="0"/>
                    <a:pt x="2" y="0"/>
                  </a:cubicBezTo>
                  <a:moveTo>
                    <a:pt x="1" y="0"/>
                  </a:moveTo>
                  <a:cubicBezTo>
                    <a:pt x="1" y="0"/>
                    <a:pt x="1" y="0"/>
                    <a:pt x="1" y="0"/>
                  </a:cubicBezTo>
                  <a:cubicBezTo>
                    <a:pt x="1" y="0"/>
                    <a:pt x="1" y="0"/>
                    <a:pt x="1" y="0"/>
                  </a:cubicBezTo>
                  <a:moveTo>
                    <a:pt x="2" y="0"/>
                  </a:moveTo>
                  <a:cubicBezTo>
                    <a:pt x="2" y="0"/>
                    <a:pt x="2" y="0"/>
                    <a:pt x="2" y="0"/>
                  </a:cubicBezTo>
                  <a:cubicBezTo>
                    <a:pt x="2" y="0"/>
                    <a:pt x="2" y="0"/>
                    <a:pt x="2" y="0"/>
                  </a:cubicBezTo>
                  <a:moveTo>
                    <a:pt x="1" y="0"/>
                  </a:moveTo>
                  <a:cubicBezTo>
                    <a:pt x="1" y="0"/>
                    <a:pt x="1" y="0"/>
                    <a:pt x="1" y="0"/>
                  </a:cubicBezTo>
                  <a:cubicBezTo>
                    <a:pt x="1" y="0"/>
                    <a:pt x="1" y="0"/>
                    <a:pt x="1" y="0"/>
                  </a:cubicBezTo>
                  <a:moveTo>
                    <a:pt x="2" y="0"/>
                  </a:moveTo>
                  <a:cubicBezTo>
                    <a:pt x="2" y="0"/>
                    <a:pt x="2" y="0"/>
                    <a:pt x="2" y="0"/>
                  </a:cubicBezTo>
                  <a:cubicBezTo>
                    <a:pt x="2" y="0"/>
                    <a:pt x="2" y="0"/>
                    <a:pt x="2" y="0"/>
                  </a:cubicBezTo>
                  <a:moveTo>
                    <a:pt x="1" y="0"/>
                  </a:moveTo>
                  <a:cubicBezTo>
                    <a:pt x="1" y="0"/>
                    <a:pt x="1" y="0"/>
                    <a:pt x="1" y="0"/>
                  </a:cubicBezTo>
                  <a:cubicBezTo>
                    <a:pt x="1" y="0"/>
                    <a:pt x="1" y="0"/>
                    <a:pt x="1" y="0"/>
                  </a:cubicBezTo>
                  <a:moveTo>
                    <a:pt x="2" y="0"/>
                  </a:moveTo>
                  <a:cubicBezTo>
                    <a:pt x="2" y="0"/>
                    <a:pt x="2" y="0"/>
                    <a:pt x="2" y="0"/>
                  </a:cubicBezTo>
                  <a:cubicBezTo>
                    <a:pt x="2" y="0"/>
                    <a:pt x="2" y="0"/>
                    <a:pt x="2" y="0"/>
                  </a:cubicBezTo>
                  <a:moveTo>
                    <a:pt x="1" y="0"/>
                  </a:moveTo>
                  <a:cubicBezTo>
                    <a:pt x="1" y="0"/>
                    <a:pt x="1" y="0"/>
                    <a:pt x="1" y="0"/>
                  </a:cubicBezTo>
                  <a:cubicBezTo>
                    <a:pt x="1" y="0"/>
                    <a:pt x="1" y="0"/>
                    <a:pt x="1" y="0"/>
                  </a:cubicBezTo>
                  <a:moveTo>
                    <a:pt x="2" y="0"/>
                  </a:moveTo>
                  <a:cubicBezTo>
                    <a:pt x="2" y="0"/>
                    <a:pt x="2" y="0"/>
                    <a:pt x="2" y="0"/>
                  </a:cubicBezTo>
                  <a:cubicBezTo>
                    <a:pt x="2" y="0"/>
                    <a:pt x="2" y="0"/>
                    <a:pt x="2" y="0"/>
                  </a:cubicBezTo>
                  <a:moveTo>
                    <a:pt x="1" y="0"/>
                  </a:moveTo>
                  <a:cubicBezTo>
                    <a:pt x="1" y="0"/>
                    <a:pt x="1" y="0"/>
                    <a:pt x="1" y="0"/>
                  </a:cubicBezTo>
                  <a:cubicBezTo>
                    <a:pt x="1" y="0"/>
                    <a:pt x="1" y="0"/>
                    <a:pt x="1" y="0"/>
                  </a:cubicBezTo>
                  <a:moveTo>
                    <a:pt x="2" y="0"/>
                  </a:moveTo>
                  <a:cubicBezTo>
                    <a:pt x="2" y="0"/>
                    <a:pt x="2" y="0"/>
                    <a:pt x="2" y="0"/>
                  </a:cubicBezTo>
                  <a:cubicBezTo>
                    <a:pt x="2" y="0"/>
                    <a:pt x="2" y="0"/>
                    <a:pt x="2" y="0"/>
                  </a:cubicBezTo>
                  <a:moveTo>
                    <a:pt x="1" y="0"/>
                  </a:moveTo>
                  <a:cubicBezTo>
                    <a:pt x="1" y="0"/>
                    <a:pt x="1" y="0"/>
                    <a:pt x="1" y="0"/>
                  </a:cubicBezTo>
                  <a:cubicBezTo>
                    <a:pt x="1" y="0"/>
                    <a:pt x="1" y="0"/>
                    <a:pt x="1" y="0"/>
                  </a:cubicBezTo>
                  <a:moveTo>
                    <a:pt x="2" y="0"/>
                  </a:moveTo>
                  <a:cubicBezTo>
                    <a:pt x="2" y="0"/>
                    <a:pt x="2" y="0"/>
                    <a:pt x="2" y="0"/>
                  </a:cubicBezTo>
                  <a:cubicBezTo>
                    <a:pt x="2" y="0"/>
                    <a:pt x="2" y="0"/>
                    <a:pt x="2" y="0"/>
                  </a:cubicBezTo>
                  <a:moveTo>
                    <a:pt x="1" y="0"/>
                  </a:moveTo>
                  <a:cubicBezTo>
                    <a:pt x="1" y="0"/>
                    <a:pt x="1" y="0"/>
                    <a:pt x="1" y="0"/>
                  </a:cubicBezTo>
                  <a:cubicBezTo>
                    <a:pt x="1" y="0"/>
                    <a:pt x="1" y="0"/>
                    <a:pt x="1" y="0"/>
                  </a:cubicBezTo>
                  <a:moveTo>
                    <a:pt x="2" y="0"/>
                  </a:moveTo>
                  <a:cubicBezTo>
                    <a:pt x="2" y="0"/>
                    <a:pt x="2" y="0"/>
                    <a:pt x="2" y="0"/>
                  </a:cubicBezTo>
                  <a:cubicBezTo>
                    <a:pt x="2" y="0"/>
                    <a:pt x="2" y="0"/>
                    <a:pt x="2" y="0"/>
                  </a:cubicBezTo>
                  <a:moveTo>
                    <a:pt x="1" y="0"/>
                  </a:moveTo>
                  <a:cubicBezTo>
                    <a:pt x="1" y="0"/>
                    <a:pt x="1" y="0"/>
                    <a:pt x="1" y="0"/>
                  </a:cubicBezTo>
                  <a:cubicBezTo>
                    <a:pt x="1" y="0"/>
                    <a:pt x="1" y="0"/>
                    <a:pt x="1"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cubicBezTo>
                    <a:pt x="2" y="0"/>
                    <a:pt x="2" y="0"/>
                    <a:pt x="2" y="0"/>
                  </a:cubicBezTo>
                  <a:cubicBezTo>
                    <a:pt x="2" y="0"/>
                    <a:pt x="2" y="0"/>
                    <a:pt x="2" y="0"/>
                  </a:cubicBezTo>
                </a:path>
              </a:pathLst>
            </a:custGeom>
            <a:solidFill>
              <a:srgbClr val="004F92">
                <a:alpha val="100000"/>
              </a:srgbClr>
            </a:solidFill>
            <a:ln w="9525">
              <a:noFill/>
            </a:ln>
          </p:spPr>
          <p:txBody>
            <a:bodyPr/>
            <a:lstStyle/>
            <a:p>
              <a:endParaRPr lang="zh-CN" altLang="en-US"/>
            </a:p>
          </p:txBody>
        </p:sp>
        <p:sp>
          <p:nvSpPr>
            <p:cNvPr id="24" name="Freeform 77"/>
            <p:cNvSpPr>
              <a:spLocks noEditPoints="1"/>
            </p:cNvSpPr>
            <p:nvPr/>
          </p:nvSpPr>
          <p:spPr>
            <a:xfrm>
              <a:off x="8465" y="2765"/>
              <a:ext cx="100" cy="0"/>
            </a:xfrm>
            <a:custGeom>
              <a:avLst/>
              <a:gdLst/>
              <a:ahLst/>
              <a:cxnLst>
                <a:cxn ang="0">
                  <a:pos x="64203" y="0"/>
                </a:cxn>
                <a:cxn ang="0">
                  <a:pos x="64203" y="0"/>
                </a:cxn>
                <a:cxn ang="0">
                  <a:pos x="64203" y="0"/>
                </a:cxn>
                <a:cxn ang="0">
                  <a:pos x="56178" y="0"/>
                </a:cxn>
                <a:cxn ang="0">
                  <a:pos x="0" y="0"/>
                </a:cxn>
                <a:cxn ang="0">
                  <a:pos x="56178" y="0"/>
                </a:cxn>
                <a:cxn ang="0">
                  <a:pos x="0" y="0"/>
                </a:cxn>
                <a:cxn ang="0">
                  <a:pos x="56178" y="0"/>
                </a:cxn>
                <a:cxn ang="0">
                  <a:pos x="0" y="0"/>
                </a:cxn>
                <a:cxn ang="0">
                  <a:pos x="56178" y="0"/>
                </a:cxn>
                <a:cxn ang="0">
                  <a:pos x="0" y="0"/>
                </a:cxn>
                <a:cxn ang="0">
                  <a:pos x="56178" y="0"/>
                </a:cxn>
                <a:cxn ang="0">
                  <a:pos x="0" y="0"/>
                </a:cxn>
                <a:cxn ang="0">
                  <a:pos x="56178" y="0"/>
                </a:cxn>
                <a:cxn ang="0">
                  <a:pos x="0" y="0"/>
                </a:cxn>
                <a:cxn ang="0">
                  <a:pos x="48152" y="0"/>
                </a:cxn>
                <a:cxn ang="0">
                  <a:pos x="8025" y="0"/>
                </a:cxn>
                <a:cxn ang="0">
                  <a:pos x="48152" y="0"/>
                </a:cxn>
                <a:cxn ang="0">
                  <a:pos x="8025" y="0"/>
                </a:cxn>
                <a:cxn ang="0">
                  <a:pos x="48152" y="0"/>
                </a:cxn>
                <a:cxn ang="0">
                  <a:pos x="8025" y="0"/>
                </a:cxn>
                <a:cxn ang="0">
                  <a:pos x="48152" y="0"/>
                </a:cxn>
                <a:cxn ang="0">
                  <a:pos x="8025" y="0"/>
                </a:cxn>
                <a:cxn ang="0">
                  <a:pos x="48152" y="0"/>
                </a:cxn>
                <a:cxn ang="0">
                  <a:pos x="8025" y="0"/>
                </a:cxn>
                <a:cxn ang="0">
                  <a:pos x="48152" y="0"/>
                </a:cxn>
                <a:cxn ang="0">
                  <a:pos x="8025" y="0"/>
                </a:cxn>
                <a:cxn ang="0">
                  <a:pos x="40127" y="0"/>
                </a:cxn>
                <a:cxn ang="0">
                  <a:pos x="8025" y="0"/>
                </a:cxn>
                <a:cxn ang="0">
                  <a:pos x="40127" y="0"/>
                </a:cxn>
                <a:cxn ang="0">
                  <a:pos x="16051" y="0"/>
                </a:cxn>
                <a:cxn ang="0">
                  <a:pos x="40127" y="0"/>
                </a:cxn>
                <a:cxn ang="0">
                  <a:pos x="16051" y="0"/>
                </a:cxn>
                <a:cxn ang="0">
                  <a:pos x="40127" y="0"/>
                </a:cxn>
                <a:cxn ang="0">
                  <a:pos x="40127" y="0"/>
                </a:cxn>
                <a:cxn ang="0">
                  <a:pos x="16051" y="0"/>
                </a:cxn>
                <a:cxn ang="0">
                  <a:pos x="16051" y="0"/>
                </a:cxn>
                <a:cxn ang="0">
                  <a:pos x="16051" y="0"/>
                </a:cxn>
                <a:cxn ang="0">
                  <a:pos x="40127" y="0"/>
                </a:cxn>
                <a:cxn ang="0">
                  <a:pos x="16051" y="0"/>
                </a:cxn>
                <a:cxn ang="0">
                  <a:pos x="32102" y="0"/>
                </a:cxn>
                <a:cxn ang="0">
                  <a:pos x="16051" y="0"/>
                </a:cxn>
                <a:cxn ang="0">
                  <a:pos x="32102" y="0"/>
                </a:cxn>
                <a:cxn ang="0">
                  <a:pos x="16051" y="0"/>
                </a:cxn>
                <a:cxn ang="0">
                  <a:pos x="32102" y="0"/>
                </a:cxn>
                <a:cxn ang="0">
                  <a:pos x="24076" y="0"/>
                </a:cxn>
                <a:cxn ang="0">
                  <a:pos x="32102" y="0"/>
                </a:cxn>
                <a:cxn ang="0">
                  <a:pos x="24076" y="0"/>
                </a:cxn>
                <a:cxn ang="0">
                  <a:pos x="32102" y="0"/>
                </a:cxn>
                <a:cxn ang="0">
                  <a:pos x="24076" y="0"/>
                </a:cxn>
                <a:cxn ang="0">
                  <a:pos x="32102" y="0"/>
                </a:cxn>
                <a:cxn ang="0">
                  <a:pos x="24076" y="0"/>
                </a:cxn>
                <a:cxn ang="0">
                  <a:pos x="32102" y="0"/>
                </a:cxn>
                <a:cxn ang="0">
                  <a:pos x="24076" y="0"/>
                </a:cxn>
                <a:cxn ang="0">
                  <a:pos x="32102" y="0"/>
                </a:cxn>
                <a:cxn ang="0">
                  <a:pos x="24076" y="0"/>
                </a:cxn>
                <a:cxn ang="0">
                  <a:pos x="24076" y="0"/>
                </a:cxn>
              </a:cxnLst>
              <a:rect l="0" t="0" r="0" b="0"/>
              <a:pathLst>
                <a:path w="8">
                  <a:moveTo>
                    <a:pt x="8" y="0"/>
                  </a:moveTo>
                  <a:cubicBezTo>
                    <a:pt x="8" y="0"/>
                    <a:pt x="8" y="0"/>
                    <a:pt x="8" y="0"/>
                  </a:cubicBezTo>
                  <a:cubicBezTo>
                    <a:pt x="8" y="0"/>
                    <a:pt x="8" y="0"/>
                    <a:pt x="8" y="0"/>
                  </a:cubicBezTo>
                  <a:moveTo>
                    <a:pt x="8" y="0"/>
                  </a:moveTo>
                  <a:cubicBezTo>
                    <a:pt x="8" y="0"/>
                    <a:pt x="8" y="0"/>
                    <a:pt x="8" y="0"/>
                  </a:cubicBezTo>
                  <a:cubicBezTo>
                    <a:pt x="8" y="0"/>
                    <a:pt x="8" y="0"/>
                    <a:pt x="8" y="0"/>
                  </a:cubicBezTo>
                  <a:moveTo>
                    <a:pt x="8" y="0"/>
                  </a:moveTo>
                  <a:cubicBezTo>
                    <a:pt x="8" y="0"/>
                    <a:pt x="8" y="0"/>
                    <a:pt x="8" y="0"/>
                  </a:cubicBezTo>
                  <a:cubicBezTo>
                    <a:pt x="8" y="0"/>
                    <a:pt x="8" y="0"/>
                    <a:pt x="8" y="0"/>
                  </a:cubicBezTo>
                  <a:moveTo>
                    <a:pt x="8" y="0"/>
                  </a:moveTo>
                  <a:cubicBezTo>
                    <a:pt x="8" y="0"/>
                    <a:pt x="8" y="0"/>
                    <a:pt x="8" y="0"/>
                  </a:cubicBezTo>
                  <a:cubicBezTo>
                    <a:pt x="8" y="0"/>
                    <a:pt x="8" y="0"/>
                    <a:pt x="8" y="0"/>
                  </a:cubicBezTo>
                  <a:moveTo>
                    <a:pt x="8" y="0"/>
                  </a:moveTo>
                  <a:cubicBezTo>
                    <a:pt x="8" y="0"/>
                    <a:pt x="8" y="0"/>
                    <a:pt x="8" y="0"/>
                  </a:cubicBezTo>
                  <a:cubicBezTo>
                    <a:pt x="8" y="0"/>
                    <a:pt x="8" y="0"/>
                    <a:pt x="8" y="0"/>
                  </a:cubicBezTo>
                  <a:moveTo>
                    <a:pt x="8" y="0"/>
                  </a:moveTo>
                  <a:cubicBezTo>
                    <a:pt x="8" y="0"/>
                    <a:pt x="8" y="0"/>
                    <a:pt x="8" y="0"/>
                  </a:cubicBezTo>
                  <a:cubicBezTo>
                    <a:pt x="8" y="0"/>
                    <a:pt x="8" y="0"/>
                    <a:pt x="8" y="0"/>
                  </a:cubicBezTo>
                  <a:moveTo>
                    <a:pt x="8" y="0"/>
                  </a:moveTo>
                  <a:cubicBezTo>
                    <a:pt x="8" y="0"/>
                    <a:pt x="8" y="0"/>
                    <a:pt x="8" y="0"/>
                  </a:cubicBezTo>
                  <a:cubicBezTo>
                    <a:pt x="8" y="0"/>
                    <a:pt x="8" y="0"/>
                    <a:pt x="8" y="0"/>
                  </a:cubicBezTo>
                  <a:moveTo>
                    <a:pt x="8" y="0"/>
                  </a:moveTo>
                  <a:cubicBezTo>
                    <a:pt x="8" y="0"/>
                    <a:pt x="8" y="0"/>
                    <a:pt x="8" y="0"/>
                  </a:cubicBezTo>
                  <a:cubicBezTo>
                    <a:pt x="8" y="0"/>
                    <a:pt x="8" y="0"/>
                    <a:pt x="8" y="0"/>
                  </a:cubicBezTo>
                  <a:moveTo>
                    <a:pt x="8" y="0"/>
                  </a:moveTo>
                  <a:cubicBezTo>
                    <a:pt x="8" y="0"/>
                    <a:pt x="8" y="0"/>
                    <a:pt x="8" y="0"/>
                  </a:cubicBezTo>
                  <a:cubicBezTo>
                    <a:pt x="8" y="0"/>
                    <a:pt x="8" y="0"/>
                    <a:pt x="8" y="0"/>
                  </a:cubicBezTo>
                  <a:moveTo>
                    <a:pt x="8" y="0"/>
                  </a:moveTo>
                  <a:cubicBezTo>
                    <a:pt x="8" y="0"/>
                    <a:pt x="8" y="0"/>
                    <a:pt x="8" y="0"/>
                  </a:cubicBezTo>
                  <a:cubicBezTo>
                    <a:pt x="8" y="0"/>
                    <a:pt x="8" y="0"/>
                    <a:pt x="8" y="0"/>
                  </a:cubicBezTo>
                  <a:moveTo>
                    <a:pt x="8" y="0"/>
                  </a:moveTo>
                  <a:cubicBezTo>
                    <a:pt x="8" y="0"/>
                    <a:pt x="8" y="0"/>
                    <a:pt x="8" y="0"/>
                  </a:cubicBezTo>
                  <a:cubicBezTo>
                    <a:pt x="8" y="0"/>
                    <a:pt x="8" y="0"/>
                    <a:pt x="8"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0" y="0"/>
                  </a:moveTo>
                  <a:cubicBezTo>
                    <a:pt x="0" y="0"/>
                    <a:pt x="0" y="0"/>
                    <a:pt x="0" y="0"/>
                  </a:cubicBezTo>
                  <a:cubicBezTo>
                    <a:pt x="0" y="0"/>
                    <a:pt x="0" y="0"/>
                    <a:pt x="0" y="0"/>
                  </a:cubicBezTo>
                  <a:moveTo>
                    <a:pt x="7" y="0"/>
                  </a:moveTo>
                  <a:cubicBezTo>
                    <a:pt x="7" y="0"/>
                    <a:pt x="7" y="0"/>
                    <a:pt x="7" y="0"/>
                  </a:cubicBezTo>
                  <a:cubicBezTo>
                    <a:pt x="7" y="0"/>
                    <a:pt x="7" y="0"/>
                    <a:pt x="7" y="0"/>
                  </a:cubicBezTo>
                  <a:moveTo>
                    <a:pt x="0" y="0"/>
                  </a:moveTo>
                  <a:cubicBezTo>
                    <a:pt x="0" y="0"/>
                    <a:pt x="0" y="0"/>
                    <a:pt x="0" y="0"/>
                  </a:cubicBezTo>
                  <a:cubicBezTo>
                    <a:pt x="0" y="0"/>
                    <a:pt x="0" y="0"/>
                    <a:pt x="0" y="0"/>
                  </a:cubicBezTo>
                  <a:moveTo>
                    <a:pt x="7" y="0"/>
                  </a:moveTo>
                  <a:cubicBezTo>
                    <a:pt x="7" y="0"/>
                    <a:pt x="7" y="0"/>
                    <a:pt x="7" y="0"/>
                  </a:cubicBezTo>
                  <a:cubicBezTo>
                    <a:pt x="7" y="0"/>
                    <a:pt x="7" y="0"/>
                    <a:pt x="7" y="0"/>
                  </a:cubicBezTo>
                  <a:moveTo>
                    <a:pt x="0" y="0"/>
                  </a:moveTo>
                  <a:cubicBezTo>
                    <a:pt x="0" y="0"/>
                    <a:pt x="0" y="0"/>
                    <a:pt x="0" y="0"/>
                  </a:cubicBezTo>
                  <a:cubicBezTo>
                    <a:pt x="0" y="0"/>
                    <a:pt x="0" y="0"/>
                    <a:pt x="0" y="0"/>
                  </a:cubicBezTo>
                  <a:moveTo>
                    <a:pt x="7" y="0"/>
                  </a:moveTo>
                  <a:cubicBezTo>
                    <a:pt x="7" y="0"/>
                    <a:pt x="7" y="0"/>
                    <a:pt x="7" y="0"/>
                  </a:cubicBezTo>
                  <a:cubicBezTo>
                    <a:pt x="7" y="0"/>
                    <a:pt x="7" y="0"/>
                    <a:pt x="7" y="0"/>
                  </a:cubicBezTo>
                  <a:moveTo>
                    <a:pt x="0" y="0"/>
                  </a:moveTo>
                  <a:cubicBezTo>
                    <a:pt x="0" y="0"/>
                    <a:pt x="0" y="0"/>
                    <a:pt x="0" y="0"/>
                  </a:cubicBezTo>
                  <a:cubicBezTo>
                    <a:pt x="0" y="0"/>
                    <a:pt x="0" y="0"/>
                    <a:pt x="0" y="0"/>
                  </a:cubicBezTo>
                  <a:moveTo>
                    <a:pt x="7" y="0"/>
                  </a:moveTo>
                  <a:cubicBezTo>
                    <a:pt x="7" y="0"/>
                    <a:pt x="7" y="0"/>
                    <a:pt x="7" y="0"/>
                  </a:cubicBezTo>
                  <a:cubicBezTo>
                    <a:pt x="7" y="0"/>
                    <a:pt x="7" y="0"/>
                    <a:pt x="7" y="0"/>
                  </a:cubicBezTo>
                  <a:moveTo>
                    <a:pt x="0" y="0"/>
                  </a:moveTo>
                  <a:cubicBezTo>
                    <a:pt x="0" y="0"/>
                    <a:pt x="0" y="0"/>
                    <a:pt x="0" y="0"/>
                  </a:cubicBezTo>
                  <a:cubicBezTo>
                    <a:pt x="0" y="0"/>
                    <a:pt x="0" y="0"/>
                    <a:pt x="0" y="0"/>
                  </a:cubicBezTo>
                  <a:moveTo>
                    <a:pt x="7" y="0"/>
                  </a:moveTo>
                  <a:cubicBezTo>
                    <a:pt x="7" y="0"/>
                    <a:pt x="7" y="0"/>
                    <a:pt x="7" y="0"/>
                  </a:cubicBezTo>
                  <a:cubicBezTo>
                    <a:pt x="7" y="0"/>
                    <a:pt x="7" y="0"/>
                    <a:pt x="7" y="0"/>
                  </a:cubicBezTo>
                  <a:moveTo>
                    <a:pt x="0" y="0"/>
                  </a:moveTo>
                  <a:cubicBezTo>
                    <a:pt x="0" y="0"/>
                    <a:pt x="0" y="0"/>
                    <a:pt x="0" y="0"/>
                  </a:cubicBezTo>
                  <a:cubicBezTo>
                    <a:pt x="0" y="0"/>
                    <a:pt x="0" y="0"/>
                    <a:pt x="0" y="0"/>
                  </a:cubicBezTo>
                  <a:moveTo>
                    <a:pt x="7" y="0"/>
                  </a:moveTo>
                  <a:cubicBezTo>
                    <a:pt x="7" y="0"/>
                    <a:pt x="7" y="0"/>
                    <a:pt x="7" y="0"/>
                  </a:cubicBezTo>
                  <a:cubicBezTo>
                    <a:pt x="7" y="0"/>
                    <a:pt x="7" y="0"/>
                    <a:pt x="7" y="0"/>
                  </a:cubicBezTo>
                  <a:moveTo>
                    <a:pt x="0" y="0"/>
                  </a:moveTo>
                  <a:cubicBezTo>
                    <a:pt x="0" y="0"/>
                    <a:pt x="0" y="0"/>
                    <a:pt x="0" y="0"/>
                  </a:cubicBezTo>
                  <a:cubicBezTo>
                    <a:pt x="0" y="0"/>
                    <a:pt x="0" y="0"/>
                    <a:pt x="0" y="0"/>
                  </a:cubicBezTo>
                  <a:moveTo>
                    <a:pt x="7" y="0"/>
                  </a:moveTo>
                  <a:cubicBezTo>
                    <a:pt x="7" y="0"/>
                    <a:pt x="7" y="0"/>
                    <a:pt x="7" y="0"/>
                  </a:cubicBezTo>
                  <a:cubicBezTo>
                    <a:pt x="7" y="0"/>
                    <a:pt x="7" y="0"/>
                    <a:pt x="7" y="0"/>
                  </a:cubicBezTo>
                  <a:moveTo>
                    <a:pt x="0" y="0"/>
                  </a:moveTo>
                  <a:cubicBezTo>
                    <a:pt x="0" y="0"/>
                    <a:pt x="0" y="0"/>
                    <a:pt x="0" y="0"/>
                  </a:cubicBezTo>
                  <a:cubicBezTo>
                    <a:pt x="0" y="0"/>
                    <a:pt x="0" y="0"/>
                    <a:pt x="0" y="0"/>
                  </a:cubicBezTo>
                  <a:moveTo>
                    <a:pt x="7" y="0"/>
                  </a:moveTo>
                  <a:cubicBezTo>
                    <a:pt x="7" y="0"/>
                    <a:pt x="7" y="0"/>
                    <a:pt x="7" y="0"/>
                  </a:cubicBezTo>
                  <a:cubicBezTo>
                    <a:pt x="7" y="0"/>
                    <a:pt x="7" y="0"/>
                    <a:pt x="7" y="0"/>
                  </a:cubicBezTo>
                  <a:moveTo>
                    <a:pt x="0" y="0"/>
                  </a:moveTo>
                  <a:cubicBezTo>
                    <a:pt x="0" y="0"/>
                    <a:pt x="0" y="0"/>
                    <a:pt x="0" y="0"/>
                  </a:cubicBezTo>
                  <a:cubicBezTo>
                    <a:pt x="0" y="0"/>
                    <a:pt x="0" y="0"/>
                    <a:pt x="0" y="0"/>
                  </a:cubicBezTo>
                  <a:moveTo>
                    <a:pt x="7" y="0"/>
                  </a:moveTo>
                  <a:cubicBezTo>
                    <a:pt x="7" y="0"/>
                    <a:pt x="7" y="0"/>
                    <a:pt x="7" y="0"/>
                  </a:cubicBezTo>
                  <a:cubicBezTo>
                    <a:pt x="7" y="0"/>
                    <a:pt x="7" y="0"/>
                    <a:pt x="7" y="0"/>
                  </a:cubicBezTo>
                  <a:moveTo>
                    <a:pt x="0" y="0"/>
                  </a:moveTo>
                  <a:cubicBezTo>
                    <a:pt x="0" y="0"/>
                    <a:pt x="0" y="0"/>
                    <a:pt x="0" y="0"/>
                  </a:cubicBezTo>
                  <a:cubicBezTo>
                    <a:pt x="0" y="0"/>
                    <a:pt x="0" y="0"/>
                    <a:pt x="0" y="0"/>
                  </a:cubicBezTo>
                  <a:moveTo>
                    <a:pt x="7" y="0"/>
                  </a:moveTo>
                  <a:cubicBezTo>
                    <a:pt x="7" y="0"/>
                    <a:pt x="7" y="0"/>
                    <a:pt x="7" y="0"/>
                  </a:cubicBezTo>
                  <a:cubicBezTo>
                    <a:pt x="7" y="0"/>
                    <a:pt x="7" y="0"/>
                    <a:pt x="7" y="0"/>
                  </a:cubicBezTo>
                  <a:moveTo>
                    <a:pt x="0" y="0"/>
                  </a:moveTo>
                  <a:cubicBezTo>
                    <a:pt x="0" y="0"/>
                    <a:pt x="0" y="0"/>
                    <a:pt x="0" y="0"/>
                  </a:cubicBezTo>
                  <a:cubicBezTo>
                    <a:pt x="0" y="0"/>
                    <a:pt x="0" y="0"/>
                    <a:pt x="0" y="0"/>
                  </a:cubicBezTo>
                  <a:moveTo>
                    <a:pt x="7" y="0"/>
                  </a:moveTo>
                  <a:cubicBezTo>
                    <a:pt x="7" y="0"/>
                    <a:pt x="7" y="0"/>
                    <a:pt x="7" y="0"/>
                  </a:cubicBezTo>
                  <a:cubicBezTo>
                    <a:pt x="7" y="0"/>
                    <a:pt x="7" y="0"/>
                    <a:pt x="7" y="0"/>
                  </a:cubicBezTo>
                  <a:moveTo>
                    <a:pt x="0" y="0"/>
                  </a:moveTo>
                  <a:cubicBezTo>
                    <a:pt x="0" y="0"/>
                    <a:pt x="0" y="0"/>
                    <a:pt x="0" y="0"/>
                  </a:cubicBezTo>
                  <a:cubicBezTo>
                    <a:pt x="0" y="0"/>
                    <a:pt x="0" y="0"/>
                    <a:pt x="0" y="0"/>
                  </a:cubicBezTo>
                  <a:moveTo>
                    <a:pt x="7" y="0"/>
                  </a:moveTo>
                  <a:cubicBezTo>
                    <a:pt x="7" y="0"/>
                    <a:pt x="7" y="0"/>
                    <a:pt x="7" y="0"/>
                  </a:cubicBezTo>
                  <a:cubicBezTo>
                    <a:pt x="7" y="0"/>
                    <a:pt x="7" y="0"/>
                    <a:pt x="7" y="0"/>
                  </a:cubicBezTo>
                  <a:moveTo>
                    <a:pt x="0" y="0"/>
                  </a:moveTo>
                  <a:cubicBezTo>
                    <a:pt x="0" y="0"/>
                    <a:pt x="0" y="0"/>
                    <a:pt x="0" y="0"/>
                  </a:cubicBezTo>
                  <a:cubicBezTo>
                    <a:pt x="0" y="0"/>
                    <a:pt x="0" y="0"/>
                    <a:pt x="0"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6" y="0"/>
                  </a:moveTo>
                  <a:cubicBezTo>
                    <a:pt x="6" y="0"/>
                    <a:pt x="6" y="0"/>
                    <a:pt x="6" y="0"/>
                  </a:cubicBezTo>
                  <a:cubicBezTo>
                    <a:pt x="6" y="0"/>
                    <a:pt x="6" y="0"/>
                    <a:pt x="6" y="0"/>
                  </a:cubicBezTo>
                  <a:moveTo>
                    <a:pt x="6" y="0"/>
                  </a:moveTo>
                  <a:cubicBezTo>
                    <a:pt x="6" y="0"/>
                    <a:pt x="6" y="0"/>
                    <a:pt x="6" y="0"/>
                  </a:cubicBezTo>
                  <a:cubicBezTo>
                    <a:pt x="6" y="0"/>
                    <a:pt x="6" y="0"/>
                    <a:pt x="6" y="0"/>
                  </a:cubicBezTo>
                  <a:moveTo>
                    <a:pt x="0" y="0"/>
                  </a:moveTo>
                  <a:cubicBezTo>
                    <a:pt x="0" y="0"/>
                    <a:pt x="0" y="0"/>
                    <a:pt x="0" y="0"/>
                  </a:cubicBezTo>
                  <a:cubicBezTo>
                    <a:pt x="0" y="0"/>
                    <a:pt x="0" y="0"/>
                    <a:pt x="0" y="0"/>
                  </a:cubicBezTo>
                  <a:moveTo>
                    <a:pt x="6" y="0"/>
                  </a:moveTo>
                  <a:cubicBezTo>
                    <a:pt x="6" y="0"/>
                    <a:pt x="6" y="0"/>
                    <a:pt x="6" y="0"/>
                  </a:cubicBezTo>
                  <a:cubicBezTo>
                    <a:pt x="6" y="0"/>
                    <a:pt x="6" y="0"/>
                    <a:pt x="6" y="0"/>
                  </a:cubicBezTo>
                  <a:moveTo>
                    <a:pt x="1" y="0"/>
                  </a:moveTo>
                  <a:cubicBezTo>
                    <a:pt x="1" y="0"/>
                    <a:pt x="1" y="0"/>
                    <a:pt x="1" y="0"/>
                  </a:cubicBezTo>
                  <a:cubicBezTo>
                    <a:pt x="1" y="0"/>
                    <a:pt x="1" y="0"/>
                    <a:pt x="1" y="0"/>
                  </a:cubicBezTo>
                  <a:moveTo>
                    <a:pt x="6" y="0"/>
                  </a:moveTo>
                  <a:cubicBezTo>
                    <a:pt x="6" y="0"/>
                    <a:pt x="6" y="0"/>
                    <a:pt x="6" y="0"/>
                  </a:cubicBezTo>
                  <a:cubicBezTo>
                    <a:pt x="6" y="0"/>
                    <a:pt x="6" y="0"/>
                    <a:pt x="6" y="0"/>
                  </a:cubicBezTo>
                  <a:moveTo>
                    <a:pt x="1" y="0"/>
                  </a:moveTo>
                  <a:cubicBezTo>
                    <a:pt x="1" y="0"/>
                    <a:pt x="1" y="0"/>
                    <a:pt x="1" y="0"/>
                  </a:cubicBezTo>
                  <a:cubicBezTo>
                    <a:pt x="1" y="0"/>
                    <a:pt x="1" y="0"/>
                    <a:pt x="1" y="0"/>
                  </a:cubicBezTo>
                  <a:moveTo>
                    <a:pt x="6" y="0"/>
                  </a:moveTo>
                  <a:cubicBezTo>
                    <a:pt x="6" y="0"/>
                    <a:pt x="6" y="0"/>
                    <a:pt x="6" y="0"/>
                  </a:cubicBezTo>
                  <a:cubicBezTo>
                    <a:pt x="6" y="0"/>
                    <a:pt x="6" y="0"/>
                    <a:pt x="6" y="0"/>
                  </a:cubicBezTo>
                  <a:moveTo>
                    <a:pt x="1" y="0"/>
                  </a:moveTo>
                  <a:cubicBezTo>
                    <a:pt x="1" y="0"/>
                    <a:pt x="1" y="0"/>
                    <a:pt x="1" y="0"/>
                  </a:cubicBezTo>
                  <a:cubicBezTo>
                    <a:pt x="1" y="0"/>
                    <a:pt x="1" y="0"/>
                    <a:pt x="1" y="0"/>
                  </a:cubicBezTo>
                  <a:moveTo>
                    <a:pt x="6" y="0"/>
                  </a:moveTo>
                  <a:cubicBezTo>
                    <a:pt x="6" y="0"/>
                    <a:pt x="6" y="0"/>
                    <a:pt x="6" y="0"/>
                  </a:cubicBezTo>
                  <a:cubicBezTo>
                    <a:pt x="6" y="0"/>
                    <a:pt x="6" y="0"/>
                    <a:pt x="6" y="0"/>
                  </a:cubicBezTo>
                  <a:moveTo>
                    <a:pt x="1" y="0"/>
                  </a:moveTo>
                  <a:cubicBezTo>
                    <a:pt x="1" y="0"/>
                    <a:pt x="1" y="0"/>
                    <a:pt x="1" y="0"/>
                  </a:cubicBezTo>
                  <a:cubicBezTo>
                    <a:pt x="1" y="0"/>
                    <a:pt x="1" y="0"/>
                    <a:pt x="1" y="0"/>
                  </a:cubicBezTo>
                  <a:moveTo>
                    <a:pt x="6" y="0"/>
                  </a:moveTo>
                  <a:cubicBezTo>
                    <a:pt x="6" y="0"/>
                    <a:pt x="6" y="0"/>
                    <a:pt x="6" y="0"/>
                  </a:cubicBezTo>
                  <a:cubicBezTo>
                    <a:pt x="6" y="0"/>
                    <a:pt x="6" y="0"/>
                    <a:pt x="6" y="0"/>
                  </a:cubicBezTo>
                  <a:moveTo>
                    <a:pt x="1" y="0"/>
                  </a:moveTo>
                  <a:cubicBezTo>
                    <a:pt x="1" y="0"/>
                    <a:pt x="1" y="0"/>
                    <a:pt x="1" y="0"/>
                  </a:cubicBezTo>
                  <a:cubicBezTo>
                    <a:pt x="1" y="0"/>
                    <a:pt x="1" y="0"/>
                    <a:pt x="1" y="0"/>
                  </a:cubicBezTo>
                  <a:moveTo>
                    <a:pt x="6" y="0"/>
                  </a:moveTo>
                  <a:cubicBezTo>
                    <a:pt x="6" y="0"/>
                    <a:pt x="6" y="0"/>
                    <a:pt x="6" y="0"/>
                  </a:cubicBezTo>
                  <a:cubicBezTo>
                    <a:pt x="6" y="0"/>
                    <a:pt x="6" y="0"/>
                    <a:pt x="6" y="0"/>
                  </a:cubicBezTo>
                  <a:moveTo>
                    <a:pt x="1" y="0"/>
                  </a:moveTo>
                  <a:cubicBezTo>
                    <a:pt x="1" y="0"/>
                    <a:pt x="1" y="0"/>
                    <a:pt x="1" y="0"/>
                  </a:cubicBezTo>
                  <a:cubicBezTo>
                    <a:pt x="1" y="0"/>
                    <a:pt x="1" y="0"/>
                    <a:pt x="1" y="0"/>
                  </a:cubicBezTo>
                  <a:moveTo>
                    <a:pt x="6" y="0"/>
                  </a:moveTo>
                  <a:cubicBezTo>
                    <a:pt x="6" y="0"/>
                    <a:pt x="6" y="0"/>
                    <a:pt x="6" y="0"/>
                  </a:cubicBezTo>
                  <a:cubicBezTo>
                    <a:pt x="6" y="0"/>
                    <a:pt x="6" y="0"/>
                    <a:pt x="6" y="0"/>
                  </a:cubicBezTo>
                  <a:moveTo>
                    <a:pt x="1" y="0"/>
                  </a:moveTo>
                  <a:cubicBezTo>
                    <a:pt x="1" y="0"/>
                    <a:pt x="1" y="0"/>
                    <a:pt x="1" y="0"/>
                  </a:cubicBezTo>
                  <a:cubicBezTo>
                    <a:pt x="1" y="0"/>
                    <a:pt x="1" y="0"/>
                    <a:pt x="1" y="0"/>
                  </a:cubicBezTo>
                  <a:moveTo>
                    <a:pt x="6" y="0"/>
                  </a:moveTo>
                  <a:cubicBezTo>
                    <a:pt x="6" y="0"/>
                    <a:pt x="6" y="0"/>
                    <a:pt x="6" y="0"/>
                  </a:cubicBezTo>
                  <a:cubicBezTo>
                    <a:pt x="6" y="0"/>
                    <a:pt x="6" y="0"/>
                    <a:pt x="6" y="0"/>
                  </a:cubicBezTo>
                  <a:moveTo>
                    <a:pt x="1" y="0"/>
                  </a:moveTo>
                  <a:cubicBezTo>
                    <a:pt x="1" y="0"/>
                    <a:pt x="1" y="0"/>
                    <a:pt x="1" y="0"/>
                  </a:cubicBezTo>
                  <a:cubicBezTo>
                    <a:pt x="1" y="0"/>
                    <a:pt x="1" y="0"/>
                    <a:pt x="1" y="0"/>
                  </a:cubicBezTo>
                  <a:moveTo>
                    <a:pt x="6" y="0"/>
                  </a:moveTo>
                  <a:cubicBezTo>
                    <a:pt x="6" y="0"/>
                    <a:pt x="6" y="0"/>
                    <a:pt x="6" y="0"/>
                  </a:cubicBezTo>
                  <a:cubicBezTo>
                    <a:pt x="6" y="0"/>
                    <a:pt x="6" y="0"/>
                    <a:pt x="6" y="0"/>
                  </a:cubicBezTo>
                  <a:moveTo>
                    <a:pt x="1" y="0"/>
                  </a:moveTo>
                  <a:cubicBezTo>
                    <a:pt x="1" y="0"/>
                    <a:pt x="1" y="0"/>
                    <a:pt x="1" y="0"/>
                  </a:cubicBezTo>
                  <a:cubicBezTo>
                    <a:pt x="1" y="0"/>
                    <a:pt x="1" y="0"/>
                    <a:pt x="1" y="0"/>
                  </a:cubicBezTo>
                  <a:moveTo>
                    <a:pt x="6" y="0"/>
                  </a:moveTo>
                  <a:cubicBezTo>
                    <a:pt x="6" y="0"/>
                    <a:pt x="6" y="0"/>
                    <a:pt x="6" y="0"/>
                  </a:cubicBezTo>
                  <a:cubicBezTo>
                    <a:pt x="6" y="0"/>
                    <a:pt x="6" y="0"/>
                    <a:pt x="6" y="0"/>
                  </a:cubicBezTo>
                  <a:moveTo>
                    <a:pt x="1" y="0"/>
                  </a:moveTo>
                  <a:cubicBezTo>
                    <a:pt x="1" y="0"/>
                    <a:pt x="1" y="0"/>
                    <a:pt x="1" y="0"/>
                  </a:cubicBezTo>
                  <a:cubicBezTo>
                    <a:pt x="1" y="0"/>
                    <a:pt x="1" y="0"/>
                    <a:pt x="1" y="0"/>
                  </a:cubicBezTo>
                  <a:moveTo>
                    <a:pt x="6" y="0"/>
                  </a:moveTo>
                  <a:cubicBezTo>
                    <a:pt x="6" y="0"/>
                    <a:pt x="6" y="0"/>
                    <a:pt x="6" y="0"/>
                  </a:cubicBezTo>
                  <a:cubicBezTo>
                    <a:pt x="6" y="0"/>
                    <a:pt x="6" y="0"/>
                    <a:pt x="6" y="0"/>
                  </a:cubicBezTo>
                  <a:moveTo>
                    <a:pt x="1" y="0"/>
                  </a:moveTo>
                  <a:cubicBezTo>
                    <a:pt x="1" y="0"/>
                    <a:pt x="1" y="0"/>
                    <a:pt x="1" y="0"/>
                  </a:cubicBezTo>
                  <a:cubicBezTo>
                    <a:pt x="1" y="0"/>
                    <a:pt x="1" y="0"/>
                    <a:pt x="1" y="0"/>
                  </a:cubicBezTo>
                  <a:moveTo>
                    <a:pt x="6" y="0"/>
                  </a:moveTo>
                  <a:cubicBezTo>
                    <a:pt x="6" y="0"/>
                    <a:pt x="6" y="0"/>
                    <a:pt x="6" y="0"/>
                  </a:cubicBezTo>
                  <a:cubicBezTo>
                    <a:pt x="6" y="0"/>
                    <a:pt x="6" y="0"/>
                    <a:pt x="6" y="0"/>
                  </a:cubicBezTo>
                  <a:moveTo>
                    <a:pt x="1" y="0"/>
                  </a:moveTo>
                  <a:cubicBezTo>
                    <a:pt x="1" y="0"/>
                    <a:pt x="1" y="0"/>
                    <a:pt x="1" y="0"/>
                  </a:cubicBezTo>
                  <a:cubicBezTo>
                    <a:pt x="1" y="0"/>
                    <a:pt x="1" y="0"/>
                    <a:pt x="1" y="0"/>
                  </a:cubicBezTo>
                  <a:moveTo>
                    <a:pt x="6" y="0"/>
                  </a:moveTo>
                  <a:cubicBezTo>
                    <a:pt x="6" y="0"/>
                    <a:pt x="6" y="0"/>
                    <a:pt x="6" y="0"/>
                  </a:cubicBezTo>
                  <a:cubicBezTo>
                    <a:pt x="6" y="0"/>
                    <a:pt x="6" y="0"/>
                    <a:pt x="6" y="0"/>
                  </a:cubicBezTo>
                  <a:moveTo>
                    <a:pt x="1" y="0"/>
                  </a:moveTo>
                  <a:cubicBezTo>
                    <a:pt x="1" y="0"/>
                    <a:pt x="1" y="0"/>
                    <a:pt x="1" y="0"/>
                  </a:cubicBezTo>
                  <a:cubicBezTo>
                    <a:pt x="1" y="0"/>
                    <a:pt x="1" y="0"/>
                    <a:pt x="1" y="0"/>
                  </a:cubicBezTo>
                  <a:moveTo>
                    <a:pt x="6" y="0"/>
                  </a:moveTo>
                  <a:cubicBezTo>
                    <a:pt x="6" y="0"/>
                    <a:pt x="6" y="0"/>
                    <a:pt x="6" y="0"/>
                  </a:cubicBezTo>
                  <a:cubicBezTo>
                    <a:pt x="6" y="0"/>
                    <a:pt x="6" y="0"/>
                    <a:pt x="6" y="0"/>
                  </a:cubicBezTo>
                  <a:moveTo>
                    <a:pt x="1" y="0"/>
                  </a:moveTo>
                  <a:cubicBezTo>
                    <a:pt x="1" y="0"/>
                    <a:pt x="1" y="0"/>
                    <a:pt x="1" y="0"/>
                  </a:cubicBezTo>
                  <a:cubicBezTo>
                    <a:pt x="1" y="0"/>
                    <a:pt x="1" y="0"/>
                    <a:pt x="1" y="0"/>
                  </a:cubicBezTo>
                  <a:moveTo>
                    <a:pt x="6" y="0"/>
                  </a:moveTo>
                  <a:cubicBezTo>
                    <a:pt x="6" y="0"/>
                    <a:pt x="6" y="0"/>
                    <a:pt x="6" y="0"/>
                  </a:cubicBezTo>
                  <a:cubicBezTo>
                    <a:pt x="6" y="0"/>
                    <a:pt x="6" y="0"/>
                    <a:pt x="6" y="0"/>
                  </a:cubicBezTo>
                  <a:moveTo>
                    <a:pt x="1" y="0"/>
                  </a:moveTo>
                  <a:cubicBezTo>
                    <a:pt x="1" y="0"/>
                    <a:pt x="1" y="0"/>
                    <a:pt x="1" y="0"/>
                  </a:cubicBezTo>
                  <a:cubicBezTo>
                    <a:pt x="1" y="0"/>
                    <a:pt x="1" y="0"/>
                    <a:pt x="1" y="0"/>
                  </a:cubicBezTo>
                  <a:moveTo>
                    <a:pt x="6" y="0"/>
                  </a:moveTo>
                  <a:cubicBezTo>
                    <a:pt x="6" y="0"/>
                    <a:pt x="6" y="0"/>
                    <a:pt x="6" y="0"/>
                  </a:cubicBezTo>
                  <a:cubicBezTo>
                    <a:pt x="6" y="0"/>
                    <a:pt x="6" y="0"/>
                    <a:pt x="6" y="0"/>
                  </a:cubicBezTo>
                  <a:moveTo>
                    <a:pt x="1" y="0"/>
                  </a:moveTo>
                  <a:cubicBezTo>
                    <a:pt x="1" y="0"/>
                    <a:pt x="1" y="0"/>
                    <a:pt x="1" y="0"/>
                  </a:cubicBezTo>
                  <a:cubicBezTo>
                    <a:pt x="1" y="0"/>
                    <a:pt x="1" y="0"/>
                    <a:pt x="1" y="0"/>
                  </a:cubicBezTo>
                  <a:moveTo>
                    <a:pt x="6" y="0"/>
                  </a:moveTo>
                  <a:cubicBezTo>
                    <a:pt x="6" y="0"/>
                    <a:pt x="6" y="0"/>
                    <a:pt x="6" y="0"/>
                  </a:cubicBezTo>
                  <a:cubicBezTo>
                    <a:pt x="6" y="0"/>
                    <a:pt x="6" y="0"/>
                    <a:pt x="6" y="0"/>
                  </a:cubicBezTo>
                  <a:moveTo>
                    <a:pt x="1" y="0"/>
                  </a:moveTo>
                  <a:cubicBezTo>
                    <a:pt x="1" y="0"/>
                    <a:pt x="1" y="0"/>
                    <a:pt x="1" y="0"/>
                  </a:cubicBezTo>
                  <a:cubicBezTo>
                    <a:pt x="1" y="0"/>
                    <a:pt x="1" y="0"/>
                    <a:pt x="1" y="0"/>
                  </a:cubicBezTo>
                  <a:moveTo>
                    <a:pt x="6" y="0"/>
                  </a:moveTo>
                  <a:cubicBezTo>
                    <a:pt x="6" y="0"/>
                    <a:pt x="6" y="0"/>
                    <a:pt x="6" y="0"/>
                  </a:cubicBezTo>
                  <a:cubicBezTo>
                    <a:pt x="6" y="0"/>
                    <a:pt x="6" y="0"/>
                    <a:pt x="6" y="0"/>
                  </a:cubicBezTo>
                  <a:moveTo>
                    <a:pt x="1" y="0"/>
                  </a:moveTo>
                  <a:cubicBezTo>
                    <a:pt x="1" y="0"/>
                    <a:pt x="1" y="0"/>
                    <a:pt x="1" y="0"/>
                  </a:cubicBezTo>
                  <a:cubicBezTo>
                    <a:pt x="1" y="0"/>
                    <a:pt x="1" y="0"/>
                    <a:pt x="1" y="0"/>
                  </a:cubicBezTo>
                  <a:moveTo>
                    <a:pt x="5" y="0"/>
                  </a:moveTo>
                  <a:cubicBezTo>
                    <a:pt x="5" y="0"/>
                    <a:pt x="5" y="0"/>
                    <a:pt x="5" y="0"/>
                  </a:cubicBezTo>
                  <a:cubicBezTo>
                    <a:pt x="5" y="0"/>
                    <a:pt x="5" y="0"/>
                    <a:pt x="5" y="0"/>
                  </a:cubicBezTo>
                  <a:moveTo>
                    <a:pt x="1" y="0"/>
                  </a:moveTo>
                  <a:cubicBezTo>
                    <a:pt x="1" y="0"/>
                    <a:pt x="1" y="0"/>
                    <a:pt x="1" y="0"/>
                  </a:cubicBezTo>
                  <a:cubicBezTo>
                    <a:pt x="1" y="0"/>
                    <a:pt x="1" y="0"/>
                    <a:pt x="1" y="0"/>
                  </a:cubicBezTo>
                  <a:moveTo>
                    <a:pt x="5" y="0"/>
                  </a:moveTo>
                  <a:cubicBezTo>
                    <a:pt x="5" y="0"/>
                    <a:pt x="5" y="0"/>
                    <a:pt x="5" y="0"/>
                  </a:cubicBezTo>
                  <a:cubicBezTo>
                    <a:pt x="5" y="0"/>
                    <a:pt x="5" y="0"/>
                    <a:pt x="5" y="0"/>
                  </a:cubicBezTo>
                  <a:moveTo>
                    <a:pt x="1" y="0"/>
                  </a:moveTo>
                  <a:cubicBezTo>
                    <a:pt x="1" y="0"/>
                    <a:pt x="1" y="0"/>
                    <a:pt x="1" y="0"/>
                  </a:cubicBezTo>
                  <a:cubicBezTo>
                    <a:pt x="1" y="0"/>
                    <a:pt x="1" y="0"/>
                    <a:pt x="1" y="0"/>
                  </a:cubicBezTo>
                  <a:moveTo>
                    <a:pt x="5" y="0"/>
                  </a:moveTo>
                  <a:cubicBezTo>
                    <a:pt x="5" y="0"/>
                    <a:pt x="5" y="0"/>
                    <a:pt x="5" y="0"/>
                  </a:cubicBezTo>
                  <a:cubicBezTo>
                    <a:pt x="5" y="0"/>
                    <a:pt x="5" y="0"/>
                    <a:pt x="5" y="0"/>
                  </a:cubicBezTo>
                  <a:moveTo>
                    <a:pt x="1" y="0"/>
                  </a:moveTo>
                  <a:cubicBezTo>
                    <a:pt x="1" y="0"/>
                    <a:pt x="1" y="0"/>
                    <a:pt x="1" y="0"/>
                  </a:cubicBezTo>
                  <a:cubicBezTo>
                    <a:pt x="1" y="0"/>
                    <a:pt x="1" y="0"/>
                    <a:pt x="1" y="0"/>
                  </a:cubicBezTo>
                  <a:moveTo>
                    <a:pt x="5" y="0"/>
                  </a:moveTo>
                  <a:cubicBezTo>
                    <a:pt x="5" y="0"/>
                    <a:pt x="5" y="0"/>
                    <a:pt x="5" y="0"/>
                  </a:cubicBezTo>
                  <a:cubicBezTo>
                    <a:pt x="5" y="0"/>
                    <a:pt x="5" y="0"/>
                    <a:pt x="5" y="0"/>
                  </a:cubicBezTo>
                  <a:moveTo>
                    <a:pt x="2" y="0"/>
                  </a:moveTo>
                  <a:cubicBezTo>
                    <a:pt x="2" y="0"/>
                    <a:pt x="1" y="0"/>
                    <a:pt x="1" y="0"/>
                  </a:cubicBezTo>
                  <a:cubicBezTo>
                    <a:pt x="1" y="0"/>
                    <a:pt x="2" y="0"/>
                    <a:pt x="2" y="0"/>
                  </a:cubicBezTo>
                  <a:moveTo>
                    <a:pt x="5" y="0"/>
                  </a:moveTo>
                  <a:cubicBezTo>
                    <a:pt x="5" y="0"/>
                    <a:pt x="5" y="0"/>
                    <a:pt x="5" y="0"/>
                  </a:cubicBezTo>
                  <a:cubicBezTo>
                    <a:pt x="5" y="0"/>
                    <a:pt x="5" y="0"/>
                    <a:pt x="5" y="0"/>
                  </a:cubicBezTo>
                  <a:moveTo>
                    <a:pt x="2" y="0"/>
                  </a:moveTo>
                  <a:cubicBezTo>
                    <a:pt x="2" y="0"/>
                    <a:pt x="2" y="0"/>
                    <a:pt x="2" y="0"/>
                  </a:cubicBezTo>
                  <a:cubicBezTo>
                    <a:pt x="2" y="0"/>
                    <a:pt x="2" y="0"/>
                    <a:pt x="2" y="0"/>
                  </a:cubicBezTo>
                  <a:moveTo>
                    <a:pt x="5" y="0"/>
                  </a:moveTo>
                  <a:cubicBezTo>
                    <a:pt x="5" y="0"/>
                    <a:pt x="5" y="0"/>
                    <a:pt x="5" y="0"/>
                  </a:cubicBezTo>
                  <a:cubicBezTo>
                    <a:pt x="5" y="0"/>
                    <a:pt x="5" y="0"/>
                    <a:pt x="5" y="0"/>
                  </a:cubicBezTo>
                  <a:moveTo>
                    <a:pt x="2" y="0"/>
                  </a:moveTo>
                  <a:cubicBezTo>
                    <a:pt x="2" y="0"/>
                    <a:pt x="2" y="0"/>
                    <a:pt x="2" y="0"/>
                  </a:cubicBezTo>
                  <a:cubicBezTo>
                    <a:pt x="2" y="0"/>
                    <a:pt x="2" y="0"/>
                    <a:pt x="2" y="0"/>
                  </a:cubicBezTo>
                  <a:moveTo>
                    <a:pt x="5" y="0"/>
                  </a:moveTo>
                  <a:cubicBezTo>
                    <a:pt x="5" y="0"/>
                    <a:pt x="5" y="0"/>
                    <a:pt x="5" y="0"/>
                  </a:cubicBezTo>
                  <a:cubicBezTo>
                    <a:pt x="5" y="0"/>
                    <a:pt x="5" y="0"/>
                    <a:pt x="5" y="0"/>
                  </a:cubicBezTo>
                  <a:moveTo>
                    <a:pt x="2" y="0"/>
                  </a:moveTo>
                  <a:cubicBezTo>
                    <a:pt x="2" y="0"/>
                    <a:pt x="2" y="0"/>
                    <a:pt x="2" y="0"/>
                  </a:cubicBezTo>
                  <a:cubicBezTo>
                    <a:pt x="2" y="0"/>
                    <a:pt x="2" y="0"/>
                    <a:pt x="2" y="0"/>
                  </a:cubicBezTo>
                  <a:moveTo>
                    <a:pt x="5" y="0"/>
                  </a:moveTo>
                  <a:cubicBezTo>
                    <a:pt x="5" y="0"/>
                    <a:pt x="5" y="0"/>
                    <a:pt x="5" y="0"/>
                  </a:cubicBezTo>
                  <a:cubicBezTo>
                    <a:pt x="5" y="0"/>
                    <a:pt x="5" y="0"/>
                    <a:pt x="5" y="0"/>
                  </a:cubicBezTo>
                  <a:moveTo>
                    <a:pt x="2" y="0"/>
                  </a:moveTo>
                  <a:cubicBezTo>
                    <a:pt x="2" y="0"/>
                    <a:pt x="2" y="0"/>
                    <a:pt x="2" y="0"/>
                  </a:cubicBezTo>
                  <a:cubicBezTo>
                    <a:pt x="2" y="0"/>
                    <a:pt x="2" y="0"/>
                    <a:pt x="2" y="0"/>
                  </a:cubicBezTo>
                  <a:moveTo>
                    <a:pt x="5" y="0"/>
                  </a:moveTo>
                  <a:cubicBezTo>
                    <a:pt x="5" y="0"/>
                    <a:pt x="5" y="0"/>
                    <a:pt x="5" y="0"/>
                  </a:cubicBezTo>
                  <a:cubicBezTo>
                    <a:pt x="5" y="0"/>
                    <a:pt x="5" y="0"/>
                    <a:pt x="5" y="0"/>
                  </a:cubicBezTo>
                  <a:moveTo>
                    <a:pt x="2" y="0"/>
                  </a:moveTo>
                  <a:cubicBezTo>
                    <a:pt x="2" y="0"/>
                    <a:pt x="2" y="0"/>
                    <a:pt x="2" y="0"/>
                  </a:cubicBezTo>
                  <a:cubicBezTo>
                    <a:pt x="2" y="0"/>
                    <a:pt x="2" y="0"/>
                    <a:pt x="2" y="0"/>
                  </a:cubicBezTo>
                  <a:moveTo>
                    <a:pt x="5" y="0"/>
                  </a:moveTo>
                  <a:cubicBezTo>
                    <a:pt x="5" y="0"/>
                    <a:pt x="5" y="0"/>
                    <a:pt x="5" y="0"/>
                  </a:cubicBezTo>
                  <a:cubicBezTo>
                    <a:pt x="5" y="0"/>
                    <a:pt x="5" y="0"/>
                    <a:pt x="5" y="0"/>
                  </a:cubicBezTo>
                  <a:moveTo>
                    <a:pt x="2" y="0"/>
                  </a:moveTo>
                  <a:cubicBezTo>
                    <a:pt x="2" y="0"/>
                    <a:pt x="2" y="0"/>
                    <a:pt x="2" y="0"/>
                  </a:cubicBezTo>
                  <a:cubicBezTo>
                    <a:pt x="2" y="0"/>
                    <a:pt x="2" y="0"/>
                    <a:pt x="2" y="0"/>
                  </a:cubicBezTo>
                  <a:moveTo>
                    <a:pt x="5" y="0"/>
                  </a:moveTo>
                  <a:cubicBezTo>
                    <a:pt x="5" y="0"/>
                    <a:pt x="5" y="0"/>
                    <a:pt x="5" y="0"/>
                  </a:cubicBezTo>
                  <a:cubicBezTo>
                    <a:pt x="5" y="0"/>
                    <a:pt x="5" y="0"/>
                    <a:pt x="5" y="0"/>
                  </a:cubicBezTo>
                  <a:moveTo>
                    <a:pt x="2" y="0"/>
                  </a:moveTo>
                  <a:cubicBezTo>
                    <a:pt x="2" y="0"/>
                    <a:pt x="2" y="0"/>
                    <a:pt x="2" y="0"/>
                  </a:cubicBezTo>
                  <a:cubicBezTo>
                    <a:pt x="2" y="0"/>
                    <a:pt x="2" y="0"/>
                    <a:pt x="2" y="0"/>
                  </a:cubicBezTo>
                  <a:moveTo>
                    <a:pt x="5" y="0"/>
                  </a:moveTo>
                  <a:cubicBezTo>
                    <a:pt x="5" y="0"/>
                    <a:pt x="5" y="0"/>
                    <a:pt x="5" y="0"/>
                  </a:cubicBezTo>
                  <a:cubicBezTo>
                    <a:pt x="5" y="0"/>
                    <a:pt x="5" y="0"/>
                    <a:pt x="5" y="0"/>
                  </a:cubicBezTo>
                  <a:moveTo>
                    <a:pt x="5" y="0"/>
                  </a:moveTo>
                  <a:cubicBezTo>
                    <a:pt x="5" y="0"/>
                    <a:pt x="5" y="0"/>
                    <a:pt x="5" y="0"/>
                  </a:cubicBezTo>
                  <a:cubicBezTo>
                    <a:pt x="5" y="0"/>
                    <a:pt x="5" y="0"/>
                    <a:pt x="5" y="0"/>
                  </a:cubicBezTo>
                  <a:moveTo>
                    <a:pt x="2" y="0"/>
                  </a:moveTo>
                  <a:cubicBezTo>
                    <a:pt x="2" y="0"/>
                    <a:pt x="2" y="0"/>
                    <a:pt x="2" y="0"/>
                  </a:cubicBezTo>
                  <a:cubicBezTo>
                    <a:pt x="2" y="0"/>
                    <a:pt x="2" y="0"/>
                    <a:pt x="2" y="0"/>
                  </a:cubicBezTo>
                  <a:moveTo>
                    <a:pt x="5" y="0"/>
                  </a:moveTo>
                  <a:cubicBezTo>
                    <a:pt x="5" y="0"/>
                    <a:pt x="5" y="0"/>
                    <a:pt x="5" y="0"/>
                  </a:cubicBezTo>
                  <a:cubicBezTo>
                    <a:pt x="5" y="0"/>
                    <a:pt x="5" y="0"/>
                    <a:pt x="5"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5" y="0"/>
                  </a:moveTo>
                  <a:cubicBezTo>
                    <a:pt x="5" y="0"/>
                    <a:pt x="5" y="0"/>
                    <a:pt x="5" y="0"/>
                  </a:cubicBezTo>
                  <a:cubicBezTo>
                    <a:pt x="5" y="0"/>
                    <a:pt x="5" y="0"/>
                    <a:pt x="5" y="0"/>
                  </a:cubicBezTo>
                  <a:moveTo>
                    <a:pt x="2" y="0"/>
                  </a:moveTo>
                  <a:cubicBezTo>
                    <a:pt x="2" y="0"/>
                    <a:pt x="2" y="0"/>
                    <a:pt x="2" y="0"/>
                  </a:cubicBezTo>
                  <a:cubicBezTo>
                    <a:pt x="2" y="0"/>
                    <a:pt x="2" y="0"/>
                    <a:pt x="2" y="0"/>
                  </a:cubicBezTo>
                  <a:moveTo>
                    <a:pt x="5" y="0"/>
                  </a:moveTo>
                  <a:cubicBezTo>
                    <a:pt x="5" y="0"/>
                    <a:pt x="5" y="0"/>
                    <a:pt x="5" y="0"/>
                  </a:cubicBezTo>
                  <a:cubicBezTo>
                    <a:pt x="5" y="0"/>
                    <a:pt x="5" y="0"/>
                    <a:pt x="5" y="0"/>
                  </a:cubicBezTo>
                  <a:moveTo>
                    <a:pt x="5" y="0"/>
                  </a:moveTo>
                  <a:cubicBezTo>
                    <a:pt x="5" y="0"/>
                    <a:pt x="5" y="0"/>
                    <a:pt x="5" y="0"/>
                  </a:cubicBezTo>
                  <a:cubicBezTo>
                    <a:pt x="5" y="0"/>
                    <a:pt x="5" y="0"/>
                    <a:pt x="5" y="0"/>
                  </a:cubicBezTo>
                  <a:moveTo>
                    <a:pt x="2" y="0"/>
                  </a:moveTo>
                  <a:cubicBezTo>
                    <a:pt x="2" y="0"/>
                    <a:pt x="2" y="0"/>
                    <a:pt x="2" y="0"/>
                  </a:cubicBezTo>
                  <a:cubicBezTo>
                    <a:pt x="2" y="0"/>
                    <a:pt x="2" y="0"/>
                    <a:pt x="2" y="0"/>
                  </a:cubicBezTo>
                  <a:moveTo>
                    <a:pt x="5" y="0"/>
                  </a:moveTo>
                  <a:cubicBezTo>
                    <a:pt x="5" y="0"/>
                    <a:pt x="5" y="0"/>
                    <a:pt x="5" y="0"/>
                  </a:cubicBezTo>
                  <a:cubicBezTo>
                    <a:pt x="5" y="0"/>
                    <a:pt x="5" y="0"/>
                    <a:pt x="5" y="0"/>
                  </a:cubicBezTo>
                  <a:moveTo>
                    <a:pt x="2" y="0"/>
                  </a:moveTo>
                  <a:cubicBezTo>
                    <a:pt x="2" y="0"/>
                    <a:pt x="2" y="0"/>
                    <a:pt x="2" y="0"/>
                  </a:cubicBezTo>
                  <a:cubicBezTo>
                    <a:pt x="2" y="0"/>
                    <a:pt x="2" y="0"/>
                    <a:pt x="2" y="0"/>
                  </a:cubicBezTo>
                  <a:moveTo>
                    <a:pt x="5" y="0"/>
                  </a:moveTo>
                  <a:cubicBezTo>
                    <a:pt x="5" y="0"/>
                    <a:pt x="5" y="0"/>
                    <a:pt x="5" y="0"/>
                  </a:cubicBezTo>
                  <a:cubicBezTo>
                    <a:pt x="5" y="0"/>
                    <a:pt x="5" y="0"/>
                    <a:pt x="5" y="0"/>
                  </a:cubicBezTo>
                  <a:moveTo>
                    <a:pt x="2" y="0"/>
                  </a:moveTo>
                  <a:cubicBezTo>
                    <a:pt x="2" y="0"/>
                    <a:pt x="2" y="0"/>
                    <a:pt x="2" y="0"/>
                  </a:cubicBezTo>
                  <a:cubicBezTo>
                    <a:pt x="2" y="0"/>
                    <a:pt x="2" y="0"/>
                    <a:pt x="2" y="0"/>
                  </a:cubicBezTo>
                  <a:moveTo>
                    <a:pt x="5" y="0"/>
                  </a:moveTo>
                  <a:cubicBezTo>
                    <a:pt x="5" y="0"/>
                    <a:pt x="5" y="0"/>
                    <a:pt x="5" y="0"/>
                  </a:cubicBezTo>
                  <a:cubicBezTo>
                    <a:pt x="5" y="0"/>
                    <a:pt x="5" y="0"/>
                    <a:pt x="5" y="0"/>
                  </a:cubicBezTo>
                  <a:moveTo>
                    <a:pt x="2" y="0"/>
                  </a:moveTo>
                  <a:cubicBezTo>
                    <a:pt x="2" y="0"/>
                    <a:pt x="2" y="0"/>
                    <a:pt x="2" y="0"/>
                  </a:cubicBezTo>
                  <a:cubicBezTo>
                    <a:pt x="2" y="0"/>
                    <a:pt x="2" y="0"/>
                    <a:pt x="2" y="0"/>
                  </a:cubicBezTo>
                  <a:moveTo>
                    <a:pt x="5" y="0"/>
                  </a:moveTo>
                  <a:cubicBezTo>
                    <a:pt x="5" y="0"/>
                    <a:pt x="5" y="0"/>
                    <a:pt x="5" y="0"/>
                  </a:cubicBezTo>
                  <a:cubicBezTo>
                    <a:pt x="5" y="0"/>
                    <a:pt x="5" y="0"/>
                    <a:pt x="5" y="0"/>
                  </a:cubicBezTo>
                  <a:moveTo>
                    <a:pt x="2" y="0"/>
                  </a:moveTo>
                  <a:cubicBezTo>
                    <a:pt x="2" y="0"/>
                    <a:pt x="2" y="0"/>
                    <a:pt x="2" y="0"/>
                  </a:cubicBezTo>
                  <a:cubicBezTo>
                    <a:pt x="2" y="0"/>
                    <a:pt x="2" y="0"/>
                    <a:pt x="2" y="0"/>
                  </a:cubicBezTo>
                  <a:moveTo>
                    <a:pt x="4" y="0"/>
                  </a:moveTo>
                  <a:cubicBezTo>
                    <a:pt x="4" y="0"/>
                    <a:pt x="4" y="0"/>
                    <a:pt x="5" y="0"/>
                  </a:cubicBezTo>
                  <a:cubicBezTo>
                    <a:pt x="4" y="0"/>
                    <a:pt x="4" y="0"/>
                    <a:pt x="4" y="0"/>
                  </a:cubicBezTo>
                  <a:moveTo>
                    <a:pt x="2" y="0"/>
                  </a:moveTo>
                  <a:cubicBezTo>
                    <a:pt x="2" y="0"/>
                    <a:pt x="2" y="0"/>
                    <a:pt x="2" y="0"/>
                  </a:cubicBezTo>
                  <a:cubicBezTo>
                    <a:pt x="2" y="0"/>
                    <a:pt x="2" y="0"/>
                    <a:pt x="2" y="0"/>
                  </a:cubicBezTo>
                  <a:moveTo>
                    <a:pt x="4" y="0"/>
                  </a:moveTo>
                  <a:cubicBezTo>
                    <a:pt x="4" y="0"/>
                    <a:pt x="4" y="0"/>
                    <a:pt x="4" y="0"/>
                  </a:cubicBezTo>
                  <a:cubicBezTo>
                    <a:pt x="4" y="0"/>
                    <a:pt x="4" y="0"/>
                    <a:pt x="4" y="0"/>
                  </a:cubicBezTo>
                  <a:moveTo>
                    <a:pt x="2" y="0"/>
                  </a:moveTo>
                  <a:cubicBezTo>
                    <a:pt x="2" y="0"/>
                    <a:pt x="2" y="0"/>
                    <a:pt x="2" y="0"/>
                  </a:cubicBezTo>
                  <a:cubicBezTo>
                    <a:pt x="2" y="0"/>
                    <a:pt x="2" y="0"/>
                    <a:pt x="2" y="0"/>
                  </a:cubicBezTo>
                  <a:moveTo>
                    <a:pt x="4" y="0"/>
                  </a:moveTo>
                  <a:cubicBezTo>
                    <a:pt x="4" y="0"/>
                    <a:pt x="4" y="0"/>
                    <a:pt x="4" y="0"/>
                  </a:cubicBezTo>
                  <a:cubicBezTo>
                    <a:pt x="4" y="0"/>
                    <a:pt x="4" y="0"/>
                    <a:pt x="4" y="0"/>
                  </a:cubicBezTo>
                  <a:moveTo>
                    <a:pt x="2" y="0"/>
                  </a:moveTo>
                  <a:cubicBezTo>
                    <a:pt x="2" y="0"/>
                    <a:pt x="2" y="0"/>
                    <a:pt x="2" y="0"/>
                  </a:cubicBezTo>
                  <a:cubicBezTo>
                    <a:pt x="2" y="0"/>
                    <a:pt x="2" y="0"/>
                    <a:pt x="2" y="0"/>
                  </a:cubicBezTo>
                  <a:moveTo>
                    <a:pt x="4" y="0"/>
                  </a:moveTo>
                  <a:cubicBezTo>
                    <a:pt x="4" y="0"/>
                    <a:pt x="4" y="0"/>
                    <a:pt x="4" y="0"/>
                  </a:cubicBezTo>
                  <a:cubicBezTo>
                    <a:pt x="4" y="0"/>
                    <a:pt x="4" y="0"/>
                    <a:pt x="4" y="0"/>
                  </a:cubicBezTo>
                  <a:moveTo>
                    <a:pt x="2" y="0"/>
                  </a:moveTo>
                  <a:cubicBezTo>
                    <a:pt x="2" y="0"/>
                    <a:pt x="2" y="0"/>
                    <a:pt x="2" y="0"/>
                  </a:cubicBezTo>
                  <a:cubicBezTo>
                    <a:pt x="2" y="0"/>
                    <a:pt x="2" y="0"/>
                    <a:pt x="2" y="0"/>
                  </a:cubicBezTo>
                  <a:moveTo>
                    <a:pt x="4" y="0"/>
                  </a:moveTo>
                  <a:cubicBezTo>
                    <a:pt x="4" y="0"/>
                    <a:pt x="4" y="0"/>
                    <a:pt x="4" y="0"/>
                  </a:cubicBezTo>
                  <a:cubicBezTo>
                    <a:pt x="4" y="0"/>
                    <a:pt x="4" y="0"/>
                    <a:pt x="4" y="0"/>
                  </a:cubicBezTo>
                  <a:moveTo>
                    <a:pt x="2" y="0"/>
                  </a:moveTo>
                  <a:cubicBezTo>
                    <a:pt x="2" y="0"/>
                    <a:pt x="2" y="0"/>
                    <a:pt x="2" y="0"/>
                  </a:cubicBezTo>
                  <a:cubicBezTo>
                    <a:pt x="2" y="0"/>
                    <a:pt x="2" y="0"/>
                    <a:pt x="2" y="0"/>
                  </a:cubicBezTo>
                  <a:moveTo>
                    <a:pt x="4" y="0"/>
                  </a:moveTo>
                  <a:cubicBezTo>
                    <a:pt x="4" y="0"/>
                    <a:pt x="4" y="0"/>
                    <a:pt x="4" y="0"/>
                  </a:cubicBezTo>
                  <a:cubicBezTo>
                    <a:pt x="4" y="0"/>
                    <a:pt x="4" y="0"/>
                    <a:pt x="4" y="0"/>
                  </a:cubicBezTo>
                  <a:moveTo>
                    <a:pt x="3" y="0"/>
                  </a:moveTo>
                  <a:cubicBezTo>
                    <a:pt x="2" y="0"/>
                    <a:pt x="2" y="0"/>
                    <a:pt x="2" y="0"/>
                  </a:cubicBezTo>
                  <a:cubicBezTo>
                    <a:pt x="2" y="0"/>
                    <a:pt x="2" y="0"/>
                    <a:pt x="3" y="0"/>
                  </a:cubicBezTo>
                  <a:moveTo>
                    <a:pt x="4" y="0"/>
                  </a:moveTo>
                  <a:cubicBezTo>
                    <a:pt x="4" y="0"/>
                    <a:pt x="4" y="0"/>
                    <a:pt x="4" y="0"/>
                  </a:cubicBezTo>
                  <a:cubicBezTo>
                    <a:pt x="4" y="0"/>
                    <a:pt x="4" y="0"/>
                    <a:pt x="4" y="0"/>
                  </a:cubicBezTo>
                  <a:moveTo>
                    <a:pt x="3" y="0"/>
                  </a:moveTo>
                  <a:cubicBezTo>
                    <a:pt x="3" y="0"/>
                    <a:pt x="3" y="0"/>
                    <a:pt x="3" y="0"/>
                  </a:cubicBezTo>
                  <a:cubicBezTo>
                    <a:pt x="3" y="0"/>
                    <a:pt x="3" y="0"/>
                    <a:pt x="3" y="0"/>
                  </a:cubicBezTo>
                  <a:moveTo>
                    <a:pt x="4" y="0"/>
                  </a:moveTo>
                  <a:cubicBezTo>
                    <a:pt x="4" y="0"/>
                    <a:pt x="4" y="0"/>
                    <a:pt x="4" y="0"/>
                  </a:cubicBezTo>
                  <a:cubicBezTo>
                    <a:pt x="4" y="0"/>
                    <a:pt x="4" y="0"/>
                    <a:pt x="4" y="0"/>
                  </a:cubicBezTo>
                  <a:moveTo>
                    <a:pt x="3" y="0"/>
                  </a:moveTo>
                  <a:cubicBezTo>
                    <a:pt x="3" y="0"/>
                    <a:pt x="3" y="0"/>
                    <a:pt x="3" y="0"/>
                  </a:cubicBezTo>
                  <a:cubicBezTo>
                    <a:pt x="3" y="0"/>
                    <a:pt x="3" y="0"/>
                    <a:pt x="3" y="0"/>
                  </a:cubicBezTo>
                  <a:moveTo>
                    <a:pt x="4" y="0"/>
                  </a:moveTo>
                  <a:cubicBezTo>
                    <a:pt x="4" y="0"/>
                    <a:pt x="4" y="0"/>
                    <a:pt x="4" y="0"/>
                  </a:cubicBezTo>
                  <a:cubicBezTo>
                    <a:pt x="4" y="0"/>
                    <a:pt x="4" y="0"/>
                    <a:pt x="4" y="0"/>
                  </a:cubicBezTo>
                  <a:moveTo>
                    <a:pt x="3" y="0"/>
                  </a:moveTo>
                  <a:cubicBezTo>
                    <a:pt x="3" y="0"/>
                    <a:pt x="3" y="0"/>
                    <a:pt x="3" y="0"/>
                  </a:cubicBezTo>
                  <a:cubicBezTo>
                    <a:pt x="3" y="0"/>
                    <a:pt x="3" y="0"/>
                    <a:pt x="3" y="0"/>
                  </a:cubicBezTo>
                  <a:moveTo>
                    <a:pt x="4" y="0"/>
                  </a:moveTo>
                  <a:cubicBezTo>
                    <a:pt x="4" y="0"/>
                    <a:pt x="4" y="0"/>
                    <a:pt x="4" y="0"/>
                  </a:cubicBezTo>
                  <a:cubicBezTo>
                    <a:pt x="4" y="0"/>
                    <a:pt x="4" y="0"/>
                    <a:pt x="4" y="0"/>
                  </a:cubicBezTo>
                  <a:moveTo>
                    <a:pt x="3" y="0"/>
                  </a:moveTo>
                  <a:cubicBezTo>
                    <a:pt x="3" y="0"/>
                    <a:pt x="3" y="0"/>
                    <a:pt x="3" y="0"/>
                  </a:cubicBezTo>
                  <a:cubicBezTo>
                    <a:pt x="3" y="0"/>
                    <a:pt x="3" y="0"/>
                    <a:pt x="3" y="0"/>
                  </a:cubicBezTo>
                  <a:moveTo>
                    <a:pt x="4" y="0"/>
                  </a:moveTo>
                  <a:cubicBezTo>
                    <a:pt x="4" y="0"/>
                    <a:pt x="4" y="0"/>
                    <a:pt x="4" y="0"/>
                  </a:cubicBezTo>
                  <a:cubicBezTo>
                    <a:pt x="4" y="0"/>
                    <a:pt x="4" y="0"/>
                    <a:pt x="4" y="0"/>
                  </a:cubicBezTo>
                  <a:moveTo>
                    <a:pt x="3" y="0"/>
                  </a:moveTo>
                  <a:cubicBezTo>
                    <a:pt x="3" y="0"/>
                    <a:pt x="3" y="0"/>
                    <a:pt x="3" y="0"/>
                  </a:cubicBezTo>
                  <a:cubicBezTo>
                    <a:pt x="3" y="0"/>
                    <a:pt x="3" y="0"/>
                    <a:pt x="3" y="0"/>
                  </a:cubicBezTo>
                  <a:moveTo>
                    <a:pt x="4" y="0"/>
                  </a:moveTo>
                  <a:cubicBezTo>
                    <a:pt x="4" y="0"/>
                    <a:pt x="4" y="0"/>
                    <a:pt x="4" y="0"/>
                  </a:cubicBezTo>
                  <a:cubicBezTo>
                    <a:pt x="4" y="0"/>
                    <a:pt x="4" y="0"/>
                    <a:pt x="4" y="0"/>
                  </a:cubicBezTo>
                  <a:moveTo>
                    <a:pt x="3" y="0"/>
                  </a:moveTo>
                  <a:cubicBezTo>
                    <a:pt x="3" y="0"/>
                    <a:pt x="3" y="0"/>
                    <a:pt x="3" y="0"/>
                  </a:cubicBezTo>
                  <a:cubicBezTo>
                    <a:pt x="3" y="0"/>
                    <a:pt x="3" y="0"/>
                    <a:pt x="3" y="0"/>
                  </a:cubicBezTo>
                  <a:moveTo>
                    <a:pt x="4" y="0"/>
                  </a:moveTo>
                  <a:cubicBezTo>
                    <a:pt x="4" y="0"/>
                    <a:pt x="4" y="0"/>
                    <a:pt x="4" y="0"/>
                  </a:cubicBezTo>
                  <a:cubicBezTo>
                    <a:pt x="4" y="0"/>
                    <a:pt x="4" y="0"/>
                    <a:pt x="4" y="0"/>
                  </a:cubicBezTo>
                  <a:moveTo>
                    <a:pt x="3" y="0"/>
                  </a:moveTo>
                  <a:cubicBezTo>
                    <a:pt x="3" y="0"/>
                    <a:pt x="3" y="0"/>
                    <a:pt x="3" y="0"/>
                  </a:cubicBezTo>
                  <a:cubicBezTo>
                    <a:pt x="3" y="0"/>
                    <a:pt x="3" y="0"/>
                    <a:pt x="3" y="0"/>
                  </a:cubicBezTo>
                  <a:moveTo>
                    <a:pt x="4" y="0"/>
                  </a:moveTo>
                  <a:cubicBezTo>
                    <a:pt x="4" y="0"/>
                    <a:pt x="4" y="0"/>
                    <a:pt x="4" y="0"/>
                  </a:cubicBezTo>
                  <a:cubicBezTo>
                    <a:pt x="4" y="0"/>
                    <a:pt x="4" y="0"/>
                    <a:pt x="4" y="0"/>
                  </a:cubicBezTo>
                  <a:moveTo>
                    <a:pt x="3" y="0"/>
                  </a:moveTo>
                  <a:cubicBezTo>
                    <a:pt x="3" y="0"/>
                    <a:pt x="3" y="0"/>
                    <a:pt x="3" y="0"/>
                  </a:cubicBezTo>
                  <a:cubicBezTo>
                    <a:pt x="3" y="0"/>
                    <a:pt x="3" y="0"/>
                    <a:pt x="3" y="0"/>
                  </a:cubicBezTo>
                  <a:moveTo>
                    <a:pt x="4" y="0"/>
                  </a:moveTo>
                  <a:cubicBezTo>
                    <a:pt x="4" y="0"/>
                    <a:pt x="4" y="0"/>
                    <a:pt x="4" y="0"/>
                  </a:cubicBezTo>
                  <a:cubicBezTo>
                    <a:pt x="4" y="0"/>
                    <a:pt x="4" y="0"/>
                    <a:pt x="4" y="0"/>
                  </a:cubicBezTo>
                  <a:moveTo>
                    <a:pt x="3" y="0"/>
                  </a:moveTo>
                  <a:cubicBezTo>
                    <a:pt x="3" y="0"/>
                    <a:pt x="3" y="0"/>
                    <a:pt x="3" y="0"/>
                  </a:cubicBezTo>
                  <a:cubicBezTo>
                    <a:pt x="3" y="0"/>
                    <a:pt x="3" y="0"/>
                    <a:pt x="3" y="0"/>
                  </a:cubicBezTo>
                  <a:moveTo>
                    <a:pt x="4" y="0"/>
                  </a:moveTo>
                  <a:cubicBezTo>
                    <a:pt x="4" y="0"/>
                    <a:pt x="4" y="0"/>
                    <a:pt x="4" y="0"/>
                  </a:cubicBezTo>
                  <a:cubicBezTo>
                    <a:pt x="4" y="0"/>
                    <a:pt x="4" y="0"/>
                    <a:pt x="4" y="0"/>
                  </a:cubicBezTo>
                  <a:moveTo>
                    <a:pt x="3" y="0"/>
                  </a:moveTo>
                  <a:cubicBezTo>
                    <a:pt x="3" y="0"/>
                    <a:pt x="3" y="0"/>
                    <a:pt x="3" y="0"/>
                  </a:cubicBezTo>
                  <a:cubicBezTo>
                    <a:pt x="3" y="0"/>
                    <a:pt x="3" y="0"/>
                    <a:pt x="3" y="0"/>
                  </a:cubicBezTo>
                  <a:moveTo>
                    <a:pt x="4" y="0"/>
                  </a:moveTo>
                  <a:cubicBezTo>
                    <a:pt x="4" y="0"/>
                    <a:pt x="4" y="0"/>
                    <a:pt x="4" y="0"/>
                  </a:cubicBezTo>
                  <a:cubicBezTo>
                    <a:pt x="4" y="0"/>
                    <a:pt x="4" y="0"/>
                    <a:pt x="4" y="0"/>
                  </a:cubicBezTo>
                  <a:moveTo>
                    <a:pt x="3" y="0"/>
                  </a:moveTo>
                  <a:cubicBezTo>
                    <a:pt x="3" y="0"/>
                    <a:pt x="3" y="0"/>
                    <a:pt x="3" y="0"/>
                  </a:cubicBezTo>
                  <a:cubicBezTo>
                    <a:pt x="3" y="0"/>
                    <a:pt x="3" y="0"/>
                    <a:pt x="3" y="0"/>
                  </a:cubicBezTo>
                  <a:moveTo>
                    <a:pt x="4" y="0"/>
                  </a:moveTo>
                  <a:cubicBezTo>
                    <a:pt x="4" y="0"/>
                    <a:pt x="4" y="0"/>
                    <a:pt x="4" y="0"/>
                  </a:cubicBezTo>
                  <a:cubicBezTo>
                    <a:pt x="4" y="0"/>
                    <a:pt x="4" y="0"/>
                    <a:pt x="4" y="0"/>
                  </a:cubicBezTo>
                  <a:moveTo>
                    <a:pt x="3" y="0"/>
                  </a:moveTo>
                  <a:cubicBezTo>
                    <a:pt x="3" y="0"/>
                    <a:pt x="3" y="0"/>
                    <a:pt x="3" y="0"/>
                  </a:cubicBezTo>
                  <a:cubicBezTo>
                    <a:pt x="3" y="0"/>
                    <a:pt x="3" y="0"/>
                    <a:pt x="3" y="0"/>
                  </a:cubicBezTo>
                  <a:moveTo>
                    <a:pt x="4" y="0"/>
                  </a:moveTo>
                  <a:cubicBezTo>
                    <a:pt x="4" y="0"/>
                    <a:pt x="4" y="0"/>
                    <a:pt x="4" y="0"/>
                  </a:cubicBezTo>
                  <a:cubicBezTo>
                    <a:pt x="4" y="0"/>
                    <a:pt x="4" y="0"/>
                    <a:pt x="4" y="0"/>
                  </a:cubicBezTo>
                  <a:moveTo>
                    <a:pt x="3" y="0"/>
                  </a:moveTo>
                  <a:cubicBezTo>
                    <a:pt x="3" y="0"/>
                    <a:pt x="3" y="0"/>
                    <a:pt x="3" y="0"/>
                  </a:cubicBezTo>
                  <a:cubicBezTo>
                    <a:pt x="3" y="0"/>
                    <a:pt x="3" y="0"/>
                    <a:pt x="3" y="0"/>
                  </a:cubicBezTo>
                  <a:moveTo>
                    <a:pt x="4" y="0"/>
                  </a:moveTo>
                  <a:cubicBezTo>
                    <a:pt x="4" y="0"/>
                    <a:pt x="4" y="0"/>
                    <a:pt x="4" y="0"/>
                  </a:cubicBezTo>
                  <a:cubicBezTo>
                    <a:pt x="4" y="0"/>
                    <a:pt x="4" y="0"/>
                    <a:pt x="4" y="0"/>
                  </a:cubicBezTo>
                  <a:moveTo>
                    <a:pt x="3" y="0"/>
                  </a:moveTo>
                  <a:cubicBezTo>
                    <a:pt x="3" y="0"/>
                    <a:pt x="3" y="0"/>
                    <a:pt x="3" y="0"/>
                  </a:cubicBezTo>
                  <a:cubicBezTo>
                    <a:pt x="3" y="0"/>
                    <a:pt x="3" y="0"/>
                    <a:pt x="3" y="0"/>
                  </a:cubicBezTo>
                  <a:moveTo>
                    <a:pt x="4" y="0"/>
                  </a:moveTo>
                  <a:cubicBezTo>
                    <a:pt x="4" y="0"/>
                    <a:pt x="4" y="0"/>
                    <a:pt x="4" y="0"/>
                  </a:cubicBezTo>
                  <a:cubicBezTo>
                    <a:pt x="4" y="0"/>
                    <a:pt x="4" y="0"/>
                    <a:pt x="4" y="0"/>
                  </a:cubicBezTo>
                  <a:moveTo>
                    <a:pt x="3" y="0"/>
                  </a:moveTo>
                  <a:cubicBezTo>
                    <a:pt x="3" y="0"/>
                    <a:pt x="3" y="0"/>
                    <a:pt x="3" y="0"/>
                  </a:cubicBezTo>
                  <a:cubicBezTo>
                    <a:pt x="3" y="0"/>
                    <a:pt x="3" y="0"/>
                    <a:pt x="3" y="0"/>
                  </a:cubicBezTo>
                  <a:moveTo>
                    <a:pt x="4" y="0"/>
                  </a:moveTo>
                  <a:cubicBezTo>
                    <a:pt x="4" y="0"/>
                    <a:pt x="4" y="0"/>
                    <a:pt x="4" y="0"/>
                  </a:cubicBezTo>
                  <a:cubicBezTo>
                    <a:pt x="4" y="0"/>
                    <a:pt x="4" y="0"/>
                    <a:pt x="4" y="0"/>
                  </a:cubicBezTo>
                  <a:moveTo>
                    <a:pt x="3" y="0"/>
                  </a:moveTo>
                  <a:cubicBezTo>
                    <a:pt x="3" y="0"/>
                    <a:pt x="3" y="0"/>
                    <a:pt x="3" y="0"/>
                  </a:cubicBezTo>
                  <a:cubicBezTo>
                    <a:pt x="3" y="0"/>
                    <a:pt x="3" y="0"/>
                    <a:pt x="3" y="0"/>
                  </a:cubicBezTo>
                  <a:moveTo>
                    <a:pt x="3" y="0"/>
                  </a:moveTo>
                  <a:cubicBezTo>
                    <a:pt x="3" y="0"/>
                    <a:pt x="3" y="0"/>
                    <a:pt x="4" y="0"/>
                  </a:cubicBezTo>
                  <a:cubicBezTo>
                    <a:pt x="3" y="0"/>
                    <a:pt x="3" y="0"/>
                    <a:pt x="3" y="0"/>
                  </a:cubicBezTo>
                  <a:moveTo>
                    <a:pt x="3" y="0"/>
                  </a:moveTo>
                  <a:cubicBezTo>
                    <a:pt x="3" y="0"/>
                    <a:pt x="3" y="0"/>
                    <a:pt x="3" y="0"/>
                  </a:cubicBezTo>
                  <a:cubicBezTo>
                    <a:pt x="3" y="0"/>
                    <a:pt x="3" y="0"/>
                    <a:pt x="3" y="0"/>
                  </a:cubicBezTo>
                  <a:moveTo>
                    <a:pt x="3" y="0"/>
                  </a:moveTo>
                  <a:cubicBezTo>
                    <a:pt x="3" y="0"/>
                    <a:pt x="3" y="0"/>
                    <a:pt x="3" y="0"/>
                  </a:cubicBezTo>
                  <a:cubicBezTo>
                    <a:pt x="3" y="0"/>
                    <a:pt x="3" y="0"/>
                    <a:pt x="3" y="0"/>
                  </a:cubicBezTo>
                  <a:moveTo>
                    <a:pt x="3" y="0"/>
                  </a:moveTo>
                  <a:cubicBezTo>
                    <a:pt x="3" y="0"/>
                    <a:pt x="3" y="0"/>
                    <a:pt x="3" y="0"/>
                  </a:cubicBezTo>
                  <a:cubicBezTo>
                    <a:pt x="3" y="0"/>
                    <a:pt x="3" y="0"/>
                    <a:pt x="3" y="0"/>
                  </a:cubicBezTo>
                  <a:moveTo>
                    <a:pt x="3" y="0"/>
                  </a:moveTo>
                  <a:cubicBezTo>
                    <a:pt x="3" y="0"/>
                    <a:pt x="3" y="0"/>
                    <a:pt x="3" y="0"/>
                  </a:cubicBezTo>
                  <a:cubicBezTo>
                    <a:pt x="3" y="0"/>
                    <a:pt x="3" y="0"/>
                    <a:pt x="3" y="0"/>
                  </a:cubicBezTo>
                  <a:cubicBezTo>
                    <a:pt x="3" y="0"/>
                    <a:pt x="3" y="0"/>
                    <a:pt x="3" y="0"/>
                  </a:cubicBezTo>
                  <a:cubicBezTo>
                    <a:pt x="3" y="0"/>
                    <a:pt x="3" y="0"/>
                    <a:pt x="3" y="0"/>
                  </a:cubicBezTo>
                </a:path>
              </a:pathLst>
            </a:custGeom>
            <a:solidFill>
              <a:srgbClr val="004F92">
                <a:alpha val="100000"/>
              </a:srgbClr>
            </a:solidFill>
            <a:ln w="9525">
              <a:noFill/>
            </a:ln>
          </p:spPr>
          <p:txBody>
            <a:bodyPr/>
            <a:lstStyle/>
            <a:p>
              <a:endParaRPr lang="zh-CN" altLang="en-US"/>
            </a:p>
          </p:txBody>
        </p:sp>
        <p:sp>
          <p:nvSpPr>
            <p:cNvPr id="25" name="Freeform 89"/>
            <p:cNvSpPr>
              <a:spLocks noEditPoints="1"/>
            </p:cNvSpPr>
            <p:nvPr/>
          </p:nvSpPr>
          <p:spPr>
            <a:xfrm>
              <a:off x="8465" y="1235"/>
              <a:ext cx="243" cy="180"/>
            </a:xfrm>
            <a:custGeom>
              <a:avLst/>
              <a:gdLst/>
              <a:ahLst/>
              <a:cxnLst>
                <a:cxn ang="0">
                  <a:pos x="155028" y="114314"/>
                </a:cxn>
                <a:cxn ang="0">
                  <a:pos x="155028" y="114314"/>
                </a:cxn>
                <a:cxn ang="0">
                  <a:pos x="155028" y="114314"/>
                </a:cxn>
                <a:cxn ang="0">
                  <a:pos x="155028" y="114314"/>
                </a:cxn>
                <a:cxn ang="0">
                  <a:pos x="155028" y="114314"/>
                </a:cxn>
                <a:cxn ang="0">
                  <a:pos x="138709" y="73488"/>
                </a:cxn>
                <a:cxn ang="0">
                  <a:pos x="138709" y="73488"/>
                </a:cxn>
                <a:cxn ang="0">
                  <a:pos x="138709" y="73488"/>
                </a:cxn>
                <a:cxn ang="0">
                  <a:pos x="138709" y="73488"/>
                </a:cxn>
                <a:cxn ang="0">
                  <a:pos x="138709" y="73488"/>
                </a:cxn>
                <a:cxn ang="0">
                  <a:pos x="138709" y="73488"/>
                </a:cxn>
                <a:cxn ang="0">
                  <a:pos x="138709" y="73488"/>
                </a:cxn>
                <a:cxn ang="0">
                  <a:pos x="16319" y="0"/>
                </a:cxn>
                <a:cxn ang="0">
                  <a:pos x="16319" y="0"/>
                </a:cxn>
                <a:cxn ang="0">
                  <a:pos x="16319" y="0"/>
                </a:cxn>
                <a:cxn ang="0">
                  <a:pos x="16319" y="0"/>
                </a:cxn>
                <a:cxn ang="0">
                  <a:pos x="16319" y="0"/>
                </a:cxn>
                <a:cxn ang="0">
                  <a:pos x="16319" y="0"/>
                </a:cxn>
                <a:cxn ang="0">
                  <a:pos x="16319" y="0"/>
                </a:cxn>
                <a:cxn ang="0">
                  <a:pos x="16319" y="0"/>
                </a:cxn>
                <a:cxn ang="0">
                  <a:pos x="16319" y="0"/>
                </a:cxn>
                <a:cxn ang="0">
                  <a:pos x="16319" y="0"/>
                </a:cxn>
                <a:cxn ang="0">
                  <a:pos x="16319" y="0"/>
                </a:cxn>
                <a:cxn ang="0">
                  <a:pos x="16319" y="0"/>
                </a:cxn>
                <a:cxn ang="0">
                  <a:pos x="16319" y="0"/>
                </a:cxn>
                <a:cxn ang="0">
                  <a:pos x="8159" y="0"/>
                </a:cxn>
                <a:cxn ang="0">
                  <a:pos x="8159" y="0"/>
                </a:cxn>
                <a:cxn ang="0">
                  <a:pos x="8159" y="0"/>
                </a:cxn>
                <a:cxn ang="0">
                  <a:pos x="0" y="0"/>
                </a:cxn>
                <a:cxn ang="0">
                  <a:pos x="8159" y="0"/>
                </a:cxn>
                <a:cxn ang="0">
                  <a:pos x="8159" y="0"/>
                </a:cxn>
                <a:cxn ang="0">
                  <a:pos x="0" y="0"/>
                </a:cxn>
                <a:cxn ang="0">
                  <a:pos x="8159" y="0"/>
                </a:cxn>
                <a:cxn ang="0">
                  <a:pos x="8159" y="0"/>
                </a:cxn>
                <a:cxn ang="0">
                  <a:pos x="0" y="0"/>
                </a:cxn>
                <a:cxn ang="0">
                  <a:pos x="8159" y="0"/>
                </a:cxn>
                <a:cxn ang="0">
                  <a:pos x="8159" y="0"/>
                </a:cxn>
                <a:cxn ang="0">
                  <a:pos x="0" y="0"/>
                </a:cxn>
                <a:cxn ang="0">
                  <a:pos x="8159" y="0"/>
                </a:cxn>
                <a:cxn ang="0">
                  <a:pos x="8159" y="0"/>
                </a:cxn>
                <a:cxn ang="0">
                  <a:pos x="8159" y="0"/>
                </a:cxn>
                <a:cxn ang="0">
                  <a:pos x="8159" y="0"/>
                </a:cxn>
                <a:cxn ang="0">
                  <a:pos x="8159" y="0"/>
                </a:cxn>
                <a:cxn ang="0">
                  <a:pos x="8159" y="0"/>
                </a:cxn>
                <a:cxn ang="0">
                  <a:pos x="8159" y="0"/>
                </a:cxn>
                <a:cxn ang="0">
                  <a:pos x="8159" y="0"/>
                </a:cxn>
                <a:cxn ang="0">
                  <a:pos x="8159" y="0"/>
                </a:cxn>
                <a:cxn ang="0">
                  <a:pos x="8159" y="0"/>
                </a:cxn>
                <a:cxn ang="0">
                  <a:pos x="8159" y="0"/>
                </a:cxn>
                <a:cxn ang="0">
                  <a:pos x="8159" y="0"/>
                </a:cxn>
                <a:cxn ang="0">
                  <a:pos x="8159" y="0"/>
                </a:cxn>
                <a:cxn ang="0">
                  <a:pos x="8159" y="0"/>
                </a:cxn>
                <a:cxn ang="0">
                  <a:pos x="8159" y="0"/>
                </a:cxn>
              </a:cxnLst>
              <a:rect l="0" t="0" r="0" b="0"/>
              <a:pathLst>
                <a:path w="19" h="14">
                  <a:moveTo>
                    <a:pt x="19" y="14"/>
                  </a:moveTo>
                  <a:cubicBezTo>
                    <a:pt x="19" y="14"/>
                    <a:pt x="19" y="14"/>
                    <a:pt x="19" y="14"/>
                  </a:cubicBezTo>
                  <a:cubicBezTo>
                    <a:pt x="19" y="14"/>
                    <a:pt x="19" y="14"/>
                    <a:pt x="19" y="14"/>
                  </a:cubicBezTo>
                  <a:moveTo>
                    <a:pt x="19" y="14"/>
                  </a:moveTo>
                  <a:cubicBezTo>
                    <a:pt x="19" y="14"/>
                    <a:pt x="19" y="14"/>
                    <a:pt x="19" y="14"/>
                  </a:cubicBezTo>
                  <a:cubicBezTo>
                    <a:pt x="19" y="14"/>
                    <a:pt x="19" y="14"/>
                    <a:pt x="19" y="14"/>
                  </a:cubicBezTo>
                  <a:moveTo>
                    <a:pt x="19" y="14"/>
                  </a:moveTo>
                  <a:cubicBezTo>
                    <a:pt x="19" y="14"/>
                    <a:pt x="19" y="14"/>
                    <a:pt x="19" y="14"/>
                  </a:cubicBezTo>
                  <a:cubicBezTo>
                    <a:pt x="19" y="14"/>
                    <a:pt x="19" y="14"/>
                    <a:pt x="19" y="14"/>
                  </a:cubicBezTo>
                  <a:moveTo>
                    <a:pt x="19" y="14"/>
                  </a:moveTo>
                  <a:cubicBezTo>
                    <a:pt x="19" y="14"/>
                    <a:pt x="19" y="14"/>
                    <a:pt x="19" y="14"/>
                  </a:cubicBezTo>
                  <a:cubicBezTo>
                    <a:pt x="19" y="14"/>
                    <a:pt x="19" y="14"/>
                    <a:pt x="19" y="14"/>
                  </a:cubicBezTo>
                  <a:moveTo>
                    <a:pt x="19" y="14"/>
                  </a:moveTo>
                  <a:cubicBezTo>
                    <a:pt x="19" y="14"/>
                    <a:pt x="19" y="14"/>
                    <a:pt x="19" y="14"/>
                  </a:cubicBezTo>
                  <a:cubicBezTo>
                    <a:pt x="19" y="14"/>
                    <a:pt x="19" y="14"/>
                    <a:pt x="19" y="14"/>
                  </a:cubicBezTo>
                  <a:moveTo>
                    <a:pt x="19" y="14"/>
                  </a:moveTo>
                  <a:cubicBezTo>
                    <a:pt x="19" y="14"/>
                    <a:pt x="19" y="14"/>
                    <a:pt x="19" y="14"/>
                  </a:cubicBezTo>
                  <a:cubicBezTo>
                    <a:pt x="19" y="14"/>
                    <a:pt x="19" y="14"/>
                    <a:pt x="19" y="14"/>
                  </a:cubicBezTo>
                  <a:moveTo>
                    <a:pt x="19" y="14"/>
                  </a:moveTo>
                  <a:cubicBezTo>
                    <a:pt x="19" y="14"/>
                    <a:pt x="19" y="14"/>
                    <a:pt x="19" y="14"/>
                  </a:cubicBezTo>
                  <a:cubicBezTo>
                    <a:pt x="19" y="14"/>
                    <a:pt x="19" y="14"/>
                    <a:pt x="19" y="14"/>
                  </a:cubicBezTo>
                  <a:moveTo>
                    <a:pt x="17" y="9"/>
                  </a:moveTo>
                  <a:cubicBezTo>
                    <a:pt x="18" y="10"/>
                    <a:pt x="19" y="12"/>
                    <a:pt x="19" y="14"/>
                  </a:cubicBezTo>
                  <a:cubicBezTo>
                    <a:pt x="19" y="12"/>
                    <a:pt x="18" y="10"/>
                    <a:pt x="17" y="9"/>
                  </a:cubicBezTo>
                  <a:moveTo>
                    <a:pt x="17" y="9"/>
                  </a:moveTo>
                  <a:cubicBezTo>
                    <a:pt x="17" y="9"/>
                    <a:pt x="17" y="9"/>
                    <a:pt x="17" y="9"/>
                  </a:cubicBezTo>
                  <a:cubicBezTo>
                    <a:pt x="17" y="9"/>
                    <a:pt x="17" y="9"/>
                    <a:pt x="17" y="9"/>
                  </a:cubicBezTo>
                  <a:moveTo>
                    <a:pt x="17" y="9"/>
                  </a:moveTo>
                  <a:cubicBezTo>
                    <a:pt x="17" y="9"/>
                    <a:pt x="17" y="9"/>
                    <a:pt x="17" y="9"/>
                  </a:cubicBezTo>
                  <a:cubicBezTo>
                    <a:pt x="17" y="9"/>
                    <a:pt x="17" y="9"/>
                    <a:pt x="17" y="9"/>
                  </a:cubicBezTo>
                  <a:moveTo>
                    <a:pt x="17" y="9"/>
                  </a:moveTo>
                  <a:cubicBezTo>
                    <a:pt x="17" y="9"/>
                    <a:pt x="17" y="9"/>
                    <a:pt x="17" y="9"/>
                  </a:cubicBezTo>
                  <a:cubicBezTo>
                    <a:pt x="17" y="9"/>
                    <a:pt x="17" y="9"/>
                    <a:pt x="17" y="9"/>
                  </a:cubicBezTo>
                  <a:moveTo>
                    <a:pt x="17" y="9"/>
                  </a:moveTo>
                  <a:cubicBezTo>
                    <a:pt x="17" y="9"/>
                    <a:pt x="17" y="9"/>
                    <a:pt x="17" y="9"/>
                  </a:cubicBezTo>
                  <a:cubicBezTo>
                    <a:pt x="17" y="9"/>
                    <a:pt x="17" y="9"/>
                    <a:pt x="17" y="9"/>
                  </a:cubicBezTo>
                  <a:moveTo>
                    <a:pt x="17" y="9"/>
                  </a:moveTo>
                  <a:cubicBezTo>
                    <a:pt x="17" y="9"/>
                    <a:pt x="17" y="9"/>
                    <a:pt x="17" y="9"/>
                  </a:cubicBezTo>
                  <a:cubicBezTo>
                    <a:pt x="17" y="9"/>
                    <a:pt x="17" y="9"/>
                    <a:pt x="17" y="9"/>
                  </a:cubicBezTo>
                  <a:moveTo>
                    <a:pt x="17" y="9"/>
                  </a:moveTo>
                  <a:cubicBezTo>
                    <a:pt x="17" y="9"/>
                    <a:pt x="17" y="9"/>
                    <a:pt x="17" y="9"/>
                  </a:cubicBezTo>
                  <a:cubicBezTo>
                    <a:pt x="17" y="9"/>
                    <a:pt x="17" y="9"/>
                    <a:pt x="17" y="9"/>
                  </a:cubicBezTo>
                  <a:moveTo>
                    <a:pt x="17" y="9"/>
                  </a:moveTo>
                  <a:cubicBezTo>
                    <a:pt x="17" y="9"/>
                    <a:pt x="17" y="9"/>
                    <a:pt x="17" y="9"/>
                  </a:cubicBezTo>
                  <a:cubicBezTo>
                    <a:pt x="17" y="9"/>
                    <a:pt x="17" y="9"/>
                    <a:pt x="17" y="9"/>
                  </a:cubicBezTo>
                  <a:moveTo>
                    <a:pt x="17" y="9"/>
                  </a:moveTo>
                  <a:cubicBezTo>
                    <a:pt x="17" y="9"/>
                    <a:pt x="17" y="9"/>
                    <a:pt x="17" y="9"/>
                  </a:cubicBezTo>
                  <a:cubicBezTo>
                    <a:pt x="17" y="9"/>
                    <a:pt x="17" y="9"/>
                    <a:pt x="17" y="9"/>
                  </a:cubicBezTo>
                  <a:moveTo>
                    <a:pt x="17" y="9"/>
                  </a:moveTo>
                  <a:cubicBezTo>
                    <a:pt x="17" y="9"/>
                    <a:pt x="17" y="9"/>
                    <a:pt x="17" y="9"/>
                  </a:cubicBezTo>
                  <a:cubicBezTo>
                    <a:pt x="17" y="9"/>
                    <a:pt x="17" y="9"/>
                    <a:pt x="17" y="9"/>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0" y="0"/>
                  </a:moveTo>
                  <a:cubicBezTo>
                    <a:pt x="0" y="0"/>
                    <a:pt x="0" y="0"/>
                    <a:pt x="0" y="0"/>
                  </a:cubicBezTo>
                  <a:cubicBezTo>
                    <a:pt x="0" y="0"/>
                    <a:pt x="0" y="0"/>
                    <a:pt x="0" y="0"/>
                  </a:cubicBezTo>
                  <a:moveTo>
                    <a:pt x="1" y="0"/>
                  </a:moveTo>
                  <a:cubicBezTo>
                    <a:pt x="1" y="0"/>
                    <a:pt x="1" y="0"/>
                    <a:pt x="1" y="0"/>
                  </a:cubicBezTo>
                  <a:cubicBezTo>
                    <a:pt x="1" y="0"/>
                    <a:pt x="1" y="0"/>
                    <a:pt x="1" y="0"/>
                  </a:cubicBezTo>
                  <a:moveTo>
                    <a:pt x="0" y="0"/>
                  </a:moveTo>
                  <a:cubicBezTo>
                    <a:pt x="0" y="0"/>
                    <a:pt x="0" y="0"/>
                    <a:pt x="0" y="0"/>
                  </a:cubicBezTo>
                  <a:cubicBezTo>
                    <a:pt x="0" y="0"/>
                    <a:pt x="0" y="0"/>
                    <a:pt x="0" y="0"/>
                  </a:cubicBezTo>
                  <a:moveTo>
                    <a:pt x="1" y="0"/>
                  </a:moveTo>
                  <a:cubicBezTo>
                    <a:pt x="1" y="0"/>
                    <a:pt x="1" y="0"/>
                    <a:pt x="1" y="0"/>
                  </a:cubicBezTo>
                  <a:cubicBezTo>
                    <a:pt x="1" y="0"/>
                    <a:pt x="1" y="0"/>
                    <a:pt x="1" y="0"/>
                  </a:cubicBezTo>
                  <a:moveTo>
                    <a:pt x="0" y="0"/>
                  </a:moveTo>
                  <a:cubicBezTo>
                    <a:pt x="0" y="0"/>
                    <a:pt x="0" y="0"/>
                    <a:pt x="0" y="0"/>
                  </a:cubicBezTo>
                  <a:cubicBezTo>
                    <a:pt x="0" y="0"/>
                    <a:pt x="0" y="0"/>
                    <a:pt x="0" y="0"/>
                  </a:cubicBezTo>
                  <a:moveTo>
                    <a:pt x="1" y="0"/>
                  </a:moveTo>
                  <a:cubicBezTo>
                    <a:pt x="1" y="0"/>
                    <a:pt x="1" y="0"/>
                    <a:pt x="1" y="0"/>
                  </a:cubicBezTo>
                  <a:cubicBezTo>
                    <a:pt x="1" y="0"/>
                    <a:pt x="1" y="0"/>
                    <a:pt x="1" y="0"/>
                  </a:cubicBezTo>
                  <a:moveTo>
                    <a:pt x="0" y="0"/>
                  </a:moveTo>
                  <a:cubicBezTo>
                    <a:pt x="0" y="0"/>
                    <a:pt x="0" y="0"/>
                    <a:pt x="0" y="0"/>
                  </a:cubicBezTo>
                  <a:cubicBezTo>
                    <a:pt x="0" y="0"/>
                    <a:pt x="0" y="0"/>
                    <a:pt x="0" y="0"/>
                  </a:cubicBezTo>
                  <a:moveTo>
                    <a:pt x="1" y="0"/>
                  </a:moveTo>
                  <a:cubicBezTo>
                    <a:pt x="1" y="0"/>
                    <a:pt x="1" y="0"/>
                    <a:pt x="1" y="0"/>
                  </a:cubicBezTo>
                  <a:cubicBezTo>
                    <a:pt x="1" y="0"/>
                    <a:pt x="1" y="0"/>
                    <a:pt x="1" y="0"/>
                  </a:cubicBezTo>
                  <a:moveTo>
                    <a:pt x="0" y="0"/>
                  </a:moveTo>
                  <a:cubicBezTo>
                    <a:pt x="0" y="0"/>
                    <a:pt x="0" y="0"/>
                    <a:pt x="0" y="0"/>
                  </a:cubicBezTo>
                  <a:cubicBezTo>
                    <a:pt x="0" y="0"/>
                    <a:pt x="0" y="0"/>
                    <a:pt x="0" y="0"/>
                  </a:cubicBezTo>
                  <a:moveTo>
                    <a:pt x="1" y="0"/>
                  </a:moveTo>
                  <a:cubicBezTo>
                    <a:pt x="1" y="0"/>
                    <a:pt x="1" y="0"/>
                    <a:pt x="1" y="0"/>
                  </a:cubicBezTo>
                  <a:cubicBezTo>
                    <a:pt x="1" y="0"/>
                    <a:pt x="1" y="0"/>
                    <a:pt x="1" y="0"/>
                  </a:cubicBezTo>
                  <a:moveTo>
                    <a:pt x="0" y="0"/>
                  </a:moveTo>
                  <a:cubicBezTo>
                    <a:pt x="0" y="0"/>
                    <a:pt x="0" y="0"/>
                    <a:pt x="0" y="0"/>
                  </a:cubicBezTo>
                  <a:cubicBezTo>
                    <a:pt x="0" y="0"/>
                    <a:pt x="0" y="0"/>
                    <a:pt x="0" y="0"/>
                  </a:cubicBezTo>
                  <a:moveTo>
                    <a:pt x="1" y="0"/>
                  </a:moveTo>
                  <a:cubicBezTo>
                    <a:pt x="1" y="0"/>
                    <a:pt x="1" y="0"/>
                    <a:pt x="1" y="0"/>
                  </a:cubicBezTo>
                  <a:cubicBezTo>
                    <a:pt x="1" y="0"/>
                    <a:pt x="1" y="0"/>
                    <a:pt x="1" y="0"/>
                  </a:cubicBezTo>
                  <a:moveTo>
                    <a:pt x="0" y="0"/>
                  </a:moveTo>
                  <a:cubicBezTo>
                    <a:pt x="0" y="0"/>
                    <a:pt x="0" y="0"/>
                    <a:pt x="0" y="0"/>
                  </a:cubicBezTo>
                  <a:cubicBezTo>
                    <a:pt x="0" y="0"/>
                    <a:pt x="0" y="0"/>
                    <a:pt x="0"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cubicBezTo>
                    <a:pt x="1" y="0"/>
                    <a:pt x="1" y="0"/>
                    <a:pt x="1" y="0"/>
                  </a:cubicBezTo>
                  <a:cubicBezTo>
                    <a:pt x="1" y="0"/>
                    <a:pt x="1" y="0"/>
                    <a:pt x="1" y="0"/>
                  </a:cubicBezTo>
                </a:path>
              </a:pathLst>
            </a:custGeom>
            <a:solidFill>
              <a:srgbClr val="004F92">
                <a:alpha val="100000"/>
              </a:srgbClr>
            </a:solidFill>
            <a:ln w="9525">
              <a:noFill/>
            </a:ln>
          </p:spPr>
          <p:txBody>
            <a:bodyPr/>
            <a:lstStyle/>
            <a:p>
              <a:endParaRPr lang="zh-CN" altLang="en-US"/>
            </a:p>
          </p:txBody>
        </p:sp>
        <p:sp>
          <p:nvSpPr>
            <p:cNvPr id="26" name="Freeform 95"/>
            <p:cNvSpPr>
              <a:spLocks noEditPoints="1"/>
            </p:cNvSpPr>
            <p:nvPr/>
          </p:nvSpPr>
          <p:spPr>
            <a:xfrm>
              <a:off x="8193" y="1828"/>
              <a:ext cx="167" cy="37"/>
            </a:xfrm>
            <a:custGeom>
              <a:avLst/>
              <a:gdLst/>
              <a:ahLst/>
              <a:cxnLst>
                <a:cxn ang="0">
                  <a:pos x="106484" y="23490"/>
                </a:cxn>
                <a:cxn ang="0">
                  <a:pos x="106484" y="23490"/>
                </a:cxn>
                <a:cxn ang="0">
                  <a:pos x="106484" y="23490"/>
                </a:cxn>
                <a:cxn ang="0">
                  <a:pos x="106484" y="23490"/>
                </a:cxn>
                <a:cxn ang="0">
                  <a:pos x="16382" y="0"/>
                </a:cxn>
                <a:cxn ang="0">
                  <a:pos x="16382" y="0"/>
                </a:cxn>
                <a:cxn ang="0">
                  <a:pos x="16382" y="0"/>
                </a:cxn>
                <a:cxn ang="0">
                  <a:pos x="16382" y="0"/>
                </a:cxn>
                <a:cxn ang="0">
                  <a:pos x="16382" y="0"/>
                </a:cxn>
                <a:cxn ang="0">
                  <a:pos x="16382" y="0"/>
                </a:cxn>
                <a:cxn ang="0">
                  <a:pos x="16382" y="0"/>
                </a:cxn>
                <a:cxn ang="0">
                  <a:pos x="16382" y="0"/>
                </a:cxn>
                <a:cxn ang="0">
                  <a:pos x="16382" y="0"/>
                </a:cxn>
                <a:cxn ang="0">
                  <a:pos x="0" y="0"/>
                </a:cxn>
                <a:cxn ang="0">
                  <a:pos x="0" y="0"/>
                </a:cxn>
                <a:cxn ang="0">
                  <a:pos x="16382" y="0"/>
                </a:cxn>
                <a:cxn ang="0">
                  <a:pos x="0" y="0"/>
                </a:cxn>
                <a:cxn ang="0">
                  <a:pos x="16382" y="0"/>
                </a:cxn>
                <a:cxn ang="0">
                  <a:pos x="0" y="0"/>
                </a:cxn>
                <a:cxn ang="0">
                  <a:pos x="16382" y="0"/>
                </a:cxn>
                <a:cxn ang="0">
                  <a:pos x="0" y="0"/>
                </a:cxn>
                <a:cxn ang="0">
                  <a:pos x="16382" y="0"/>
                </a:cxn>
                <a:cxn ang="0">
                  <a:pos x="0" y="0"/>
                </a:cxn>
                <a:cxn ang="0">
                  <a:pos x="8191" y="0"/>
                </a:cxn>
                <a:cxn ang="0">
                  <a:pos x="0" y="0"/>
                </a:cxn>
                <a:cxn ang="0">
                  <a:pos x="8191" y="0"/>
                </a:cxn>
                <a:cxn ang="0">
                  <a:pos x="0" y="0"/>
                </a:cxn>
                <a:cxn ang="0">
                  <a:pos x="8191" y="0"/>
                </a:cxn>
                <a:cxn ang="0">
                  <a:pos x="8191" y="0"/>
                </a:cxn>
                <a:cxn ang="0">
                  <a:pos x="8191" y="0"/>
                </a:cxn>
                <a:cxn ang="0">
                  <a:pos x="8191" y="0"/>
                </a:cxn>
                <a:cxn ang="0">
                  <a:pos x="8191" y="0"/>
                </a:cxn>
                <a:cxn ang="0">
                  <a:pos x="8191" y="0"/>
                </a:cxn>
                <a:cxn ang="0">
                  <a:pos x="8191" y="0"/>
                </a:cxn>
                <a:cxn ang="0">
                  <a:pos x="8191" y="0"/>
                </a:cxn>
                <a:cxn ang="0">
                  <a:pos x="8191" y="0"/>
                </a:cxn>
                <a:cxn ang="0">
                  <a:pos x="8191" y="0"/>
                </a:cxn>
                <a:cxn ang="0">
                  <a:pos x="8191" y="0"/>
                </a:cxn>
                <a:cxn ang="0">
                  <a:pos x="8191" y="0"/>
                </a:cxn>
                <a:cxn ang="0">
                  <a:pos x="8191" y="0"/>
                </a:cxn>
                <a:cxn ang="0">
                  <a:pos x="8191" y="0"/>
                </a:cxn>
                <a:cxn ang="0">
                  <a:pos x="8191" y="0"/>
                </a:cxn>
                <a:cxn ang="0">
                  <a:pos x="8191" y="0"/>
                </a:cxn>
                <a:cxn ang="0">
                  <a:pos x="8191" y="0"/>
                </a:cxn>
                <a:cxn ang="0">
                  <a:pos x="8191" y="0"/>
                </a:cxn>
                <a:cxn ang="0">
                  <a:pos x="8191" y="0"/>
                </a:cxn>
                <a:cxn ang="0">
                  <a:pos x="8191" y="0"/>
                </a:cxn>
                <a:cxn ang="0">
                  <a:pos x="8191" y="0"/>
                </a:cxn>
                <a:cxn ang="0">
                  <a:pos x="8191" y="0"/>
                </a:cxn>
                <a:cxn ang="0">
                  <a:pos x="8191" y="0"/>
                </a:cxn>
                <a:cxn ang="0">
                  <a:pos x="8191" y="0"/>
                </a:cxn>
                <a:cxn ang="0">
                  <a:pos x="8191" y="0"/>
                </a:cxn>
                <a:cxn ang="0">
                  <a:pos x="8191" y="0"/>
                </a:cxn>
              </a:cxnLst>
              <a:rect l="0" t="0" r="0" b="0"/>
              <a:pathLst>
                <a:path w="13" h="3">
                  <a:moveTo>
                    <a:pt x="13" y="3"/>
                  </a:moveTo>
                  <a:cubicBezTo>
                    <a:pt x="13" y="3"/>
                    <a:pt x="13" y="3"/>
                    <a:pt x="13" y="3"/>
                  </a:cubicBezTo>
                  <a:cubicBezTo>
                    <a:pt x="13" y="3"/>
                    <a:pt x="13" y="3"/>
                    <a:pt x="13" y="3"/>
                  </a:cubicBezTo>
                  <a:moveTo>
                    <a:pt x="13" y="3"/>
                  </a:moveTo>
                  <a:cubicBezTo>
                    <a:pt x="13" y="3"/>
                    <a:pt x="13" y="3"/>
                    <a:pt x="13" y="3"/>
                  </a:cubicBezTo>
                  <a:cubicBezTo>
                    <a:pt x="13" y="3"/>
                    <a:pt x="13" y="3"/>
                    <a:pt x="13" y="3"/>
                  </a:cubicBezTo>
                  <a:moveTo>
                    <a:pt x="13" y="3"/>
                  </a:moveTo>
                  <a:cubicBezTo>
                    <a:pt x="13" y="3"/>
                    <a:pt x="13" y="3"/>
                    <a:pt x="13" y="3"/>
                  </a:cubicBezTo>
                  <a:cubicBezTo>
                    <a:pt x="13" y="3"/>
                    <a:pt x="13" y="3"/>
                    <a:pt x="13" y="3"/>
                  </a:cubicBezTo>
                  <a:moveTo>
                    <a:pt x="13" y="3"/>
                  </a:moveTo>
                  <a:cubicBezTo>
                    <a:pt x="13" y="3"/>
                    <a:pt x="13" y="3"/>
                    <a:pt x="13" y="3"/>
                  </a:cubicBezTo>
                  <a:cubicBezTo>
                    <a:pt x="13" y="3"/>
                    <a:pt x="13" y="3"/>
                    <a:pt x="13" y="3"/>
                  </a:cubicBezTo>
                  <a:moveTo>
                    <a:pt x="2" y="0"/>
                  </a:moveTo>
                  <a:cubicBezTo>
                    <a:pt x="6" y="0"/>
                    <a:pt x="10" y="1"/>
                    <a:pt x="13" y="3"/>
                  </a:cubicBezTo>
                  <a:cubicBezTo>
                    <a:pt x="10" y="1"/>
                    <a:pt x="6"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2" y="0"/>
                  </a:moveTo>
                  <a:cubicBezTo>
                    <a:pt x="2" y="0"/>
                    <a:pt x="2" y="0"/>
                    <a:pt x="2" y="0"/>
                  </a:cubicBezTo>
                  <a:cubicBezTo>
                    <a:pt x="2" y="0"/>
                    <a:pt x="2" y="0"/>
                    <a:pt x="2" y="0"/>
                  </a:cubicBezTo>
                  <a:moveTo>
                    <a:pt x="0" y="0"/>
                  </a:moveTo>
                  <a:cubicBezTo>
                    <a:pt x="0" y="0"/>
                    <a:pt x="0" y="0"/>
                    <a:pt x="0" y="0"/>
                  </a:cubicBezTo>
                  <a:cubicBezTo>
                    <a:pt x="0" y="0"/>
                    <a:pt x="0" y="0"/>
                    <a:pt x="0" y="0"/>
                  </a:cubicBezTo>
                  <a:moveTo>
                    <a:pt x="2" y="0"/>
                  </a:moveTo>
                  <a:cubicBezTo>
                    <a:pt x="2" y="0"/>
                    <a:pt x="2" y="0"/>
                    <a:pt x="2" y="0"/>
                  </a:cubicBezTo>
                  <a:cubicBezTo>
                    <a:pt x="2" y="0"/>
                    <a:pt x="2" y="0"/>
                    <a:pt x="2" y="0"/>
                  </a:cubicBezTo>
                  <a:moveTo>
                    <a:pt x="0" y="0"/>
                  </a:moveTo>
                  <a:cubicBezTo>
                    <a:pt x="0" y="0"/>
                    <a:pt x="0" y="0"/>
                    <a:pt x="0" y="0"/>
                  </a:cubicBezTo>
                  <a:cubicBezTo>
                    <a:pt x="0" y="0"/>
                    <a:pt x="0" y="0"/>
                    <a:pt x="0" y="0"/>
                  </a:cubicBezTo>
                  <a:moveTo>
                    <a:pt x="2" y="0"/>
                  </a:moveTo>
                  <a:cubicBezTo>
                    <a:pt x="2" y="0"/>
                    <a:pt x="2" y="0"/>
                    <a:pt x="2" y="0"/>
                  </a:cubicBezTo>
                  <a:cubicBezTo>
                    <a:pt x="2" y="0"/>
                    <a:pt x="2" y="0"/>
                    <a:pt x="2" y="0"/>
                  </a:cubicBezTo>
                  <a:moveTo>
                    <a:pt x="0" y="0"/>
                  </a:moveTo>
                  <a:cubicBezTo>
                    <a:pt x="0" y="0"/>
                    <a:pt x="0" y="0"/>
                    <a:pt x="0" y="0"/>
                  </a:cubicBezTo>
                  <a:cubicBezTo>
                    <a:pt x="0" y="0"/>
                    <a:pt x="0" y="0"/>
                    <a:pt x="0" y="0"/>
                  </a:cubicBezTo>
                  <a:moveTo>
                    <a:pt x="2" y="0"/>
                  </a:moveTo>
                  <a:cubicBezTo>
                    <a:pt x="2" y="0"/>
                    <a:pt x="2" y="0"/>
                    <a:pt x="2" y="0"/>
                  </a:cubicBezTo>
                  <a:cubicBezTo>
                    <a:pt x="2" y="0"/>
                    <a:pt x="2" y="0"/>
                    <a:pt x="2" y="0"/>
                  </a:cubicBezTo>
                  <a:moveTo>
                    <a:pt x="0" y="0"/>
                  </a:moveTo>
                  <a:cubicBezTo>
                    <a:pt x="0" y="0"/>
                    <a:pt x="0" y="0"/>
                    <a:pt x="0" y="0"/>
                  </a:cubicBezTo>
                  <a:cubicBezTo>
                    <a:pt x="0" y="0"/>
                    <a:pt x="0" y="0"/>
                    <a:pt x="0" y="0"/>
                  </a:cubicBezTo>
                  <a:moveTo>
                    <a:pt x="1" y="0"/>
                  </a:moveTo>
                  <a:cubicBezTo>
                    <a:pt x="1" y="0"/>
                    <a:pt x="1" y="0"/>
                    <a:pt x="2" y="0"/>
                  </a:cubicBezTo>
                  <a:cubicBezTo>
                    <a:pt x="1" y="0"/>
                    <a:pt x="1" y="0"/>
                    <a:pt x="1" y="0"/>
                  </a:cubicBezTo>
                  <a:moveTo>
                    <a:pt x="0" y="0"/>
                  </a:moveTo>
                  <a:cubicBezTo>
                    <a:pt x="0" y="0"/>
                    <a:pt x="0" y="0"/>
                    <a:pt x="0" y="0"/>
                  </a:cubicBezTo>
                  <a:cubicBezTo>
                    <a:pt x="0" y="0"/>
                    <a:pt x="0" y="0"/>
                    <a:pt x="0" y="0"/>
                  </a:cubicBezTo>
                  <a:moveTo>
                    <a:pt x="1" y="0"/>
                  </a:moveTo>
                  <a:cubicBezTo>
                    <a:pt x="1" y="0"/>
                    <a:pt x="1" y="0"/>
                    <a:pt x="1" y="0"/>
                  </a:cubicBezTo>
                  <a:cubicBezTo>
                    <a:pt x="1" y="0"/>
                    <a:pt x="1" y="0"/>
                    <a:pt x="1" y="0"/>
                  </a:cubicBezTo>
                  <a:moveTo>
                    <a:pt x="0" y="0"/>
                  </a:moveTo>
                  <a:cubicBezTo>
                    <a:pt x="0" y="0"/>
                    <a:pt x="0" y="0"/>
                    <a:pt x="0" y="0"/>
                  </a:cubicBezTo>
                  <a:cubicBezTo>
                    <a:pt x="0" y="0"/>
                    <a:pt x="0" y="0"/>
                    <a:pt x="0" y="0"/>
                  </a:cubicBezTo>
                  <a:moveTo>
                    <a:pt x="1" y="0"/>
                  </a:moveTo>
                  <a:cubicBezTo>
                    <a:pt x="1" y="0"/>
                    <a:pt x="1" y="0"/>
                    <a:pt x="1" y="0"/>
                  </a:cubicBezTo>
                  <a:cubicBezTo>
                    <a:pt x="1" y="0"/>
                    <a:pt x="1" y="0"/>
                    <a:pt x="1" y="0"/>
                  </a:cubicBezTo>
                  <a:moveTo>
                    <a:pt x="1" y="0"/>
                  </a:moveTo>
                  <a:cubicBezTo>
                    <a:pt x="0" y="0"/>
                    <a:pt x="0" y="0"/>
                    <a:pt x="0" y="0"/>
                  </a:cubicBezTo>
                  <a:cubicBezTo>
                    <a:pt x="0" y="0"/>
                    <a:pt x="0"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cubicBezTo>
                    <a:pt x="1" y="0"/>
                    <a:pt x="1" y="0"/>
                    <a:pt x="1" y="0"/>
                  </a:cubicBezTo>
                  <a:cubicBezTo>
                    <a:pt x="1" y="0"/>
                    <a:pt x="1" y="0"/>
                    <a:pt x="1" y="0"/>
                  </a:cubicBezTo>
                </a:path>
              </a:pathLst>
            </a:custGeom>
            <a:solidFill>
              <a:srgbClr val="004F92">
                <a:alpha val="100000"/>
              </a:srgbClr>
            </a:solidFill>
            <a:ln w="9525">
              <a:noFill/>
            </a:ln>
          </p:spPr>
          <p:txBody>
            <a:bodyPr/>
            <a:lstStyle/>
            <a:p>
              <a:endParaRPr lang="zh-CN" altLang="en-US"/>
            </a:p>
          </p:txBody>
        </p:sp>
        <p:sp>
          <p:nvSpPr>
            <p:cNvPr id="27" name="Oval 97"/>
            <p:cNvSpPr/>
            <p:nvPr/>
          </p:nvSpPr>
          <p:spPr>
            <a:xfrm>
              <a:off x="8683" y="5215"/>
              <a:ext cx="1130" cy="1118"/>
            </a:xfrm>
            <a:prstGeom prst="ellipse">
              <a:avLst/>
            </a:prstGeom>
            <a:solidFill>
              <a:srgbClr val="F3C301"/>
            </a:solidFill>
            <a:ln w="9525">
              <a:noFill/>
            </a:ln>
          </p:spPr>
          <p:txBody>
            <a:bodyPr/>
            <a:lstStyle/>
            <a:p>
              <a:pPr lvl="0"/>
              <a:endParaRPr dirty="0">
                <a:latin typeface="Rockwell" pitchFamily="18" charset="0"/>
                <a:ea typeface="Rockwell" pitchFamily="18" charset="0"/>
              </a:endParaRPr>
            </a:p>
          </p:txBody>
        </p:sp>
        <p:sp>
          <p:nvSpPr>
            <p:cNvPr id="28" name="Freeform 107"/>
            <p:cNvSpPr>
              <a:spLocks noEditPoints="1"/>
            </p:cNvSpPr>
            <p:nvPr/>
          </p:nvSpPr>
          <p:spPr>
            <a:xfrm>
              <a:off x="9518" y="3200"/>
              <a:ext cx="140" cy="118"/>
            </a:xfrm>
            <a:custGeom>
              <a:avLst/>
              <a:gdLst/>
              <a:ahLst/>
              <a:cxnLst>
                <a:cxn ang="0">
                  <a:pos x="0" y="73600"/>
                </a:cxn>
                <a:cxn ang="0">
                  <a:pos x="0" y="65422"/>
                </a:cxn>
                <a:cxn ang="0">
                  <a:pos x="89258" y="0"/>
                </a:cxn>
                <a:cxn ang="0">
                  <a:pos x="81144" y="0"/>
                </a:cxn>
                <a:cxn ang="0">
                  <a:pos x="81144" y="0"/>
                </a:cxn>
                <a:cxn ang="0">
                  <a:pos x="89258" y="0"/>
                </a:cxn>
                <a:cxn ang="0">
                  <a:pos x="81144" y="0"/>
                </a:cxn>
                <a:cxn ang="0">
                  <a:pos x="81144" y="0"/>
                </a:cxn>
                <a:cxn ang="0">
                  <a:pos x="89258" y="0"/>
                </a:cxn>
                <a:cxn ang="0">
                  <a:pos x="81144" y="0"/>
                </a:cxn>
                <a:cxn ang="0">
                  <a:pos x="81144" y="0"/>
                </a:cxn>
                <a:cxn ang="0">
                  <a:pos x="89258" y="0"/>
                </a:cxn>
                <a:cxn ang="0">
                  <a:pos x="81144" y="0"/>
                </a:cxn>
                <a:cxn ang="0">
                  <a:pos x="81144" y="0"/>
                </a:cxn>
                <a:cxn ang="0">
                  <a:pos x="89258" y="0"/>
                </a:cxn>
                <a:cxn ang="0">
                  <a:pos x="81144" y="0"/>
                </a:cxn>
                <a:cxn ang="0">
                  <a:pos x="81144" y="0"/>
                </a:cxn>
                <a:cxn ang="0">
                  <a:pos x="89258" y="0"/>
                </a:cxn>
                <a:cxn ang="0">
                  <a:pos x="81144" y="0"/>
                </a:cxn>
                <a:cxn ang="0">
                  <a:pos x="81144" y="0"/>
                </a:cxn>
                <a:cxn ang="0">
                  <a:pos x="89258" y="0"/>
                </a:cxn>
                <a:cxn ang="0">
                  <a:pos x="81144" y="0"/>
                </a:cxn>
                <a:cxn ang="0">
                  <a:pos x="81144" y="0"/>
                </a:cxn>
                <a:cxn ang="0">
                  <a:pos x="81144" y="0"/>
                </a:cxn>
                <a:cxn ang="0">
                  <a:pos x="81144" y="0"/>
                </a:cxn>
                <a:cxn ang="0">
                  <a:pos x="81144" y="0"/>
                </a:cxn>
                <a:cxn ang="0">
                  <a:pos x="81144" y="0"/>
                </a:cxn>
                <a:cxn ang="0">
                  <a:pos x="81144" y="0"/>
                </a:cxn>
                <a:cxn ang="0">
                  <a:pos x="81144" y="0"/>
                </a:cxn>
                <a:cxn ang="0">
                  <a:pos x="81144" y="0"/>
                </a:cxn>
                <a:cxn ang="0">
                  <a:pos x="81144" y="0"/>
                </a:cxn>
                <a:cxn ang="0">
                  <a:pos x="81144" y="0"/>
                </a:cxn>
                <a:cxn ang="0">
                  <a:pos x="81144" y="0"/>
                </a:cxn>
                <a:cxn ang="0">
                  <a:pos x="81144" y="0"/>
                </a:cxn>
                <a:cxn ang="0">
                  <a:pos x="81144" y="0"/>
                </a:cxn>
                <a:cxn ang="0">
                  <a:pos x="81144" y="0"/>
                </a:cxn>
                <a:cxn ang="0">
                  <a:pos x="81144" y="0"/>
                </a:cxn>
                <a:cxn ang="0">
                  <a:pos x="81144" y="0"/>
                </a:cxn>
                <a:cxn ang="0">
                  <a:pos x="81144" y="0"/>
                </a:cxn>
                <a:cxn ang="0">
                  <a:pos x="81144" y="0"/>
                </a:cxn>
              </a:cxnLst>
              <a:rect l="0" t="0" r="0" b="0"/>
              <a:pathLst>
                <a:path w="11" h="9">
                  <a:moveTo>
                    <a:pt x="0" y="8"/>
                  </a:moveTo>
                  <a:cubicBezTo>
                    <a:pt x="0" y="8"/>
                    <a:pt x="0" y="9"/>
                    <a:pt x="0" y="9"/>
                  </a:cubicBezTo>
                  <a:cubicBezTo>
                    <a:pt x="0" y="9"/>
                    <a:pt x="0" y="9"/>
                    <a:pt x="0" y="9"/>
                  </a:cubicBezTo>
                  <a:cubicBezTo>
                    <a:pt x="0" y="9"/>
                    <a:pt x="0" y="8"/>
                    <a:pt x="0" y="8"/>
                  </a:cubicBezTo>
                  <a:moveTo>
                    <a:pt x="11" y="0"/>
                  </a:moveTo>
                  <a:cubicBezTo>
                    <a:pt x="11" y="0"/>
                    <a:pt x="11" y="0"/>
                    <a:pt x="11" y="0"/>
                  </a:cubicBezTo>
                  <a:cubicBezTo>
                    <a:pt x="11" y="0"/>
                    <a:pt x="11" y="0"/>
                    <a:pt x="11" y="0"/>
                  </a:cubicBezTo>
                  <a:moveTo>
                    <a:pt x="10" y="0"/>
                  </a:moveTo>
                  <a:cubicBezTo>
                    <a:pt x="10" y="0"/>
                    <a:pt x="10" y="0"/>
                    <a:pt x="10" y="0"/>
                  </a:cubicBezTo>
                  <a:cubicBezTo>
                    <a:pt x="10" y="0"/>
                    <a:pt x="10" y="0"/>
                    <a:pt x="10" y="0"/>
                  </a:cubicBezTo>
                  <a:moveTo>
                    <a:pt x="11" y="0"/>
                  </a:moveTo>
                  <a:cubicBezTo>
                    <a:pt x="11" y="0"/>
                    <a:pt x="11" y="0"/>
                    <a:pt x="11" y="0"/>
                  </a:cubicBezTo>
                  <a:cubicBezTo>
                    <a:pt x="11" y="0"/>
                    <a:pt x="11" y="0"/>
                    <a:pt x="11" y="0"/>
                  </a:cubicBezTo>
                  <a:moveTo>
                    <a:pt x="10" y="0"/>
                  </a:moveTo>
                  <a:cubicBezTo>
                    <a:pt x="10" y="0"/>
                    <a:pt x="10" y="0"/>
                    <a:pt x="10" y="0"/>
                  </a:cubicBezTo>
                  <a:cubicBezTo>
                    <a:pt x="10" y="0"/>
                    <a:pt x="10" y="0"/>
                    <a:pt x="10" y="0"/>
                  </a:cubicBezTo>
                  <a:moveTo>
                    <a:pt x="11" y="0"/>
                  </a:moveTo>
                  <a:cubicBezTo>
                    <a:pt x="11" y="0"/>
                    <a:pt x="11" y="0"/>
                    <a:pt x="11" y="0"/>
                  </a:cubicBezTo>
                  <a:cubicBezTo>
                    <a:pt x="11" y="0"/>
                    <a:pt x="11" y="0"/>
                    <a:pt x="11" y="0"/>
                  </a:cubicBezTo>
                  <a:moveTo>
                    <a:pt x="10" y="0"/>
                  </a:moveTo>
                  <a:cubicBezTo>
                    <a:pt x="10" y="0"/>
                    <a:pt x="10" y="0"/>
                    <a:pt x="10" y="0"/>
                  </a:cubicBezTo>
                  <a:cubicBezTo>
                    <a:pt x="10" y="0"/>
                    <a:pt x="10" y="0"/>
                    <a:pt x="10" y="0"/>
                  </a:cubicBezTo>
                  <a:moveTo>
                    <a:pt x="11" y="0"/>
                  </a:moveTo>
                  <a:cubicBezTo>
                    <a:pt x="11" y="0"/>
                    <a:pt x="11" y="0"/>
                    <a:pt x="11" y="0"/>
                  </a:cubicBezTo>
                  <a:cubicBezTo>
                    <a:pt x="11" y="0"/>
                    <a:pt x="11" y="0"/>
                    <a:pt x="11" y="0"/>
                  </a:cubicBezTo>
                  <a:moveTo>
                    <a:pt x="10" y="0"/>
                  </a:moveTo>
                  <a:cubicBezTo>
                    <a:pt x="10" y="0"/>
                    <a:pt x="10" y="0"/>
                    <a:pt x="10" y="0"/>
                  </a:cubicBezTo>
                  <a:cubicBezTo>
                    <a:pt x="10" y="0"/>
                    <a:pt x="10" y="0"/>
                    <a:pt x="10" y="0"/>
                  </a:cubicBezTo>
                  <a:moveTo>
                    <a:pt x="11" y="0"/>
                  </a:moveTo>
                  <a:cubicBezTo>
                    <a:pt x="11" y="0"/>
                    <a:pt x="11" y="0"/>
                    <a:pt x="11" y="0"/>
                  </a:cubicBezTo>
                  <a:cubicBezTo>
                    <a:pt x="11" y="0"/>
                    <a:pt x="11" y="0"/>
                    <a:pt x="11" y="0"/>
                  </a:cubicBezTo>
                  <a:moveTo>
                    <a:pt x="10" y="0"/>
                  </a:moveTo>
                  <a:cubicBezTo>
                    <a:pt x="10" y="0"/>
                    <a:pt x="10" y="0"/>
                    <a:pt x="10" y="0"/>
                  </a:cubicBezTo>
                  <a:cubicBezTo>
                    <a:pt x="10" y="0"/>
                    <a:pt x="10" y="0"/>
                    <a:pt x="10" y="0"/>
                  </a:cubicBezTo>
                  <a:moveTo>
                    <a:pt x="11" y="0"/>
                  </a:moveTo>
                  <a:cubicBezTo>
                    <a:pt x="11" y="0"/>
                    <a:pt x="11" y="0"/>
                    <a:pt x="11" y="0"/>
                  </a:cubicBezTo>
                  <a:cubicBezTo>
                    <a:pt x="11" y="0"/>
                    <a:pt x="11" y="0"/>
                    <a:pt x="11" y="0"/>
                  </a:cubicBezTo>
                  <a:moveTo>
                    <a:pt x="10" y="0"/>
                  </a:moveTo>
                  <a:cubicBezTo>
                    <a:pt x="10" y="0"/>
                    <a:pt x="10" y="0"/>
                    <a:pt x="10" y="0"/>
                  </a:cubicBezTo>
                  <a:cubicBezTo>
                    <a:pt x="10" y="0"/>
                    <a:pt x="10" y="0"/>
                    <a:pt x="10" y="0"/>
                  </a:cubicBezTo>
                  <a:moveTo>
                    <a:pt x="11" y="0"/>
                  </a:moveTo>
                  <a:cubicBezTo>
                    <a:pt x="11" y="0"/>
                    <a:pt x="11" y="0"/>
                    <a:pt x="11" y="0"/>
                  </a:cubicBezTo>
                  <a:cubicBezTo>
                    <a:pt x="11" y="0"/>
                    <a:pt x="11" y="0"/>
                    <a:pt x="11" y="0"/>
                  </a:cubicBezTo>
                  <a:moveTo>
                    <a:pt x="10" y="0"/>
                  </a:moveTo>
                  <a:cubicBezTo>
                    <a:pt x="10" y="0"/>
                    <a:pt x="10" y="0"/>
                    <a:pt x="10" y="0"/>
                  </a:cubicBezTo>
                  <a:cubicBezTo>
                    <a:pt x="10" y="0"/>
                    <a:pt x="10" y="0"/>
                    <a:pt x="10" y="0"/>
                  </a:cubicBezTo>
                  <a:moveTo>
                    <a:pt x="10" y="0"/>
                  </a:moveTo>
                  <a:cubicBezTo>
                    <a:pt x="10" y="0"/>
                    <a:pt x="10" y="0"/>
                    <a:pt x="10" y="0"/>
                  </a:cubicBezTo>
                  <a:cubicBezTo>
                    <a:pt x="10" y="0"/>
                    <a:pt x="10" y="0"/>
                    <a:pt x="10" y="0"/>
                  </a:cubicBezTo>
                  <a:moveTo>
                    <a:pt x="10" y="0"/>
                  </a:moveTo>
                  <a:cubicBezTo>
                    <a:pt x="10" y="0"/>
                    <a:pt x="10" y="0"/>
                    <a:pt x="10" y="0"/>
                  </a:cubicBezTo>
                  <a:cubicBezTo>
                    <a:pt x="10" y="0"/>
                    <a:pt x="10" y="0"/>
                    <a:pt x="10" y="0"/>
                  </a:cubicBezTo>
                  <a:moveTo>
                    <a:pt x="10" y="0"/>
                  </a:moveTo>
                  <a:cubicBezTo>
                    <a:pt x="10" y="0"/>
                    <a:pt x="10" y="0"/>
                    <a:pt x="10" y="0"/>
                  </a:cubicBezTo>
                  <a:cubicBezTo>
                    <a:pt x="10" y="0"/>
                    <a:pt x="10" y="0"/>
                    <a:pt x="10" y="0"/>
                  </a:cubicBezTo>
                  <a:moveTo>
                    <a:pt x="10" y="0"/>
                  </a:moveTo>
                  <a:cubicBezTo>
                    <a:pt x="10" y="0"/>
                    <a:pt x="10" y="0"/>
                    <a:pt x="10" y="0"/>
                  </a:cubicBezTo>
                  <a:cubicBezTo>
                    <a:pt x="10" y="0"/>
                    <a:pt x="10" y="0"/>
                    <a:pt x="10" y="0"/>
                  </a:cubicBezTo>
                  <a:moveTo>
                    <a:pt x="10" y="0"/>
                  </a:moveTo>
                  <a:cubicBezTo>
                    <a:pt x="10" y="0"/>
                    <a:pt x="10" y="0"/>
                    <a:pt x="10" y="0"/>
                  </a:cubicBezTo>
                  <a:cubicBezTo>
                    <a:pt x="10" y="0"/>
                    <a:pt x="10" y="0"/>
                    <a:pt x="10" y="0"/>
                  </a:cubicBezTo>
                  <a:moveTo>
                    <a:pt x="10" y="0"/>
                  </a:moveTo>
                  <a:cubicBezTo>
                    <a:pt x="10" y="0"/>
                    <a:pt x="10" y="0"/>
                    <a:pt x="10" y="0"/>
                  </a:cubicBezTo>
                  <a:cubicBezTo>
                    <a:pt x="10" y="0"/>
                    <a:pt x="10" y="0"/>
                    <a:pt x="10" y="0"/>
                  </a:cubicBezTo>
                  <a:moveTo>
                    <a:pt x="10" y="0"/>
                  </a:moveTo>
                  <a:cubicBezTo>
                    <a:pt x="10" y="0"/>
                    <a:pt x="10" y="0"/>
                    <a:pt x="10" y="0"/>
                  </a:cubicBezTo>
                  <a:cubicBezTo>
                    <a:pt x="10" y="0"/>
                    <a:pt x="10" y="0"/>
                    <a:pt x="10" y="0"/>
                  </a:cubicBezTo>
                  <a:moveTo>
                    <a:pt x="10" y="0"/>
                  </a:moveTo>
                  <a:cubicBezTo>
                    <a:pt x="10" y="0"/>
                    <a:pt x="10" y="0"/>
                    <a:pt x="10" y="0"/>
                  </a:cubicBezTo>
                  <a:cubicBezTo>
                    <a:pt x="10" y="0"/>
                    <a:pt x="10" y="0"/>
                    <a:pt x="10" y="0"/>
                  </a:cubicBezTo>
                  <a:moveTo>
                    <a:pt x="10" y="0"/>
                  </a:moveTo>
                  <a:cubicBezTo>
                    <a:pt x="10" y="0"/>
                    <a:pt x="10" y="0"/>
                    <a:pt x="10" y="0"/>
                  </a:cubicBezTo>
                  <a:cubicBezTo>
                    <a:pt x="10" y="0"/>
                    <a:pt x="10" y="0"/>
                    <a:pt x="10" y="0"/>
                  </a:cubicBezTo>
                  <a:moveTo>
                    <a:pt x="10" y="0"/>
                  </a:moveTo>
                  <a:cubicBezTo>
                    <a:pt x="10" y="0"/>
                    <a:pt x="10" y="0"/>
                    <a:pt x="10" y="0"/>
                  </a:cubicBezTo>
                  <a:cubicBezTo>
                    <a:pt x="10" y="0"/>
                    <a:pt x="10" y="0"/>
                    <a:pt x="10" y="0"/>
                  </a:cubicBezTo>
                  <a:moveTo>
                    <a:pt x="10" y="0"/>
                  </a:moveTo>
                  <a:cubicBezTo>
                    <a:pt x="10" y="0"/>
                    <a:pt x="10" y="0"/>
                    <a:pt x="10" y="0"/>
                  </a:cubicBezTo>
                  <a:cubicBezTo>
                    <a:pt x="10" y="0"/>
                    <a:pt x="10" y="0"/>
                    <a:pt x="10" y="0"/>
                  </a:cubicBezTo>
                  <a:cubicBezTo>
                    <a:pt x="10" y="0"/>
                    <a:pt x="10" y="0"/>
                    <a:pt x="10" y="0"/>
                  </a:cubicBezTo>
                  <a:cubicBezTo>
                    <a:pt x="10" y="0"/>
                    <a:pt x="10" y="0"/>
                    <a:pt x="10" y="0"/>
                  </a:cubicBezTo>
                </a:path>
              </a:pathLst>
            </a:custGeom>
            <a:solidFill>
              <a:srgbClr val="004F92">
                <a:alpha val="100000"/>
              </a:srgbClr>
            </a:solidFill>
            <a:ln w="9525">
              <a:noFill/>
            </a:ln>
          </p:spPr>
          <p:txBody>
            <a:bodyPr/>
            <a:lstStyle/>
            <a:p>
              <a:endParaRPr lang="zh-CN" altLang="en-US"/>
            </a:p>
          </p:txBody>
        </p:sp>
        <p:sp>
          <p:nvSpPr>
            <p:cNvPr id="29" name="Freeform 115"/>
            <p:cNvSpPr>
              <a:spLocks noEditPoints="1"/>
            </p:cNvSpPr>
            <p:nvPr/>
          </p:nvSpPr>
          <p:spPr>
            <a:xfrm>
              <a:off x="10210" y="2200"/>
              <a:ext cx="115" cy="448"/>
            </a:xfrm>
            <a:custGeom>
              <a:avLst/>
              <a:gdLst/>
              <a:ahLst/>
              <a:cxnLst>
                <a:cxn ang="0">
                  <a:pos x="0" y="285002"/>
                </a:cxn>
                <a:cxn ang="0">
                  <a:pos x="0" y="285002"/>
                </a:cxn>
                <a:cxn ang="0">
                  <a:pos x="0" y="285002"/>
                </a:cxn>
                <a:cxn ang="0">
                  <a:pos x="8178" y="285002"/>
                </a:cxn>
                <a:cxn ang="0">
                  <a:pos x="8178" y="285002"/>
                </a:cxn>
                <a:cxn ang="0">
                  <a:pos x="8178" y="285002"/>
                </a:cxn>
                <a:cxn ang="0">
                  <a:pos x="8178" y="285002"/>
                </a:cxn>
                <a:cxn ang="0">
                  <a:pos x="8178" y="285002"/>
                </a:cxn>
                <a:cxn ang="0">
                  <a:pos x="8178" y="285002"/>
                </a:cxn>
                <a:cxn ang="0">
                  <a:pos x="8178" y="285002"/>
                </a:cxn>
                <a:cxn ang="0">
                  <a:pos x="8178" y="285002"/>
                </a:cxn>
                <a:cxn ang="0">
                  <a:pos x="8178" y="285002"/>
                </a:cxn>
                <a:cxn ang="0">
                  <a:pos x="8178" y="285002"/>
                </a:cxn>
                <a:cxn ang="0">
                  <a:pos x="8178" y="285002"/>
                </a:cxn>
                <a:cxn ang="0">
                  <a:pos x="8178" y="285002"/>
                </a:cxn>
                <a:cxn ang="0">
                  <a:pos x="8178" y="285002"/>
                </a:cxn>
                <a:cxn ang="0">
                  <a:pos x="8178" y="285002"/>
                </a:cxn>
                <a:cxn ang="0">
                  <a:pos x="8178" y="285002"/>
                </a:cxn>
                <a:cxn ang="0">
                  <a:pos x="73599" y="0"/>
                </a:cxn>
                <a:cxn ang="0">
                  <a:pos x="8178" y="285002"/>
                </a:cxn>
                <a:cxn ang="0">
                  <a:pos x="73599" y="0"/>
                </a:cxn>
                <a:cxn ang="0">
                  <a:pos x="73599" y="0"/>
                </a:cxn>
                <a:cxn ang="0">
                  <a:pos x="73599" y="0"/>
                </a:cxn>
                <a:cxn ang="0">
                  <a:pos x="73599" y="0"/>
                </a:cxn>
                <a:cxn ang="0">
                  <a:pos x="73599" y="0"/>
                </a:cxn>
                <a:cxn ang="0">
                  <a:pos x="73599" y="0"/>
                </a:cxn>
                <a:cxn ang="0">
                  <a:pos x="73599" y="0"/>
                </a:cxn>
                <a:cxn ang="0">
                  <a:pos x="73599" y="0"/>
                </a:cxn>
                <a:cxn ang="0">
                  <a:pos x="73599" y="0"/>
                </a:cxn>
                <a:cxn ang="0">
                  <a:pos x="73599" y="0"/>
                </a:cxn>
                <a:cxn ang="0">
                  <a:pos x="73599" y="0"/>
                </a:cxn>
                <a:cxn ang="0">
                  <a:pos x="73599" y="0"/>
                </a:cxn>
                <a:cxn ang="0">
                  <a:pos x="73599" y="0"/>
                </a:cxn>
              </a:cxnLst>
              <a:rect l="0" t="0" r="0" b="0"/>
              <a:pathLst>
                <a:path w="9" h="35">
                  <a:moveTo>
                    <a:pt x="0" y="35"/>
                  </a:moveTo>
                  <a:cubicBezTo>
                    <a:pt x="0" y="35"/>
                    <a:pt x="0" y="35"/>
                    <a:pt x="0" y="35"/>
                  </a:cubicBezTo>
                  <a:cubicBezTo>
                    <a:pt x="0" y="35"/>
                    <a:pt x="0" y="35"/>
                    <a:pt x="0" y="35"/>
                  </a:cubicBezTo>
                  <a:moveTo>
                    <a:pt x="1" y="35"/>
                  </a:moveTo>
                  <a:cubicBezTo>
                    <a:pt x="1" y="35"/>
                    <a:pt x="1" y="35"/>
                    <a:pt x="1" y="35"/>
                  </a:cubicBezTo>
                  <a:cubicBezTo>
                    <a:pt x="1" y="35"/>
                    <a:pt x="1" y="35"/>
                    <a:pt x="1" y="35"/>
                  </a:cubicBezTo>
                  <a:moveTo>
                    <a:pt x="1" y="35"/>
                  </a:moveTo>
                  <a:cubicBezTo>
                    <a:pt x="1" y="35"/>
                    <a:pt x="1" y="35"/>
                    <a:pt x="1" y="35"/>
                  </a:cubicBezTo>
                  <a:cubicBezTo>
                    <a:pt x="1" y="35"/>
                    <a:pt x="1" y="35"/>
                    <a:pt x="1" y="35"/>
                  </a:cubicBezTo>
                  <a:moveTo>
                    <a:pt x="1" y="35"/>
                  </a:moveTo>
                  <a:cubicBezTo>
                    <a:pt x="1" y="35"/>
                    <a:pt x="1" y="35"/>
                    <a:pt x="1" y="35"/>
                  </a:cubicBezTo>
                  <a:cubicBezTo>
                    <a:pt x="1" y="35"/>
                    <a:pt x="1" y="35"/>
                    <a:pt x="1" y="35"/>
                  </a:cubicBezTo>
                  <a:moveTo>
                    <a:pt x="1" y="35"/>
                  </a:moveTo>
                  <a:cubicBezTo>
                    <a:pt x="1" y="35"/>
                    <a:pt x="1" y="35"/>
                    <a:pt x="1" y="35"/>
                  </a:cubicBezTo>
                  <a:cubicBezTo>
                    <a:pt x="1" y="35"/>
                    <a:pt x="1" y="35"/>
                    <a:pt x="1" y="35"/>
                  </a:cubicBezTo>
                  <a:moveTo>
                    <a:pt x="1" y="35"/>
                  </a:moveTo>
                  <a:cubicBezTo>
                    <a:pt x="1" y="35"/>
                    <a:pt x="1" y="35"/>
                    <a:pt x="1" y="35"/>
                  </a:cubicBezTo>
                  <a:cubicBezTo>
                    <a:pt x="1" y="35"/>
                    <a:pt x="1" y="35"/>
                    <a:pt x="1" y="35"/>
                  </a:cubicBezTo>
                  <a:moveTo>
                    <a:pt x="9" y="0"/>
                  </a:moveTo>
                  <a:cubicBezTo>
                    <a:pt x="9" y="12"/>
                    <a:pt x="7" y="24"/>
                    <a:pt x="1" y="35"/>
                  </a:cubicBezTo>
                  <a:cubicBezTo>
                    <a:pt x="7" y="24"/>
                    <a:pt x="9" y="12"/>
                    <a:pt x="9" y="0"/>
                  </a:cubicBezTo>
                  <a:moveTo>
                    <a:pt x="9" y="0"/>
                  </a:moveTo>
                  <a:cubicBezTo>
                    <a:pt x="9" y="0"/>
                    <a:pt x="9" y="0"/>
                    <a:pt x="9" y="0"/>
                  </a:cubicBezTo>
                  <a:cubicBezTo>
                    <a:pt x="9" y="0"/>
                    <a:pt x="9" y="0"/>
                    <a:pt x="9" y="0"/>
                  </a:cubicBezTo>
                  <a:moveTo>
                    <a:pt x="9" y="0"/>
                  </a:moveTo>
                  <a:cubicBezTo>
                    <a:pt x="9" y="0"/>
                    <a:pt x="9" y="0"/>
                    <a:pt x="9" y="0"/>
                  </a:cubicBezTo>
                  <a:cubicBezTo>
                    <a:pt x="9" y="0"/>
                    <a:pt x="9" y="0"/>
                    <a:pt x="9" y="0"/>
                  </a:cubicBezTo>
                  <a:moveTo>
                    <a:pt x="9" y="0"/>
                  </a:moveTo>
                  <a:cubicBezTo>
                    <a:pt x="9" y="0"/>
                    <a:pt x="9" y="0"/>
                    <a:pt x="9" y="0"/>
                  </a:cubicBezTo>
                  <a:cubicBezTo>
                    <a:pt x="9" y="0"/>
                    <a:pt x="9" y="0"/>
                    <a:pt x="9" y="0"/>
                  </a:cubicBezTo>
                  <a:moveTo>
                    <a:pt x="9" y="0"/>
                  </a:moveTo>
                  <a:cubicBezTo>
                    <a:pt x="9" y="0"/>
                    <a:pt x="9" y="0"/>
                    <a:pt x="9" y="0"/>
                  </a:cubicBezTo>
                  <a:cubicBezTo>
                    <a:pt x="9" y="0"/>
                    <a:pt x="9" y="0"/>
                    <a:pt x="9" y="0"/>
                  </a:cubicBezTo>
                </a:path>
              </a:pathLst>
            </a:custGeom>
            <a:solidFill>
              <a:srgbClr val="004F92">
                <a:alpha val="100000"/>
              </a:srgbClr>
            </a:solidFill>
            <a:ln w="9525">
              <a:noFill/>
            </a:ln>
          </p:spPr>
          <p:txBody>
            <a:bodyPr/>
            <a:lstStyle/>
            <a:p>
              <a:endParaRPr lang="zh-CN" altLang="en-US"/>
            </a:p>
          </p:txBody>
        </p:sp>
        <p:sp>
          <p:nvSpPr>
            <p:cNvPr id="30" name="Freeform 119"/>
            <p:cNvSpPr>
              <a:spLocks noEditPoints="1"/>
            </p:cNvSpPr>
            <p:nvPr/>
          </p:nvSpPr>
          <p:spPr>
            <a:xfrm>
              <a:off x="12628" y="5435"/>
              <a:ext cx="75" cy="0"/>
            </a:xfrm>
            <a:custGeom>
              <a:avLst/>
              <a:gdLst/>
              <a:ahLst/>
              <a:cxnLst>
                <a:cxn ang="0">
                  <a:pos x="32363" y="0"/>
                </a:cxn>
                <a:cxn ang="0">
                  <a:pos x="40453" y="0"/>
                </a:cxn>
                <a:cxn ang="0">
                  <a:pos x="32363" y="0"/>
                </a:cxn>
                <a:cxn ang="0">
                  <a:pos x="32363" y="0"/>
                </a:cxn>
                <a:cxn ang="0">
                  <a:pos x="40453" y="0"/>
                </a:cxn>
                <a:cxn ang="0">
                  <a:pos x="32363" y="0"/>
                </a:cxn>
                <a:cxn ang="0">
                  <a:pos x="32363" y="0"/>
                </a:cxn>
                <a:cxn ang="0">
                  <a:pos x="40453" y="0"/>
                </a:cxn>
                <a:cxn ang="0">
                  <a:pos x="32363" y="0"/>
                </a:cxn>
                <a:cxn ang="0">
                  <a:pos x="32363" y="0"/>
                </a:cxn>
                <a:cxn ang="0">
                  <a:pos x="40453" y="0"/>
                </a:cxn>
                <a:cxn ang="0">
                  <a:pos x="32363" y="0"/>
                </a:cxn>
                <a:cxn ang="0">
                  <a:pos x="32363" y="0"/>
                </a:cxn>
                <a:cxn ang="0">
                  <a:pos x="40453" y="0"/>
                </a:cxn>
                <a:cxn ang="0">
                  <a:pos x="32363" y="0"/>
                </a:cxn>
                <a:cxn ang="0">
                  <a:pos x="32363" y="0"/>
                </a:cxn>
                <a:cxn ang="0">
                  <a:pos x="40453" y="0"/>
                </a:cxn>
                <a:cxn ang="0">
                  <a:pos x="32363" y="0"/>
                </a:cxn>
                <a:cxn ang="0">
                  <a:pos x="32363" y="0"/>
                </a:cxn>
                <a:cxn ang="0">
                  <a:pos x="40453" y="0"/>
                </a:cxn>
                <a:cxn ang="0">
                  <a:pos x="24272" y="0"/>
                </a:cxn>
                <a:cxn ang="0">
                  <a:pos x="24272" y="0"/>
                </a:cxn>
                <a:cxn ang="0">
                  <a:pos x="48544" y="0"/>
                </a:cxn>
                <a:cxn ang="0">
                  <a:pos x="24272" y="0"/>
                </a:cxn>
                <a:cxn ang="0">
                  <a:pos x="24272" y="0"/>
                </a:cxn>
                <a:cxn ang="0">
                  <a:pos x="48544" y="0"/>
                </a:cxn>
                <a:cxn ang="0">
                  <a:pos x="24272" y="0"/>
                </a:cxn>
                <a:cxn ang="0">
                  <a:pos x="24272" y="0"/>
                </a:cxn>
                <a:cxn ang="0">
                  <a:pos x="24272" y="0"/>
                </a:cxn>
                <a:cxn ang="0">
                  <a:pos x="24272" y="0"/>
                </a:cxn>
                <a:cxn ang="0">
                  <a:pos x="24272" y="0"/>
                </a:cxn>
                <a:cxn ang="0">
                  <a:pos x="24272" y="0"/>
                </a:cxn>
                <a:cxn ang="0">
                  <a:pos x="24272" y="0"/>
                </a:cxn>
                <a:cxn ang="0">
                  <a:pos x="16181" y="0"/>
                </a:cxn>
                <a:cxn ang="0">
                  <a:pos x="16181" y="0"/>
                </a:cxn>
                <a:cxn ang="0">
                  <a:pos x="16181" y="0"/>
                </a:cxn>
                <a:cxn ang="0">
                  <a:pos x="16181" y="0"/>
                </a:cxn>
                <a:cxn ang="0">
                  <a:pos x="16181" y="0"/>
                </a:cxn>
                <a:cxn ang="0">
                  <a:pos x="16181" y="0"/>
                </a:cxn>
                <a:cxn ang="0">
                  <a:pos x="16181" y="0"/>
                </a:cxn>
                <a:cxn ang="0">
                  <a:pos x="16181" y="0"/>
                </a:cxn>
                <a:cxn ang="0">
                  <a:pos x="16181" y="0"/>
                </a:cxn>
                <a:cxn ang="0">
                  <a:pos x="16181" y="0"/>
                </a:cxn>
                <a:cxn ang="0">
                  <a:pos x="16181" y="0"/>
                </a:cxn>
                <a:cxn ang="0">
                  <a:pos x="8091" y="0"/>
                </a:cxn>
                <a:cxn ang="0">
                  <a:pos x="8091" y="0"/>
                </a:cxn>
                <a:cxn ang="0">
                  <a:pos x="8091" y="0"/>
                </a:cxn>
                <a:cxn ang="0">
                  <a:pos x="8091" y="0"/>
                </a:cxn>
                <a:cxn ang="0">
                  <a:pos x="8091" y="0"/>
                </a:cxn>
                <a:cxn ang="0">
                  <a:pos x="8091" y="0"/>
                </a:cxn>
                <a:cxn ang="0">
                  <a:pos x="8091" y="0"/>
                </a:cxn>
                <a:cxn ang="0">
                  <a:pos x="0" y="0"/>
                </a:cxn>
                <a:cxn ang="0">
                  <a:pos x="0" y="0"/>
                </a:cxn>
                <a:cxn ang="0">
                  <a:pos x="0" y="0"/>
                </a:cxn>
                <a:cxn ang="0">
                  <a:pos x="0" y="0"/>
                </a:cxn>
                <a:cxn ang="0">
                  <a:pos x="0" y="0"/>
                </a:cxn>
                <a:cxn ang="0">
                  <a:pos x="0" y="0"/>
                </a:cxn>
              </a:cxnLst>
              <a:rect l="0" t="0" r="0" b="0"/>
              <a:pathLst>
                <a:path w="6">
                  <a:moveTo>
                    <a:pt x="5" y="0"/>
                  </a:moveTo>
                  <a:cubicBezTo>
                    <a:pt x="5" y="0"/>
                    <a:pt x="5" y="0"/>
                    <a:pt x="5" y="0"/>
                  </a:cubicBezTo>
                  <a:cubicBezTo>
                    <a:pt x="5" y="0"/>
                    <a:pt x="5" y="0"/>
                    <a:pt x="5" y="0"/>
                  </a:cubicBezTo>
                  <a:moveTo>
                    <a:pt x="4" y="0"/>
                  </a:moveTo>
                  <a:cubicBezTo>
                    <a:pt x="4" y="0"/>
                    <a:pt x="4" y="0"/>
                    <a:pt x="5" y="0"/>
                  </a:cubicBezTo>
                  <a:cubicBezTo>
                    <a:pt x="4" y="0"/>
                    <a:pt x="4" y="0"/>
                    <a:pt x="4" y="0"/>
                  </a:cubicBezTo>
                  <a:moveTo>
                    <a:pt x="5" y="0"/>
                  </a:moveTo>
                  <a:cubicBezTo>
                    <a:pt x="5" y="0"/>
                    <a:pt x="5" y="0"/>
                    <a:pt x="5" y="0"/>
                  </a:cubicBezTo>
                  <a:cubicBezTo>
                    <a:pt x="5" y="0"/>
                    <a:pt x="5" y="0"/>
                    <a:pt x="5" y="0"/>
                  </a:cubicBezTo>
                  <a:moveTo>
                    <a:pt x="4" y="0"/>
                  </a:moveTo>
                  <a:cubicBezTo>
                    <a:pt x="4" y="0"/>
                    <a:pt x="4" y="0"/>
                    <a:pt x="4" y="0"/>
                  </a:cubicBezTo>
                  <a:cubicBezTo>
                    <a:pt x="4" y="0"/>
                    <a:pt x="4" y="0"/>
                    <a:pt x="4" y="0"/>
                  </a:cubicBezTo>
                  <a:moveTo>
                    <a:pt x="5" y="0"/>
                  </a:moveTo>
                  <a:cubicBezTo>
                    <a:pt x="5" y="0"/>
                    <a:pt x="5" y="0"/>
                    <a:pt x="5" y="0"/>
                  </a:cubicBezTo>
                  <a:cubicBezTo>
                    <a:pt x="5" y="0"/>
                    <a:pt x="5" y="0"/>
                    <a:pt x="5" y="0"/>
                  </a:cubicBezTo>
                  <a:moveTo>
                    <a:pt x="4" y="0"/>
                  </a:moveTo>
                  <a:cubicBezTo>
                    <a:pt x="4" y="0"/>
                    <a:pt x="4" y="0"/>
                    <a:pt x="4" y="0"/>
                  </a:cubicBezTo>
                  <a:cubicBezTo>
                    <a:pt x="4" y="0"/>
                    <a:pt x="4" y="0"/>
                    <a:pt x="4" y="0"/>
                  </a:cubicBezTo>
                  <a:moveTo>
                    <a:pt x="5" y="0"/>
                  </a:moveTo>
                  <a:cubicBezTo>
                    <a:pt x="5" y="0"/>
                    <a:pt x="5" y="0"/>
                    <a:pt x="5" y="0"/>
                  </a:cubicBezTo>
                  <a:cubicBezTo>
                    <a:pt x="5" y="0"/>
                    <a:pt x="5" y="0"/>
                    <a:pt x="5" y="0"/>
                  </a:cubicBezTo>
                  <a:moveTo>
                    <a:pt x="4" y="0"/>
                  </a:moveTo>
                  <a:cubicBezTo>
                    <a:pt x="4" y="0"/>
                    <a:pt x="4" y="0"/>
                    <a:pt x="4" y="0"/>
                  </a:cubicBezTo>
                  <a:cubicBezTo>
                    <a:pt x="4" y="0"/>
                    <a:pt x="4" y="0"/>
                    <a:pt x="4" y="0"/>
                  </a:cubicBezTo>
                  <a:moveTo>
                    <a:pt x="5" y="0"/>
                  </a:moveTo>
                  <a:cubicBezTo>
                    <a:pt x="5" y="0"/>
                    <a:pt x="5" y="0"/>
                    <a:pt x="5" y="0"/>
                  </a:cubicBezTo>
                  <a:cubicBezTo>
                    <a:pt x="5" y="0"/>
                    <a:pt x="5" y="0"/>
                    <a:pt x="5" y="0"/>
                  </a:cubicBezTo>
                  <a:moveTo>
                    <a:pt x="4" y="0"/>
                  </a:moveTo>
                  <a:cubicBezTo>
                    <a:pt x="4" y="0"/>
                    <a:pt x="4" y="0"/>
                    <a:pt x="4" y="0"/>
                  </a:cubicBezTo>
                  <a:cubicBezTo>
                    <a:pt x="4" y="0"/>
                    <a:pt x="4" y="0"/>
                    <a:pt x="4" y="0"/>
                  </a:cubicBezTo>
                  <a:moveTo>
                    <a:pt x="5" y="0"/>
                  </a:moveTo>
                  <a:cubicBezTo>
                    <a:pt x="5" y="0"/>
                    <a:pt x="5" y="0"/>
                    <a:pt x="5" y="0"/>
                  </a:cubicBezTo>
                  <a:cubicBezTo>
                    <a:pt x="5" y="0"/>
                    <a:pt x="5" y="0"/>
                    <a:pt x="5" y="0"/>
                  </a:cubicBezTo>
                  <a:moveTo>
                    <a:pt x="4" y="0"/>
                  </a:moveTo>
                  <a:cubicBezTo>
                    <a:pt x="4" y="0"/>
                    <a:pt x="4" y="0"/>
                    <a:pt x="4" y="0"/>
                  </a:cubicBezTo>
                  <a:cubicBezTo>
                    <a:pt x="4" y="0"/>
                    <a:pt x="4" y="0"/>
                    <a:pt x="4" y="0"/>
                  </a:cubicBezTo>
                  <a:moveTo>
                    <a:pt x="5" y="0"/>
                  </a:moveTo>
                  <a:cubicBezTo>
                    <a:pt x="5" y="0"/>
                    <a:pt x="5" y="0"/>
                    <a:pt x="5" y="0"/>
                  </a:cubicBezTo>
                  <a:cubicBezTo>
                    <a:pt x="5" y="0"/>
                    <a:pt x="5" y="0"/>
                    <a:pt x="5" y="0"/>
                  </a:cubicBezTo>
                  <a:moveTo>
                    <a:pt x="4" y="0"/>
                  </a:moveTo>
                  <a:cubicBezTo>
                    <a:pt x="4" y="0"/>
                    <a:pt x="4" y="0"/>
                    <a:pt x="4" y="0"/>
                  </a:cubicBezTo>
                  <a:cubicBezTo>
                    <a:pt x="4" y="0"/>
                    <a:pt x="4" y="0"/>
                    <a:pt x="4" y="0"/>
                  </a:cubicBezTo>
                  <a:moveTo>
                    <a:pt x="5" y="0"/>
                  </a:moveTo>
                  <a:cubicBezTo>
                    <a:pt x="5" y="0"/>
                    <a:pt x="5" y="0"/>
                    <a:pt x="5" y="0"/>
                  </a:cubicBezTo>
                  <a:cubicBezTo>
                    <a:pt x="5" y="0"/>
                    <a:pt x="5" y="0"/>
                    <a:pt x="5" y="0"/>
                  </a:cubicBezTo>
                  <a:moveTo>
                    <a:pt x="4" y="0"/>
                  </a:moveTo>
                  <a:cubicBezTo>
                    <a:pt x="4" y="0"/>
                    <a:pt x="4" y="0"/>
                    <a:pt x="4" y="0"/>
                  </a:cubicBezTo>
                  <a:cubicBezTo>
                    <a:pt x="4" y="0"/>
                    <a:pt x="4" y="0"/>
                    <a:pt x="4" y="0"/>
                  </a:cubicBezTo>
                  <a:moveTo>
                    <a:pt x="5" y="0"/>
                  </a:moveTo>
                  <a:cubicBezTo>
                    <a:pt x="5" y="0"/>
                    <a:pt x="5" y="0"/>
                    <a:pt x="5" y="0"/>
                  </a:cubicBezTo>
                  <a:cubicBezTo>
                    <a:pt x="5" y="0"/>
                    <a:pt x="5" y="0"/>
                    <a:pt x="5" y="0"/>
                  </a:cubicBezTo>
                  <a:moveTo>
                    <a:pt x="4" y="0"/>
                  </a:moveTo>
                  <a:cubicBezTo>
                    <a:pt x="4" y="0"/>
                    <a:pt x="4" y="0"/>
                    <a:pt x="4" y="0"/>
                  </a:cubicBezTo>
                  <a:cubicBezTo>
                    <a:pt x="4" y="0"/>
                    <a:pt x="4" y="0"/>
                    <a:pt x="4" y="0"/>
                  </a:cubicBezTo>
                  <a:moveTo>
                    <a:pt x="5" y="0"/>
                  </a:moveTo>
                  <a:cubicBezTo>
                    <a:pt x="5" y="0"/>
                    <a:pt x="5" y="0"/>
                    <a:pt x="5" y="0"/>
                  </a:cubicBezTo>
                  <a:cubicBezTo>
                    <a:pt x="5" y="0"/>
                    <a:pt x="5" y="0"/>
                    <a:pt x="5" y="0"/>
                  </a:cubicBezTo>
                  <a:moveTo>
                    <a:pt x="4" y="0"/>
                  </a:moveTo>
                  <a:cubicBezTo>
                    <a:pt x="4" y="0"/>
                    <a:pt x="4" y="0"/>
                    <a:pt x="4" y="0"/>
                  </a:cubicBezTo>
                  <a:cubicBezTo>
                    <a:pt x="4" y="0"/>
                    <a:pt x="4" y="0"/>
                    <a:pt x="4" y="0"/>
                  </a:cubicBezTo>
                  <a:moveTo>
                    <a:pt x="5" y="0"/>
                  </a:moveTo>
                  <a:cubicBezTo>
                    <a:pt x="5" y="0"/>
                    <a:pt x="5" y="0"/>
                    <a:pt x="5" y="0"/>
                  </a:cubicBezTo>
                  <a:cubicBezTo>
                    <a:pt x="5" y="0"/>
                    <a:pt x="5" y="0"/>
                    <a:pt x="5" y="0"/>
                  </a:cubicBezTo>
                  <a:moveTo>
                    <a:pt x="4" y="0"/>
                  </a:moveTo>
                  <a:cubicBezTo>
                    <a:pt x="4" y="0"/>
                    <a:pt x="4" y="0"/>
                    <a:pt x="4" y="0"/>
                  </a:cubicBezTo>
                  <a:cubicBezTo>
                    <a:pt x="4" y="0"/>
                    <a:pt x="4" y="0"/>
                    <a:pt x="4" y="0"/>
                  </a:cubicBezTo>
                  <a:moveTo>
                    <a:pt x="5" y="0"/>
                  </a:moveTo>
                  <a:cubicBezTo>
                    <a:pt x="5" y="0"/>
                    <a:pt x="5" y="0"/>
                    <a:pt x="5" y="0"/>
                  </a:cubicBezTo>
                  <a:cubicBezTo>
                    <a:pt x="5" y="0"/>
                    <a:pt x="5" y="0"/>
                    <a:pt x="5" y="0"/>
                  </a:cubicBezTo>
                  <a:moveTo>
                    <a:pt x="4" y="0"/>
                  </a:moveTo>
                  <a:cubicBezTo>
                    <a:pt x="4" y="0"/>
                    <a:pt x="4" y="0"/>
                    <a:pt x="4" y="0"/>
                  </a:cubicBezTo>
                  <a:cubicBezTo>
                    <a:pt x="4" y="0"/>
                    <a:pt x="4" y="0"/>
                    <a:pt x="4" y="0"/>
                  </a:cubicBezTo>
                  <a:moveTo>
                    <a:pt x="5" y="0"/>
                  </a:moveTo>
                  <a:cubicBezTo>
                    <a:pt x="5" y="0"/>
                    <a:pt x="5" y="0"/>
                    <a:pt x="5" y="0"/>
                  </a:cubicBezTo>
                  <a:cubicBezTo>
                    <a:pt x="5" y="0"/>
                    <a:pt x="5" y="0"/>
                    <a:pt x="5" y="0"/>
                  </a:cubicBezTo>
                  <a:moveTo>
                    <a:pt x="4" y="0"/>
                  </a:moveTo>
                  <a:cubicBezTo>
                    <a:pt x="4" y="0"/>
                    <a:pt x="4" y="0"/>
                    <a:pt x="4" y="0"/>
                  </a:cubicBezTo>
                  <a:cubicBezTo>
                    <a:pt x="4" y="0"/>
                    <a:pt x="4" y="0"/>
                    <a:pt x="4" y="0"/>
                  </a:cubicBezTo>
                  <a:moveTo>
                    <a:pt x="6" y="0"/>
                  </a:moveTo>
                  <a:cubicBezTo>
                    <a:pt x="6" y="0"/>
                    <a:pt x="6" y="0"/>
                    <a:pt x="5" y="0"/>
                  </a:cubicBezTo>
                  <a:cubicBezTo>
                    <a:pt x="5" y="0"/>
                    <a:pt x="6" y="0"/>
                    <a:pt x="6" y="0"/>
                  </a:cubicBezTo>
                  <a:moveTo>
                    <a:pt x="3" y="0"/>
                  </a:moveTo>
                  <a:cubicBezTo>
                    <a:pt x="4" y="0"/>
                    <a:pt x="4" y="0"/>
                    <a:pt x="4" y="0"/>
                  </a:cubicBezTo>
                  <a:cubicBezTo>
                    <a:pt x="4" y="0"/>
                    <a:pt x="4" y="0"/>
                    <a:pt x="3" y="0"/>
                  </a:cubicBezTo>
                  <a:moveTo>
                    <a:pt x="6" y="0"/>
                  </a:moveTo>
                  <a:cubicBezTo>
                    <a:pt x="6" y="0"/>
                    <a:pt x="6" y="0"/>
                    <a:pt x="6" y="0"/>
                  </a:cubicBezTo>
                  <a:cubicBezTo>
                    <a:pt x="6" y="0"/>
                    <a:pt x="6" y="0"/>
                    <a:pt x="6" y="0"/>
                  </a:cubicBezTo>
                  <a:moveTo>
                    <a:pt x="3" y="0"/>
                  </a:moveTo>
                  <a:cubicBezTo>
                    <a:pt x="3" y="0"/>
                    <a:pt x="3" y="0"/>
                    <a:pt x="3" y="0"/>
                  </a:cubicBezTo>
                  <a:cubicBezTo>
                    <a:pt x="3" y="0"/>
                    <a:pt x="3" y="0"/>
                    <a:pt x="3" y="0"/>
                  </a:cubicBezTo>
                  <a:moveTo>
                    <a:pt x="6" y="0"/>
                  </a:moveTo>
                  <a:cubicBezTo>
                    <a:pt x="6" y="0"/>
                    <a:pt x="6" y="0"/>
                    <a:pt x="6" y="0"/>
                  </a:cubicBezTo>
                  <a:cubicBezTo>
                    <a:pt x="6" y="0"/>
                    <a:pt x="6" y="0"/>
                    <a:pt x="6" y="0"/>
                  </a:cubicBezTo>
                  <a:moveTo>
                    <a:pt x="3" y="0"/>
                  </a:moveTo>
                  <a:cubicBezTo>
                    <a:pt x="3" y="0"/>
                    <a:pt x="3" y="0"/>
                    <a:pt x="3" y="0"/>
                  </a:cubicBezTo>
                  <a:cubicBezTo>
                    <a:pt x="3" y="0"/>
                    <a:pt x="3" y="0"/>
                    <a:pt x="3" y="0"/>
                  </a:cubicBezTo>
                  <a:moveTo>
                    <a:pt x="6" y="0"/>
                  </a:moveTo>
                  <a:cubicBezTo>
                    <a:pt x="6" y="0"/>
                    <a:pt x="6" y="0"/>
                    <a:pt x="6" y="0"/>
                  </a:cubicBezTo>
                  <a:cubicBezTo>
                    <a:pt x="6" y="0"/>
                    <a:pt x="6" y="0"/>
                    <a:pt x="6" y="0"/>
                  </a:cubicBezTo>
                  <a:moveTo>
                    <a:pt x="3" y="0"/>
                  </a:moveTo>
                  <a:cubicBezTo>
                    <a:pt x="3" y="0"/>
                    <a:pt x="3" y="0"/>
                    <a:pt x="3" y="0"/>
                  </a:cubicBezTo>
                  <a:cubicBezTo>
                    <a:pt x="3" y="0"/>
                    <a:pt x="3" y="0"/>
                    <a:pt x="3" y="0"/>
                  </a:cubicBezTo>
                  <a:moveTo>
                    <a:pt x="6" y="0"/>
                  </a:moveTo>
                  <a:cubicBezTo>
                    <a:pt x="6" y="0"/>
                    <a:pt x="6" y="0"/>
                    <a:pt x="6" y="0"/>
                  </a:cubicBezTo>
                  <a:cubicBezTo>
                    <a:pt x="6" y="0"/>
                    <a:pt x="6" y="0"/>
                    <a:pt x="6" y="0"/>
                  </a:cubicBezTo>
                  <a:moveTo>
                    <a:pt x="3" y="0"/>
                  </a:moveTo>
                  <a:cubicBezTo>
                    <a:pt x="3" y="0"/>
                    <a:pt x="3" y="0"/>
                    <a:pt x="3" y="0"/>
                  </a:cubicBezTo>
                  <a:cubicBezTo>
                    <a:pt x="3" y="0"/>
                    <a:pt x="3" y="0"/>
                    <a:pt x="3" y="0"/>
                  </a:cubicBezTo>
                  <a:moveTo>
                    <a:pt x="3" y="0"/>
                  </a:moveTo>
                  <a:cubicBezTo>
                    <a:pt x="3" y="0"/>
                    <a:pt x="3" y="0"/>
                    <a:pt x="3" y="0"/>
                  </a:cubicBezTo>
                  <a:cubicBezTo>
                    <a:pt x="3" y="0"/>
                    <a:pt x="3" y="0"/>
                    <a:pt x="3" y="0"/>
                  </a:cubicBezTo>
                  <a:moveTo>
                    <a:pt x="3" y="0"/>
                  </a:moveTo>
                  <a:cubicBezTo>
                    <a:pt x="3" y="0"/>
                    <a:pt x="3" y="0"/>
                    <a:pt x="3" y="0"/>
                  </a:cubicBezTo>
                  <a:cubicBezTo>
                    <a:pt x="3" y="0"/>
                    <a:pt x="3" y="0"/>
                    <a:pt x="3" y="0"/>
                  </a:cubicBezTo>
                  <a:moveTo>
                    <a:pt x="3" y="0"/>
                  </a:moveTo>
                  <a:cubicBezTo>
                    <a:pt x="3" y="0"/>
                    <a:pt x="3" y="0"/>
                    <a:pt x="3" y="0"/>
                  </a:cubicBezTo>
                  <a:cubicBezTo>
                    <a:pt x="3" y="0"/>
                    <a:pt x="3" y="0"/>
                    <a:pt x="3" y="0"/>
                  </a:cubicBezTo>
                  <a:moveTo>
                    <a:pt x="3" y="0"/>
                  </a:moveTo>
                  <a:cubicBezTo>
                    <a:pt x="3" y="0"/>
                    <a:pt x="3" y="0"/>
                    <a:pt x="3" y="0"/>
                  </a:cubicBezTo>
                  <a:cubicBezTo>
                    <a:pt x="3" y="0"/>
                    <a:pt x="3" y="0"/>
                    <a:pt x="3" y="0"/>
                  </a:cubicBezTo>
                  <a:moveTo>
                    <a:pt x="3" y="0"/>
                  </a:moveTo>
                  <a:cubicBezTo>
                    <a:pt x="3" y="0"/>
                    <a:pt x="3" y="0"/>
                    <a:pt x="3" y="0"/>
                  </a:cubicBezTo>
                  <a:cubicBezTo>
                    <a:pt x="3" y="0"/>
                    <a:pt x="3" y="0"/>
                    <a:pt x="3" y="0"/>
                  </a:cubicBezTo>
                  <a:moveTo>
                    <a:pt x="3" y="0"/>
                  </a:moveTo>
                  <a:cubicBezTo>
                    <a:pt x="3" y="0"/>
                    <a:pt x="3" y="0"/>
                    <a:pt x="3" y="0"/>
                  </a:cubicBezTo>
                  <a:cubicBezTo>
                    <a:pt x="3" y="0"/>
                    <a:pt x="3" y="0"/>
                    <a:pt x="3" y="0"/>
                  </a:cubicBezTo>
                  <a:moveTo>
                    <a:pt x="3" y="0"/>
                  </a:moveTo>
                  <a:cubicBezTo>
                    <a:pt x="3" y="0"/>
                    <a:pt x="3" y="0"/>
                    <a:pt x="3" y="0"/>
                  </a:cubicBezTo>
                  <a:cubicBezTo>
                    <a:pt x="3" y="0"/>
                    <a:pt x="3" y="0"/>
                    <a:pt x="3" y="0"/>
                  </a:cubicBezTo>
                  <a:moveTo>
                    <a:pt x="3" y="0"/>
                  </a:moveTo>
                  <a:cubicBezTo>
                    <a:pt x="3" y="0"/>
                    <a:pt x="3" y="0"/>
                    <a:pt x="3" y="0"/>
                  </a:cubicBezTo>
                  <a:cubicBezTo>
                    <a:pt x="3" y="0"/>
                    <a:pt x="3" y="0"/>
                    <a:pt x="3" y="0"/>
                  </a:cubicBezTo>
                  <a:moveTo>
                    <a:pt x="3" y="0"/>
                  </a:moveTo>
                  <a:cubicBezTo>
                    <a:pt x="3" y="0"/>
                    <a:pt x="3" y="0"/>
                    <a:pt x="3" y="0"/>
                  </a:cubicBezTo>
                  <a:cubicBezTo>
                    <a:pt x="3" y="0"/>
                    <a:pt x="3" y="0"/>
                    <a:pt x="3"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0" y="0"/>
                  </a:moveTo>
                  <a:cubicBezTo>
                    <a:pt x="0" y="0"/>
                    <a:pt x="0" y="0"/>
                    <a:pt x="1"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004F92">
                <a:alpha val="100000"/>
              </a:srgbClr>
            </a:solidFill>
            <a:ln w="9525">
              <a:noFill/>
            </a:ln>
          </p:spPr>
          <p:txBody>
            <a:bodyPr/>
            <a:lstStyle/>
            <a:p>
              <a:endParaRPr lang="zh-CN" altLang="en-US"/>
            </a:p>
          </p:txBody>
        </p:sp>
        <p:sp>
          <p:nvSpPr>
            <p:cNvPr id="31" name="Freeform 130"/>
            <p:cNvSpPr>
              <a:spLocks noEditPoints="1"/>
            </p:cNvSpPr>
            <p:nvPr/>
          </p:nvSpPr>
          <p:spPr>
            <a:xfrm>
              <a:off x="11098" y="4035"/>
              <a:ext cx="205" cy="540"/>
            </a:xfrm>
            <a:custGeom>
              <a:avLst/>
              <a:gdLst/>
              <a:ahLst/>
              <a:cxnLst>
                <a:cxn ang="0">
                  <a:pos x="56863" y="253124"/>
                </a:cxn>
                <a:cxn ang="0">
                  <a:pos x="129973" y="342942"/>
                </a:cxn>
                <a:cxn ang="0">
                  <a:pos x="56863" y="253124"/>
                </a:cxn>
                <a:cxn ang="0">
                  <a:pos x="24370" y="0"/>
                </a:cxn>
                <a:cxn ang="0">
                  <a:pos x="56863" y="253124"/>
                </a:cxn>
                <a:cxn ang="0">
                  <a:pos x="24370" y="0"/>
                </a:cxn>
              </a:cxnLst>
              <a:rect l="0" t="0" r="0" b="0"/>
              <a:pathLst>
                <a:path w="16" h="42">
                  <a:moveTo>
                    <a:pt x="7" y="31"/>
                  </a:moveTo>
                  <a:cubicBezTo>
                    <a:pt x="9" y="36"/>
                    <a:pt x="12" y="39"/>
                    <a:pt x="16" y="42"/>
                  </a:cubicBezTo>
                  <a:cubicBezTo>
                    <a:pt x="12" y="39"/>
                    <a:pt x="9" y="36"/>
                    <a:pt x="7" y="31"/>
                  </a:cubicBezTo>
                  <a:moveTo>
                    <a:pt x="3" y="0"/>
                  </a:moveTo>
                  <a:cubicBezTo>
                    <a:pt x="0" y="10"/>
                    <a:pt x="1" y="21"/>
                    <a:pt x="7" y="31"/>
                  </a:cubicBezTo>
                  <a:cubicBezTo>
                    <a:pt x="1" y="21"/>
                    <a:pt x="0" y="10"/>
                    <a:pt x="3" y="0"/>
                  </a:cubicBezTo>
                </a:path>
              </a:pathLst>
            </a:custGeom>
            <a:solidFill>
              <a:srgbClr val="004F92">
                <a:alpha val="100000"/>
              </a:srgbClr>
            </a:solidFill>
            <a:ln w="9525">
              <a:noFill/>
            </a:ln>
          </p:spPr>
          <p:txBody>
            <a:bodyPr/>
            <a:lstStyle/>
            <a:p>
              <a:endParaRPr lang="zh-CN" altLang="en-US"/>
            </a:p>
          </p:txBody>
        </p:sp>
        <p:sp>
          <p:nvSpPr>
            <p:cNvPr id="32" name="Freeform 134"/>
            <p:cNvSpPr>
              <a:spLocks noEditPoints="1"/>
            </p:cNvSpPr>
            <p:nvPr/>
          </p:nvSpPr>
          <p:spPr>
            <a:xfrm>
              <a:off x="8720" y="4138"/>
              <a:ext cx="53" cy="115"/>
            </a:xfrm>
            <a:custGeom>
              <a:avLst/>
              <a:gdLst/>
              <a:ahLst/>
              <a:cxnLst>
                <a:cxn ang="0">
                  <a:pos x="32884" y="73600"/>
                </a:cxn>
                <a:cxn ang="0">
                  <a:pos x="32884" y="73600"/>
                </a:cxn>
                <a:cxn ang="0">
                  <a:pos x="24663" y="73600"/>
                </a:cxn>
                <a:cxn ang="0">
                  <a:pos x="24663" y="65422"/>
                </a:cxn>
                <a:cxn ang="0">
                  <a:pos x="24663" y="65422"/>
                </a:cxn>
                <a:cxn ang="0">
                  <a:pos x="24663" y="65422"/>
                </a:cxn>
                <a:cxn ang="0">
                  <a:pos x="24663" y="65422"/>
                </a:cxn>
                <a:cxn ang="0">
                  <a:pos x="24663" y="65422"/>
                </a:cxn>
                <a:cxn ang="0">
                  <a:pos x="24663" y="65422"/>
                </a:cxn>
                <a:cxn ang="0">
                  <a:pos x="24663" y="65422"/>
                </a:cxn>
                <a:cxn ang="0">
                  <a:pos x="24663" y="65422"/>
                </a:cxn>
                <a:cxn ang="0">
                  <a:pos x="24663" y="57244"/>
                </a:cxn>
                <a:cxn ang="0">
                  <a:pos x="24663" y="57244"/>
                </a:cxn>
                <a:cxn ang="0">
                  <a:pos x="24663" y="57244"/>
                </a:cxn>
                <a:cxn ang="0">
                  <a:pos x="24663" y="57244"/>
                </a:cxn>
                <a:cxn ang="0">
                  <a:pos x="24663" y="57244"/>
                </a:cxn>
                <a:cxn ang="0">
                  <a:pos x="24663" y="57244"/>
                </a:cxn>
                <a:cxn ang="0">
                  <a:pos x="24663" y="57244"/>
                </a:cxn>
                <a:cxn ang="0">
                  <a:pos x="16442" y="57244"/>
                </a:cxn>
                <a:cxn ang="0">
                  <a:pos x="16442" y="57244"/>
                </a:cxn>
                <a:cxn ang="0">
                  <a:pos x="16442" y="49067"/>
                </a:cxn>
                <a:cxn ang="0">
                  <a:pos x="16442" y="49067"/>
                </a:cxn>
                <a:cxn ang="0">
                  <a:pos x="16442" y="49067"/>
                </a:cxn>
                <a:cxn ang="0">
                  <a:pos x="16442" y="49067"/>
                </a:cxn>
                <a:cxn ang="0">
                  <a:pos x="16442" y="49067"/>
                </a:cxn>
                <a:cxn ang="0">
                  <a:pos x="16442" y="49067"/>
                </a:cxn>
                <a:cxn ang="0">
                  <a:pos x="16442" y="49067"/>
                </a:cxn>
                <a:cxn ang="0">
                  <a:pos x="16442" y="40889"/>
                </a:cxn>
                <a:cxn ang="0">
                  <a:pos x="16442" y="40889"/>
                </a:cxn>
                <a:cxn ang="0">
                  <a:pos x="16442" y="40889"/>
                </a:cxn>
                <a:cxn ang="0">
                  <a:pos x="16442" y="40889"/>
                </a:cxn>
                <a:cxn ang="0">
                  <a:pos x="8221" y="32711"/>
                </a:cxn>
                <a:cxn ang="0">
                  <a:pos x="8221" y="32711"/>
                </a:cxn>
                <a:cxn ang="0">
                  <a:pos x="8221" y="32711"/>
                </a:cxn>
                <a:cxn ang="0">
                  <a:pos x="8221" y="32711"/>
                </a:cxn>
                <a:cxn ang="0">
                  <a:pos x="8221" y="24533"/>
                </a:cxn>
                <a:cxn ang="0">
                  <a:pos x="8221" y="24533"/>
                </a:cxn>
                <a:cxn ang="0">
                  <a:pos x="8221" y="24533"/>
                </a:cxn>
                <a:cxn ang="0">
                  <a:pos x="8221" y="24533"/>
                </a:cxn>
                <a:cxn ang="0">
                  <a:pos x="8221" y="24533"/>
                </a:cxn>
                <a:cxn ang="0">
                  <a:pos x="8221" y="24533"/>
                </a:cxn>
                <a:cxn ang="0">
                  <a:pos x="8221" y="24533"/>
                </a:cxn>
                <a:cxn ang="0">
                  <a:pos x="8221" y="16356"/>
                </a:cxn>
                <a:cxn ang="0">
                  <a:pos x="8221" y="16356"/>
                </a:cxn>
                <a:cxn ang="0">
                  <a:pos x="8221" y="16356"/>
                </a:cxn>
                <a:cxn ang="0">
                  <a:pos x="8221" y="16356"/>
                </a:cxn>
                <a:cxn ang="0">
                  <a:pos x="8221" y="16356"/>
                </a:cxn>
                <a:cxn ang="0">
                  <a:pos x="0" y="16356"/>
                </a:cxn>
                <a:cxn ang="0">
                  <a:pos x="0" y="16356"/>
                </a:cxn>
                <a:cxn ang="0">
                  <a:pos x="0" y="16356"/>
                </a:cxn>
                <a:cxn ang="0">
                  <a:pos x="0" y="16356"/>
                </a:cxn>
                <a:cxn ang="0">
                  <a:pos x="0" y="8178"/>
                </a:cxn>
                <a:cxn ang="0">
                  <a:pos x="0" y="8178"/>
                </a:cxn>
                <a:cxn ang="0">
                  <a:pos x="0" y="8178"/>
                </a:cxn>
                <a:cxn ang="0">
                  <a:pos x="0" y="8178"/>
                </a:cxn>
                <a:cxn ang="0">
                  <a:pos x="0" y="8178"/>
                </a:cxn>
                <a:cxn ang="0">
                  <a:pos x="0" y="8178"/>
                </a:cxn>
                <a:cxn ang="0">
                  <a:pos x="0" y="8178"/>
                </a:cxn>
                <a:cxn ang="0">
                  <a:pos x="0" y="0"/>
                </a:cxn>
              </a:cxnLst>
              <a:rect l="0" t="0" r="0" b="0"/>
              <a:pathLst>
                <a:path w="4" h="9">
                  <a:moveTo>
                    <a:pt x="4" y="9"/>
                  </a:moveTo>
                  <a:cubicBezTo>
                    <a:pt x="4" y="9"/>
                    <a:pt x="4" y="9"/>
                    <a:pt x="4" y="9"/>
                  </a:cubicBezTo>
                  <a:cubicBezTo>
                    <a:pt x="4" y="9"/>
                    <a:pt x="4" y="9"/>
                    <a:pt x="4" y="9"/>
                  </a:cubicBezTo>
                  <a:moveTo>
                    <a:pt x="4" y="9"/>
                  </a:moveTo>
                  <a:cubicBezTo>
                    <a:pt x="4" y="9"/>
                    <a:pt x="4" y="9"/>
                    <a:pt x="4" y="9"/>
                  </a:cubicBezTo>
                  <a:cubicBezTo>
                    <a:pt x="4" y="9"/>
                    <a:pt x="4" y="9"/>
                    <a:pt x="4" y="9"/>
                  </a:cubicBezTo>
                  <a:moveTo>
                    <a:pt x="4" y="9"/>
                  </a:moveTo>
                  <a:cubicBezTo>
                    <a:pt x="4" y="9"/>
                    <a:pt x="4" y="9"/>
                    <a:pt x="4" y="9"/>
                  </a:cubicBezTo>
                  <a:cubicBezTo>
                    <a:pt x="4" y="9"/>
                    <a:pt x="4" y="9"/>
                    <a:pt x="4" y="9"/>
                  </a:cubicBezTo>
                  <a:moveTo>
                    <a:pt x="4" y="9"/>
                  </a:moveTo>
                  <a:cubicBezTo>
                    <a:pt x="4" y="9"/>
                    <a:pt x="4" y="9"/>
                    <a:pt x="4" y="9"/>
                  </a:cubicBezTo>
                  <a:cubicBezTo>
                    <a:pt x="4" y="9"/>
                    <a:pt x="4" y="9"/>
                    <a:pt x="4" y="9"/>
                  </a:cubicBezTo>
                  <a:moveTo>
                    <a:pt x="3" y="9"/>
                  </a:moveTo>
                  <a:cubicBezTo>
                    <a:pt x="4" y="9"/>
                    <a:pt x="4" y="9"/>
                    <a:pt x="4" y="9"/>
                  </a:cubicBezTo>
                  <a:cubicBezTo>
                    <a:pt x="4" y="9"/>
                    <a:pt x="4" y="9"/>
                    <a:pt x="3" y="9"/>
                  </a:cubicBezTo>
                  <a:moveTo>
                    <a:pt x="3" y="9"/>
                  </a:moveTo>
                  <a:cubicBezTo>
                    <a:pt x="3" y="9"/>
                    <a:pt x="3" y="9"/>
                    <a:pt x="3" y="9"/>
                  </a:cubicBezTo>
                  <a:cubicBezTo>
                    <a:pt x="3" y="9"/>
                    <a:pt x="3" y="9"/>
                    <a:pt x="3" y="9"/>
                  </a:cubicBezTo>
                  <a:moveTo>
                    <a:pt x="3" y="8"/>
                  </a:moveTo>
                  <a:cubicBezTo>
                    <a:pt x="3" y="9"/>
                    <a:pt x="3" y="9"/>
                    <a:pt x="3" y="9"/>
                  </a:cubicBezTo>
                  <a:cubicBezTo>
                    <a:pt x="3" y="9"/>
                    <a:pt x="3" y="9"/>
                    <a:pt x="3" y="8"/>
                  </a:cubicBezTo>
                  <a:moveTo>
                    <a:pt x="3" y="8"/>
                  </a:moveTo>
                  <a:cubicBezTo>
                    <a:pt x="3" y="8"/>
                    <a:pt x="3" y="8"/>
                    <a:pt x="3" y="8"/>
                  </a:cubicBezTo>
                  <a:cubicBezTo>
                    <a:pt x="3" y="8"/>
                    <a:pt x="3" y="8"/>
                    <a:pt x="3" y="8"/>
                  </a:cubicBezTo>
                  <a:moveTo>
                    <a:pt x="3" y="8"/>
                  </a:moveTo>
                  <a:cubicBezTo>
                    <a:pt x="3" y="8"/>
                    <a:pt x="3" y="8"/>
                    <a:pt x="3" y="8"/>
                  </a:cubicBezTo>
                  <a:cubicBezTo>
                    <a:pt x="3" y="8"/>
                    <a:pt x="3" y="8"/>
                    <a:pt x="3" y="8"/>
                  </a:cubicBezTo>
                  <a:moveTo>
                    <a:pt x="3" y="8"/>
                  </a:moveTo>
                  <a:cubicBezTo>
                    <a:pt x="3" y="8"/>
                    <a:pt x="3" y="8"/>
                    <a:pt x="3" y="8"/>
                  </a:cubicBezTo>
                  <a:cubicBezTo>
                    <a:pt x="3" y="8"/>
                    <a:pt x="3" y="8"/>
                    <a:pt x="3" y="8"/>
                  </a:cubicBezTo>
                  <a:moveTo>
                    <a:pt x="3" y="8"/>
                  </a:moveTo>
                  <a:cubicBezTo>
                    <a:pt x="3" y="8"/>
                    <a:pt x="3" y="8"/>
                    <a:pt x="3" y="8"/>
                  </a:cubicBezTo>
                  <a:cubicBezTo>
                    <a:pt x="3" y="8"/>
                    <a:pt x="3" y="8"/>
                    <a:pt x="3" y="8"/>
                  </a:cubicBezTo>
                  <a:moveTo>
                    <a:pt x="3" y="8"/>
                  </a:moveTo>
                  <a:cubicBezTo>
                    <a:pt x="3" y="8"/>
                    <a:pt x="3" y="8"/>
                    <a:pt x="3" y="8"/>
                  </a:cubicBezTo>
                  <a:cubicBezTo>
                    <a:pt x="3" y="8"/>
                    <a:pt x="3" y="8"/>
                    <a:pt x="3" y="8"/>
                  </a:cubicBezTo>
                  <a:moveTo>
                    <a:pt x="3" y="8"/>
                  </a:moveTo>
                  <a:cubicBezTo>
                    <a:pt x="3" y="8"/>
                    <a:pt x="3" y="8"/>
                    <a:pt x="3" y="8"/>
                  </a:cubicBezTo>
                  <a:cubicBezTo>
                    <a:pt x="3" y="8"/>
                    <a:pt x="3" y="8"/>
                    <a:pt x="3" y="8"/>
                  </a:cubicBezTo>
                  <a:moveTo>
                    <a:pt x="3" y="8"/>
                  </a:moveTo>
                  <a:cubicBezTo>
                    <a:pt x="3" y="8"/>
                    <a:pt x="3" y="8"/>
                    <a:pt x="3" y="8"/>
                  </a:cubicBezTo>
                  <a:cubicBezTo>
                    <a:pt x="3" y="8"/>
                    <a:pt x="3" y="8"/>
                    <a:pt x="3" y="8"/>
                  </a:cubicBezTo>
                  <a:moveTo>
                    <a:pt x="3" y="8"/>
                  </a:moveTo>
                  <a:cubicBezTo>
                    <a:pt x="3" y="8"/>
                    <a:pt x="3" y="8"/>
                    <a:pt x="3" y="8"/>
                  </a:cubicBezTo>
                  <a:cubicBezTo>
                    <a:pt x="3" y="8"/>
                    <a:pt x="3" y="8"/>
                    <a:pt x="3" y="8"/>
                  </a:cubicBezTo>
                  <a:moveTo>
                    <a:pt x="3" y="8"/>
                  </a:moveTo>
                  <a:cubicBezTo>
                    <a:pt x="3" y="8"/>
                    <a:pt x="3" y="8"/>
                    <a:pt x="3" y="8"/>
                  </a:cubicBezTo>
                  <a:cubicBezTo>
                    <a:pt x="3" y="8"/>
                    <a:pt x="3" y="8"/>
                    <a:pt x="3" y="8"/>
                  </a:cubicBezTo>
                  <a:moveTo>
                    <a:pt x="3" y="8"/>
                  </a:moveTo>
                  <a:cubicBezTo>
                    <a:pt x="3" y="8"/>
                    <a:pt x="3" y="8"/>
                    <a:pt x="3" y="8"/>
                  </a:cubicBezTo>
                  <a:cubicBezTo>
                    <a:pt x="3" y="8"/>
                    <a:pt x="3" y="8"/>
                    <a:pt x="3" y="8"/>
                  </a:cubicBezTo>
                  <a:moveTo>
                    <a:pt x="3" y="8"/>
                  </a:moveTo>
                  <a:cubicBezTo>
                    <a:pt x="3" y="8"/>
                    <a:pt x="3" y="8"/>
                    <a:pt x="3" y="8"/>
                  </a:cubicBezTo>
                  <a:cubicBezTo>
                    <a:pt x="3" y="8"/>
                    <a:pt x="3" y="8"/>
                    <a:pt x="3" y="8"/>
                  </a:cubicBezTo>
                  <a:moveTo>
                    <a:pt x="3" y="8"/>
                  </a:moveTo>
                  <a:cubicBezTo>
                    <a:pt x="3" y="8"/>
                    <a:pt x="3" y="8"/>
                    <a:pt x="3" y="8"/>
                  </a:cubicBezTo>
                  <a:cubicBezTo>
                    <a:pt x="3" y="8"/>
                    <a:pt x="3" y="8"/>
                    <a:pt x="3" y="8"/>
                  </a:cubicBezTo>
                  <a:moveTo>
                    <a:pt x="3" y="8"/>
                  </a:moveTo>
                  <a:cubicBezTo>
                    <a:pt x="3" y="8"/>
                    <a:pt x="3" y="8"/>
                    <a:pt x="3" y="8"/>
                  </a:cubicBezTo>
                  <a:cubicBezTo>
                    <a:pt x="3" y="8"/>
                    <a:pt x="3" y="8"/>
                    <a:pt x="3" y="8"/>
                  </a:cubicBezTo>
                  <a:moveTo>
                    <a:pt x="3" y="8"/>
                  </a:moveTo>
                  <a:cubicBezTo>
                    <a:pt x="3" y="8"/>
                    <a:pt x="3" y="8"/>
                    <a:pt x="3" y="8"/>
                  </a:cubicBezTo>
                  <a:cubicBezTo>
                    <a:pt x="3" y="8"/>
                    <a:pt x="3" y="8"/>
                    <a:pt x="3" y="8"/>
                  </a:cubicBezTo>
                  <a:moveTo>
                    <a:pt x="3" y="8"/>
                  </a:moveTo>
                  <a:cubicBezTo>
                    <a:pt x="3" y="8"/>
                    <a:pt x="3" y="8"/>
                    <a:pt x="3" y="8"/>
                  </a:cubicBezTo>
                  <a:cubicBezTo>
                    <a:pt x="3" y="8"/>
                    <a:pt x="3" y="8"/>
                    <a:pt x="3" y="8"/>
                  </a:cubicBezTo>
                  <a:moveTo>
                    <a:pt x="3" y="8"/>
                  </a:moveTo>
                  <a:cubicBezTo>
                    <a:pt x="3" y="8"/>
                    <a:pt x="3" y="8"/>
                    <a:pt x="3" y="8"/>
                  </a:cubicBezTo>
                  <a:cubicBezTo>
                    <a:pt x="3" y="8"/>
                    <a:pt x="3" y="8"/>
                    <a:pt x="3" y="8"/>
                  </a:cubicBezTo>
                  <a:moveTo>
                    <a:pt x="3" y="7"/>
                  </a:moveTo>
                  <a:cubicBezTo>
                    <a:pt x="3" y="8"/>
                    <a:pt x="3" y="8"/>
                    <a:pt x="3" y="8"/>
                  </a:cubicBezTo>
                  <a:cubicBezTo>
                    <a:pt x="3" y="8"/>
                    <a:pt x="3" y="8"/>
                    <a:pt x="3" y="7"/>
                  </a:cubicBezTo>
                  <a:moveTo>
                    <a:pt x="3" y="7"/>
                  </a:moveTo>
                  <a:cubicBezTo>
                    <a:pt x="3" y="7"/>
                    <a:pt x="3" y="7"/>
                    <a:pt x="3" y="7"/>
                  </a:cubicBezTo>
                  <a:cubicBezTo>
                    <a:pt x="3" y="7"/>
                    <a:pt x="3" y="7"/>
                    <a:pt x="3" y="7"/>
                  </a:cubicBezTo>
                  <a:moveTo>
                    <a:pt x="3" y="7"/>
                  </a:moveTo>
                  <a:cubicBezTo>
                    <a:pt x="3" y="7"/>
                    <a:pt x="3" y="7"/>
                    <a:pt x="3" y="7"/>
                  </a:cubicBezTo>
                  <a:cubicBezTo>
                    <a:pt x="3" y="7"/>
                    <a:pt x="3" y="7"/>
                    <a:pt x="3" y="7"/>
                  </a:cubicBezTo>
                  <a:moveTo>
                    <a:pt x="3" y="7"/>
                  </a:moveTo>
                  <a:cubicBezTo>
                    <a:pt x="3" y="7"/>
                    <a:pt x="3" y="7"/>
                    <a:pt x="3" y="7"/>
                  </a:cubicBezTo>
                  <a:cubicBezTo>
                    <a:pt x="3" y="7"/>
                    <a:pt x="3" y="7"/>
                    <a:pt x="3" y="7"/>
                  </a:cubicBezTo>
                  <a:moveTo>
                    <a:pt x="3" y="7"/>
                  </a:moveTo>
                  <a:cubicBezTo>
                    <a:pt x="3" y="7"/>
                    <a:pt x="3" y="7"/>
                    <a:pt x="3" y="7"/>
                  </a:cubicBezTo>
                  <a:cubicBezTo>
                    <a:pt x="3" y="7"/>
                    <a:pt x="3" y="7"/>
                    <a:pt x="3" y="7"/>
                  </a:cubicBezTo>
                  <a:moveTo>
                    <a:pt x="3" y="7"/>
                  </a:moveTo>
                  <a:cubicBezTo>
                    <a:pt x="3" y="7"/>
                    <a:pt x="3" y="7"/>
                    <a:pt x="3" y="7"/>
                  </a:cubicBezTo>
                  <a:cubicBezTo>
                    <a:pt x="3" y="7"/>
                    <a:pt x="3" y="7"/>
                    <a:pt x="3" y="7"/>
                  </a:cubicBezTo>
                  <a:moveTo>
                    <a:pt x="3" y="7"/>
                  </a:moveTo>
                  <a:cubicBezTo>
                    <a:pt x="3" y="7"/>
                    <a:pt x="3" y="7"/>
                    <a:pt x="3" y="7"/>
                  </a:cubicBezTo>
                  <a:cubicBezTo>
                    <a:pt x="3" y="7"/>
                    <a:pt x="3" y="7"/>
                    <a:pt x="3" y="7"/>
                  </a:cubicBezTo>
                  <a:moveTo>
                    <a:pt x="3" y="7"/>
                  </a:moveTo>
                  <a:cubicBezTo>
                    <a:pt x="3" y="7"/>
                    <a:pt x="3" y="7"/>
                    <a:pt x="3" y="7"/>
                  </a:cubicBezTo>
                  <a:cubicBezTo>
                    <a:pt x="3" y="7"/>
                    <a:pt x="3" y="7"/>
                    <a:pt x="3" y="7"/>
                  </a:cubicBezTo>
                  <a:moveTo>
                    <a:pt x="3" y="7"/>
                  </a:moveTo>
                  <a:cubicBezTo>
                    <a:pt x="3" y="7"/>
                    <a:pt x="3" y="7"/>
                    <a:pt x="3" y="7"/>
                  </a:cubicBezTo>
                  <a:cubicBezTo>
                    <a:pt x="3" y="7"/>
                    <a:pt x="3" y="7"/>
                    <a:pt x="3" y="7"/>
                  </a:cubicBezTo>
                  <a:moveTo>
                    <a:pt x="3" y="7"/>
                  </a:moveTo>
                  <a:cubicBezTo>
                    <a:pt x="3" y="7"/>
                    <a:pt x="3" y="7"/>
                    <a:pt x="3" y="7"/>
                  </a:cubicBezTo>
                  <a:cubicBezTo>
                    <a:pt x="3" y="7"/>
                    <a:pt x="3" y="7"/>
                    <a:pt x="3" y="7"/>
                  </a:cubicBezTo>
                  <a:moveTo>
                    <a:pt x="3" y="7"/>
                  </a:moveTo>
                  <a:cubicBezTo>
                    <a:pt x="3" y="7"/>
                    <a:pt x="3" y="7"/>
                    <a:pt x="3" y="7"/>
                  </a:cubicBezTo>
                  <a:cubicBezTo>
                    <a:pt x="3" y="7"/>
                    <a:pt x="3" y="7"/>
                    <a:pt x="3" y="7"/>
                  </a:cubicBezTo>
                  <a:moveTo>
                    <a:pt x="3" y="7"/>
                  </a:moveTo>
                  <a:cubicBezTo>
                    <a:pt x="3" y="7"/>
                    <a:pt x="3" y="7"/>
                    <a:pt x="3" y="7"/>
                  </a:cubicBezTo>
                  <a:cubicBezTo>
                    <a:pt x="3" y="7"/>
                    <a:pt x="3" y="7"/>
                    <a:pt x="3" y="7"/>
                  </a:cubicBezTo>
                  <a:moveTo>
                    <a:pt x="3" y="7"/>
                  </a:moveTo>
                  <a:cubicBezTo>
                    <a:pt x="3" y="7"/>
                    <a:pt x="3" y="7"/>
                    <a:pt x="3" y="7"/>
                  </a:cubicBezTo>
                  <a:cubicBezTo>
                    <a:pt x="3" y="7"/>
                    <a:pt x="3" y="7"/>
                    <a:pt x="3" y="7"/>
                  </a:cubicBezTo>
                  <a:moveTo>
                    <a:pt x="3" y="7"/>
                  </a:moveTo>
                  <a:cubicBezTo>
                    <a:pt x="3" y="7"/>
                    <a:pt x="3" y="7"/>
                    <a:pt x="3" y="7"/>
                  </a:cubicBezTo>
                  <a:cubicBezTo>
                    <a:pt x="3" y="7"/>
                    <a:pt x="3" y="7"/>
                    <a:pt x="3" y="7"/>
                  </a:cubicBezTo>
                  <a:moveTo>
                    <a:pt x="2" y="7"/>
                  </a:moveTo>
                  <a:cubicBezTo>
                    <a:pt x="3" y="7"/>
                    <a:pt x="3" y="7"/>
                    <a:pt x="3" y="7"/>
                  </a:cubicBezTo>
                  <a:cubicBezTo>
                    <a:pt x="3" y="7"/>
                    <a:pt x="3" y="7"/>
                    <a:pt x="2" y="7"/>
                  </a:cubicBezTo>
                  <a:moveTo>
                    <a:pt x="2" y="7"/>
                  </a:moveTo>
                  <a:cubicBezTo>
                    <a:pt x="2" y="7"/>
                    <a:pt x="2" y="7"/>
                    <a:pt x="2" y="7"/>
                  </a:cubicBezTo>
                  <a:cubicBezTo>
                    <a:pt x="2" y="7"/>
                    <a:pt x="2" y="7"/>
                    <a:pt x="2" y="7"/>
                  </a:cubicBezTo>
                  <a:moveTo>
                    <a:pt x="2" y="7"/>
                  </a:moveTo>
                  <a:cubicBezTo>
                    <a:pt x="2" y="7"/>
                    <a:pt x="2" y="7"/>
                    <a:pt x="2" y="7"/>
                  </a:cubicBezTo>
                  <a:cubicBezTo>
                    <a:pt x="2" y="7"/>
                    <a:pt x="2" y="7"/>
                    <a:pt x="2" y="7"/>
                  </a:cubicBezTo>
                  <a:moveTo>
                    <a:pt x="2" y="7"/>
                  </a:moveTo>
                  <a:cubicBezTo>
                    <a:pt x="2" y="7"/>
                    <a:pt x="2" y="7"/>
                    <a:pt x="2" y="7"/>
                  </a:cubicBezTo>
                  <a:cubicBezTo>
                    <a:pt x="2" y="7"/>
                    <a:pt x="2" y="7"/>
                    <a:pt x="2" y="7"/>
                  </a:cubicBezTo>
                  <a:moveTo>
                    <a:pt x="2" y="6"/>
                  </a:moveTo>
                  <a:cubicBezTo>
                    <a:pt x="2" y="6"/>
                    <a:pt x="2" y="6"/>
                    <a:pt x="2" y="7"/>
                  </a:cubicBezTo>
                  <a:cubicBezTo>
                    <a:pt x="2" y="6"/>
                    <a:pt x="2" y="6"/>
                    <a:pt x="2" y="6"/>
                  </a:cubicBezTo>
                  <a:moveTo>
                    <a:pt x="2" y="6"/>
                  </a:moveTo>
                  <a:cubicBezTo>
                    <a:pt x="2" y="6"/>
                    <a:pt x="2" y="6"/>
                    <a:pt x="2" y="6"/>
                  </a:cubicBezTo>
                  <a:cubicBezTo>
                    <a:pt x="2" y="6"/>
                    <a:pt x="2" y="6"/>
                    <a:pt x="2" y="6"/>
                  </a:cubicBezTo>
                  <a:moveTo>
                    <a:pt x="2" y="6"/>
                  </a:moveTo>
                  <a:cubicBezTo>
                    <a:pt x="2" y="6"/>
                    <a:pt x="2" y="6"/>
                    <a:pt x="2" y="6"/>
                  </a:cubicBezTo>
                  <a:cubicBezTo>
                    <a:pt x="2" y="6"/>
                    <a:pt x="2" y="6"/>
                    <a:pt x="2" y="6"/>
                  </a:cubicBezTo>
                  <a:moveTo>
                    <a:pt x="2" y="6"/>
                  </a:moveTo>
                  <a:cubicBezTo>
                    <a:pt x="2" y="6"/>
                    <a:pt x="2" y="6"/>
                    <a:pt x="2" y="6"/>
                  </a:cubicBezTo>
                  <a:cubicBezTo>
                    <a:pt x="2" y="6"/>
                    <a:pt x="2" y="6"/>
                    <a:pt x="2" y="6"/>
                  </a:cubicBezTo>
                  <a:moveTo>
                    <a:pt x="2" y="6"/>
                  </a:moveTo>
                  <a:cubicBezTo>
                    <a:pt x="2" y="6"/>
                    <a:pt x="2" y="6"/>
                    <a:pt x="2" y="6"/>
                  </a:cubicBezTo>
                  <a:cubicBezTo>
                    <a:pt x="2" y="6"/>
                    <a:pt x="2" y="6"/>
                    <a:pt x="2" y="6"/>
                  </a:cubicBezTo>
                  <a:moveTo>
                    <a:pt x="2" y="6"/>
                  </a:moveTo>
                  <a:cubicBezTo>
                    <a:pt x="2" y="6"/>
                    <a:pt x="2" y="6"/>
                    <a:pt x="2" y="6"/>
                  </a:cubicBezTo>
                  <a:cubicBezTo>
                    <a:pt x="2" y="6"/>
                    <a:pt x="2" y="6"/>
                    <a:pt x="2" y="6"/>
                  </a:cubicBezTo>
                  <a:moveTo>
                    <a:pt x="2" y="6"/>
                  </a:moveTo>
                  <a:cubicBezTo>
                    <a:pt x="2" y="6"/>
                    <a:pt x="2" y="6"/>
                    <a:pt x="2" y="6"/>
                  </a:cubicBezTo>
                  <a:cubicBezTo>
                    <a:pt x="2" y="6"/>
                    <a:pt x="2" y="6"/>
                    <a:pt x="2" y="6"/>
                  </a:cubicBezTo>
                  <a:moveTo>
                    <a:pt x="2" y="6"/>
                  </a:moveTo>
                  <a:cubicBezTo>
                    <a:pt x="2" y="6"/>
                    <a:pt x="2" y="6"/>
                    <a:pt x="2" y="6"/>
                  </a:cubicBezTo>
                  <a:cubicBezTo>
                    <a:pt x="2" y="6"/>
                    <a:pt x="2" y="6"/>
                    <a:pt x="2" y="6"/>
                  </a:cubicBezTo>
                  <a:moveTo>
                    <a:pt x="2" y="6"/>
                  </a:moveTo>
                  <a:cubicBezTo>
                    <a:pt x="2" y="6"/>
                    <a:pt x="2" y="6"/>
                    <a:pt x="2" y="6"/>
                  </a:cubicBezTo>
                  <a:cubicBezTo>
                    <a:pt x="2" y="6"/>
                    <a:pt x="2" y="6"/>
                    <a:pt x="2" y="6"/>
                  </a:cubicBezTo>
                  <a:moveTo>
                    <a:pt x="2" y="6"/>
                  </a:moveTo>
                  <a:cubicBezTo>
                    <a:pt x="2" y="6"/>
                    <a:pt x="2" y="6"/>
                    <a:pt x="2" y="6"/>
                  </a:cubicBezTo>
                  <a:cubicBezTo>
                    <a:pt x="2" y="6"/>
                    <a:pt x="2" y="6"/>
                    <a:pt x="2" y="6"/>
                  </a:cubicBezTo>
                  <a:moveTo>
                    <a:pt x="2" y="6"/>
                  </a:moveTo>
                  <a:cubicBezTo>
                    <a:pt x="2" y="6"/>
                    <a:pt x="2" y="6"/>
                    <a:pt x="2" y="6"/>
                  </a:cubicBezTo>
                  <a:cubicBezTo>
                    <a:pt x="2" y="6"/>
                    <a:pt x="2" y="6"/>
                    <a:pt x="2" y="6"/>
                  </a:cubicBezTo>
                  <a:moveTo>
                    <a:pt x="2" y="6"/>
                  </a:moveTo>
                  <a:cubicBezTo>
                    <a:pt x="2" y="6"/>
                    <a:pt x="2" y="6"/>
                    <a:pt x="2" y="6"/>
                  </a:cubicBezTo>
                  <a:cubicBezTo>
                    <a:pt x="2" y="6"/>
                    <a:pt x="2" y="6"/>
                    <a:pt x="2" y="6"/>
                  </a:cubicBezTo>
                  <a:moveTo>
                    <a:pt x="2" y="6"/>
                  </a:moveTo>
                  <a:cubicBezTo>
                    <a:pt x="2" y="6"/>
                    <a:pt x="2" y="6"/>
                    <a:pt x="2" y="6"/>
                  </a:cubicBezTo>
                  <a:cubicBezTo>
                    <a:pt x="2" y="6"/>
                    <a:pt x="2" y="6"/>
                    <a:pt x="2" y="6"/>
                  </a:cubicBezTo>
                  <a:moveTo>
                    <a:pt x="2" y="5"/>
                  </a:moveTo>
                  <a:cubicBezTo>
                    <a:pt x="2" y="5"/>
                    <a:pt x="2" y="6"/>
                    <a:pt x="2" y="6"/>
                  </a:cubicBezTo>
                  <a:cubicBezTo>
                    <a:pt x="2" y="6"/>
                    <a:pt x="2" y="6"/>
                    <a:pt x="2" y="5"/>
                  </a:cubicBezTo>
                  <a:moveTo>
                    <a:pt x="2" y="5"/>
                  </a:moveTo>
                  <a:cubicBezTo>
                    <a:pt x="2" y="5"/>
                    <a:pt x="2" y="5"/>
                    <a:pt x="2" y="5"/>
                  </a:cubicBezTo>
                  <a:cubicBezTo>
                    <a:pt x="2" y="5"/>
                    <a:pt x="2" y="5"/>
                    <a:pt x="2" y="5"/>
                  </a:cubicBezTo>
                  <a:moveTo>
                    <a:pt x="2" y="5"/>
                  </a:moveTo>
                  <a:cubicBezTo>
                    <a:pt x="2" y="5"/>
                    <a:pt x="2" y="5"/>
                    <a:pt x="2" y="5"/>
                  </a:cubicBezTo>
                  <a:cubicBezTo>
                    <a:pt x="2" y="5"/>
                    <a:pt x="2" y="5"/>
                    <a:pt x="2" y="5"/>
                  </a:cubicBezTo>
                  <a:moveTo>
                    <a:pt x="2" y="5"/>
                  </a:moveTo>
                  <a:cubicBezTo>
                    <a:pt x="2" y="5"/>
                    <a:pt x="2" y="5"/>
                    <a:pt x="2" y="5"/>
                  </a:cubicBezTo>
                  <a:cubicBezTo>
                    <a:pt x="2" y="5"/>
                    <a:pt x="2" y="5"/>
                    <a:pt x="2" y="5"/>
                  </a:cubicBezTo>
                  <a:moveTo>
                    <a:pt x="2" y="5"/>
                  </a:moveTo>
                  <a:cubicBezTo>
                    <a:pt x="2" y="5"/>
                    <a:pt x="2" y="5"/>
                    <a:pt x="2" y="5"/>
                  </a:cubicBezTo>
                  <a:cubicBezTo>
                    <a:pt x="2" y="5"/>
                    <a:pt x="2" y="5"/>
                    <a:pt x="2" y="5"/>
                  </a:cubicBezTo>
                  <a:moveTo>
                    <a:pt x="2" y="5"/>
                  </a:moveTo>
                  <a:cubicBezTo>
                    <a:pt x="2" y="5"/>
                    <a:pt x="2" y="5"/>
                    <a:pt x="2" y="5"/>
                  </a:cubicBezTo>
                  <a:cubicBezTo>
                    <a:pt x="2" y="5"/>
                    <a:pt x="2" y="5"/>
                    <a:pt x="2" y="5"/>
                  </a:cubicBezTo>
                  <a:moveTo>
                    <a:pt x="2" y="5"/>
                  </a:moveTo>
                  <a:cubicBezTo>
                    <a:pt x="2" y="5"/>
                    <a:pt x="2" y="5"/>
                    <a:pt x="2" y="5"/>
                  </a:cubicBezTo>
                  <a:cubicBezTo>
                    <a:pt x="2" y="5"/>
                    <a:pt x="2" y="5"/>
                    <a:pt x="2" y="5"/>
                  </a:cubicBezTo>
                  <a:moveTo>
                    <a:pt x="2" y="5"/>
                  </a:moveTo>
                  <a:cubicBezTo>
                    <a:pt x="2" y="5"/>
                    <a:pt x="2" y="5"/>
                    <a:pt x="2" y="5"/>
                  </a:cubicBezTo>
                  <a:cubicBezTo>
                    <a:pt x="2" y="5"/>
                    <a:pt x="2" y="5"/>
                    <a:pt x="2" y="5"/>
                  </a:cubicBezTo>
                  <a:moveTo>
                    <a:pt x="1" y="5"/>
                  </a:moveTo>
                  <a:cubicBezTo>
                    <a:pt x="1" y="5"/>
                    <a:pt x="1" y="5"/>
                    <a:pt x="2" y="5"/>
                  </a:cubicBezTo>
                  <a:cubicBezTo>
                    <a:pt x="1" y="5"/>
                    <a:pt x="1" y="5"/>
                    <a:pt x="1" y="5"/>
                  </a:cubicBezTo>
                  <a:moveTo>
                    <a:pt x="1" y="4"/>
                  </a:moveTo>
                  <a:cubicBezTo>
                    <a:pt x="1" y="4"/>
                    <a:pt x="1" y="4"/>
                    <a:pt x="1" y="5"/>
                  </a:cubicBezTo>
                  <a:cubicBezTo>
                    <a:pt x="1" y="4"/>
                    <a:pt x="1" y="4"/>
                    <a:pt x="1" y="4"/>
                  </a:cubicBezTo>
                  <a:moveTo>
                    <a:pt x="1" y="4"/>
                  </a:moveTo>
                  <a:cubicBezTo>
                    <a:pt x="1" y="4"/>
                    <a:pt x="1" y="4"/>
                    <a:pt x="1" y="4"/>
                  </a:cubicBezTo>
                  <a:cubicBezTo>
                    <a:pt x="1" y="4"/>
                    <a:pt x="1" y="4"/>
                    <a:pt x="1" y="4"/>
                  </a:cubicBezTo>
                  <a:moveTo>
                    <a:pt x="1" y="4"/>
                  </a:moveTo>
                  <a:cubicBezTo>
                    <a:pt x="1" y="4"/>
                    <a:pt x="1" y="4"/>
                    <a:pt x="1" y="4"/>
                  </a:cubicBezTo>
                  <a:cubicBezTo>
                    <a:pt x="1" y="4"/>
                    <a:pt x="1" y="4"/>
                    <a:pt x="1" y="4"/>
                  </a:cubicBezTo>
                  <a:moveTo>
                    <a:pt x="1" y="4"/>
                  </a:moveTo>
                  <a:cubicBezTo>
                    <a:pt x="1" y="4"/>
                    <a:pt x="1" y="4"/>
                    <a:pt x="1" y="4"/>
                  </a:cubicBezTo>
                  <a:cubicBezTo>
                    <a:pt x="1" y="4"/>
                    <a:pt x="1" y="4"/>
                    <a:pt x="1" y="4"/>
                  </a:cubicBezTo>
                  <a:moveTo>
                    <a:pt x="1" y="4"/>
                  </a:moveTo>
                  <a:cubicBezTo>
                    <a:pt x="1" y="4"/>
                    <a:pt x="1" y="4"/>
                    <a:pt x="1" y="4"/>
                  </a:cubicBezTo>
                  <a:cubicBezTo>
                    <a:pt x="1" y="4"/>
                    <a:pt x="1" y="4"/>
                    <a:pt x="1" y="4"/>
                  </a:cubicBezTo>
                  <a:moveTo>
                    <a:pt x="1" y="4"/>
                  </a:moveTo>
                  <a:cubicBezTo>
                    <a:pt x="1" y="4"/>
                    <a:pt x="1" y="4"/>
                    <a:pt x="1" y="4"/>
                  </a:cubicBezTo>
                  <a:cubicBezTo>
                    <a:pt x="1" y="4"/>
                    <a:pt x="1" y="4"/>
                    <a:pt x="1" y="4"/>
                  </a:cubicBezTo>
                  <a:moveTo>
                    <a:pt x="1" y="4"/>
                  </a:moveTo>
                  <a:cubicBezTo>
                    <a:pt x="1" y="4"/>
                    <a:pt x="1" y="4"/>
                    <a:pt x="1" y="4"/>
                  </a:cubicBezTo>
                  <a:cubicBezTo>
                    <a:pt x="1" y="4"/>
                    <a:pt x="1" y="4"/>
                    <a:pt x="1" y="4"/>
                  </a:cubicBezTo>
                  <a:moveTo>
                    <a:pt x="1" y="4"/>
                  </a:moveTo>
                  <a:cubicBezTo>
                    <a:pt x="1" y="4"/>
                    <a:pt x="1" y="4"/>
                    <a:pt x="1" y="4"/>
                  </a:cubicBezTo>
                  <a:cubicBezTo>
                    <a:pt x="1" y="4"/>
                    <a:pt x="1" y="4"/>
                    <a:pt x="1" y="4"/>
                  </a:cubicBezTo>
                  <a:moveTo>
                    <a:pt x="1" y="3"/>
                  </a:moveTo>
                  <a:cubicBezTo>
                    <a:pt x="1" y="4"/>
                    <a:pt x="1" y="4"/>
                    <a:pt x="1" y="4"/>
                  </a:cubicBezTo>
                  <a:cubicBezTo>
                    <a:pt x="1" y="4"/>
                    <a:pt x="1" y="4"/>
                    <a:pt x="1" y="3"/>
                  </a:cubicBezTo>
                  <a:moveTo>
                    <a:pt x="1" y="3"/>
                  </a:moveTo>
                  <a:cubicBezTo>
                    <a:pt x="1" y="3"/>
                    <a:pt x="1" y="3"/>
                    <a:pt x="1" y="3"/>
                  </a:cubicBezTo>
                  <a:cubicBezTo>
                    <a:pt x="1" y="3"/>
                    <a:pt x="1" y="3"/>
                    <a:pt x="1" y="3"/>
                  </a:cubicBezTo>
                  <a:moveTo>
                    <a:pt x="1" y="3"/>
                  </a:moveTo>
                  <a:cubicBezTo>
                    <a:pt x="1" y="3"/>
                    <a:pt x="1" y="3"/>
                    <a:pt x="1" y="3"/>
                  </a:cubicBezTo>
                  <a:cubicBezTo>
                    <a:pt x="1" y="3"/>
                    <a:pt x="1" y="3"/>
                    <a:pt x="1" y="3"/>
                  </a:cubicBezTo>
                  <a:moveTo>
                    <a:pt x="1" y="3"/>
                  </a:moveTo>
                  <a:cubicBezTo>
                    <a:pt x="1" y="3"/>
                    <a:pt x="1" y="3"/>
                    <a:pt x="1" y="3"/>
                  </a:cubicBezTo>
                  <a:cubicBezTo>
                    <a:pt x="1" y="3"/>
                    <a:pt x="1" y="3"/>
                    <a:pt x="1" y="3"/>
                  </a:cubicBezTo>
                  <a:moveTo>
                    <a:pt x="1" y="3"/>
                  </a:moveTo>
                  <a:cubicBezTo>
                    <a:pt x="1" y="3"/>
                    <a:pt x="1" y="3"/>
                    <a:pt x="1" y="3"/>
                  </a:cubicBezTo>
                  <a:cubicBezTo>
                    <a:pt x="1" y="3"/>
                    <a:pt x="1" y="3"/>
                    <a:pt x="1" y="3"/>
                  </a:cubicBezTo>
                  <a:moveTo>
                    <a:pt x="1" y="3"/>
                  </a:moveTo>
                  <a:cubicBezTo>
                    <a:pt x="1" y="3"/>
                    <a:pt x="1" y="3"/>
                    <a:pt x="1" y="3"/>
                  </a:cubicBezTo>
                  <a:cubicBezTo>
                    <a:pt x="1" y="3"/>
                    <a:pt x="1" y="3"/>
                    <a:pt x="1" y="3"/>
                  </a:cubicBezTo>
                  <a:moveTo>
                    <a:pt x="1" y="3"/>
                  </a:moveTo>
                  <a:cubicBezTo>
                    <a:pt x="1" y="3"/>
                    <a:pt x="1" y="3"/>
                    <a:pt x="1" y="3"/>
                  </a:cubicBezTo>
                  <a:cubicBezTo>
                    <a:pt x="1" y="3"/>
                    <a:pt x="1" y="3"/>
                    <a:pt x="1" y="3"/>
                  </a:cubicBezTo>
                  <a:moveTo>
                    <a:pt x="1" y="3"/>
                  </a:moveTo>
                  <a:cubicBezTo>
                    <a:pt x="1" y="3"/>
                    <a:pt x="1" y="3"/>
                    <a:pt x="1" y="3"/>
                  </a:cubicBezTo>
                  <a:cubicBezTo>
                    <a:pt x="1" y="3"/>
                    <a:pt x="1" y="3"/>
                    <a:pt x="1" y="3"/>
                  </a:cubicBezTo>
                  <a:moveTo>
                    <a:pt x="1" y="3"/>
                  </a:moveTo>
                  <a:cubicBezTo>
                    <a:pt x="1" y="3"/>
                    <a:pt x="1" y="3"/>
                    <a:pt x="1" y="3"/>
                  </a:cubicBezTo>
                  <a:cubicBezTo>
                    <a:pt x="1" y="3"/>
                    <a:pt x="1" y="3"/>
                    <a:pt x="1" y="3"/>
                  </a:cubicBezTo>
                  <a:moveTo>
                    <a:pt x="1" y="3"/>
                  </a:moveTo>
                  <a:cubicBezTo>
                    <a:pt x="1" y="3"/>
                    <a:pt x="1" y="3"/>
                    <a:pt x="1" y="3"/>
                  </a:cubicBezTo>
                  <a:cubicBezTo>
                    <a:pt x="1" y="3"/>
                    <a:pt x="1" y="3"/>
                    <a:pt x="1" y="3"/>
                  </a:cubicBezTo>
                  <a:moveTo>
                    <a:pt x="1" y="3"/>
                  </a:moveTo>
                  <a:cubicBezTo>
                    <a:pt x="1" y="3"/>
                    <a:pt x="1" y="3"/>
                    <a:pt x="1" y="3"/>
                  </a:cubicBezTo>
                  <a:cubicBezTo>
                    <a:pt x="1" y="3"/>
                    <a:pt x="1" y="3"/>
                    <a:pt x="1" y="3"/>
                  </a:cubicBezTo>
                  <a:moveTo>
                    <a:pt x="1" y="3"/>
                  </a:moveTo>
                  <a:cubicBezTo>
                    <a:pt x="1" y="3"/>
                    <a:pt x="1" y="3"/>
                    <a:pt x="1" y="3"/>
                  </a:cubicBezTo>
                  <a:cubicBezTo>
                    <a:pt x="1" y="3"/>
                    <a:pt x="1" y="3"/>
                    <a:pt x="1" y="3"/>
                  </a:cubicBezTo>
                  <a:moveTo>
                    <a:pt x="1" y="3"/>
                  </a:moveTo>
                  <a:cubicBezTo>
                    <a:pt x="1" y="3"/>
                    <a:pt x="1" y="3"/>
                    <a:pt x="1" y="3"/>
                  </a:cubicBezTo>
                  <a:cubicBezTo>
                    <a:pt x="1" y="3"/>
                    <a:pt x="1" y="3"/>
                    <a:pt x="1" y="3"/>
                  </a:cubicBezTo>
                  <a:moveTo>
                    <a:pt x="1" y="3"/>
                  </a:moveTo>
                  <a:cubicBezTo>
                    <a:pt x="1" y="3"/>
                    <a:pt x="1" y="3"/>
                    <a:pt x="1" y="3"/>
                  </a:cubicBezTo>
                  <a:cubicBezTo>
                    <a:pt x="1" y="3"/>
                    <a:pt x="1" y="3"/>
                    <a:pt x="1" y="3"/>
                  </a:cubicBezTo>
                  <a:moveTo>
                    <a:pt x="1" y="2"/>
                  </a:moveTo>
                  <a:cubicBezTo>
                    <a:pt x="1" y="3"/>
                    <a:pt x="1" y="3"/>
                    <a:pt x="1" y="3"/>
                  </a:cubicBezTo>
                  <a:cubicBezTo>
                    <a:pt x="1" y="3"/>
                    <a:pt x="1" y="3"/>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004F92">
                <a:alpha val="100000"/>
              </a:srgbClr>
            </a:solidFill>
            <a:ln w="9525">
              <a:noFill/>
            </a:ln>
          </p:spPr>
          <p:txBody>
            <a:bodyPr/>
            <a:lstStyle/>
            <a:p>
              <a:endParaRPr lang="zh-CN" altLang="en-US"/>
            </a:p>
          </p:txBody>
        </p:sp>
        <p:sp>
          <p:nvSpPr>
            <p:cNvPr id="33" name="Freeform 138"/>
            <p:cNvSpPr/>
            <p:nvPr/>
          </p:nvSpPr>
          <p:spPr>
            <a:xfrm>
              <a:off x="10223" y="6115"/>
              <a:ext cx="655" cy="245"/>
            </a:xfrm>
            <a:custGeom>
              <a:avLst/>
              <a:gdLst/>
              <a:ahLst/>
              <a:cxnLst>
                <a:cxn ang="0">
                  <a:pos x="0" y="0"/>
                </a:cxn>
                <a:cxn ang="0">
                  <a:pos x="277694" y="155029"/>
                </a:cxn>
                <a:cxn ang="0">
                  <a:pos x="416541" y="122391"/>
                </a:cxn>
                <a:cxn ang="0">
                  <a:pos x="416541" y="122391"/>
                </a:cxn>
                <a:cxn ang="0">
                  <a:pos x="277694" y="155029"/>
                </a:cxn>
                <a:cxn ang="0">
                  <a:pos x="0" y="0"/>
                </a:cxn>
              </a:cxnLst>
              <a:rect l="0" t="0" r="0" b="0"/>
              <a:pathLst>
                <a:path w="51" h="19">
                  <a:moveTo>
                    <a:pt x="0" y="0"/>
                  </a:moveTo>
                  <a:cubicBezTo>
                    <a:pt x="7" y="12"/>
                    <a:pt x="20" y="19"/>
                    <a:pt x="34" y="19"/>
                  </a:cubicBezTo>
                  <a:cubicBezTo>
                    <a:pt x="40" y="19"/>
                    <a:pt x="46" y="18"/>
                    <a:pt x="51" y="15"/>
                  </a:cubicBezTo>
                  <a:cubicBezTo>
                    <a:pt x="51" y="15"/>
                    <a:pt x="51" y="15"/>
                    <a:pt x="51" y="15"/>
                  </a:cubicBezTo>
                  <a:cubicBezTo>
                    <a:pt x="46" y="18"/>
                    <a:pt x="40" y="19"/>
                    <a:pt x="34" y="19"/>
                  </a:cubicBezTo>
                  <a:cubicBezTo>
                    <a:pt x="20" y="19"/>
                    <a:pt x="7" y="12"/>
                    <a:pt x="0" y="0"/>
                  </a:cubicBezTo>
                </a:path>
              </a:pathLst>
            </a:custGeom>
            <a:solidFill>
              <a:srgbClr val="004F92">
                <a:alpha val="100000"/>
              </a:srgbClr>
            </a:solidFill>
            <a:ln w="9525">
              <a:noFill/>
            </a:ln>
          </p:spPr>
          <p:txBody>
            <a:bodyPr/>
            <a:lstStyle/>
            <a:p>
              <a:endParaRPr lang="zh-CN" altLang="en-US"/>
            </a:p>
          </p:txBody>
        </p:sp>
        <p:sp>
          <p:nvSpPr>
            <p:cNvPr id="34" name="Freeform 142"/>
            <p:cNvSpPr>
              <a:spLocks noEditPoints="1"/>
            </p:cNvSpPr>
            <p:nvPr/>
          </p:nvSpPr>
          <p:spPr>
            <a:xfrm>
              <a:off x="11623" y="3353"/>
              <a:ext cx="40" cy="117"/>
            </a:xfrm>
            <a:custGeom>
              <a:avLst/>
              <a:gdLst/>
              <a:ahLst/>
              <a:cxnLst>
                <a:cxn ang="0">
                  <a:pos x="0" y="0"/>
                </a:cxn>
                <a:cxn ang="0">
                  <a:pos x="25055" y="73600"/>
                </a:cxn>
                <a:cxn ang="0">
                  <a:pos x="0" y="0"/>
                </a:cxn>
                <a:cxn ang="0">
                  <a:pos x="0" y="0"/>
                </a:cxn>
                <a:cxn ang="0">
                  <a:pos x="0" y="0"/>
                </a:cxn>
                <a:cxn ang="0">
                  <a:pos x="0" y="0"/>
                </a:cxn>
              </a:cxnLst>
              <a:rect l="0" t="0" r="0" b="0"/>
              <a:pathLst>
                <a:path w="3" h="9">
                  <a:moveTo>
                    <a:pt x="0" y="0"/>
                  </a:moveTo>
                  <a:cubicBezTo>
                    <a:pt x="0" y="3"/>
                    <a:pt x="1" y="6"/>
                    <a:pt x="3" y="9"/>
                  </a:cubicBezTo>
                  <a:cubicBezTo>
                    <a:pt x="1" y="6"/>
                    <a:pt x="0" y="3"/>
                    <a:pt x="0" y="0"/>
                  </a:cubicBezTo>
                  <a:moveTo>
                    <a:pt x="0" y="0"/>
                  </a:moveTo>
                  <a:cubicBezTo>
                    <a:pt x="0" y="0"/>
                    <a:pt x="0" y="0"/>
                    <a:pt x="0" y="0"/>
                  </a:cubicBezTo>
                  <a:cubicBezTo>
                    <a:pt x="0" y="0"/>
                    <a:pt x="0" y="0"/>
                    <a:pt x="0" y="0"/>
                  </a:cubicBezTo>
                </a:path>
              </a:pathLst>
            </a:custGeom>
            <a:solidFill>
              <a:srgbClr val="004F92">
                <a:alpha val="100000"/>
              </a:srgbClr>
            </a:solidFill>
            <a:ln w="9525">
              <a:noFill/>
            </a:ln>
          </p:spPr>
          <p:txBody>
            <a:bodyPr/>
            <a:lstStyle/>
            <a:p>
              <a:endParaRPr lang="zh-CN" altLang="en-US"/>
            </a:p>
          </p:txBody>
        </p:sp>
        <p:sp>
          <p:nvSpPr>
            <p:cNvPr id="35" name="Freeform 146"/>
            <p:cNvSpPr>
              <a:spLocks noEditPoints="1"/>
            </p:cNvSpPr>
            <p:nvPr/>
          </p:nvSpPr>
          <p:spPr>
            <a:xfrm>
              <a:off x="10083" y="3405"/>
              <a:ext cx="52" cy="205"/>
            </a:xfrm>
            <a:custGeom>
              <a:avLst/>
              <a:gdLst/>
              <a:ahLst/>
              <a:cxnLst>
                <a:cxn ang="0">
                  <a:pos x="8221" y="129974"/>
                </a:cxn>
                <a:cxn ang="0">
                  <a:pos x="8221" y="129974"/>
                </a:cxn>
                <a:cxn ang="0">
                  <a:pos x="8221" y="129974"/>
                </a:cxn>
                <a:cxn ang="0">
                  <a:pos x="8221" y="129974"/>
                </a:cxn>
                <a:cxn ang="0">
                  <a:pos x="8221" y="129974"/>
                </a:cxn>
                <a:cxn ang="0">
                  <a:pos x="8221" y="129974"/>
                </a:cxn>
                <a:cxn ang="0">
                  <a:pos x="8221" y="129974"/>
                </a:cxn>
                <a:cxn ang="0">
                  <a:pos x="8221" y="129974"/>
                </a:cxn>
                <a:cxn ang="0">
                  <a:pos x="8221" y="129974"/>
                </a:cxn>
                <a:cxn ang="0">
                  <a:pos x="0" y="129974"/>
                </a:cxn>
                <a:cxn ang="0">
                  <a:pos x="8221" y="129974"/>
                </a:cxn>
                <a:cxn ang="0">
                  <a:pos x="0" y="129974"/>
                </a:cxn>
                <a:cxn ang="0">
                  <a:pos x="0" y="129974"/>
                </a:cxn>
                <a:cxn ang="0">
                  <a:pos x="0" y="129974"/>
                </a:cxn>
                <a:cxn ang="0">
                  <a:pos x="0" y="129974"/>
                </a:cxn>
                <a:cxn ang="0">
                  <a:pos x="0" y="129974"/>
                </a:cxn>
                <a:cxn ang="0">
                  <a:pos x="0" y="129974"/>
                </a:cxn>
                <a:cxn ang="0">
                  <a:pos x="0" y="129974"/>
                </a:cxn>
                <a:cxn ang="0">
                  <a:pos x="0" y="129974"/>
                </a:cxn>
                <a:cxn ang="0">
                  <a:pos x="0" y="129974"/>
                </a:cxn>
                <a:cxn ang="0">
                  <a:pos x="0" y="129974"/>
                </a:cxn>
                <a:cxn ang="0">
                  <a:pos x="0" y="129974"/>
                </a:cxn>
                <a:cxn ang="0">
                  <a:pos x="0" y="129974"/>
                </a:cxn>
                <a:cxn ang="0">
                  <a:pos x="0" y="129974"/>
                </a:cxn>
                <a:cxn ang="0">
                  <a:pos x="0" y="129974"/>
                </a:cxn>
                <a:cxn ang="0">
                  <a:pos x="0" y="129974"/>
                </a:cxn>
                <a:cxn ang="0">
                  <a:pos x="0" y="129974"/>
                </a:cxn>
                <a:cxn ang="0">
                  <a:pos x="0" y="129974"/>
                </a:cxn>
                <a:cxn ang="0">
                  <a:pos x="0" y="129974"/>
                </a:cxn>
                <a:cxn ang="0">
                  <a:pos x="0" y="129974"/>
                </a:cxn>
                <a:cxn ang="0">
                  <a:pos x="0" y="129974"/>
                </a:cxn>
                <a:cxn ang="0">
                  <a:pos x="0" y="129974"/>
                </a:cxn>
                <a:cxn ang="0">
                  <a:pos x="0" y="129974"/>
                </a:cxn>
                <a:cxn ang="0">
                  <a:pos x="0" y="129974"/>
                </a:cxn>
                <a:cxn ang="0">
                  <a:pos x="0" y="129974"/>
                </a:cxn>
                <a:cxn ang="0">
                  <a:pos x="0" y="129974"/>
                </a:cxn>
                <a:cxn ang="0">
                  <a:pos x="0" y="129974"/>
                </a:cxn>
                <a:cxn ang="0">
                  <a:pos x="0" y="129974"/>
                </a:cxn>
                <a:cxn ang="0">
                  <a:pos x="0" y="129974"/>
                </a:cxn>
                <a:cxn ang="0">
                  <a:pos x="32884" y="0"/>
                </a:cxn>
                <a:cxn ang="0">
                  <a:pos x="32884" y="8123"/>
                </a:cxn>
                <a:cxn ang="0">
                  <a:pos x="32884" y="0"/>
                </a:cxn>
                <a:cxn ang="0">
                  <a:pos x="32884" y="0"/>
                </a:cxn>
              </a:cxnLst>
              <a:rect l="0" t="0" r="0" b="0"/>
              <a:pathLst>
                <a:path w="4" h="16">
                  <a:moveTo>
                    <a:pt x="1" y="16"/>
                  </a:moveTo>
                  <a:cubicBezTo>
                    <a:pt x="1" y="16"/>
                    <a:pt x="1" y="16"/>
                    <a:pt x="1" y="16"/>
                  </a:cubicBezTo>
                  <a:cubicBezTo>
                    <a:pt x="1" y="16"/>
                    <a:pt x="1" y="16"/>
                    <a:pt x="1" y="16"/>
                  </a:cubicBezTo>
                  <a:moveTo>
                    <a:pt x="1" y="16"/>
                  </a:moveTo>
                  <a:cubicBezTo>
                    <a:pt x="1" y="16"/>
                    <a:pt x="1" y="16"/>
                    <a:pt x="1" y="16"/>
                  </a:cubicBezTo>
                  <a:cubicBezTo>
                    <a:pt x="1" y="16"/>
                    <a:pt x="1" y="16"/>
                    <a:pt x="1" y="16"/>
                  </a:cubicBezTo>
                  <a:moveTo>
                    <a:pt x="1" y="16"/>
                  </a:moveTo>
                  <a:cubicBezTo>
                    <a:pt x="1" y="16"/>
                    <a:pt x="1" y="16"/>
                    <a:pt x="1" y="16"/>
                  </a:cubicBezTo>
                  <a:cubicBezTo>
                    <a:pt x="1" y="16"/>
                    <a:pt x="1" y="16"/>
                    <a:pt x="1" y="16"/>
                  </a:cubicBezTo>
                  <a:moveTo>
                    <a:pt x="0" y="16"/>
                  </a:moveTo>
                  <a:cubicBezTo>
                    <a:pt x="1" y="16"/>
                    <a:pt x="1" y="16"/>
                    <a:pt x="1" y="16"/>
                  </a:cubicBezTo>
                  <a:cubicBezTo>
                    <a:pt x="1" y="16"/>
                    <a:pt x="1" y="16"/>
                    <a:pt x="0" y="16"/>
                  </a:cubicBezTo>
                  <a:moveTo>
                    <a:pt x="0" y="16"/>
                  </a:moveTo>
                  <a:cubicBezTo>
                    <a:pt x="0" y="16"/>
                    <a:pt x="0" y="16"/>
                    <a:pt x="0" y="16"/>
                  </a:cubicBezTo>
                  <a:cubicBezTo>
                    <a:pt x="0" y="16"/>
                    <a:pt x="0" y="16"/>
                    <a:pt x="0" y="16"/>
                  </a:cubicBezTo>
                  <a:moveTo>
                    <a:pt x="0" y="16"/>
                  </a:moveTo>
                  <a:cubicBezTo>
                    <a:pt x="0" y="16"/>
                    <a:pt x="0" y="16"/>
                    <a:pt x="0" y="16"/>
                  </a:cubicBezTo>
                  <a:cubicBezTo>
                    <a:pt x="0" y="16"/>
                    <a:pt x="0" y="16"/>
                    <a:pt x="0" y="16"/>
                  </a:cubicBezTo>
                  <a:moveTo>
                    <a:pt x="0" y="16"/>
                  </a:moveTo>
                  <a:cubicBezTo>
                    <a:pt x="0" y="16"/>
                    <a:pt x="0" y="16"/>
                    <a:pt x="0" y="16"/>
                  </a:cubicBezTo>
                  <a:cubicBezTo>
                    <a:pt x="0" y="16"/>
                    <a:pt x="0" y="16"/>
                    <a:pt x="0" y="16"/>
                  </a:cubicBezTo>
                  <a:moveTo>
                    <a:pt x="0" y="16"/>
                  </a:moveTo>
                  <a:cubicBezTo>
                    <a:pt x="0" y="16"/>
                    <a:pt x="0" y="16"/>
                    <a:pt x="0" y="16"/>
                  </a:cubicBezTo>
                  <a:cubicBezTo>
                    <a:pt x="0" y="16"/>
                    <a:pt x="0" y="16"/>
                    <a:pt x="0" y="16"/>
                  </a:cubicBezTo>
                  <a:moveTo>
                    <a:pt x="0" y="16"/>
                  </a:moveTo>
                  <a:cubicBezTo>
                    <a:pt x="0" y="16"/>
                    <a:pt x="0" y="16"/>
                    <a:pt x="0" y="16"/>
                  </a:cubicBezTo>
                  <a:cubicBezTo>
                    <a:pt x="0" y="16"/>
                    <a:pt x="0" y="16"/>
                    <a:pt x="0" y="16"/>
                  </a:cubicBezTo>
                  <a:moveTo>
                    <a:pt x="0" y="16"/>
                  </a:moveTo>
                  <a:cubicBezTo>
                    <a:pt x="0" y="16"/>
                    <a:pt x="0" y="16"/>
                    <a:pt x="0" y="16"/>
                  </a:cubicBezTo>
                  <a:cubicBezTo>
                    <a:pt x="0" y="16"/>
                    <a:pt x="0" y="16"/>
                    <a:pt x="0" y="16"/>
                  </a:cubicBezTo>
                  <a:moveTo>
                    <a:pt x="0" y="16"/>
                  </a:moveTo>
                  <a:cubicBezTo>
                    <a:pt x="0" y="16"/>
                    <a:pt x="0" y="16"/>
                    <a:pt x="0" y="16"/>
                  </a:cubicBezTo>
                  <a:cubicBezTo>
                    <a:pt x="0" y="16"/>
                    <a:pt x="0" y="16"/>
                    <a:pt x="0" y="16"/>
                  </a:cubicBezTo>
                  <a:moveTo>
                    <a:pt x="0" y="16"/>
                  </a:moveTo>
                  <a:cubicBezTo>
                    <a:pt x="0" y="16"/>
                    <a:pt x="0" y="16"/>
                    <a:pt x="0" y="16"/>
                  </a:cubicBezTo>
                  <a:cubicBezTo>
                    <a:pt x="0" y="16"/>
                    <a:pt x="0" y="16"/>
                    <a:pt x="0" y="16"/>
                  </a:cubicBezTo>
                  <a:moveTo>
                    <a:pt x="0" y="16"/>
                  </a:moveTo>
                  <a:cubicBezTo>
                    <a:pt x="0" y="16"/>
                    <a:pt x="0" y="16"/>
                    <a:pt x="0" y="16"/>
                  </a:cubicBezTo>
                  <a:cubicBezTo>
                    <a:pt x="0" y="16"/>
                    <a:pt x="0" y="16"/>
                    <a:pt x="0" y="16"/>
                  </a:cubicBezTo>
                  <a:moveTo>
                    <a:pt x="4" y="0"/>
                  </a:moveTo>
                  <a:cubicBezTo>
                    <a:pt x="4" y="1"/>
                    <a:pt x="4" y="1"/>
                    <a:pt x="4" y="1"/>
                  </a:cubicBezTo>
                  <a:cubicBezTo>
                    <a:pt x="4" y="1"/>
                    <a:pt x="4" y="1"/>
                    <a:pt x="4" y="0"/>
                  </a:cubicBezTo>
                  <a:cubicBezTo>
                    <a:pt x="4" y="0"/>
                    <a:pt x="4" y="0"/>
                    <a:pt x="4" y="0"/>
                  </a:cubicBezTo>
                </a:path>
              </a:pathLst>
            </a:custGeom>
            <a:solidFill>
              <a:srgbClr val="004F92">
                <a:alpha val="100000"/>
              </a:srgbClr>
            </a:solidFill>
            <a:ln w="9525">
              <a:noFill/>
            </a:ln>
          </p:spPr>
          <p:txBody>
            <a:bodyPr/>
            <a:lstStyle/>
            <a:p>
              <a:endParaRPr lang="zh-CN" altLang="en-US"/>
            </a:p>
          </p:txBody>
        </p:sp>
        <p:sp>
          <p:nvSpPr>
            <p:cNvPr id="36" name="Freeform 150"/>
            <p:cNvSpPr>
              <a:spLocks noEditPoints="1"/>
            </p:cNvSpPr>
            <p:nvPr/>
          </p:nvSpPr>
          <p:spPr>
            <a:xfrm>
              <a:off x="9930" y="1055"/>
              <a:ext cx="153" cy="348"/>
            </a:xfrm>
            <a:custGeom>
              <a:avLst/>
              <a:gdLst/>
              <a:ahLst/>
              <a:cxnLst>
                <a:cxn ang="0">
                  <a:pos x="0" y="163555"/>
                </a:cxn>
                <a:cxn ang="0">
                  <a:pos x="97089" y="220799"/>
                </a:cxn>
                <a:cxn ang="0">
                  <a:pos x="0" y="163555"/>
                </a:cxn>
                <a:cxn ang="0">
                  <a:pos x="0" y="163555"/>
                </a:cxn>
                <a:cxn ang="0">
                  <a:pos x="0" y="163555"/>
                </a:cxn>
                <a:cxn ang="0">
                  <a:pos x="0" y="163555"/>
                </a:cxn>
                <a:cxn ang="0">
                  <a:pos x="8091" y="24533"/>
                </a:cxn>
                <a:cxn ang="0">
                  <a:pos x="8091" y="24533"/>
                </a:cxn>
                <a:cxn ang="0">
                  <a:pos x="8091" y="24533"/>
                </a:cxn>
                <a:cxn ang="0">
                  <a:pos x="8091" y="24533"/>
                </a:cxn>
                <a:cxn ang="0">
                  <a:pos x="8091" y="24533"/>
                </a:cxn>
                <a:cxn ang="0">
                  <a:pos x="8091" y="24533"/>
                </a:cxn>
                <a:cxn ang="0">
                  <a:pos x="8091" y="24533"/>
                </a:cxn>
                <a:cxn ang="0">
                  <a:pos x="8091" y="24533"/>
                </a:cxn>
                <a:cxn ang="0">
                  <a:pos x="8091" y="24533"/>
                </a:cxn>
                <a:cxn ang="0">
                  <a:pos x="40454" y="0"/>
                </a:cxn>
                <a:cxn ang="0">
                  <a:pos x="8091" y="24533"/>
                </a:cxn>
                <a:cxn ang="0">
                  <a:pos x="40454" y="0"/>
                </a:cxn>
                <a:cxn ang="0">
                  <a:pos x="40454" y="0"/>
                </a:cxn>
              </a:cxnLst>
              <a:rect l="0" t="0" r="0" b="0"/>
              <a:pathLst>
                <a:path w="12" h="27">
                  <a:moveTo>
                    <a:pt x="0" y="20"/>
                  </a:moveTo>
                  <a:cubicBezTo>
                    <a:pt x="3" y="24"/>
                    <a:pt x="7" y="27"/>
                    <a:pt x="12" y="27"/>
                  </a:cubicBezTo>
                  <a:cubicBezTo>
                    <a:pt x="7" y="27"/>
                    <a:pt x="3" y="24"/>
                    <a:pt x="0" y="20"/>
                  </a:cubicBezTo>
                  <a:moveTo>
                    <a:pt x="0" y="20"/>
                  </a:moveTo>
                  <a:cubicBezTo>
                    <a:pt x="0" y="20"/>
                    <a:pt x="0" y="20"/>
                    <a:pt x="0" y="20"/>
                  </a:cubicBezTo>
                  <a:cubicBezTo>
                    <a:pt x="0" y="20"/>
                    <a:pt x="0" y="20"/>
                    <a:pt x="0" y="20"/>
                  </a:cubicBezTo>
                  <a:moveTo>
                    <a:pt x="1" y="3"/>
                  </a:moveTo>
                  <a:cubicBezTo>
                    <a:pt x="1" y="3"/>
                    <a:pt x="1" y="3"/>
                    <a:pt x="1" y="3"/>
                  </a:cubicBezTo>
                  <a:cubicBezTo>
                    <a:pt x="1" y="3"/>
                    <a:pt x="1" y="3"/>
                    <a:pt x="1" y="3"/>
                  </a:cubicBezTo>
                  <a:moveTo>
                    <a:pt x="1" y="3"/>
                  </a:moveTo>
                  <a:cubicBezTo>
                    <a:pt x="1" y="3"/>
                    <a:pt x="1" y="3"/>
                    <a:pt x="1" y="3"/>
                  </a:cubicBezTo>
                  <a:cubicBezTo>
                    <a:pt x="1" y="3"/>
                    <a:pt x="1" y="3"/>
                    <a:pt x="1" y="3"/>
                  </a:cubicBezTo>
                  <a:moveTo>
                    <a:pt x="1" y="3"/>
                  </a:moveTo>
                  <a:cubicBezTo>
                    <a:pt x="1" y="3"/>
                    <a:pt x="1" y="3"/>
                    <a:pt x="1" y="3"/>
                  </a:cubicBezTo>
                  <a:cubicBezTo>
                    <a:pt x="1" y="3"/>
                    <a:pt x="1" y="3"/>
                    <a:pt x="1" y="3"/>
                  </a:cubicBezTo>
                  <a:moveTo>
                    <a:pt x="5" y="0"/>
                  </a:moveTo>
                  <a:cubicBezTo>
                    <a:pt x="3" y="1"/>
                    <a:pt x="2" y="2"/>
                    <a:pt x="1" y="3"/>
                  </a:cubicBezTo>
                  <a:cubicBezTo>
                    <a:pt x="2" y="2"/>
                    <a:pt x="3" y="1"/>
                    <a:pt x="5" y="0"/>
                  </a:cubicBezTo>
                  <a:cubicBezTo>
                    <a:pt x="5" y="0"/>
                    <a:pt x="5" y="0"/>
                    <a:pt x="5" y="0"/>
                  </a:cubicBezTo>
                </a:path>
              </a:pathLst>
            </a:custGeom>
            <a:solidFill>
              <a:srgbClr val="004F92">
                <a:alpha val="100000"/>
              </a:srgbClr>
            </a:solidFill>
            <a:ln w="9525">
              <a:noFill/>
            </a:ln>
          </p:spPr>
          <p:txBody>
            <a:bodyPr/>
            <a:lstStyle/>
            <a:p>
              <a:endParaRPr lang="zh-CN" altLang="en-US"/>
            </a:p>
          </p:txBody>
        </p:sp>
        <p:sp>
          <p:nvSpPr>
            <p:cNvPr id="37" name="Freeform 154"/>
            <p:cNvSpPr>
              <a:spLocks noEditPoints="1"/>
            </p:cNvSpPr>
            <p:nvPr/>
          </p:nvSpPr>
          <p:spPr>
            <a:xfrm>
              <a:off x="11753" y="2055"/>
              <a:ext cx="62" cy="158"/>
            </a:xfrm>
            <a:custGeom>
              <a:avLst/>
              <a:gdLst/>
              <a:ahLst/>
              <a:cxnLst>
                <a:cxn ang="0">
                  <a:pos x="0" y="98655"/>
                </a:cxn>
                <a:cxn ang="0">
                  <a:pos x="0" y="98655"/>
                </a:cxn>
                <a:cxn ang="0">
                  <a:pos x="0" y="98655"/>
                </a:cxn>
                <a:cxn ang="0">
                  <a:pos x="0" y="98655"/>
                </a:cxn>
                <a:cxn ang="0">
                  <a:pos x="0" y="98655"/>
                </a:cxn>
                <a:cxn ang="0">
                  <a:pos x="0" y="98655"/>
                </a:cxn>
                <a:cxn ang="0">
                  <a:pos x="0" y="98655"/>
                </a:cxn>
                <a:cxn ang="0">
                  <a:pos x="0" y="98655"/>
                </a:cxn>
                <a:cxn ang="0">
                  <a:pos x="0" y="98655"/>
                </a:cxn>
                <a:cxn ang="0">
                  <a:pos x="0" y="98655"/>
                </a:cxn>
                <a:cxn ang="0">
                  <a:pos x="0" y="98655"/>
                </a:cxn>
                <a:cxn ang="0">
                  <a:pos x="0" y="98655"/>
                </a:cxn>
                <a:cxn ang="0">
                  <a:pos x="0" y="98655"/>
                </a:cxn>
                <a:cxn ang="0">
                  <a:pos x="0" y="98655"/>
                </a:cxn>
                <a:cxn ang="0">
                  <a:pos x="0" y="98655"/>
                </a:cxn>
                <a:cxn ang="0">
                  <a:pos x="40715" y="0"/>
                </a:cxn>
                <a:cxn ang="0">
                  <a:pos x="40715" y="0"/>
                </a:cxn>
                <a:cxn ang="0">
                  <a:pos x="0" y="98655"/>
                </a:cxn>
                <a:cxn ang="0">
                  <a:pos x="40715" y="0"/>
                </a:cxn>
                <a:cxn ang="0">
                  <a:pos x="40715" y="0"/>
                </a:cxn>
              </a:cxnLst>
              <a:rect l="0" t="0" r="0" b="0"/>
              <a:pathLst>
                <a:path w="5" h="12">
                  <a:moveTo>
                    <a:pt x="0" y="12"/>
                  </a:moveTo>
                  <a:cubicBezTo>
                    <a:pt x="0" y="12"/>
                    <a:pt x="0" y="12"/>
                    <a:pt x="0" y="12"/>
                  </a:cubicBezTo>
                  <a:cubicBezTo>
                    <a:pt x="0" y="12"/>
                    <a:pt x="0" y="12"/>
                    <a:pt x="0" y="12"/>
                  </a:cubicBezTo>
                  <a:moveTo>
                    <a:pt x="0" y="12"/>
                  </a:moveTo>
                  <a:cubicBezTo>
                    <a:pt x="0" y="12"/>
                    <a:pt x="0" y="12"/>
                    <a:pt x="0" y="12"/>
                  </a:cubicBezTo>
                  <a:cubicBezTo>
                    <a:pt x="0" y="12"/>
                    <a:pt x="0" y="12"/>
                    <a:pt x="0" y="12"/>
                  </a:cubicBezTo>
                  <a:moveTo>
                    <a:pt x="0" y="12"/>
                  </a:moveTo>
                  <a:cubicBezTo>
                    <a:pt x="0" y="12"/>
                    <a:pt x="0" y="12"/>
                    <a:pt x="0" y="12"/>
                  </a:cubicBezTo>
                  <a:cubicBezTo>
                    <a:pt x="0" y="12"/>
                    <a:pt x="0" y="12"/>
                    <a:pt x="0" y="12"/>
                  </a:cubicBezTo>
                  <a:moveTo>
                    <a:pt x="0" y="12"/>
                  </a:moveTo>
                  <a:cubicBezTo>
                    <a:pt x="0" y="12"/>
                    <a:pt x="0" y="12"/>
                    <a:pt x="0" y="12"/>
                  </a:cubicBezTo>
                  <a:cubicBezTo>
                    <a:pt x="0" y="12"/>
                    <a:pt x="0" y="12"/>
                    <a:pt x="0" y="12"/>
                  </a:cubicBezTo>
                  <a:moveTo>
                    <a:pt x="0" y="12"/>
                  </a:moveTo>
                  <a:cubicBezTo>
                    <a:pt x="0" y="12"/>
                    <a:pt x="0" y="12"/>
                    <a:pt x="0" y="12"/>
                  </a:cubicBezTo>
                  <a:cubicBezTo>
                    <a:pt x="0" y="12"/>
                    <a:pt x="0" y="12"/>
                    <a:pt x="0" y="12"/>
                  </a:cubicBezTo>
                  <a:moveTo>
                    <a:pt x="5" y="0"/>
                  </a:moveTo>
                  <a:cubicBezTo>
                    <a:pt x="5" y="0"/>
                    <a:pt x="5" y="0"/>
                    <a:pt x="5" y="0"/>
                  </a:cubicBezTo>
                  <a:cubicBezTo>
                    <a:pt x="2" y="4"/>
                    <a:pt x="1" y="8"/>
                    <a:pt x="0" y="12"/>
                  </a:cubicBezTo>
                  <a:cubicBezTo>
                    <a:pt x="1" y="8"/>
                    <a:pt x="2" y="4"/>
                    <a:pt x="5" y="0"/>
                  </a:cubicBezTo>
                  <a:cubicBezTo>
                    <a:pt x="5" y="0"/>
                    <a:pt x="5" y="0"/>
                    <a:pt x="5" y="0"/>
                  </a:cubicBezTo>
                </a:path>
              </a:pathLst>
            </a:custGeom>
            <a:solidFill>
              <a:srgbClr val="004F92">
                <a:alpha val="100000"/>
              </a:srgbClr>
            </a:solidFill>
            <a:ln w="9525">
              <a:noFill/>
            </a:ln>
          </p:spPr>
          <p:txBody>
            <a:bodyPr/>
            <a:lstStyle/>
            <a:p>
              <a:endParaRPr lang="zh-CN" altLang="en-US"/>
            </a:p>
          </p:txBody>
        </p:sp>
        <p:sp>
          <p:nvSpPr>
            <p:cNvPr id="38" name="Oval 142"/>
            <p:cNvSpPr/>
            <p:nvPr/>
          </p:nvSpPr>
          <p:spPr>
            <a:xfrm>
              <a:off x="7085" y="4893"/>
              <a:ext cx="1353" cy="1353"/>
            </a:xfrm>
            <a:prstGeom prst="ellipse">
              <a:avLst/>
            </a:prstGeom>
            <a:solidFill>
              <a:srgbClr val="01D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39" name="Oval 143"/>
            <p:cNvSpPr/>
            <p:nvPr/>
          </p:nvSpPr>
          <p:spPr>
            <a:xfrm>
              <a:off x="6968" y="4265"/>
              <a:ext cx="578" cy="578"/>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40" name="Oval 144"/>
            <p:cNvSpPr/>
            <p:nvPr/>
          </p:nvSpPr>
          <p:spPr>
            <a:xfrm>
              <a:off x="8385" y="4678"/>
              <a:ext cx="565" cy="565"/>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41" name="Oval 145"/>
            <p:cNvSpPr/>
            <p:nvPr/>
          </p:nvSpPr>
          <p:spPr>
            <a:xfrm>
              <a:off x="7798" y="4323"/>
              <a:ext cx="500" cy="503"/>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42" name="Oval 97"/>
            <p:cNvSpPr/>
            <p:nvPr/>
          </p:nvSpPr>
          <p:spPr>
            <a:xfrm>
              <a:off x="6563" y="2110"/>
              <a:ext cx="1357" cy="1340"/>
            </a:xfrm>
            <a:prstGeom prst="ellipse">
              <a:avLst/>
            </a:prstGeom>
            <a:solidFill>
              <a:srgbClr val="F4C60E"/>
            </a:solidFill>
            <a:ln w="9525">
              <a:noFill/>
            </a:ln>
          </p:spPr>
          <p:txBody>
            <a:bodyPr/>
            <a:lstStyle/>
            <a:p>
              <a:pPr lvl="0"/>
              <a:endParaRPr dirty="0">
                <a:latin typeface="Rockwell" pitchFamily="18" charset="0"/>
                <a:ea typeface="Rockwell" pitchFamily="18" charset="0"/>
              </a:endParaRPr>
            </a:p>
          </p:txBody>
        </p:sp>
        <p:sp>
          <p:nvSpPr>
            <p:cNvPr id="43" name="Oval 147"/>
            <p:cNvSpPr/>
            <p:nvPr/>
          </p:nvSpPr>
          <p:spPr>
            <a:xfrm>
              <a:off x="6635" y="3623"/>
              <a:ext cx="503" cy="503"/>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44" name="Oval 165"/>
            <p:cNvSpPr/>
            <p:nvPr/>
          </p:nvSpPr>
          <p:spPr>
            <a:xfrm>
              <a:off x="10130" y="3450"/>
              <a:ext cx="330" cy="333"/>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45" name="Oval 97"/>
            <p:cNvSpPr/>
            <p:nvPr/>
          </p:nvSpPr>
          <p:spPr>
            <a:xfrm>
              <a:off x="8640" y="1290"/>
              <a:ext cx="1685" cy="1665"/>
            </a:xfrm>
            <a:prstGeom prst="ellipse">
              <a:avLst/>
            </a:prstGeom>
            <a:solidFill>
              <a:srgbClr val="00C3D9"/>
            </a:solidFill>
            <a:ln w="9525">
              <a:noFill/>
            </a:ln>
          </p:spPr>
          <p:txBody>
            <a:bodyPr/>
            <a:lstStyle/>
            <a:p>
              <a:pPr lvl="0"/>
              <a:endParaRPr dirty="0">
                <a:latin typeface="Rockwell" pitchFamily="18" charset="0"/>
                <a:ea typeface="Rockwell" pitchFamily="18" charset="0"/>
              </a:endParaRPr>
            </a:p>
          </p:txBody>
        </p:sp>
        <p:grpSp>
          <p:nvGrpSpPr>
            <p:cNvPr id="47" name="Group 61"/>
            <p:cNvGrpSpPr/>
            <p:nvPr/>
          </p:nvGrpSpPr>
          <p:grpSpPr>
            <a:xfrm>
              <a:off x="7510" y="5354"/>
              <a:ext cx="572" cy="413"/>
              <a:chOff x="5197475" y="3336925"/>
              <a:chExt cx="1954213" cy="1411288"/>
            </a:xfrm>
            <a:solidFill>
              <a:schemeClr val="bg1"/>
            </a:solidFill>
          </p:grpSpPr>
          <p:sp>
            <p:nvSpPr>
              <p:cNvPr id="48" name="Freeform 63"/>
              <p:cNvSpPr>
                <a:spLocks noEditPoints="1"/>
              </p:cNvSpPr>
              <p:nvPr/>
            </p:nvSpPr>
            <p:spPr bwMode="auto">
              <a:xfrm>
                <a:off x="5197475" y="3336925"/>
                <a:ext cx="1590675" cy="1411288"/>
              </a:xfrm>
              <a:custGeom>
                <a:avLst/>
                <a:gdLst>
                  <a:gd name="T0" fmla="*/ 410 w 424"/>
                  <a:gd name="T1" fmla="*/ 0 h 376"/>
                  <a:gd name="T2" fmla="*/ 13 w 424"/>
                  <a:gd name="T3" fmla="*/ 0 h 376"/>
                  <a:gd name="T4" fmla="*/ 0 w 424"/>
                  <a:gd name="T5" fmla="*/ 13 h 376"/>
                  <a:gd name="T6" fmla="*/ 0 w 424"/>
                  <a:gd name="T7" fmla="*/ 363 h 376"/>
                  <a:gd name="T8" fmla="*/ 13 w 424"/>
                  <a:gd name="T9" fmla="*/ 376 h 376"/>
                  <a:gd name="T10" fmla="*/ 410 w 424"/>
                  <a:gd name="T11" fmla="*/ 376 h 376"/>
                  <a:gd name="T12" fmla="*/ 424 w 424"/>
                  <a:gd name="T13" fmla="*/ 363 h 376"/>
                  <a:gd name="T14" fmla="*/ 424 w 424"/>
                  <a:gd name="T15" fmla="*/ 13 h 376"/>
                  <a:gd name="T16" fmla="*/ 410 w 424"/>
                  <a:gd name="T17" fmla="*/ 0 h 376"/>
                  <a:gd name="T18" fmla="*/ 326 w 424"/>
                  <a:gd name="T19" fmla="*/ 29 h 376"/>
                  <a:gd name="T20" fmla="*/ 344 w 424"/>
                  <a:gd name="T21" fmla="*/ 47 h 376"/>
                  <a:gd name="T22" fmla="*/ 326 w 424"/>
                  <a:gd name="T23" fmla="*/ 65 h 376"/>
                  <a:gd name="T24" fmla="*/ 308 w 424"/>
                  <a:gd name="T25" fmla="*/ 47 h 376"/>
                  <a:gd name="T26" fmla="*/ 326 w 424"/>
                  <a:gd name="T27" fmla="*/ 29 h 376"/>
                  <a:gd name="T28" fmla="*/ 273 w 424"/>
                  <a:gd name="T29" fmla="*/ 29 h 376"/>
                  <a:gd name="T30" fmla="*/ 291 w 424"/>
                  <a:gd name="T31" fmla="*/ 47 h 376"/>
                  <a:gd name="T32" fmla="*/ 273 w 424"/>
                  <a:gd name="T33" fmla="*/ 65 h 376"/>
                  <a:gd name="T34" fmla="*/ 255 w 424"/>
                  <a:gd name="T35" fmla="*/ 47 h 376"/>
                  <a:gd name="T36" fmla="*/ 273 w 424"/>
                  <a:gd name="T37" fmla="*/ 29 h 376"/>
                  <a:gd name="T38" fmla="*/ 397 w 424"/>
                  <a:gd name="T39" fmla="*/ 349 h 376"/>
                  <a:gd name="T40" fmla="*/ 27 w 424"/>
                  <a:gd name="T41" fmla="*/ 349 h 376"/>
                  <a:gd name="T42" fmla="*/ 27 w 424"/>
                  <a:gd name="T43" fmla="*/ 94 h 376"/>
                  <a:gd name="T44" fmla="*/ 397 w 424"/>
                  <a:gd name="T45" fmla="*/ 94 h 376"/>
                  <a:gd name="T46" fmla="*/ 397 w 424"/>
                  <a:gd name="T47" fmla="*/ 349 h 376"/>
                  <a:gd name="T48" fmla="*/ 379 w 424"/>
                  <a:gd name="T49" fmla="*/ 65 h 376"/>
                  <a:gd name="T50" fmla="*/ 361 w 424"/>
                  <a:gd name="T51" fmla="*/ 47 h 376"/>
                  <a:gd name="T52" fmla="*/ 379 w 424"/>
                  <a:gd name="T53" fmla="*/ 29 h 376"/>
                  <a:gd name="T54" fmla="*/ 397 w 424"/>
                  <a:gd name="T55" fmla="*/ 47 h 376"/>
                  <a:gd name="T56" fmla="*/ 379 w 424"/>
                  <a:gd name="T57" fmla="*/ 65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24" h="376">
                    <a:moveTo>
                      <a:pt x="410" y="0"/>
                    </a:moveTo>
                    <a:cubicBezTo>
                      <a:pt x="13" y="0"/>
                      <a:pt x="13" y="0"/>
                      <a:pt x="13" y="0"/>
                    </a:cubicBezTo>
                    <a:cubicBezTo>
                      <a:pt x="6" y="0"/>
                      <a:pt x="0" y="6"/>
                      <a:pt x="0" y="13"/>
                    </a:cubicBezTo>
                    <a:cubicBezTo>
                      <a:pt x="0" y="363"/>
                      <a:pt x="0" y="363"/>
                      <a:pt x="0" y="363"/>
                    </a:cubicBezTo>
                    <a:cubicBezTo>
                      <a:pt x="0" y="370"/>
                      <a:pt x="6" y="376"/>
                      <a:pt x="13" y="376"/>
                    </a:cubicBezTo>
                    <a:cubicBezTo>
                      <a:pt x="410" y="376"/>
                      <a:pt x="410" y="376"/>
                      <a:pt x="410" y="376"/>
                    </a:cubicBezTo>
                    <a:cubicBezTo>
                      <a:pt x="417" y="376"/>
                      <a:pt x="424" y="370"/>
                      <a:pt x="424" y="363"/>
                    </a:cubicBezTo>
                    <a:cubicBezTo>
                      <a:pt x="424" y="13"/>
                      <a:pt x="424" y="13"/>
                      <a:pt x="424" y="13"/>
                    </a:cubicBezTo>
                    <a:cubicBezTo>
                      <a:pt x="424" y="6"/>
                      <a:pt x="417" y="0"/>
                      <a:pt x="410" y="0"/>
                    </a:cubicBezTo>
                    <a:close/>
                    <a:moveTo>
                      <a:pt x="326" y="29"/>
                    </a:moveTo>
                    <a:cubicBezTo>
                      <a:pt x="336" y="29"/>
                      <a:pt x="344" y="37"/>
                      <a:pt x="344" y="47"/>
                    </a:cubicBezTo>
                    <a:cubicBezTo>
                      <a:pt x="344" y="57"/>
                      <a:pt x="336" y="65"/>
                      <a:pt x="326" y="65"/>
                    </a:cubicBezTo>
                    <a:cubicBezTo>
                      <a:pt x="316" y="65"/>
                      <a:pt x="308" y="57"/>
                      <a:pt x="308" y="47"/>
                    </a:cubicBezTo>
                    <a:cubicBezTo>
                      <a:pt x="308" y="37"/>
                      <a:pt x="316" y="29"/>
                      <a:pt x="326" y="29"/>
                    </a:cubicBezTo>
                    <a:close/>
                    <a:moveTo>
                      <a:pt x="273" y="29"/>
                    </a:moveTo>
                    <a:cubicBezTo>
                      <a:pt x="283" y="29"/>
                      <a:pt x="291" y="37"/>
                      <a:pt x="291" y="47"/>
                    </a:cubicBezTo>
                    <a:cubicBezTo>
                      <a:pt x="291" y="57"/>
                      <a:pt x="283" y="65"/>
                      <a:pt x="273" y="65"/>
                    </a:cubicBezTo>
                    <a:cubicBezTo>
                      <a:pt x="263" y="65"/>
                      <a:pt x="255" y="57"/>
                      <a:pt x="255" y="47"/>
                    </a:cubicBezTo>
                    <a:cubicBezTo>
                      <a:pt x="255" y="37"/>
                      <a:pt x="263" y="29"/>
                      <a:pt x="273" y="29"/>
                    </a:cubicBezTo>
                    <a:close/>
                    <a:moveTo>
                      <a:pt x="397" y="349"/>
                    </a:moveTo>
                    <a:cubicBezTo>
                      <a:pt x="27" y="349"/>
                      <a:pt x="27" y="349"/>
                      <a:pt x="27" y="349"/>
                    </a:cubicBezTo>
                    <a:cubicBezTo>
                      <a:pt x="27" y="94"/>
                      <a:pt x="27" y="94"/>
                      <a:pt x="27" y="94"/>
                    </a:cubicBezTo>
                    <a:cubicBezTo>
                      <a:pt x="397" y="94"/>
                      <a:pt x="397" y="94"/>
                      <a:pt x="397" y="94"/>
                    </a:cubicBezTo>
                    <a:lnTo>
                      <a:pt x="397" y="349"/>
                    </a:lnTo>
                    <a:close/>
                    <a:moveTo>
                      <a:pt x="379" y="65"/>
                    </a:moveTo>
                    <a:cubicBezTo>
                      <a:pt x="369" y="65"/>
                      <a:pt x="361" y="57"/>
                      <a:pt x="361" y="47"/>
                    </a:cubicBezTo>
                    <a:cubicBezTo>
                      <a:pt x="361" y="37"/>
                      <a:pt x="369" y="29"/>
                      <a:pt x="379" y="29"/>
                    </a:cubicBezTo>
                    <a:cubicBezTo>
                      <a:pt x="389" y="29"/>
                      <a:pt x="397" y="37"/>
                      <a:pt x="397" y="47"/>
                    </a:cubicBezTo>
                    <a:cubicBezTo>
                      <a:pt x="397" y="57"/>
                      <a:pt x="389" y="65"/>
                      <a:pt x="379"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9" name="Freeform 64"/>
              <p:cNvSpPr/>
              <p:nvPr/>
            </p:nvSpPr>
            <p:spPr bwMode="auto">
              <a:xfrm>
                <a:off x="6278563" y="4289425"/>
                <a:ext cx="149225" cy="150813"/>
              </a:xfrm>
              <a:custGeom>
                <a:avLst/>
                <a:gdLst>
                  <a:gd name="T0" fmla="*/ 28 w 94"/>
                  <a:gd name="T1" fmla="*/ 0 h 95"/>
                  <a:gd name="T2" fmla="*/ 26 w 94"/>
                  <a:gd name="T3" fmla="*/ 7 h 95"/>
                  <a:gd name="T4" fmla="*/ 0 w 94"/>
                  <a:gd name="T5" fmla="*/ 95 h 95"/>
                  <a:gd name="T6" fmla="*/ 87 w 94"/>
                  <a:gd name="T7" fmla="*/ 69 h 95"/>
                  <a:gd name="T8" fmla="*/ 94 w 94"/>
                  <a:gd name="T9" fmla="*/ 67 h 95"/>
                  <a:gd name="T10" fmla="*/ 28 w 94"/>
                  <a:gd name="T11" fmla="*/ 0 h 95"/>
                </a:gdLst>
                <a:ahLst/>
                <a:cxnLst>
                  <a:cxn ang="0">
                    <a:pos x="T0" y="T1"/>
                  </a:cxn>
                  <a:cxn ang="0">
                    <a:pos x="T2" y="T3"/>
                  </a:cxn>
                  <a:cxn ang="0">
                    <a:pos x="T4" y="T5"/>
                  </a:cxn>
                  <a:cxn ang="0">
                    <a:pos x="T6" y="T7"/>
                  </a:cxn>
                  <a:cxn ang="0">
                    <a:pos x="T8" y="T9"/>
                  </a:cxn>
                  <a:cxn ang="0">
                    <a:pos x="T10" y="T11"/>
                  </a:cxn>
                </a:cxnLst>
                <a:rect l="0" t="0" r="r" b="b"/>
                <a:pathLst>
                  <a:path w="94" h="95">
                    <a:moveTo>
                      <a:pt x="28" y="0"/>
                    </a:moveTo>
                    <a:lnTo>
                      <a:pt x="26" y="7"/>
                    </a:lnTo>
                    <a:lnTo>
                      <a:pt x="0" y="95"/>
                    </a:lnTo>
                    <a:lnTo>
                      <a:pt x="87" y="69"/>
                    </a:lnTo>
                    <a:lnTo>
                      <a:pt x="94" y="67"/>
                    </a:lnTo>
                    <a:lnTo>
                      <a:pt x="2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0" name="Freeform 65"/>
              <p:cNvSpPr/>
              <p:nvPr/>
            </p:nvSpPr>
            <p:spPr bwMode="auto">
              <a:xfrm>
                <a:off x="6870700" y="3562350"/>
                <a:ext cx="280988" cy="280988"/>
              </a:xfrm>
              <a:custGeom>
                <a:avLst/>
                <a:gdLst>
                  <a:gd name="T0" fmla="*/ 56 w 75"/>
                  <a:gd name="T1" fmla="*/ 75 h 75"/>
                  <a:gd name="T2" fmla="*/ 70 w 75"/>
                  <a:gd name="T3" fmla="*/ 61 h 75"/>
                  <a:gd name="T4" fmla="*/ 70 w 75"/>
                  <a:gd name="T5" fmla="*/ 43 h 75"/>
                  <a:gd name="T6" fmla="*/ 33 w 75"/>
                  <a:gd name="T7" fmla="*/ 5 h 75"/>
                  <a:gd name="T8" fmla="*/ 15 w 75"/>
                  <a:gd name="T9" fmla="*/ 5 h 75"/>
                  <a:gd name="T10" fmla="*/ 0 w 75"/>
                  <a:gd name="T11" fmla="*/ 20 h 75"/>
                  <a:gd name="T12" fmla="*/ 56 w 75"/>
                  <a:gd name="T13" fmla="*/ 75 h 75"/>
                </a:gdLst>
                <a:ahLst/>
                <a:cxnLst>
                  <a:cxn ang="0">
                    <a:pos x="T0" y="T1"/>
                  </a:cxn>
                  <a:cxn ang="0">
                    <a:pos x="T2" y="T3"/>
                  </a:cxn>
                  <a:cxn ang="0">
                    <a:pos x="T4" y="T5"/>
                  </a:cxn>
                  <a:cxn ang="0">
                    <a:pos x="T6" y="T7"/>
                  </a:cxn>
                  <a:cxn ang="0">
                    <a:pos x="T8" y="T9"/>
                  </a:cxn>
                  <a:cxn ang="0">
                    <a:pos x="T10" y="T11"/>
                  </a:cxn>
                  <a:cxn ang="0">
                    <a:pos x="T12" y="T13"/>
                  </a:cxn>
                </a:cxnLst>
                <a:rect l="0" t="0" r="r" b="b"/>
                <a:pathLst>
                  <a:path w="75" h="75">
                    <a:moveTo>
                      <a:pt x="56" y="75"/>
                    </a:moveTo>
                    <a:cubicBezTo>
                      <a:pt x="70" y="61"/>
                      <a:pt x="70" y="61"/>
                      <a:pt x="70" y="61"/>
                    </a:cubicBezTo>
                    <a:cubicBezTo>
                      <a:pt x="75" y="56"/>
                      <a:pt x="75" y="48"/>
                      <a:pt x="70" y="43"/>
                    </a:cubicBezTo>
                    <a:cubicBezTo>
                      <a:pt x="33" y="5"/>
                      <a:pt x="33" y="5"/>
                      <a:pt x="33" y="5"/>
                    </a:cubicBezTo>
                    <a:cubicBezTo>
                      <a:pt x="28" y="0"/>
                      <a:pt x="20" y="0"/>
                      <a:pt x="15" y="5"/>
                    </a:cubicBezTo>
                    <a:cubicBezTo>
                      <a:pt x="0" y="20"/>
                      <a:pt x="0" y="20"/>
                      <a:pt x="0" y="20"/>
                    </a:cubicBezTo>
                    <a:lnTo>
                      <a:pt x="56"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1" name="Freeform 66"/>
              <p:cNvSpPr/>
              <p:nvPr/>
            </p:nvSpPr>
            <p:spPr bwMode="auto">
              <a:xfrm>
                <a:off x="6389688" y="3660775"/>
                <a:ext cx="668338" cy="663575"/>
              </a:xfrm>
              <a:custGeom>
                <a:avLst/>
                <a:gdLst>
                  <a:gd name="T0" fmla="*/ 122 w 178"/>
                  <a:gd name="T1" fmla="*/ 0 h 177"/>
                  <a:gd name="T2" fmla="*/ 121 w 178"/>
                  <a:gd name="T3" fmla="*/ 1 h 177"/>
                  <a:gd name="T4" fmla="*/ 6 w 178"/>
                  <a:gd name="T5" fmla="*/ 116 h 177"/>
                  <a:gd name="T6" fmla="*/ 6 w 178"/>
                  <a:gd name="T7" fmla="*/ 135 h 177"/>
                  <a:gd name="T8" fmla="*/ 7 w 178"/>
                  <a:gd name="T9" fmla="*/ 137 h 177"/>
                  <a:gd name="T10" fmla="*/ 20 w 178"/>
                  <a:gd name="T11" fmla="*/ 140 h 177"/>
                  <a:gd name="T12" fmla="*/ 24 w 178"/>
                  <a:gd name="T13" fmla="*/ 153 h 177"/>
                  <a:gd name="T14" fmla="*/ 25 w 178"/>
                  <a:gd name="T15" fmla="*/ 154 h 177"/>
                  <a:gd name="T16" fmla="*/ 38 w 178"/>
                  <a:gd name="T17" fmla="*/ 158 h 177"/>
                  <a:gd name="T18" fmla="*/ 41 w 178"/>
                  <a:gd name="T19" fmla="*/ 171 h 177"/>
                  <a:gd name="T20" fmla="*/ 43 w 178"/>
                  <a:gd name="T21" fmla="*/ 172 h 177"/>
                  <a:gd name="T22" fmla="*/ 62 w 178"/>
                  <a:gd name="T23" fmla="*/ 172 h 177"/>
                  <a:gd name="T24" fmla="*/ 177 w 178"/>
                  <a:gd name="T25" fmla="*/ 57 h 177"/>
                  <a:gd name="T26" fmla="*/ 178 w 178"/>
                  <a:gd name="T27" fmla="*/ 55 h 177"/>
                  <a:gd name="T28" fmla="*/ 122 w 178"/>
                  <a:gd name="T29"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8" h="177">
                    <a:moveTo>
                      <a:pt x="122" y="0"/>
                    </a:moveTo>
                    <a:cubicBezTo>
                      <a:pt x="122" y="0"/>
                      <a:pt x="121" y="1"/>
                      <a:pt x="121" y="1"/>
                    </a:cubicBezTo>
                    <a:cubicBezTo>
                      <a:pt x="6" y="116"/>
                      <a:pt x="6" y="116"/>
                      <a:pt x="6" y="116"/>
                    </a:cubicBezTo>
                    <a:cubicBezTo>
                      <a:pt x="0" y="122"/>
                      <a:pt x="0" y="130"/>
                      <a:pt x="6" y="135"/>
                    </a:cubicBezTo>
                    <a:cubicBezTo>
                      <a:pt x="7" y="137"/>
                      <a:pt x="7" y="137"/>
                      <a:pt x="7" y="137"/>
                    </a:cubicBezTo>
                    <a:cubicBezTo>
                      <a:pt x="11" y="140"/>
                      <a:pt x="16" y="141"/>
                      <a:pt x="20" y="140"/>
                    </a:cubicBezTo>
                    <a:cubicBezTo>
                      <a:pt x="19" y="144"/>
                      <a:pt x="20" y="149"/>
                      <a:pt x="24" y="153"/>
                    </a:cubicBezTo>
                    <a:cubicBezTo>
                      <a:pt x="25" y="154"/>
                      <a:pt x="25" y="154"/>
                      <a:pt x="25" y="154"/>
                    </a:cubicBezTo>
                    <a:cubicBezTo>
                      <a:pt x="28" y="158"/>
                      <a:pt x="34" y="159"/>
                      <a:pt x="38" y="158"/>
                    </a:cubicBezTo>
                    <a:cubicBezTo>
                      <a:pt x="37" y="162"/>
                      <a:pt x="38" y="167"/>
                      <a:pt x="41" y="171"/>
                    </a:cubicBezTo>
                    <a:cubicBezTo>
                      <a:pt x="43" y="172"/>
                      <a:pt x="43" y="172"/>
                      <a:pt x="43" y="172"/>
                    </a:cubicBezTo>
                    <a:cubicBezTo>
                      <a:pt x="48" y="177"/>
                      <a:pt x="56" y="177"/>
                      <a:pt x="62" y="172"/>
                    </a:cubicBezTo>
                    <a:cubicBezTo>
                      <a:pt x="177" y="57"/>
                      <a:pt x="177" y="57"/>
                      <a:pt x="177" y="57"/>
                    </a:cubicBezTo>
                    <a:cubicBezTo>
                      <a:pt x="177" y="56"/>
                      <a:pt x="177" y="56"/>
                      <a:pt x="178" y="55"/>
                    </a:cubicBezTo>
                    <a:lnTo>
                      <a:pt x="1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2" name="Rectangle 67"/>
              <p:cNvSpPr>
                <a:spLocks noChangeArrowheads="1"/>
              </p:cNvSpPr>
              <p:nvPr/>
            </p:nvSpPr>
            <p:spPr bwMode="auto">
              <a:xfrm>
                <a:off x="5411788" y="3881438"/>
                <a:ext cx="509588"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3" name="Rectangle 68"/>
              <p:cNvSpPr>
                <a:spLocks noChangeArrowheads="1"/>
              </p:cNvSpPr>
              <p:nvPr/>
            </p:nvSpPr>
            <p:spPr bwMode="auto">
              <a:xfrm>
                <a:off x="5411788" y="4049713"/>
                <a:ext cx="814388"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4" name="Rectangle 69"/>
              <p:cNvSpPr>
                <a:spLocks noChangeArrowheads="1"/>
              </p:cNvSpPr>
              <p:nvPr/>
            </p:nvSpPr>
            <p:spPr bwMode="auto">
              <a:xfrm>
                <a:off x="5411788" y="4217988"/>
                <a:ext cx="814388"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5" name="Rectangle 70"/>
              <p:cNvSpPr>
                <a:spLocks noChangeArrowheads="1"/>
              </p:cNvSpPr>
              <p:nvPr/>
            </p:nvSpPr>
            <p:spPr bwMode="auto">
              <a:xfrm>
                <a:off x="5411788" y="4387850"/>
                <a:ext cx="81438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56" name="Group 75"/>
            <p:cNvGrpSpPr/>
            <p:nvPr/>
          </p:nvGrpSpPr>
          <p:grpSpPr>
            <a:xfrm>
              <a:off x="8951" y="3753"/>
              <a:ext cx="480" cy="492"/>
              <a:chOff x="6138863" y="2755900"/>
              <a:chExt cx="1890712" cy="1938338"/>
            </a:xfrm>
            <a:solidFill>
              <a:schemeClr val="bg1"/>
            </a:solidFill>
          </p:grpSpPr>
          <p:sp>
            <p:nvSpPr>
              <p:cNvPr id="57" name="Freeform 76"/>
              <p:cNvSpPr>
                <a:spLocks noEditPoints="1"/>
              </p:cNvSpPr>
              <p:nvPr/>
            </p:nvSpPr>
            <p:spPr bwMode="auto">
              <a:xfrm>
                <a:off x="6138863" y="3490913"/>
                <a:ext cx="831850" cy="1203325"/>
              </a:xfrm>
              <a:custGeom>
                <a:avLst/>
                <a:gdLst>
                  <a:gd name="T0" fmla="*/ 293 w 524"/>
                  <a:gd name="T1" fmla="*/ 71 h 758"/>
                  <a:gd name="T2" fmla="*/ 453 w 524"/>
                  <a:gd name="T3" fmla="*/ 621 h 758"/>
                  <a:gd name="T4" fmla="*/ 234 w 524"/>
                  <a:gd name="T5" fmla="*/ 685 h 758"/>
                  <a:gd name="T6" fmla="*/ 73 w 524"/>
                  <a:gd name="T7" fmla="*/ 137 h 758"/>
                  <a:gd name="T8" fmla="*/ 293 w 524"/>
                  <a:gd name="T9" fmla="*/ 71 h 758"/>
                  <a:gd name="T10" fmla="*/ 331 w 524"/>
                  <a:gd name="T11" fmla="*/ 0 h 758"/>
                  <a:gd name="T12" fmla="*/ 276 w 524"/>
                  <a:gd name="T13" fmla="*/ 16 h 758"/>
                  <a:gd name="T14" fmla="*/ 56 w 524"/>
                  <a:gd name="T15" fmla="*/ 80 h 758"/>
                  <a:gd name="T16" fmla="*/ 0 w 524"/>
                  <a:gd name="T17" fmla="*/ 97 h 758"/>
                  <a:gd name="T18" fmla="*/ 16 w 524"/>
                  <a:gd name="T19" fmla="*/ 153 h 758"/>
                  <a:gd name="T20" fmla="*/ 177 w 524"/>
                  <a:gd name="T21" fmla="*/ 702 h 758"/>
                  <a:gd name="T22" fmla="*/ 193 w 524"/>
                  <a:gd name="T23" fmla="*/ 758 h 758"/>
                  <a:gd name="T24" fmla="*/ 250 w 524"/>
                  <a:gd name="T25" fmla="*/ 742 h 758"/>
                  <a:gd name="T26" fmla="*/ 470 w 524"/>
                  <a:gd name="T27" fmla="*/ 676 h 758"/>
                  <a:gd name="T28" fmla="*/ 524 w 524"/>
                  <a:gd name="T29" fmla="*/ 659 h 758"/>
                  <a:gd name="T30" fmla="*/ 510 w 524"/>
                  <a:gd name="T31" fmla="*/ 605 h 758"/>
                  <a:gd name="T32" fmla="*/ 347 w 524"/>
                  <a:gd name="T33" fmla="*/ 54 h 758"/>
                  <a:gd name="T34" fmla="*/ 331 w 524"/>
                  <a:gd name="T35" fmla="*/ 0 h 758"/>
                  <a:gd name="T36" fmla="*/ 331 w 524"/>
                  <a:gd name="T37" fmla="*/ 0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4" h="758">
                    <a:moveTo>
                      <a:pt x="293" y="71"/>
                    </a:moveTo>
                    <a:lnTo>
                      <a:pt x="453" y="621"/>
                    </a:lnTo>
                    <a:lnTo>
                      <a:pt x="234" y="685"/>
                    </a:lnTo>
                    <a:lnTo>
                      <a:pt x="73" y="137"/>
                    </a:lnTo>
                    <a:lnTo>
                      <a:pt x="293" y="71"/>
                    </a:lnTo>
                    <a:close/>
                    <a:moveTo>
                      <a:pt x="331" y="0"/>
                    </a:moveTo>
                    <a:lnTo>
                      <a:pt x="276" y="16"/>
                    </a:lnTo>
                    <a:lnTo>
                      <a:pt x="56" y="80"/>
                    </a:lnTo>
                    <a:lnTo>
                      <a:pt x="0" y="97"/>
                    </a:lnTo>
                    <a:lnTo>
                      <a:pt x="16" y="153"/>
                    </a:lnTo>
                    <a:lnTo>
                      <a:pt x="177" y="702"/>
                    </a:lnTo>
                    <a:lnTo>
                      <a:pt x="193" y="758"/>
                    </a:lnTo>
                    <a:lnTo>
                      <a:pt x="250" y="742"/>
                    </a:lnTo>
                    <a:lnTo>
                      <a:pt x="470" y="676"/>
                    </a:lnTo>
                    <a:lnTo>
                      <a:pt x="524" y="659"/>
                    </a:lnTo>
                    <a:lnTo>
                      <a:pt x="510" y="605"/>
                    </a:lnTo>
                    <a:lnTo>
                      <a:pt x="347" y="54"/>
                    </a:lnTo>
                    <a:lnTo>
                      <a:pt x="331" y="0"/>
                    </a:lnTo>
                    <a:lnTo>
                      <a:pt x="33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8" name="Freeform 77"/>
              <p:cNvSpPr>
                <a:spLocks noEditPoints="1"/>
              </p:cNvSpPr>
              <p:nvPr/>
            </p:nvSpPr>
            <p:spPr bwMode="auto">
              <a:xfrm>
                <a:off x="6138863" y="3490913"/>
                <a:ext cx="831850" cy="1203325"/>
              </a:xfrm>
              <a:custGeom>
                <a:avLst/>
                <a:gdLst>
                  <a:gd name="T0" fmla="*/ 293 w 524"/>
                  <a:gd name="T1" fmla="*/ 71 h 758"/>
                  <a:gd name="T2" fmla="*/ 453 w 524"/>
                  <a:gd name="T3" fmla="*/ 621 h 758"/>
                  <a:gd name="T4" fmla="*/ 234 w 524"/>
                  <a:gd name="T5" fmla="*/ 685 h 758"/>
                  <a:gd name="T6" fmla="*/ 73 w 524"/>
                  <a:gd name="T7" fmla="*/ 137 h 758"/>
                  <a:gd name="T8" fmla="*/ 293 w 524"/>
                  <a:gd name="T9" fmla="*/ 71 h 758"/>
                  <a:gd name="T10" fmla="*/ 331 w 524"/>
                  <a:gd name="T11" fmla="*/ 0 h 758"/>
                  <a:gd name="T12" fmla="*/ 276 w 524"/>
                  <a:gd name="T13" fmla="*/ 16 h 758"/>
                  <a:gd name="T14" fmla="*/ 56 w 524"/>
                  <a:gd name="T15" fmla="*/ 80 h 758"/>
                  <a:gd name="T16" fmla="*/ 0 w 524"/>
                  <a:gd name="T17" fmla="*/ 97 h 758"/>
                  <a:gd name="T18" fmla="*/ 16 w 524"/>
                  <a:gd name="T19" fmla="*/ 153 h 758"/>
                  <a:gd name="T20" fmla="*/ 177 w 524"/>
                  <a:gd name="T21" fmla="*/ 702 h 758"/>
                  <a:gd name="T22" fmla="*/ 193 w 524"/>
                  <a:gd name="T23" fmla="*/ 758 h 758"/>
                  <a:gd name="T24" fmla="*/ 250 w 524"/>
                  <a:gd name="T25" fmla="*/ 742 h 758"/>
                  <a:gd name="T26" fmla="*/ 470 w 524"/>
                  <a:gd name="T27" fmla="*/ 676 h 758"/>
                  <a:gd name="T28" fmla="*/ 524 w 524"/>
                  <a:gd name="T29" fmla="*/ 659 h 758"/>
                  <a:gd name="T30" fmla="*/ 510 w 524"/>
                  <a:gd name="T31" fmla="*/ 605 h 758"/>
                  <a:gd name="T32" fmla="*/ 347 w 524"/>
                  <a:gd name="T33" fmla="*/ 54 h 758"/>
                  <a:gd name="T34" fmla="*/ 331 w 524"/>
                  <a:gd name="T35" fmla="*/ 0 h 758"/>
                  <a:gd name="T36" fmla="*/ 331 w 524"/>
                  <a:gd name="T37" fmla="*/ 0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4" h="758">
                    <a:moveTo>
                      <a:pt x="293" y="71"/>
                    </a:moveTo>
                    <a:lnTo>
                      <a:pt x="453" y="621"/>
                    </a:lnTo>
                    <a:lnTo>
                      <a:pt x="234" y="685"/>
                    </a:lnTo>
                    <a:lnTo>
                      <a:pt x="73" y="137"/>
                    </a:lnTo>
                    <a:lnTo>
                      <a:pt x="293" y="71"/>
                    </a:lnTo>
                    <a:moveTo>
                      <a:pt x="331" y="0"/>
                    </a:moveTo>
                    <a:lnTo>
                      <a:pt x="276" y="16"/>
                    </a:lnTo>
                    <a:lnTo>
                      <a:pt x="56" y="80"/>
                    </a:lnTo>
                    <a:lnTo>
                      <a:pt x="0" y="97"/>
                    </a:lnTo>
                    <a:lnTo>
                      <a:pt x="16" y="153"/>
                    </a:lnTo>
                    <a:lnTo>
                      <a:pt x="177" y="702"/>
                    </a:lnTo>
                    <a:lnTo>
                      <a:pt x="193" y="758"/>
                    </a:lnTo>
                    <a:lnTo>
                      <a:pt x="250" y="742"/>
                    </a:lnTo>
                    <a:lnTo>
                      <a:pt x="470" y="676"/>
                    </a:lnTo>
                    <a:lnTo>
                      <a:pt x="524" y="659"/>
                    </a:lnTo>
                    <a:lnTo>
                      <a:pt x="510" y="605"/>
                    </a:lnTo>
                    <a:lnTo>
                      <a:pt x="347" y="54"/>
                    </a:lnTo>
                    <a:lnTo>
                      <a:pt x="331" y="0"/>
                    </a:lnTo>
                    <a:lnTo>
                      <a:pt x="331"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9" name="Freeform 78"/>
              <p:cNvSpPr/>
              <p:nvPr/>
            </p:nvSpPr>
            <p:spPr bwMode="auto">
              <a:xfrm>
                <a:off x="6692900" y="2755900"/>
                <a:ext cx="1336675" cy="1522413"/>
              </a:xfrm>
              <a:custGeom>
                <a:avLst/>
                <a:gdLst>
                  <a:gd name="T0" fmla="*/ 342 w 356"/>
                  <a:gd name="T1" fmla="*/ 286 h 406"/>
                  <a:gd name="T2" fmla="*/ 320 w 356"/>
                  <a:gd name="T3" fmla="*/ 322 h 406"/>
                  <a:gd name="T4" fmla="*/ 320 w 356"/>
                  <a:gd name="T5" fmla="*/ 333 h 406"/>
                  <a:gd name="T6" fmla="*/ 290 w 356"/>
                  <a:gd name="T7" fmla="*/ 373 h 406"/>
                  <a:gd name="T8" fmla="*/ 287 w 356"/>
                  <a:gd name="T9" fmla="*/ 386 h 406"/>
                  <a:gd name="T10" fmla="*/ 242 w 356"/>
                  <a:gd name="T11" fmla="*/ 406 h 406"/>
                  <a:gd name="T12" fmla="*/ 226 w 356"/>
                  <a:gd name="T13" fmla="*/ 405 h 406"/>
                  <a:gd name="T14" fmla="*/ 129 w 356"/>
                  <a:gd name="T15" fmla="*/ 396 h 406"/>
                  <a:gd name="T16" fmla="*/ 95 w 356"/>
                  <a:gd name="T17" fmla="*/ 394 h 406"/>
                  <a:gd name="T18" fmla="*/ 50 w 356"/>
                  <a:gd name="T19" fmla="*/ 398 h 406"/>
                  <a:gd name="T20" fmla="*/ 0 w 356"/>
                  <a:gd name="T21" fmla="*/ 228 h 406"/>
                  <a:gd name="T22" fmla="*/ 107 w 356"/>
                  <a:gd name="T23" fmla="*/ 108 h 406"/>
                  <a:gd name="T24" fmla="*/ 113 w 356"/>
                  <a:gd name="T25" fmla="*/ 20 h 406"/>
                  <a:gd name="T26" fmla="*/ 149 w 356"/>
                  <a:gd name="T27" fmla="*/ 0 h 406"/>
                  <a:gd name="T28" fmla="*/ 184 w 356"/>
                  <a:gd name="T29" fmla="*/ 95 h 406"/>
                  <a:gd name="T30" fmla="*/ 180 w 356"/>
                  <a:gd name="T31" fmla="*/ 123 h 406"/>
                  <a:gd name="T32" fmla="*/ 179 w 356"/>
                  <a:gd name="T33" fmla="*/ 147 h 406"/>
                  <a:gd name="T34" fmla="*/ 292 w 356"/>
                  <a:gd name="T35" fmla="*/ 172 h 406"/>
                  <a:gd name="T36" fmla="*/ 302 w 356"/>
                  <a:gd name="T37" fmla="*/ 172 h 406"/>
                  <a:gd name="T38" fmla="*/ 356 w 356"/>
                  <a:gd name="T39" fmla="*/ 226 h 406"/>
                  <a:gd name="T40" fmla="*/ 338 w 356"/>
                  <a:gd name="T41" fmla="*/ 265 h 406"/>
                  <a:gd name="T42" fmla="*/ 342 w 356"/>
                  <a:gd name="T43" fmla="*/ 28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6" h="406">
                    <a:moveTo>
                      <a:pt x="342" y="286"/>
                    </a:moveTo>
                    <a:cubicBezTo>
                      <a:pt x="341" y="302"/>
                      <a:pt x="332" y="315"/>
                      <a:pt x="320" y="322"/>
                    </a:cubicBezTo>
                    <a:cubicBezTo>
                      <a:pt x="320" y="326"/>
                      <a:pt x="321" y="329"/>
                      <a:pt x="320" y="333"/>
                    </a:cubicBezTo>
                    <a:cubicBezTo>
                      <a:pt x="319" y="352"/>
                      <a:pt x="307" y="367"/>
                      <a:pt x="290" y="373"/>
                    </a:cubicBezTo>
                    <a:cubicBezTo>
                      <a:pt x="289" y="377"/>
                      <a:pt x="288" y="381"/>
                      <a:pt x="287" y="386"/>
                    </a:cubicBezTo>
                    <a:cubicBezTo>
                      <a:pt x="281" y="401"/>
                      <a:pt x="261" y="406"/>
                      <a:pt x="242" y="406"/>
                    </a:cubicBezTo>
                    <a:cubicBezTo>
                      <a:pt x="237" y="406"/>
                      <a:pt x="231" y="405"/>
                      <a:pt x="226" y="405"/>
                    </a:cubicBezTo>
                    <a:cubicBezTo>
                      <a:pt x="206" y="402"/>
                      <a:pt x="168" y="399"/>
                      <a:pt x="129" y="396"/>
                    </a:cubicBezTo>
                    <a:cubicBezTo>
                      <a:pt x="116" y="395"/>
                      <a:pt x="105" y="394"/>
                      <a:pt x="95" y="394"/>
                    </a:cubicBezTo>
                    <a:cubicBezTo>
                      <a:pt x="73" y="394"/>
                      <a:pt x="59" y="396"/>
                      <a:pt x="50" y="398"/>
                    </a:cubicBezTo>
                    <a:cubicBezTo>
                      <a:pt x="0" y="228"/>
                      <a:pt x="0" y="228"/>
                      <a:pt x="0" y="228"/>
                    </a:cubicBezTo>
                    <a:cubicBezTo>
                      <a:pt x="33" y="202"/>
                      <a:pt x="89" y="141"/>
                      <a:pt x="107" y="108"/>
                    </a:cubicBezTo>
                    <a:cubicBezTo>
                      <a:pt x="118" y="72"/>
                      <a:pt x="114" y="28"/>
                      <a:pt x="113" y="20"/>
                    </a:cubicBezTo>
                    <a:cubicBezTo>
                      <a:pt x="111" y="2"/>
                      <a:pt x="145" y="0"/>
                      <a:pt x="149" y="0"/>
                    </a:cubicBezTo>
                    <a:cubicBezTo>
                      <a:pt x="168" y="0"/>
                      <a:pt x="189" y="33"/>
                      <a:pt x="184" y="95"/>
                    </a:cubicBezTo>
                    <a:cubicBezTo>
                      <a:pt x="183" y="103"/>
                      <a:pt x="182" y="113"/>
                      <a:pt x="180" y="123"/>
                    </a:cubicBezTo>
                    <a:cubicBezTo>
                      <a:pt x="180" y="132"/>
                      <a:pt x="179" y="140"/>
                      <a:pt x="179" y="147"/>
                    </a:cubicBezTo>
                    <a:cubicBezTo>
                      <a:pt x="179" y="170"/>
                      <a:pt x="262" y="172"/>
                      <a:pt x="292" y="172"/>
                    </a:cubicBezTo>
                    <a:cubicBezTo>
                      <a:pt x="298" y="172"/>
                      <a:pt x="302" y="172"/>
                      <a:pt x="302" y="172"/>
                    </a:cubicBezTo>
                    <a:cubicBezTo>
                      <a:pt x="332" y="172"/>
                      <a:pt x="356" y="196"/>
                      <a:pt x="356" y="226"/>
                    </a:cubicBezTo>
                    <a:cubicBezTo>
                      <a:pt x="356" y="242"/>
                      <a:pt x="349" y="256"/>
                      <a:pt x="338" y="265"/>
                    </a:cubicBezTo>
                    <a:cubicBezTo>
                      <a:pt x="341" y="272"/>
                      <a:pt x="343" y="279"/>
                      <a:pt x="342" y="2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sp>
        <p:nvSpPr>
          <p:cNvPr id="86" name="文本框 85"/>
          <p:cNvSpPr txBox="1"/>
          <p:nvPr/>
        </p:nvSpPr>
        <p:spPr>
          <a:xfrm>
            <a:off x="8407081" y="1223010"/>
            <a:ext cx="1467169" cy="646331"/>
          </a:xfrm>
          <a:prstGeom prst="rect">
            <a:avLst/>
          </a:prstGeom>
          <a:noFill/>
        </p:spPr>
        <p:txBody>
          <a:bodyPr wrap="square" rtlCol="0">
            <a:spAutoFit/>
          </a:bodyPr>
          <a:lstStyle/>
          <a:p>
            <a:r>
              <a:rPr lang="en-US" altLang="zh-CN" dirty="0"/>
              <a:t> Raspberry Pi</a:t>
            </a:r>
          </a:p>
          <a:p>
            <a:endParaRPr lang="en-US" altLang="zh-CN" dirty="0"/>
          </a:p>
        </p:txBody>
      </p:sp>
      <p:sp>
        <p:nvSpPr>
          <p:cNvPr id="87" name="文本框 86"/>
          <p:cNvSpPr txBox="1"/>
          <p:nvPr/>
        </p:nvSpPr>
        <p:spPr>
          <a:xfrm>
            <a:off x="8594090" y="4356735"/>
            <a:ext cx="699770" cy="368300"/>
          </a:xfrm>
          <a:prstGeom prst="rect">
            <a:avLst/>
          </a:prstGeom>
          <a:noFill/>
        </p:spPr>
        <p:txBody>
          <a:bodyPr wrap="square" rtlCol="0">
            <a:spAutoFit/>
          </a:bodyPr>
          <a:lstStyle/>
          <a:p>
            <a:r>
              <a:rPr lang="en-US" altLang="zh-CN" dirty="0"/>
              <a:t>WIFI</a:t>
            </a:r>
          </a:p>
        </p:txBody>
      </p:sp>
      <p:sp>
        <p:nvSpPr>
          <p:cNvPr id="88" name="文本框 87"/>
          <p:cNvSpPr txBox="1"/>
          <p:nvPr/>
        </p:nvSpPr>
        <p:spPr>
          <a:xfrm>
            <a:off x="6684889" y="1842135"/>
            <a:ext cx="1137750" cy="369332"/>
          </a:xfrm>
          <a:prstGeom prst="rect">
            <a:avLst/>
          </a:prstGeom>
          <a:noFill/>
        </p:spPr>
        <p:txBody>
          <a:bodyPr wrap="square" rtlCol="0">
            <a:spAutoFit/>
          </a:bodyPr>
          <a:lstStyle/>
          <a:p>
            <a:r>
              <a:rPr lang="en-US" altLang="zh-CN" dirty="0"/>
              <a:t>Bluetooth</a:t>
            </a:r>
          </a:p>
        </p:txBody>
      </p:sp>
      <p:grpSp>
        <p:nvGrpSpPr>
          <p:cNvPr id="91" name="组合 90"/>
          <p:cNvGrpSpPr/>
          <p:nvPr/>
        </p:nvGrpSpPr>
        <p:grpSpPr>
          <a:xfrm>
            <a:off x="1080135" y="4385945"/>
            <a:ext cx="3276600" cy="2127228"/>
            <a:chOff x="2877" y="3810"/>
            <a:chExt cx="5160" cy="3292"/>
          </a:xfrm>
        </p:grpSpPr>
        <p:sp>
          <p:nvSpPr>
            <p:cNvPr id="89" name="TextBox 1"/>
            <p:cNvSpPr txBox="1"/>
            <p:nvPr/>
          </p:nvSpPr>
          <p:spPr>
            <a:xfrm>
              <a:off x="2877" y="3810"/>
              <a:ext cx="5160" cy="32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6000" b="0" i="0" u="none" strike="noStrike" kern="1200" cap="none" spc="0" normalizeH="0" baseline="0" noProof="0">
                  <a:ln>
                    <a:noFill/>
                  </a:ln>
                  <a:solidFill>
                    <a:schemeClr val="tx1">
                      <a:lumMod val="95000"/>
                      <a:lumOff val="5000"/>
                    </a:schemeClr>
                  </a:solidFill>
                  <a:effectLst/>
                  <a:uLnTx/>
                  <a:uFillTx/>
                  <a:latin typeface="Bebas Neue" pitchFamily="34" charset="0"/>
                  <a:ea typeface="+mn-ea"/>
                  <a:cs typeface="+mn-cs"/>
                </a:rPr>
                <a:t>THANK</a:t>
              </a:r>
              <a:r>
                <a:rPr kumimoji="0" lang="en-US" sz="6000" b="0" i="0" u="none" strike="noStrike" kern="1200" cap="none" spc="0" normalizeH="0" baseline="0" noProof="0">
                  <a:ln>
                    <a:noFill/>
                  </a:ln>
                  <a:solidFill>
                    <a:schemeClr val="bg1"/>
                  </a:solidFill>
                  <a:effectLst/>
                  <a:uLnTx/>
                  <a:uFillTx/>
                  <a:latin typeface="Bebas Neue" pitchFamily="34" charset="0"/>
                  <a:ea typeface="+mn-ea"/>
                  <a:cs typeface="+mn-cs"/>
                </a:rPr>
                <a:t> </a:t>
              </a:r>
              <a:r>
                <a:rPr kumimoji="0" lang="en-US" sz="6000" b="0" i="0" u="none" strike="noStrike" kern="1200" cap="none" spc="0" normalizeH="0" baseline="0" noProof="0">
                  <a:ln>
                    <a:noFill/>
                  </a:ln>
                  <a:solidFill>
                    <a:schemeClr val="bg1">
                      <a:lumMod val="95000"/>
                    </a:schemeClr>
                  </a:solidFill>
                  <a:effectLst/>
                  <a:uLnTx/>
                  <a:uFillTx/>
                  <a:latin typeface="Bebas Neue" pitchFamily="34" charset="0"/>
                  <a:ea typeface="+mn-ea"/>
                  <a:cs typeface="+mn-cs"/>
                </a:rPr>
                <a:t>YOU!</a:t>
              </a:r>
            </a:p>
          </p:txBody>
        </p:sp>
        <p:sp>
          <p:nvSpPr>
            <p:cNvPr id="90" name="TextBox 19"/>
            <p:cNvSpPr txBox="1"/>
            <p:nvPr/>
          </p:nvSpPr>
          <p:spPr>
            <a:xfrm>
              <a:off x="3028" y="5680"/>
              <a:ext cx="4293" cy="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200" b="0" i="0" u="none" strike="noStrike" kern="1200" cap="none" spc="0" normalizeH="0" baseline="0" noProof="0">
                  <a:ln>
                    <a:noFill/>
                  </a:ln>
                  <a:solidFill>
                    <a:schemeClr val="tx1">
                      <a:lumMod val="65000"/>
                      <a:lumOff val="35000"/>
                    </a:schemeClr>
                  </a:solidFill>
                  <a:effectLst/>
                  <a:uLnTx/>
                  <a:uFillTx/>
                  <a:latin typeface="+mn-lt"/>
                  <a:ea typeface="+mn-ea"/>
                  <a:cs typeface="+mn-cs"/>
                </a:rPr>
                <a:t>Enjoy &amp; Good Luck</a:t>
              </a:r>
              <a:r>
                <a:rPr kumimoji="0" lang="en-US" sz="2200" b="0" i="0" u="none" strike="noStrike" kern="1200" cap="none" spc="0" normalizeH="0" baseline="0" noProof="0">
                  <a:ln>
                    <a:noFill/>
                  </a:ln>
                  <a:solidFill>
                    <a:schemeClr val="bg1">
                      <a:lumMod val="75000"/>
                    </a:schemeClr>
                  </a:solidFill>
                  <a:effectLst/>
                  <a:uLnTx/>
                  <a:uFillTx/>
                  <a:latin typeface="+mn-lt"/>
                  <a:ea typeface="+mn-ea"/>
                  <a:cs typeface="+mn-cs"/>
                </a:rPr>
                <a:t> </a:t>
              </a:r>
            </a:p>
          </p:txBody>
        </p:sp>
      </p:grpSp>
      <p:grpSp>
        <p:nvGrpSpPr>
          <p:cNvPr id="96" name="组合 95"/>
          <p:cNvGrpSpPr/>
          <p:nvPr/>
        </p:nvGrpSpPr>
        <p:grpSpPr>
          <a:xfrm>
            <a:off x="-17780" y="5401945"/>
            <a:ext cx="6555105" cy="76200"/>
            <a:chOff x="9972" y="6586"/>
            <a:chExt cx="9216" cy="120"/>
          </a:xfrm>
        </p:grpSpPr>
        <p:sp>
          <p:nvSpPr>
            <p:cNvPr id="92" name="Rectangle 13"/>
            <p:cNvSpPr/>
            <p:nvPr/>
          </p:nvSpPr>
          <p:spPr>
            <a:xfrm>
              <a:off x="9972" y="6586"/>
              <a:ext cx="2305" cy="12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93" name="Rectangle 15"/>
            <p:cNvSpPr/>
            <p:nvPr/>
          </p:nvSpPr>
          <p:spPr>
            <a:xfrm>
              <a:off x="14579" y="6586"/>
              <a:ext cx="2305" cy="12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94" name="Rectangle 16"/>
            <p:cNvSpPr/>
            <p:nvPr/>
          </p:nvSpPr>
          <p:spPr>
            <a:xfrm>
              <a:off x="16884" y="6586"/>
              <a:ext cx="2305" cy="12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95" name="Rectangle 17"/>
            <p:cNvSpPr/>
            <p:nvPr/>
          </p:nvSpPr>
          <p:spPr>
            <a:xfrm>
              <a:off x="12277" y="6586"/>
              <a:ext cx="2303" cy="12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gr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8611" y="663896"/>
            <a:ext cx="1114817" cy="1047613"/>
          </a:xfrm>
          <a:prstGeom prst="rect">
            <a:avLst/>
          </a:prstGeom>
        </p:spPr>
      </p:pic>
      <p:sp>
        <p:nvSpPr>
          <p:cNvPr id="17" name="文本框 16"/>
          <p:cNvSpPr txBox="1"/>
          <p:nvPr/>
        </p:nvSpPr>
        <p:spPr>
          <a:xfrm>
            <a:off x="2016690" y="1082229"/>
            <a:ext cx="3569918" cy="369332"/>
          </a:xfrm>
          <a:prstGeom prst="rect">
            <a:avLst/>
          </a:prstGeom>
          <a:noFill/>
        </p:spPr>
        <p:txBody>
          <a:bodyPr wrap="square" rtlCol="0">
            <a:spAutoFit/>
          </a:bodyPr>
          <a:lstStyle/>
          <a:p>
            <a:r>
              <a:rPr lang="en-US" altLang="zh-CN"/>
              <a:t>https://github.com/SilverBullet-Z</a:t>
            </a:r>
            <a:endParaRPr lang="zh-CN" altLang="en-US" dirty="0"/>
          </a:p>
        </p:txBody>
      </p:sp>
      <p:pic>
        <p:nvPicPr>
          <p:cNvPr id="60" name="图片 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8611" y="2382390"/>
            <a:ext cx="1114817" cy="1166143"/>
          </a:xfrm>
          <a:prstGeom prst="rect">
            <a:avLst/>
          </a:prstGeom>
        </p:spPr>
      </p:pic>
      <p:sp>
        <p:nvSpPr>
          <p:cNvPr id="61" name="文本框 60"/>
          <p:cNvSpPr txBox="1"/>
          <p:nvPr/>
        </p:nvSpPr>
        <p:spPr>
          <a:xfrm>
            <a:off x="2129425" y="2818467"/>
            <a:ext cx="3118980" cy="369332"/>
          </a:xfrm>
          <a:prstGeom prst="rect">
            <a:avLst/>
          </a:prstGeom>
          <a:noFill/>
        </p:spPr>
        <p:txBody>
          <a:bodyPr wrap="square" rtlCol="0">
            <a:spAutoFit/>
          </a:bodyPr>
          <a:lstStyle/>
          <a:p>
            <a:r>
              <a:rPr lang="en-US" altLang="zh-CN" dirty="0"/>
              <a:t>1625149164@qq.com</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未标题-1"/>
          <p:cNvPicPr>
            <a:picLocks noGrp="1" noChangeAspect="1"/>
          </p:cNvPicPr>
          <p:nvPr>
            <p:ph idx="1"/>
          </p:nvPr>
        </p:nvPicPr>
        <p:blipFill>
          <a:blip r:embed="rId2"/>
          <a:stretch>
            <a:fillRect/>
          </a:stretch>
        </p:blipFill>
        <p:spPr>
          <a:xfrm>
            <a:off x="0" y="-6985"/>
            <a:ext cx="12193270" cy="6872605"/>
          </a:xfrm>
          <a:prstGeom prst="rect">
            <a:avLst/>
          </a:prstGeom>
        </p:spPr>
      </p:pic>
      <p:sp>
        <p:nvSpPr>
          <p:cNvPr id="18" name="Rectangle 17"/>
          <p:cNvSpPr/>
          <p:nvPr/>
        </p:nvSpPr>
        <p:spPr>
          <a:xfrm flipV="1">
            <a:off x="0" y="802640"/>
            <a:ext cx="5163185"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58" name="文本框 57"/>
          <p:cNvSpPr txBox="1"/>
          <p:nvPr/>
        </p:nvSpPr>
        <p:spPr>
          <a:xfrm>
            <a:off x="306070" y="254000"/>
            <a:ext cx="4770120" cy="523220"/>
          </a:xfrm>
          <a:prstGeom prst="rect">
            <a:avLst/>
          </a:prstGeom>
          <a:noFill/>
        </p:spPr>
        <p:txBody>
          <a:bodyPr wrap="square" rtlCol="0">
            <a:spAutoFit/>
          </a:bodyPr>
          <a:lstStyle/>
          <a:p>
            <a:r>
              <a:rPr lang="zh-CN" altLang="en-US" sz="2800" dirty="0">
                <a:solidFill>
                  <a:schemeClr val="bg1">
                    <a:lumMod val="65000"/>
                  </a:schemeClr>
                </a:solidFill>
                <a:latin typeface="微软雅黑" panose="020B0503020204020204" charset="-122"/>
                <a:ea typeface="微软雅黑" panose="020B0503020204020204" charset="-122"/>
              </a:rPr>
              <a:t>选题背景</a:t>
            </a:r>
            <a:endParaRPr lang="en-US" altLang="zh-CN" sz="2800" dirty="0">
              <a:solidFill>
                <a:schemeClr val="bg1">
                  <a:lumMod val="65000"/>
                </a:schemeClr>
              </a:solidFill>
              <a:latin typeface="微软雅黑" panose="020B0503020204020204" charset="-122"/>
              <a:ea typeface="微软雅黑" panose="020B0503020204020204" charset="-122"/>
            </a:endParaRPr>
          </a:p>
        </p:txBody>
      </p:sp>
      <p:grpSp>
        <p:nvGrpSpPr>
          <p:cNvPr id="7" name="组合 6"/>
          <p:cNvGrpSpPr/>
          <p:nvPr/>
        </p:nvGrpSpPr>
        <p:grpSpPr>
          <a:xfrm>
            <a:off x="6576164" y="1114816"/>
            <a:ext cx="3908121" cy="4534894"/>
            <a:chOff x="11412" y="2682"/>
            <a:chExt cx="5038" cy="6359"/>
          </a:xfrm>
        </p:grpSpPr>
        <p:sp>
          <p:nvSpPr>
            <p:cNvPr id="5" name="Rounded Rectangle 1"/>
            <p:cNvSpPr/>
            <p:nvPr/>
          </p:nvSpPr>
          <p:spPr>
            <a:xfrm>
              <a:off x="11412" y="2682"/>
              <a:ext cx="5038" cy="6359"/>
            </a:xfrm>
            <a:prstGeom prst="roundRect">
              <a:avLst>
                <a:gd name="adj" fmla="val 12420"/>
              </a:avLst>
            </a:prstGeom>
            <a:noFill/>
            <a:ln w="19050">
              <a:solidFill>
                <a:srgbClr val="DF73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16" name="TextBox 15"/>
            <p:cNvSpPr txBox="1"/>
            <p:nvPr/>
          </p:nvSpPr>
          <p:spPr>
            <a:xfrm>
              <a:off x="12641" y="4029"/>
              <a:ext cx="2580" cy="5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a:ln>
                    <a:noFill/>
                  </a:ln>
                  <a:solidFill>
                    <a:schemeClr val="tx1">
                      <a:lumMod val="75000"/>
                      <a:lumOff val="25000"/>
                    </a:schemeClr>
                  </a:solidFill>
                  <a:effectLst/>
                  <a:uLnTx/>
                  <a:uFillTx/>
                  <a:latin typeface="+mj-lt"/>
                  <a:ea typeface="+mn-ea"/>
                  <a:cs typeface="+mn-cs"/>
                </a:rPr>
                <a:t>PICTURE</a:t>
              </a:r>
            </a:p>
          </p:txBody>
        </p:sp>
        <p:sp>
          <p:nvSpPr>
            <p:cNvPr id="6" name="Rounded Rectangle 2"/>
            <p:cNvSpPr/>
            <p:nvPr/>
          </p:nvSpPr>
          <p:spPr>
            <a:xfrm>
              <a:off x="12019" y="7944"/>
              <a:ext cx="4214" cy="867"/>
            </a:xfrm>
            <a:prstGeom prst="roundRect">
              <a:avLst/>
            </a:prstGeom>
            <a:solidFill>
              <a:srgbClr val="DF7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17" name="TextBox 16"/>
            <p:cNvSpPr txBox="1"/>
            <p:nvPr/>
          </p:nvSpPr>
          <p:spPr>
            <a:xfrm>
              <a:off x="12917" y="8181"/>
              <a:ext cx="2581" cy="3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dirty="0">
                  <a:solidFill>
                    <a:schemeClr val="bg1">
                      <a:lumMod val="85000"/>
                    </a:schemeClr>
                  </a:solidFill>
                  <a:latin typeface="Rockwell" pitchFamily="18" charset="0"/>
                </a:rPr>
                <a:t>Smart Car</a:t>
              </a:r>
              <a:endParaRPr kumimoji="0" lang="en-US" sz="1200" b="1" i="0" u="none" strike="noStrike" kern="1200" cap="none" spc="0" normalizeH="0" baseline="0" noProof="0" dirty="0">
                <a:ln>
                  <a:noFill/>
                </a:ln>
                <a:solidFill>
                  <a:schemeClr val="bg1">
                    <a:lumMod val="85000"/>
                  </a:schemeClr>
                </a:solidFill>
                <a:effectLst/>
                <a:uLnTx/>
                <a:uFillTx/>
                <a:latin typeface="Rockwell" pitchFamily="18" charset="0"/>
                <a:ea typeface="+mn-ea"/>
                <a:cs typeface="+mn-cs"/>
              </a:endParaRPr>
            </a:p>
          </p:txBody>
        </p:sp>
      </p:grpSp>
      <p:sp>
        <p:nvSpPr>
          <p:cNvPr id="9" name="文本框 8"/>
          <p:cNvSpPr txBox="1"/>
          <p:nvPr/>
        </p:nvSpPr>
        <p:spPr>
          <a:xfrm>
            <a:off x="1874520" y="2087880"/>
            <a:ext cx="3444240" cy="3693319"/>
          </a:xfrm>
          <a:prstGeom prst="rect">
            <a:avLst/>
          </a:prstGeom>
          <a:noFill/>
        </p:spPr>
        <p:txBody>
          <a:bodyPr wrap="square" rtlCol="0">
            <a:spAutoFit/>
          </a:bodyPr>
          <a:lstStyle/>
          <a:p>
            <a:r>
              <a:rPr lang="zh-CN" altLang="en-US" dirty="0"/>
              <a:t>随着汽车工业的迅速发展，关于汽车的研究也就越来越受人关注。全国电子大赛和省内电子大赛几乎每次都有智能小车这方面的题目，全国各高校也都很重视该题目的研究。可见其研究意义很大。本设计就是在这样的背景下提出的，本题目是结合科研项目而确定的设计类课题。设计的智能电动小车应该能够实时显示时间、速度、里程，具有自动寻迹、寻光、避障功能，可程控行驶速度、准确定位停车。</a:t>
            </a:r>
            <a:endParaRPr lang="en-US" altLang="zh-CN" dirty="0">
              <a:solidFill>
                <a:schemeClr val="tx1">
                  <a:lumMod val="75000"/>
                  <a:lumOff val="25000"/>
                </a:schemeClr>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2573" y="1369901"/>
            <a:ext cx="3303280" cy="2771429"/>
          </a:xfrm>
          <a:prstGeom prst="rect">
            <a:avLst/>
          </a:prstGeom>
        </p:spPr>
      </p:pic>
    </p:spTree>
    <p:extLst>
      <p:ext uri="{BB962C8B-B14F-4D97-AF65-F5344CB8AC3E}">
        <p14:creationId xmlns:p14="http://schemas.microsoft.com/office/powerpoint/2010/main" val="3963850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未标题-1"/>
          <p:cNvPicPr>
            <a:picLocks noGrp="1" noChangeAspect="1"/>
          </p:cNvPicPr>
          <p:nvPr>
            <p:ph idx="1"/>
          </p:nvPr>
        </p:nvPicPr>
        <p:blipFill>
          <a:blip r:embed="rId2"/>
          <a:stretch>
            <a:fillRect/>
          </a:stretch>
        </p:blipFill>
        <p:spPr>
          <a:xfrm>
            <a:off x="-19050" y="-19848"/>
            <a:ext cx="12211050" cy="6925310"/>
          </a:xfrm>
          <a:prstGeom prst="rect">
            <a:avLst/>
          </a:prstGeom>
        </p:spPr>
      </p:pic>
      <p:sp>
        <p:nvSpPr>
          <p:cNvPr id="18" name="Rectangle 17"/>
          <p:cNvSpPr/>
          <p:nvPr/>
        </p:nvSpPr>
        <p:spPr>
          <a:xfrm flipV="1">
            <a:off x="0" y="802640"/>
            <a:ext cx="5163185"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58" name="文本框 57"/>
          <p:cNvSpPr txBox="1"/>
          <p:nvPr/>
        </p:nvSpPr>
        <p:spPr>
          <a:xfrm>
            <a:off x="306070" y="254000"/>
            <a:ext cx="4770120" cy="523220"/>
          </a:xfrm>
          <a:prstGeom prst="rect">
            <a:avLst/>
          </a:prstGeom>
          <a:noFill/>
        </p:spPr>
        <p:txBody>
          <a:bodyPr wrap="square" rtlCol="0">
            <a:spAutoFit/>
          </a:bodyPr>
          <a:lstStyle/>
          <a:p>
            <a:r>
              <a:rPr lang="zh-CN" altLang="en-US" sz="2800" dirty="0">
                <a:solidFill>
                  <a:schemeClr val="bg1">
                    <a:lumMod val="65000"/>
                  </a:schemeClr>
                </a:solidFill>
                <a:latin typeface="微软雅黑" panose="020B0503020204020204" charset="-122"/>
                <a:ea typeface="微软雅黑" panose="020B0503020204020204" charset="-122"/>
              </a:rPr>
              <a:t>树莓派简介</a:t>
            </a:r>
            <a:endParaRPr lang="en-US" altLang="zh-CN" sz="2800" dirty="0">
              <a:solidFill>
                <a:schemeClr val="bg1">
                  <a:lumMod val="65000"/>
                </a:schemeClr>
              </a:solidFill>
              <a:latin typeface="微软雅黑" panose="020B0503020204020204" charset="-122"/>
              <a:ea typeface="微软雅黑" panose="020B0503020204020204" charset="-122"/>
            </a:endParaRPr>
          </a:p>
        </p:txBody>
      </p:sp>
      <p:grpSp>
        <p:nvGrpSpPr>
          <p:cNvPr id="7" name="组合 6"/>
          <p:cNvGrpSpPr/>
          <p:nvPr/>
        </p:nvGrpSpPr>
        <p:grpSpPr>
          <a:xfrm>
            <a:off x="7515617" y="321067"/>
            <a:ext cx="3970750" cy="6243481"/>
            <a:chOff x="11412" y="2682"/>
            <a:chExt cx="5038" cy="6359"/>
          </a:xfrm>
        </p:grpSpPr>
        <p:sp>
          <p:nvSpPr>
            <p:cNvPr id="5" name="Rounded Rectangle 1"/>
            <p:cNvSpPr/>
            <p:nvPr/>
          </p:nvSpPr>
          <p:spPr>
            <a:xfrm>
              <a:off x="11412" y="2682"/>
              <a:ext cx="5038" cy="6359"/>
            </a:xfrm>
            <a:prstGeom prst="roundRect">
              <a:avLst>
                <a:gd name="adj" fmla="val 12420"/>
              </a:avLst>
            </a:prstGeom>
            <a:noFill/>
            <a:ln w="19050">
              <a:solidFill>
                <a:srgbClr val="0289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16" name="TextBox 15"/>
            <p:cNvSpPr txBox="1"/>
            <p:nvPr/>
          </p:nvSpPr>
          <p:spPr>
            <a:xfrm>
              <a:off x="12641" y="4029"/>
              <a:ext cx="2580" cy="5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a:ln>
                    <a:noFill/>
                  </a:ln>
                  <a:solidFill>
                    <a:schemeClr val="tx1">
                      <a:lumMod val="75000"/>
                      <a:lumOff val="25000"/>
                    </a:schemeClr>
                  </a:solidFill>
                  <a:effectLst/>
                  <a:uLnTx/>
                  <a:uFillTx/>
                  <a:latin typeface="+mj-lt"/>
                  <a:ea typeface="+mn-ea"/>
                  <a:cs typeface="+mn-cs"/>
                </a:rPr>
                <a:t>PICTURE</a:t>
              </a:r>
            </a:p>
          </p:txBody>
        </p:sp>
        <p:sp>
          <p:nvSpPr>
            <p:cNvPr id="6" name="Rounded Rectangle 2"/>
            <p:cNvSpPr/>
            <p:nvPr/>
          </p:nvSpPr>
          <p:spPr>
            <a:xfrm>
              <a:off x="11943" y="8461"/>
              <a:ext cx="4214" cy="538"/>
            </a:xfrm>
            <a:prstGeom prst="round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17" name="TextBox 16"/>
            <p:cNvSpPr txBox="1"/>
            <p:nvPr/>
          </p:nvSpPr>
          <p:spPr>
            <a:xfrm>
              <a:off x="12776" y="8544"/>
              <a:ext cx="2581" cy="28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dirty="0">
                  <a:solidFill>
                    <a:schemeClr val="bg1">
                      <a:lumMod val="85000"/>
                    </a:schemeClr>
                  </a:solidFill>
                  <a:latin typeface="Rockwell" pitchFamily="18" charset="0"/>
                </a:rPr>
                <a:t>       Raspberry Pi 3</a:t>
              </a:r>
              <a:endParaRPr kumimoji="0" lang="en-US" sz="1200" b="1" i="0" u="none" strike="noStrike" kern="1200" cap="none" spc="0" normalizeH="0" baseline="0" noProof="0" dirty="0">
                <a:ln>
                  <a:noFill/>
                </a:ln>
                <a:solidFill>
                  <a:schemeClr val="bg1">
                    <a:lumMod val="85000"/>
                  </a:schemeClr>
                </a:solidFill>
                <a:effectLst/>
                <a:uLnTx/>
                <a:uFillTx/>
                <a:latin typeface="Rockwell" pitchFamily="18" charset="0"/>
                <a:ea typeface="+mn-ea"/>
                <a:cs typeface="+mn-cs"/>
              </a:endParaRPr>
            </a:p>
          </p:txBody>
        </p:sp>
      </p:grpSp>
      <p:sp>
        <p:nvSpPr>
          <p:cNvPr id="9" name="文本框 8"/>
          <p:cNvSpPr txBox="1"/>
          <p:nvPr/>
        </p:nvSpPr>
        <p:spPr>
          <a:xfrm>
            <a:off x="1874520" y="2087880"/>
            <a:ext cx="3444240" cy="3970318"/>
          </a:xfrm>
          <a:prstGeom prst="rect">
            <a:avLst/>
          </a:prstGeom>
          <a:noFill/>
        </p:spPr>
        <p:txBody>
          <a:bodyPr wrap="square" rtlCol="0">
            <a:spAutoFit/>
          </a:bodyPr>
          <a:lstStyle/>
          <a:p>
            <a:r>
              <a:rPr lang="en-US" altLang="zh-CN" dirty="0">
                <a:solidFill>
                  <a:schemeClr val="tx1">
                    <a:lumMod val="75000"/>
                    <a:lumOff val="25000"/>
                  </a:schemeClr>
                </a:solidFill>
              </a:rPr>
              <a:t>Raspberry Pi(</a:t>
            </a:r>
            <a:r>
              <a:rPr lang="zh-CN" altLang="en-US" dirty="0">
                <a:solidFill>
                  <a:schemeClr val="tx1">
                    <a:lumMod val="75000"/>
                    <a:lumOff val="25000"/>
                  </a:schemeClr>
                </a:solidFill>
              </a:rPr>
              <a:t>中文名为“树莓派”</a:t>
            </a:r>
            <a:r>
              <a:rPr lang="en-US" altLang="zh-CN" dirty="0">
                <a:solidFill>
                  <a:schemeClr val="tx1">
                    <a:lumMod val="75000"/>
                    <a:lumOff val="25000"/>
                  </a:schemeClr>
                </a:solidFill>
              </a:rPr>
              <a:t>,</a:t>
            </a:r>
            <a:r>
              <a:rPr lang="zh-CN" altLang="en-US" dirty="0">
                <a:solidFill>
                  <a:schemeClr val="tx1">
                    <a:lumMod val="75000"/>
                    <a:lumOff val="25000"/>
                  </a:schemeClr>
                </a:solidFill>
              </a:rPr>
              <a:t>简写为</a:t>
            </a:r>
            <a:r>
              <a:rPr lang="en-US" altLang="zh-CN" dirty="0" err="1">
                <a:solidFill>
                  <a:schemeClr val="tx1">
                    <a:lumMod val="75000"/>
                    <a:lumOff val="25000"/>
                  </a:schemeClr>
                </a:solidFill>
              </a:rPr>
              <a:t>RPi</a:t>
            </a:r>
            <a:r>
              <a:rPr lang="zh-CN" altLang="en-US" dirty="0">
                <a:solidFill>
                  <a:schemeClr val="tx1">
                    <a:lumMod val="75000"/>
                    <a:lumOff val="25000"/>
                  </a:schemeClr>
                </a:solidFill>
              </a:rPr>
              <a:t>，</a:t>
            </a:r>
            <a:r>
              <a:rPr lang="en-US" altLang="zh-CN" dirty="0">
                <a:solidFill>
                  <a:schemeClr val="tx1">
                    <a:lumMod val="75000"/>
                    <a:lumOff val="25000"/>
                  </a:schemeClr>
                </a:solidFill>
              </a:rPr>
              <a:t>(</a:t>
            </a:r>
            <a:r>
              <a:rPr lang="zh-CN" altLang="en-US" dirty="0">
                <a:solidFill>
                  <a:schemeClr val="tx1">
                    <a:lumMod val="75000"/>
                    <a:lumOff val="25000"/>
                  </a:schemeClr>
                </a:solidFill>
              </a:rPr>
              <a:t>或者</a:t>
            </a:r>
            <a:r>
              <a:rPr lang="en-US" altLang="zh-CN" dirty="0" err="1">
                <a:solidFill>
                  <a:schemeClr val="tx1">
                    <a:lumMod val="75000"/>
                    <a:lumOff val="25000"/>
                  </a:schemeClr>
                </a:solidFill>
              </a:rPr>
              <a:t>RasPi</a:t>
            </a:r>
            <a:r>
              <a:rPr lang="en-US" altLang="zh-CN" dirty="0">
                <a:solidFill>
                  <a:schemeClr val="tx1">
                    <a:lumMod val="75000"/>
                    <a:lumOff val="25000"/>
                  </a:schemeClr>
                </a:solidFill>
              </a:rPr>
              <a:t> / RPI)  </a:t>
            </a:r>
            <a:r>
              <a:rPr lang="zh-CN" altLang="en-US" dirty="0">
                <a:solidFill>
                  <a:schemeClr val="tx1">
                    <a:lumMod val="75000"/>
                    <a:lumOff val="25000"/>
                  </a:schemeClr>
                </a:solidFill>
              </a:rPr>
              <a:t>是为学习计算机编程教育而设计，只有信用卡大小的微型电脑，其系统基于</a:t>
            </a:r>
            <a:r>
              <a:rPr lang="en-US" altLang="zh-CN" dirty="0">
                <a:solidFill>
                  <a:schemeClr val="tx1">
                    <a:lumMod val="75000"/>
                    <a:lumOff val="25000"/>
                  </a:schemeClr>
                </a:solidFill>
              </a:rPr>
              <a:t>Linux</a:t>
            </a:r>
            <a:r>
              <a:rPr lang="zh-CN" altLang="en-US" dirty="0">
                <a:solidFill>
                  <a:schemeClr val="tx1">
                    <a:lumMod val="75000"/>
                    <a:lumOff val="25000"/>
                  </a:schemeClr>
                </a:solidFill>
              </a:rPr>
              <a:t>。</a:t>
            </a:r>
            <a:endParaRPr lang="en-US" altLang="zh-CN" dirty="0">
              <a:solidFill>
                <a:schemeClr val="tx1">
                  <a:lumMod val="75000"/>
                  <a:lumOff val="25000"/>
                </a:schemeClr>
              </a:solidFill>
            </a:endParaRPr>
          </a:p>
          <a:p>
            <a:r>
              <a:rPr lang="zh-CN" altLang="en-US" dirty="0">
                <a:solidFill>
                  <a:schemeClr val="tx1">
                    <a:lumMod val="75000"/>
                    <a:lumOff val="25000"/>
                  </a:schemeClr>
                </a:solidFill>
              </a:rPr>
              <a:t>     随着</a:t>
            </a:r>
            <a:r>
              <a:rPr lang="en-US" altLang="zh-CN" dirty="0">
                <a:solidFill>
                  <a:schemeClr val="tx1">
                    <a:lumMod val="75000"/>
                    <a:lumOff val="25000"/>
                  </a:schemeClr>
                </a:solidFill>
              </a:rPr>
              <a:t>Windows 10 </a:t>
            </a:r>
            <a:r>
              <a:rPr lang="en-US" altLang="zh-CN" dirty="0" err="1">
                <a:solidFill>
                  <a:schemeClr val="tx1">
                    <a:lumMod val="75000"/>
                    <a:lumOff val="25000"/>
                  </a:schemeClr>
                </a:solidFill>
              </a:rPr>
              <a:t>IoT</a:t>
            </a:r>
            <a:r>
              <a:rPr lang="zh-CN" altLang="en-US" dirty="0">
                <a:solidFill>
                  <a:schemeClr val="tx1">
                    <a:lumMod val="75000"/>
                    <a:lumOff val="25000"/>
                  </a:schemeClr>
                </a:solidFill>
              </a:rPr>
              <a:t>的发布，我们也将可以用上运行</a:t>
            </a:r>
            <a:r>
              <a:rPr lang="en-US" altLang="zh-CN" dirty="0">
                <a:solidFill>
                  <a:schemeClr val="tx1">
                    <a:lumMod val="75000"/>
                    <a:lumOff val="25000"/>
                  </a:schemeClr>
                </a:solidFill>
              </a:rPr>
              <a:t>Windows</a:t>
            </a:r>
            <a:r>
              <a:rPr lang="zh-CN" altLang="en-US" dirty="0">
                <a:solidFill>
                  <a:schemeClr val="tx1">
                    <a:lumMod val="75000"/>
                    <a:lumOff val="25000"/>
                  </a:schemeClr>
                </a:solidFill>
              </a:rPr>
              <a:t>的树莓派</a:t>
            </a:r>
            <a:endParaRPr lang="en-US" altLang="zh-CN" dirty="0">
              <a:solidFill>
                <a:schemeClr val="tx1">
                  <a:lumMod val="75000"/>
                  <a:lumOff val="25000"/>
                </a:schemeClr>
              </a:solidFill>
            </a:endParaRPr>
          </a:p>
          <a:p>
            <a:r>
              <a:rPr lang="en-US" altLang="zh-CN" dirty="0">
                <a:solidFill>
                  <a:schemeClr val="tx1">
                    <a:lumMod val="75000"/>
                    <a:lumOff val="25000"/>
                  </a:schemeClr>
                </a:solidFill>
              </a:rPr>
              <a:t>     </a:t>
            </a:r>
            <a:r>
              <a:rPr lang="zh-CN" altLang="en-US" dirty="0">
                <a:solidFill>
                  <a:schemeClr val="tx1">
                    <a:lumMod val="75000"/>
                    <a:lumOff val="25000"/>
                  </a:schemeClr>
                </a:solidFill>
              </a:rPr>
              <a:t>自问世以来，受众多计算机发烧友和创客的追捧，曾经一“派”难求。别看其外表“娇小”，内“心”却很强大，视频、音频等功能通通皆有，可谓是“麻雀虽小，五脏俱全”。</a:t>
            </a:r>
            <a:r>
              <a:rPr lang="en-US" altLang="zh-CN" dirty="0">
                <a:solidFill>
                  <a:schemeClr val="tx1">
                    <a:lumMod val="75000"/>
                    <a:lumOff val="25000"/>
                  </a:schemeClr>
                </a:solidFill>
              </a:rPr>
              <a:t>[4] </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27747" y="540198"/>
            <a:ext cx="3346490" cy="5285145"/>
          </a:xfrm>
          <a:prstGeom prst="rect">
            <a:avLst/>
          </a:prstGeom>
        </p:spPr>
      </p:pic>
    </p:spTree>
    <p:extLst>
      <p:ext uri="{BB962C8B-B14F-4D97-AF65-F5344CB8AC3E}">
        <p14:creationId xmlns:p14="http://schemas.microsoft.com/office/powerpoint/2010/main" val="3145752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未标题-1"/>
          <p:cNvPicPr>
            <a:picLocks noChangeAspect="1"/>
          </p:cNvPicPr>
          <p:nvPr/>
        </p:nvPicPr>
        <p:blipFill>
          <a:blip r:embed="rId2"/>
          <a:stretch>
            <a:fillRect/>
          </a:stretch>
        </p:blipFill>
        <p:spPr>
          <a:xfrm>
            <a:off x="-16510" y="7620"/>
            <a:ext cx="12209780" cy="6875145"/>
          </a:xfrm>
          <a:prstGeom prst="rect">
            <a:avLst/>
          </a:prstGeom>
        </p:spPr>
      </p:pic>
      <p:grpSp>
        <p:nvGrpSpPr>
          <p:cNvPr id="57" name="组合 56"/>
          <p:cNvGrpSpPr/>
          <p:nvPr/>
        </p:nvGrpSpPr>
        <p:grpSpPr>
          <a:xfrm>
            <a:off x="4449445" y="1684020"/>
            <a:ext cx="3277235" cy="3276600"/>
            <a:chOff x="7008" y="2514"/>
            <a:chExt cx="5161" cy="5160"/>
          </a:xfrm>
        </p:grpSpPr>
        <p:sp>
          <p:nvSpPr>
            <p:cNvPr id="5" name="Round Diagonal Corner Rectangle 1"/>
            <p:cNvSpPr/>
            <p:nvPr/>
          </p:nvSpPr>
          <p:spPr>
            <a:xfrm flipH="1" flipV="1">
              <a:off x="9289" y="2514"/>
              <a:ext cx="2880" cy="2880"/>
            </a:xfrm>
            <a:prstGeom prst="round2DiagRect">
              <a:avLst>
                <a:gd name="adj1" fmla="val 31532"/>
                <a:gd name="adj2" fmla="val 0"/>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Round Diagonal Corner Rectangle 2"/>
            <p:cNvSpPr/>
            <p:nvPr/>
          </p:nvSpPr>
          <p:spPr>
            <a:xfrm flipH="1" flipV="1">
              <a:off x="7008" y="5514"/>
              <a:ext cx="2160" cy="2160"/>
            </a:xfrm>
            <a:prstGeom prst="round2DiagRect">
              <a:avLst>
                <a:gd name="adj1" fmla="val 31532"/>
                <a:gd name="adj2" fmla="val 0"/>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Round Diagonal Corner Rectangle 3"/>
            <p:cNvSpPr/>
            <p:nvPr/>
          </p:nvSpPr>
          <p:spPr>
            <a:xfrm rot="5400000" flipH="1" flipV="1">
              <a:off x="7848" y="4074"/>
              <a:ext cx="1320" cy="1320"/>
            </a:xfrm>
            <a:prstGeom prst="round2DiagRect">
              <a:avLst>
                <a:gd name="adj1" fmla="val 31532"/>
                <a:gd name="adj2" fmla="val 0"/>
              </a:avLst>
            </a:prstGeom>
            <a:solidFill>
              <a:srgbClr val="1FD8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Round Diagonal Corner Rectangle 4"/>
            <p:cNvSpPr/>
            <p:nvPr/>
          </p:nvSpPr>
          <p:spPr>
            <a:xfrm rot="5400000" flipH="1" flipV="1">
              <a:off x="9288" y="5514"/>
              <a:ext cx="1560" cy="1560"/>
            </a:xfrm>
            <a:prstGeom prst="round2DiagRect">
              <a:avLst>
                <a:gd name="adj1" fmla="val 31532"/>
                <a:gd name="adj2" fmla="val 0"/>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0" name="Group 9"/>
            <p:cNvGrpSpPr/>
            <p:nvPr/>
          </p:nvGrpSpPr>
          <p:grpSpPr>
            <a:xfrm>
              <a:off x="10168" y="3354"/>
              <a:ext cx="1121" cy="932"/>
              <a:chOff x="4649788" y="1552575"/>
              <a:chExt cx="1898650" cy="1577975"/>
            </a:xfrm>
            <a:solidFill>
              <a:schemeClr val="bg1"/>
            </a:solidFill>
          </p:grpSpPr>
          <p:sp>
            <p:nvSpPr>
              <p:cNvPr id="11" name="Rectangle 10"/>
              <p:cNvSpPr>
                <a:spLocks noChangeArrowheads="1"/>
              </p:cNvSpPr>
              <p:nvPr/>
            </p:nvSpPr>
            <p:spPr bwMode="auto">
              <a:xfrm>
                <a:off x="5346701" y="2957513"/>
                <a:ext cx="503238" cy="1063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 name="Freeform 11"/>
              <p:cNvSpPr>
                <a:spLocks noEditPoints="1"/>
              </p:cNvSpPr>
              <p:nvPr/>
            </p:nvSpPr>
            <p:spPr bwMode="auto">
              <a:xfrm>
                <a:off x="4649788" y="1552575"/>
                <a:ext cx="1898650" cy="1379538"/>
              </a:xfrm>
              <a:custGeom>
                <a:avLst/>
                <a:gdLst>
                  <a:gd name="T0" fmla="*/ 493 w 506"/>
                  <a:gd name="T1" fmla="*/ 0 h 368"/>
                  <a:gd name="T2" fmla="*/ 12 w 506"/>
                  <a:gd name="T3" fmla="*/ 0 h 368"/>
                  <a:gd name="T4" fmla="*/ 0 w 506"/>
                  <a:gd name="T5" fmla="*/ 13 h 368"/>
                  <a:gd name="T6" fmla="*/ 0 w 506"/>
                  <a:gd name="T7" fmla="*/ 355 h 368"/>
                  <a:gd name="T8" fmla="*/ 12 w 506"/>
                  <a:gd name="T9" fmla="*/ 368 h 368"/>
                  <a:gd name="T10" fmla="*/ 493 w 506"/>
                  <a:gd name="T11" fmla="*/ 368 h 368"/>
                  <a:gd name="T12" fmla="*/ 506 w 506"/>
                  <a:gd name="T13" fmla="*/ 355 h 368"/>
                  <a:gd name="T14" fmla="*/ 506 w 506"/>
                  <a:gd name="T15" fmla="*/ 13 h 368"/>
                  <a:gd name="T16" fmla="*/ 493 w 506"/>
                  <a:gd name="T17" fmla="*/ 0 h 368"/>
                  <a:gd name="T18" fmla="*/ 474 w 506"/>
                  <a:gd name="T19" fmla="*/ 287 h 368"/>
                  <a:gd name="T20" fmla="*/ 31 w 506"/>
                  <a:gd name="T21" fmla="*/ 287 h 368"/>
                  <a:gd name="T22" fmla="*/ 31 w 506"/>
                  <a:gd name="T23" fmla="*/ 31 h 368"/>
                  <a:gd name="T24" fmla="*/ 474 w 506"/>
                  <a:gd name="T25" fmla="*/ 31 h 368"/>
                  <a:gd name="T26" fmla="*/ 474 w 506"/>
                  <a:gd name="T27" fmla="*/ 287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6" h="368">
                    <a:moveTo>
                      <a:pt x="493" y="0"/>
                    </a:moveTo>
                    <a:cubicBezTo>
                      <a:pt x="12" y="0"/>
                      <a:pt x="12" y="0"/>
                      <a:pt x="12" y="0"/>
                    </a:cubicBezTo>
                    <a:cubicBezTo>
                      <a:pt x="5" y="0"/>
                      <a:pt x="0" y="6"/>
                      <a:pt x="0" y="13"/>
                    </a:cubicBezTo>
                    <a:cubicBezTo>
                      <a:pt x="0" y="355"/>
                      <a:pt x="0" y="355"/>
                      <a:pt x="0" y="355"/>
                    </a:cubicBezTo>
                    <a:cubicBezTo>
                      <a:pt x="0" y="362"/>
                      <a:pt x="5" y="368"/>
                      <a:pt x="12" y="368"/>
                    </a:cubicBezTo>
                    <a:cubicBezTo>
                      <a:pt x="493" y="368"/>
                      <a:pt x="493" y="368"/>
                      <a:pt x="493" y="368"/>
                    </a:cubicBezTo>
                    <a:cubicBezTo>
                      <a:pt x="500" y="368"/>
                      <a:pt x="506" y="362"/>
                      <a:pt x="506" y="355"/>
                    </a:cubicBezTo>
                    <a:cubicBezTo>
                      <a:pt x="506" y="13"/>
                      <a:pt x="506" y="13"/>
                      <a:pt x="506" y="13"/>
                    </a:cubicBezTo>
                    <a:cubicBezTo>
                      <a:pt x="506" y="6"/>
                      <a:pt x="500" y="0"/>
                      <a:pt x="493" y="0"/>
                    </a:cubicBezTo>
                    <a:close/>
                    <a:moveTo>
                      <a:pt x="474" y="287"/>
                    </a:moveTo>
                    <a:cubicBezTo>
                      <a:pt x="31" y="287"/>
                      <a:pt x="31" y="287"/>
                      <a:pt x="31" y="287"/>
                    </a:cubicBezTo>
                    <a:cubicBezTo>
                      <a:pt x="31" y="31"/>
                      <a:pt x="31" y="31"/>
                      <a:pt x="31" y="31"/>
                    </a:cubicBezTo>
                    <a:cubicBezTo>
                      <a:pt x="474" y="31"/>
                      <a:pt x="474" y="31"/>
                      <a:pt x="474" y="31"/>
                    </a:cubicBezTo>
                    <a:lnTo>
                      <a:pt x="474" y="2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 name="Freeform 12"/>
              <p:cNvSpPr/>
              <p:nvPr/>
            </p:nvSpPr>
            <p:spPr bwMode="auto">
              <a:xfrm>
                <a:off x="5194301" y="3086100"/>
                <a:ext cx="809625" cy="44450"/>
              </a:xfrm>
              <a:custGeom>
                <a:avLst/>
                <a:gdLst>
                  <a:gd name="T0" fmla="*/ 206 w 216"/>
                  <a:gd name="T1" fmla="*/ 0 h 12"/>
                  <a:gd name="T2" fmla="*/ 9 w 216"/>
                  <a:gd name="T3" fmla="*/ 0 h 12"/>
                  <a:gd name="T4" fmla="*/ 0 w 216"/>
                  <a:gd name="T5" fmla="*/ 9 h 12"/>
                  <a:gd name="T6" fmla="*/ 0 w 216"/>
                  <a:gd name="T7" fmla="*/ 12 h 12"/>
                  <a:gd name="T8" fmla="*/ 216 w 216"/>
                  <a:gd name="T9" fmla="*/ 12 h 12"/>
                  <a:gd name="T10" fmla="*/ 216 w 216"/>
                  <a:gd name="T11" fmla="*/ 9 h 12"/>
                  <a:gd name="T12" fmla="*/ 206 w 21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16" h="12">
                    <a:moveTo>
                      <a:pt x="206" y="0"/>
                    </a:moveTo>
                    <a:cubicBezTo>
                      <a:pt x="9" y="0"/>
                      <a:pt x="9" y="0"/>
                      <a:pt x="9" y="0"/>
                    </a:cubicBezTo>
                    <a:cubicBezTo>
                      <a:pt x="4" y="0"/>
                      <a:pt x="0" y="4"/>
                      <a:pt x="0" y="9"/>
                    </a:cubicBezTo>
                    <a:cubicBezTo>
                      <a:pt x="0" y="12"/>
                      <a:pt x="0" y="12"/>
                      <a:pt x="0" y="12"/>
                    </a:cubicBezTo>
                    <a:cubicBezTo>
                      <a:pt x="216" y="12"/>
                      <a:pt x="216" y="12"/>
                      <a:pt x="216" y="12"/>
                    </a:cubicBezTo>
                    <a:cubicBezTo>
                      <a:pt x="216" y="9"/>
                      <a:pt x="216" y="9"/>
                      <a:pt x="216" y="9"/>
                    </a:cubicBezTo>
                    <a:cubicBezTo>
                      <a:pt x="216" y="4"/>
                      <a:pt x="211" y="0"/>
                      <a:pt x="20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 name="Oval 13"/>
              <p:cNvSpPr>
                <a:spLocks noChangeArrowheads="1"/>
              </p:cNvSpPr>
              <p:nvPr/>
            </p:nvSpPr>
            <p:spPr bwMode="auto">
              <a:xfrm>
                <a:off x="4818063" y="2339975"/>
                <a:ext cx="217488" cy="2174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 name="Oval 14"/>
              <p:cNvSpPr>
                <a:spLocks noChangeArrowheads="1"/>
              </p:cNvSpPr>
              <p:nvPr/>
            </p:nvSpPr>
            <p:spPr bwMode="auto">
              <a:xfrm>
                <a:off x="5095876" y="2155825"/>
                <a:ext cx="217488" cy="2174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6" name="Oval 15"/>
              <p:cNvSpPr>
                <a:spLocks noChangeArrowheads="1"/>
              </p:cNvSpPr>
              <p:nvPr/>
            </p:nvSpPr>
            <p:spPr bwMode="auto">
              <a:xfrm>
                <a:off x="5411788" y="2246313"/>
                <a:ext cx="217488" cy="2174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7" name="Oval 16"/>
              <p:cNvSpPr>
                <a:spLocks noChangeArrowheads="1"/>
              </p:cNvSpPr>
              <p:nvPr/>
            </p:nvSpPr>
            <p:spPr bwMode="auto">
              <a:xfrm>
                <a:off x="5654676" y="1960563"/>
                <a:ext cx="217488" cy="2174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8" name="Oval 17"/>
              <p:cNvSpPr>
                <a:spLocks noChangeArrowheads="1"/>
              </p:cNvSpPr>
              <p:nvPr/>
            </p:nvSpPr>
            <p:spPr bwMode="auto">
              <a:xfrm>
                <a:off x="5891213" y="2136775"/>
                <a:ext cx="217488" cy="2174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9" name="Oval 18"/>
              <p:cNvSpPr>
                <a:spLocks noChangeArrowheads="1"/>
              </p:cNvSpPr>
              <p:nvPr/>
            </p:nvSpPr>
            <p:spPr bwMode="auto">
              <a:xfrm>
                <a:off x="6142038" y="1776413"/>
                <a:ext cx="217488" cy="2174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0" name="Freeform 19"/>
              <p:cNvSpPr/>
              <p:nvPr/>
            </p:nvSpPr>
            <p:spPr bwMode="auto">
              <a:xfrm>
                <a:off x="4883151" y="1836738"/>
                <a:ext cx="1412875" cy="652463"/>
              </a:xfrm>
              <a:custGeom>
                <a:avLst/>
                <a:gdLst>
                  <a:gd name="T0" fmla="*/ 12 w 377"/>
                  <a:gd name="T1" fmla="*/ 174 h 174"/>
                  <a:gd name="T2" fmla="*/ 3 w 377"/>
                  <a:gd name="T3" fmla="*/ 169 h 174"/>
                  <a:gd name="T4" fmla="*/ 6 w 377"/>
                  <a:gd name="T5" fmla="*/ 154 h 174"/>
                  <a:gd name="T6" fmla="*/ 84 w 377"/>
                  <a:gd name="T7" fmla="*/ 102 h 174"/>
                  <a:gd name="T8" fmla="*/ 166 w 377"/>
                  <a:gd name="T9" fmla="*/ 125 h 174"/>
                  <a:gd name="T10" fmla="*/ 233 w 377"/>
                  <a:gd name="T11" fmla="*/ 47 h 174"/>
                  <a:gd name="T12" fmla="*/ 296 w 377"/>
                  <a:gd name="T13" fmla="*/ 93 h 174"/>
                  <a:gd name="T14" fmla="*/ 356 w 377"/>
                  <a:gd name="T15" fmla="*/ 6 h 174"/>
                  <a:gd name="T16" fmla="*/ 371 w 377"/>
                  <a:gd name="T17" fmla="*/ 4 h 174"/>
                  <a:gd name="T18" fmla="*/ 374 w 377"/>
                  <a:gd name="T19" fmla="*/ 19 h 174"/>
                  <a:gd name="T20" fmla="*/ 301 w 377"/>
                  <a:gd name="T21" fmla="*/ 124 h 174"/>
                  <a:gd name="T22" fmla="*/ 236 w 377"/>
                  <a:gd name="T23" fmla="*/ 76 h 174"/>
                  <a:gd name="T24" fmla="*/ 173 w 377"/>
                  <a:gd name="T25" fmla="*/ 150 h 174"/>
                  <a:gd name="T26" fmla="*/ 88 w 377"/>
                  <a:gd name="T27" fmla="*/ 126 h 174"/>
                  <a:gd name="T28" fmla="*/ 18 w 377"/>
                  <a:gd name="T29" fmla="*/ 172 h 174"/>
                  <a:gd name="T30" fmla="*/ 12 w 377"/>
                  <a:gd name="T31"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7" h="174">
                    <a:moveTo>
                      <a:pt x="12" y="174"/>
                    </a:moveTo>
                    <a:cubicBezTo>
                      <a:pt x="8" y="174"/>
                      <a:pt x="5" y="172"/>
                      <a:pt x="3" y="169"/>
                    </a:cubicBezTo>
                    <a:cubicBezTo>
                      <a:pt x="0" y="164"/>
                      <a:pt x="1" y="157"/>
                      <a:pt x="6" y="154"/>
                    </a:cubicBezTo>
                    <a:cubicBezTo>
                      <a:pt x="84" y="102"/>
                      <a:pt x="84" y="102"/>
                      <a:pt x="84" y="102"/>
                    </a:cubicBezTo>
                    <a:cubicBezTo>
                      <a:pt x="166" y="125"/>
                      <a:pt x="166" y="125"/>
                      <a:pt x="166" y="125"/>
                    </a:cubicBezTo>
                    <a:cubicBezTo>
                      <a:pt x="233" y="47"/>
                      <a:pt x="233" y="47"/>
                      <a:pt x="233" y="47"/>
                    </a:cubicBezTo>
                    <a:cubicBezTo>
                      <a:pt x="296" y="93"/>
                      <a:pt x="296" y="93"/>
                      <a:pt x="296" y="93"/>
                    </a:cubicBezTo>
                    <a:cubicBezTo>
                      <a:pt x="356" y="6"/>
                      <a:pt x="356" y="6"/>
                      <a:pt x="356" y="6"/>
                    </a:cubicBezTo>
                    <a:cubicBezTo>
                      <a:pt x="360" y="2"/>
                      <a:pt x="366" y="0"/>
                      <a:pt x="371" y="4"/>
                    </a:cubicBezTo>
                    <a:cubicBezTo>
                      <a:pt x="376" y="7"/>
                      <a:pt x="377" y="14"/>
                      <a:pt x="374" y="19"/>
                    </a:cubicBezTo>
                    <a:cubicBezTo>
                      <a:pt x="301" y="124"/>
                      <a:pt x="301" y="124"/>
                      <a:pt x="301" y="124"/>
                    </a:cubicBezTo>
                    <a:cubicBezTo>
                      <a:pt x="236" y="76"/>
                      <a:pt x="236" y="76"/>
                      <a:pt x="236" y="76"/>
                    </a:cubicBezTo>
                    <a:cubicBezTo>
                      <a:pt x="173" y="150"/>
                      <a:pt x="173" y="150"/>
                      <a:pt x="173" y="150"/>
                    </a:cubicBezTo>
                    <a:cubicBezTo>
                      <a:pt x="88" y="126"/>
                      <a:pt x="88" y="126"/>
                      <a:pt x="88" y="126"/>
                    </a:cubicBezTo>
                    <a:cubicBezTo>
                      <a:pt x="18" y="172"/>
                      <a:pt x="18" y="172"/>
                      <a:pt x="18" y="172"/>
                    </a:cubicBezTo>
                    <a:cubicBezTo>
                      <a:pt x="16" y="173"/>
                      <a:pt x="14" y="174"/>
                      <a:pt x="12" y="1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22" name="Freeform 21"/>
            <p:cNvSpPr>
              <a:spLocks noEditPoints="1"/>
            </p:cNvSpPr>
            <p:nvPr/>
          </p:nvSpPr>
          <p:spPr>
            <a:xfrm>
              <a:off x="9753" y="5947"/>
              <a:ext cx="595" cy="590"/>
            </a:xfrm>
            <a:custGeom>
              <a:avLst/>
              <a:gdLst/>
              <a:ahLst/>
              <a:cxnLst>
                <a:cxn ang="0">
                  <a:pos x="0" y="352512"/>
                </a:cxn>
                <a:cxn ang="0">
                  <a:pos x="190203" y="374930"/>
                </a:cxn>
                <a:cxn ang="0">
                  <a:pos x="212625" y="321589"/>
                </a:cxn>
                <a:cxn ang="0">
                  <a:pos x="116750" y="361015"/>
                </a:cxn>
                <a:cxn ang="0">
                  <a:pos x="111338" y="304582"/>
                </a:cxn>
                <a:cxn ang="0">
                  <a:pos x="118297" y="289894"/>
                </a:cxn>
                <a:cxn ang="0">
                  <a:pos x="97421" y="289121"/>
                </a:cxn>
                <a:cxn ang="0">
                  <a:pos x="95101" y="292213"/>
                </a:cxn>
                <a:cxn ang="0">
                  <a:pos x="102833" y="307675"/>
                </a:cxn>
                <a:cxn ang="0">
                  <a:pos x="59535" y="273660"/>
                </a:cxn>
                <a:cxn ang="0">
                  <a:pos x="64947" y="88128"/>
                </a:cxn>
                <a:cxn ang="0">
                  <a:pos x="62628" y="27830"/>
                </a:cxn>
                <a:cxn ang="0">
                  <a:pos x="58762" y="3092"/>
                </a:cxn>
                <a:cxn ang="0">
                  <a:pos x="374993" y="0"/>
                </a:cxn>
                <a:cxn ang="0">
                  <a:pos x="378859" y="23965"/>
                </a:cxn>
                <a:cxn ang="0">
                  <a:pos x="372674" y="27830"/>
                </a:cxn>
                <a:cxn ang="0">
                  <a:pos x="364942" y="231915"/>
                </a:cxn>
                <a:cxn ang="0">
                  <a:pos x="156183" y="240419"/>
                </a:cxn>
                <a:cxn ang="0">
                  <a:pos x="153090" y="234235"/>
                </a:cxn>
                <a:cxn ang="0">
                  <a:pos x="155410" y="231142"/>
                </a:cxn>
                <a:cxn ang="0">
                  <a:pos x="158502" y="225731"/>
                </a:cxn>
                <a:cxn ang="0">
                  <a:pos x="342519" y="225731"/>
                </a:cxn>
                <a:cxn ang="0">
                  <a:pos x="354117" y="221093"/>
                </a:cxn>
                <a:cxn ang="0">
                  <a:pos x="357983" y="27830"/>
                </a:cxn>
                <a:cxn ang="0">
                  <a:pos x="79638" y="85809"/>
                </a:cxn>
                <a:cxn ang="0">
                  <a:pos x="76545" y="89674"/>
                </a:cxn>
                <a:cxn ang="0">
                  <a:pos x="70360" y="91993"/>
                </a:cxn>
                <a:cxn ang="0">
                  <a:pos x="64947" y="88128"/>
                </a:cxn>
                <a:cxn ang="0">
                  <a:pos x="145358" y="229596"/>
                </a:cxn>
                <a:cxn ang="0">
                  <a:pos x="162368" y="174710"/>
                </a:cxn>
                <a:cxn ang="0">
                  <a:pos x="50257" y="174710"/>
                </a:cxn>
                <a:cxn ang="0">
                  <a:pos x="67267" y="229596"/>
                </a:cxn>
                <a:cxn ang="0">
                  <a:pos x="73452" y="224958"/>
                </a:cxn>
                <a:cxn ang="0">
                  <a:pos x="139173" y="224958"/>
                </a:cxn>
                <a:cxn ang="0">
                  <a:pos x="151544" y="166206"/>
                </a:cxn>
                <a:cxn ang="0">
                  <a:pos x="146905" y="138376"/>
                </a:cxn>
                <a:cxn ang="0">
                  <a:pos x="106699" y="139922"/>
                </a:cxn>
                <a:cxn ang="0">
                  <a:pos x="65720" y="138376"/>
                </a:cxn>
                <a:cxn ang="0">
                  <a:pos x="61081" y="166206"/>
                </a:cxn>
                <a:cxn ang="0">
                  <a:pos x="73452" y="224958"/>
                </a:cxn>
                <a:cxn ang="0">
                  <a:pos x="205666" y="94312"/>
                </a:cxn>
                <a:cxn ang="0">
                  <a:pos x="176285" y="152291"/>
                </a:cxn>
                <a:cxn ang="0">
                  <a:pos x="245872" y="163887"/>
                </a:cxn>
                <a:cxn ang="0">
                  <a:pos x="326283" y="54887"/>
                </a:cxn>
              </a:cxnLst>
              <a:rect l="0" t="0" r="0" b="0"/>
              <a:pathLst>
                <a:path w="490" h="485">
                  <a:moveTo>
                    <a:pt x="0" y="416"/>
                  </a:moveTo>
                  <a:cubicBezTo>
                    <a:pt x="0" y="429"/>
                    <a:pt x="0" y="442"/>
                    <a:pt x="0" y="456"/>
                  </a:cubicBezTo>
                  <a:cubicBezTo>
                    <a:pt x="0" y="472"/>
                    <a:pt x="13" y="485"/>
                    <a:pt x="30" y="485"/>
                  </a:cubicBezTo>
                  <a:cubicBezTo>
                    <a:pt x="102" y="485"/>
                    <a:pt x="174" y="485"/>
                    <a:pt x="246" y="485"/>
                  </a:cubicBezTo>
                  <a:cubicBezTo>
                    <a:pt x="262" y="485"/>
                    <a:pt x="275" y="472"/>
                    <a:pt x="275" y="456"/>
                  </a:cubicBezTo>
                  <a:cubicBezTo>
                    <a:pt x="275" y="416"/>
                    <a:pt x="275" y="416"/>
                    <a:pt x="275" y="416"/>
                  </a:cubicBezTo>
                  <a:cubicBezTo>
                    <a:pt x="275" y="384"/>
                    <a:pt x="242" y="364"/>
                    <a:pt x="198" y="354"/>
                  </a:cubicBezTo>
                  <a:cubicBezTo>
                    <a:pt x="185" y="407"/>
                    <a:pt x="172" y="426"/>
                    <a:pt x="151" y="467"/>
                  </a:cubicBezTo>
                  <a:cubicBezTo>
                    <a:pt x="143" y="398"/>
                    <a:pt x="143" y="398"/>
                    <a:pt x="143" y="398"/>
                  </a:cubicBezTo>
                  <a:cubicBezTo>
                    <a:pt x="143" y="396"/>
                    <a:pt x="144" y="395"/>
                    <a:pt x="144" y="394"/>
                  </a:cubicBezTo>
                  <a:cubicBezTo>
                    <a:pt x="153" y="378"/>
                    <a:pt x="153" y="378"/>
                    <a:pt x="153" y="378"/>
                  </a:cubicBezTo>
                  <a:cubicBezTo>
                    <a:pt x="153" y="377"/>
                    <a:pt x="153" y="376"/>
                    <a:pt x="153" y="375"/>
                  </a:cubicBezTo>
                  <a:cubicBezTo>
                    <a:pt x="152" y="374"/>
                    <a:pt x="151" y="374"/>
                    <a:pt x="150" y="374"/>
                  </a:cubicBezTo>
                  <a:cubicBezTo>
                    <a:pt x="142" y="374"/>
                    <a:pt x="134" y="374"/>
                    <a:pt x="126" y="374"/>
                  </a:cubicBezTo>
                  <a:cubicBezTo>
                    <a:pt x="125" y="374"/>
                    <a:pt x="124" y="374"/>
                    <a:pt x="123" y="375"/>
                  </a:cubicBezTo>
                  <a:cubicBezTo>
                    <a:pt x="123" y="376"/>
                    <a:pt x="123" y="377"/>
                    <a:pt x="123" y="378"/>
                  </a:cubicBezTo>
                  <a:cubicBezTo>
                    <a:pt x="132" y="394"/>
                    <a:pt x="132" y="394"/>
                    <a:pt x="132" y="394"/>
                  </a:cubicBezTo>
                  <a:cubicBezTo>
                    <a:pt x="132" y="395"/>
                    <a:pt x="133" y="396"/>
                    <a:pt x="133" y="398"/>
                  </a:cubicBezTo>
                  <a:cubicBezTo>
                    <a:pt x="125" y="468"/>
                    <a:pt x="125" y="468"/>
                    <a:pt x="125" y="468"/>
                  </a:cubicBezTo>
                  <a:cubicBezTo>
                    <a:pt x="103" y="426"/>
                    <a:pt x="90" y="408"/>
                    <a:pt x="77" y="354"/>
                  </a:cubicBezTo>
                  <a:cubicBezTo>
                    <a:pt x="33" y="364"/>
                    <a:pt x="0" y="384"/>
                    <a:pt x="0" y="416"/>
                  </a:cubicBezTo>
                  <a:close/>
                  <a:moveTo>
                    <a:pt x="84" y="114"/>
                  </a:moveTo>
                  <a:cubicBezTo>
                    <a:pt x="84" y="36"/>
                    <a:pt x="84" y="36"/>
                    <a:pt x="84" y="36"/>
                  </a:cubicBezTo>
                  <a:cubicBezTo>
                    <a:pt x="81" y="36"/>
                    <a:pt x="81" y="36"/>
                    <a:pt x="81" y="36"/>
                  </a:cubicBezTo>
                  <a:cubicBezTo>
                    <a:pt x="79" y="36"/>
                    <a:pt x="76" y="34"/>
                    <a:pt x="76" y="31"/>
                  </a:cubicBezTo>
                  <a:cubicBezTo>
                    <a:pt x="76" y="4"/>
                    <a:pt x="76" y="4"/>
                    <a:pt x="76" y="4"/>
                  </a:cubicBezTo>
                  <a:cubicBezTo>
                    <a:pt x="76" y="2"/>
                    <a:pt x="79" y="0"/>
                    <a:pt x="81" y="0"/>
                  </a:cubicBezTo>
                  <a:cubicBezTo>
                    <a:pt x="216" y="0"/>
                    <a:pt x="351" y="0"/>
                    <a:pt x="485" y="0"/>
                  </a:cubicBezTo>
                  <a:cubicBezTo>
                    <a:pt x="488" y="0"/>
                    <a:pt x="490" y="2"/>
                    <a:pt x="490" y="4"/>
                  </a:cubicBezTo>
                  <a:cubicBezTo>
                    <a:pt x="490" y="31"/>
                    <a:pt x="490" y="31"/>
                    <a:pt x="490" y="31"/>
                  </a:cubicBezTo>
                  <a:cubicBezTo>
                    <a:pt x="490" y="34"/>
                    <a:pt x="488" y="36"/>
                    <a:pt x="485" y="36"/>
                  </a:cubicBezTo>
                  <a:cubicBezTo>
                    <a:pt x="482" y="36"/>
                    <a:pt x="482" y="36"/>
                    <a:pt x="482" y="36"/>
                  </a:cubicBezTo>
                  <a:cubicBezTo>
                    <a:pt x="482" y="276"/>
                    <a:pt x="482" y="276"/>
                    <a:pt x="482" y="276"/>
                  </a:cubicBezTo>
                  <a:cubicBezTo>
                    <a:pt x="482" y="286"/>
                    <a:pt x="478" y="294"/>
                    <a:pt x="472" y="300"/>
                  </a:cubicBezTo>
                  <a:cubicBezTo>
                    <a:pt x="466" y="307"/>
                    <a:pt x="457" y="311"/>
                    <a:pt x="448" y="311"/>
                  </a:cubicBezTo>
                  <a:cubicBezTo>
                    <a:pt x="202" y="311"/>
                    <a:pt x="202" y="311"/>
                    <a:pt x="202" y="311"/>
                  </a:cubicBezTo>
                  <a:cubicBezTo>
                    <a:pt x="192" y="311"/>
                    <a:pt x="192" y="311"/>
                    <a:pt x="192" y="311"/>
                  </a:cubicBezTo>
                  <a:cubicBezTo>
                    <a:pt x="198" y="303"/>
                    <a:pt x="198" y="303"/>
                    <a:pt x="198" y="303"/>
                  </a:cubicBezTo>
                  <a:cubicBezTo>
                    <a:pt x="199" y="301"/>
                    <a:pt x="200" y="300"/>
                    <a:pt x="201" y="299"/>
                  </a:cubicBezTo>
                  <a:cubicBezTo>
                    <a:pt x="201" y="299"/>
                    <a:pt x="201" y="299"/>
                    <a:pt x="201" y="299"/>
                  </a:cubicBezTo>
                  <a:cubicBezTo>
                    <a:pt x="202" y="297"/>
                    <a:pt x="203" y="296"/>
                    <a:pt x="204" y="294"/>
                  </a:cubicBezTo>
                  <a:cubicBezTo>
                    <a:pt x="205" y="292"/>
                    <a:pt x="205" y="292"/>
                    <a:pt x="205" y="292"/>
                  </a:cubicBezTo>
                  <a:cubicBezTo>
                    <a:pt x="208" y="292"/>
                    <a:pt x="208" y="292"/>
                    <a:pt x="208" y="292"/>
                  </a:cubicBezTo>
                  <a:cubicBezTo>
                    <a:pt x="443" y="292"/>
                    <a:pt x="443" y="292"/>
                    <a:pt x="443" y="292"/>
                  </a:cubicBezTo>
                  <a:cubicBezTo>
                    <a:pt x="449" y="292"/>
                    <a:pt x="454" y="290"/>
                    <a:pt x="458" y="286"/>
                  </a:cubicBezTo>
                  <a:cubicBezTo>
                    <a:pt x="458" y="286"/>
                    <a:pt x="458" y="286"/>
                    <a:pt x="458" y="286"/>
                  </a:cubicBezTo>
                  <a:cubicBezTo>
                    <a:pt x="461" y="282"/>
                    <a:pt x="463" y="277"/>
                    <a:pt x="463" y="272"/>
                  </a:cubicBezTo>
                  <a:cubicBezTo>
                    <a:pt x="463" y="36"/>
                    <a:pt x="463" y="36"/>
                    <a:pt x="463" y="36"/>
                  </a:cubicBezTo>
                  <a:cubicBezTo>
                    <a:pt x="103" y="36"/>
                    <a:pt x="103" y="36"/>
                    <a:pt x="103" y="36"/>
                  </a:cubicBezTo>
                  <a:cubicBezTo>
                    <a:pt x="103" y="111"/>
                    <a:pt x="103" y="111"/>
                    <a:pt x="103" y="111"/>
                  </a:cubicBezTo>
                  <a:cubicBezTo>
                    <a:pt x="103" y="115"/>
                    <a:pt x="103" y="115"/>
                    <a:pt x="103" y="115"/>
                  </a:cubicBezTo>
                  <a:cubicBezTo>
                    <a:pt x="99" y="116"/>
                    <a:pt x="99" y="116"/>
                    <a:pt x="99" y="116"/>
                  </a:cubicBezTo>
                  <a:cubicBezTo>
                    <a:pt x="98" y="117"/>
                    <a:pt x="96" y="117"/>
                    <a:pt x="95" y="117"/>
                  </a:cubicBezTo>
                  <a:cubicBezTo>
                    <a:pt x="94" y="118"/>
                    <a:pt x="92" y="118"/>
                    <a:pt x="91" y="119"/>
                  </a:cubicBezTo>
                  <a:cubicBezTo>
                    <a:pt x="84" y="122"/>
                    <a:pt x="84" y="122"/>
                    <a:pt x="84" y="122"/>
                  </a:cubicBezTo>
                  <a:cubicBezTo>
                    <a:pt x="84" y="114"/>
                    <a:pt x="84" y="114"/>
                    <a:pt x="84" y="114"/>
                  </a:cubicBezTo>
                  <a:close/>
                  <a:moveTo>
                    <a:pt x="138" y="329"/>
                  </a:moveTo>
                  <a:cubicBezTo>
                    <a:pt x="156" y="329"/>
                    <a:pt x="174" y="316"/>
                    <a:pt x="188" y="297"/>
                  </a:cubicBezTo>
                  <a:cubicBezTo>
                    <a:pt x="201" y="279"/>
                    <a:pt x="210" y="255"/>
                    <a:pt x="210" y="232"/>
                  </a:cubicBezTo>
                  <a:cubicBezTo>
                    <a:pt x="210" y="230"/>
                    <a:pt x="210" y="228"/>
                    <a:pt x="210" y="226"/>
                  </a:cubicBezTo>
                  <a:cubicBezTo>
                    <a:pt x="210" y="169"/>
                    <a:pt x="220" y="124"/>
                    <a:pt x="138" y="124"/>
                  </a:cubicBezTo>
                  <a:cubicBezTo>
                    <a:pt x="55" y="124"/>
                    <a:pt x="65" y="169"/>
                    <a:pt x="65" y="226"/>
                  </a:cubicBezTo>
                  <a:cubicBezTo>
                    <a:pt x="65" y="228"/>
                    <a:pt x="65" y="230"/>
                    <a:pt x="65" y="232"/>
                  </a:cubicBezTo>
                  <a:cubicBezTo>
                    <a:pt x="65" y="255"/>
                    <a:pt x="74" y="279"/>
                    <a:pt x="87" y="297"/>
                  </a:cubicBezTo>
                  <a:cubicBezTo>
                    <a:pt x="101" y="316"/>
                    <a:pt x="119" y="329"/>
                    <a:pt x="138" y="329"/>
                  </a:cubicBezTo>
                  <a:close/>
                  <a:moveTo>
                    <a:pt x="95" y="291"/>
                  </a:moveTo>
                  <a:cubicBezTo>
                    <a:pt x="107" y="308"/>
                    <a:pt x="123" y="319"/>
                    <a:pt x="138" y="319"/>
                  </a:cubicBezTo>
                  <a:cubicBezTo>
                    <a:pt x="152" y="319"/>
                    <a:pt x="168" y="308"/>
                    <a:pt x="180" y="291"/>
                  </a:cubicBezTo>
                  <a:cubicBezTo>
                    <a:pt x="192" y="275"/>
                    <a:pt x="200" y="253"/>
                    <a:pt x="200" y="232"/>
                  </a:cubicBezTo>
                  <a:cubicBezTo>
                    <a:pt x="196" y="215"/>
                    <a:pt x="196" y="215"/>
                    <a:pt x="196" y="215"/>
                  </a:cubicBezTo>
                  <a:cubicBezTo>
                    <a:pt x="195" y="209"/>
                    <a:pt x="195" y="203"/>
                    <a:pt x="194" y="198"/>
                  </a:cubicBezTo>
                  <a:cubicBezTo>
                    <a:pt x="194" y="191"/>
                    <a:pt x="194" y="185"/>
                    <a:pt x="190" y="179"/>
                  </a:cubicBezTo>
                  <a:cubicBezTo>
                    <a:pt x="184" y="171"/>
                    <a:pt x="174" y="174"/>
                    <a:pt x="163" y="177"/>
                  </a:cubicBezTo>
                  <a:cubicBezTo>
                    <a:pt x="155" y="179"/>
                    <a:pt x="147" y="181"/>
                    <a:pt x="138" y="181"/>
                  </a:cubicBezTo>
                  <a:cubicBezTo>
                    <a:pt x="128" y="181"/>
                    <a:pt x="120" y="179"/>
                    <a:pt x="112" y="177"/>
                  </a:cubicBezTo>
                  <a:cubicBezTo>
                    <a:pt x="101" y="174"/>
                    <a:pt x="91" y="171"/>
                    <a:pt x="85" y="179"/>
                  </a:cubicBezTo>
                  <a:cubicBezTo>
                    <a:pt x="81" y="185"/>
                    <a:pt x="81" y="191"/>
                    <a:pt x="81" y="198"/>
                  </a:cubicBezTo>
                  <a:cubicBezTo>
                    <a:pt x="81" y="203"/>
                    <a:pt x="80" y="209"/>
                    <a:pt x="79" y="215"/>
                  </a:cubicBezTo>
                  <a:cubicBezTo>
                    <a:pt x="75" y="232"/>
                    <a:pt x="75" y="232"/>
                    <a:pt x="75" y="232"/>
                  </a:cubicBezTo>
                  <a:cubicBezTo>
                    <a:pt x="75" y="253"/>
                    <a:pt x="83" y="275"/>
                    <a:pt x="95" y="291"/>
                  </a:cubicBezTo>
                  <a:close/>
                  <a:moveTo>
                    <a:pt x="318" y="174"/>
                  </a:moveTo>
                  <a:cubicBezTo>
                    <a:pt x="314" y="170"/>
                    <a:pt x="266" y="122"/>
                    <a:pt x="266" y="122"/>
                  </a:cubicBezTo>
                  <a:cubicBezTo>
                    <a:pt x="225" y="163"/>
                    <a:pt x="225" y="163"/>
                    <a:pt x="225" y="163"/>
                  </a:cubicBezTo>
                  <a:cubicBezTo>
                    <a:pt x="227" y="174"/>
                    <a:pt x="228" y="186"/>
                    <a:pt x="228" y="197"/>
                  </a:cubicBezTo>
                  <a:cubicBezTo>
                    <a:pt x="266" y="159"/>
                    <a:pt x="266" y="159"/>
                    <a:pt x="266" y="159"/>
                  </a:cubicBezTo>
                  <a:cubicBezTo>
                    <a:pt x="318" y="212"/>
                    <a:pt x="318" y="212"/>
                    <a:pt x="318" y="212"/>
                  </a:cubicBezTo>
                  <a:cubicBezTo>
                    <a:pt x="359" y="171"/>
                    <a:pt x="400" y="130"/>
                    <a:pt x="440" y="89"/>
                  </a:cubicBezTo>
                  <a:cubicBezTo>
                    <a:pt x="453" y="77"/>
                    <a:pt x="434" y="59"/>
                    <a:pt x="422" y="71"/>
                  </a:cubicBezTo>
                  <a:lnTo>
                    <a:pt x="318" y="174"/>
                  </a:lnTo>
                  <a:close/>
                </a:path>
              </a:pathLst>
            </a:custGeom>
            <a:solidFill>
              <a:schemeClr val="bg1">
                <a:alpha val="100000"/>
              </a:schemeClr>
            </a:solidFill>
            <a:ln w="9525">
              <a:noFill/>
            </a:ln>
          </p:spPr>
          <p:txBody>
            <a:bodyPr/>
            <a:lstStyle/>
            <a:p>
              <a:endParaRPr lang="zh-CN" altLang="en-US"/>
            </a:p>
          </p:txBody>
        </p:sp>
        <p:sp>
          <p:nvSpPr>
            <p:cNvPr id="23" name="Freeform 22"/>
            <p:cNvSpPr>
              <a:spLocks noEditPoints="1"/>
            </p:cNvSpPr>
            <p:nvPr/>
          </p:nvSpPr>
          <p:spPr>
            <a:xfrm>
              <a:off x="8276" y="4439"/>
              <a:ext cx="467" cy="470"/>
            </a:xfrm>
            <a:custGeom>
              <a:avLst/>
              <a:gdLst/>
              <a:ahLst/>
              <a:cxnLst>
                <a:cxn ang="0">
                  <a:pos x="112042" y="45270"/>
                </a:cxn>
                <a:cxn ang="0">
                  <a:pos x="108895" y="43483"/>
                </a:cxn>
                <a:cxn ang="0">
                  <a:pos x="108266" y="40505"/>
                </a:cxn>
                <a:cxn ang="0">
                  <a:pos x="116448" y="4765"/>
                </a:cxn>
                <a:cxn ang="0">
                  <a:pos x="115190" y="1191"/>
                </a:cxn>
                <a:cxn ang="0">
                  <a:pos x="110783" y="1191"/>
                </a:cxn>
                <a:cxn ang="0">
                  <a:pos x="2518" y="77435"/>
                </a:cxn>
                <a:cxn ang="0">
                  <a:pos x="1259" y="80414"/>
                </a:cxn>
                <a:cxn ang="0">
                  <a:pos x="2518" y="83392"/>
                </a:cxn>
                <a:cxn ang="0">
                  <a:pos x="110783" y="160231"/>
                </a:cxn>
                <a:cxn ang="0">
                  <a:pos x="115190" y="160231"/>
                </a:cxn>
                <a:cxn ang="0">
                  <a:pos x="116448" y="156062"/>
                </a:cxn>
                <a:cxn ang="0">
                  <a:pos x="108266" y="120323"/>
                </a:cxn>
                <a:cxn ang="0">
                  <a:pos x="108895" y="117344"/>
                </a:cxn>
                <a:cxn ang="0">
                  <a:pos x="112042" y="116153"/>
                </a:cxn>
                <a:cxn ang="0">
                  <a:pos x="149809" y="114962"/>
                </a:cxn>
                <a:cxn ang="0">
                  <a:pos x="149809" y="114962"/>
                </a:cxn>
                <a:cxn ang="0">
                  <a:pos x="294583" y="172740"/>
                </a:cxn>
                <a:cxn ang="0">
                  <a:pos x="167434" y="46461"/>
                </a:cxn>
                <a:cxn ang="0">
                  <a:pos x="149809" y="46461"/>
                </a:cxn>
                <a:cxn ang="0">
                  <a:pos x="149809" y="46461"/>
                </a:cxn>
                <a:cxn ang="0">
                  <a:pos x="112042" y="45270"/>
                </a:cxn>
                <a:cxn ang="0">
                  <a:pos x="146033" y="182866"/>
                </a:cxn>
                <a:cxn ang="0">
                  <a:pos x="183800" y="181675"/>
                </a:cxn>
                <a:cxn ang="0">
                  <a:pos x="186947" y="180484"/>
                </a:cxn>
                <a:cxn ang="0">
                  <a:pos x="187576" y="177505"/>
                </a:cxn>
                <a:cxn ang="0">
                  <a:pos x="179394" y="141766"/>
                </a:cxn>
                <a:cxn ang="0">
                  <a:pos x="180652" y="137597"/>
                </a:cxn>
                <a:cxn ang="0">
                  <a:pos x="185059" y="137597"/>
                </a:cxn>
                <a:cxn ang="0">
                  <a:pos x="293324" y="214436"/>
                </a:cxn>
                <a:cxn ang="0">
                  <a:pos x="294583" y="217414"/>
                </a:cxn>
                <a:cxn ang="0">
                  <a:pos x="293324" y="220393"/>
                </a:cxn>
                <a:cxn ang="0">
                  <a:pos x="185059" y="296637"/>
                </a:cxn>
                <a:cxn ang="0">
                  <a:pos x="180652" y="296637"/>
                </a:cxn>
                <a:cxn ang="0">
                  <a:pos x="179394" y="293063"/>
                </a:cxn>
                <a:cxn ang="0">
                  <a:pos x="187576" y="257323"/>
                </a:cxn>
                <a:cxn ang="0">
                  <a:pos x="186947" y="254345"/>
                </a:cxn>
                <a:cxn ang="0">
                  <a:pos x="183800" y="252558"/>
                </a:cxn>
                <a:cxn ang="0">
                  <a:pos x="146033" y="251367"/>
                </a:cxn>
                <a:cxn ang="0">
                  <a:pos x="146033" y="251367"/>
                </a:cxn>
                <a:cxn ang="0">
                  <a:pos x="128408" y="251367"/>
                </a:cxn>
                <a:cxn ang="0">
                  <a:pos x="1259" y="125088"/>
                </a:cxn>
                <a:cxn ang="0">
                  <a:pos x="146033" y="182866"/>
                </a:cxn>
              </a:cxnLst>
              <a:rect l="0" t="0" r="0" b="0"/>
              <a:pathLst>
                <a:path w="470" h="500">
                  <a:moveTo>
                    <a:pt x="178" y="76"/>
                  </a:moveTo>
                  <a:cubicBezTo>
                    <a:pt x="176" y="76"/>
                    <a:pt x="175" y="75"/>
                    <a:pt x="173" y="73"/>
                  </a:cubicBezTo>
                  <a:cubicBezTo>
                    <a:pt x="172" y="72"/>
                    <a:pt x="172" y="70"/>
                    <a:pt x="172" y="68"/>
                  </a:cubicBezTo>
                  <a:cubicBezTo>
                    <a:pt x="185" y="8"/>
                    <a:pt x="185" y="8"/>
                    <a:pt x="185" y="8"/>
                  </a:cubicBezTo>
                  <a:cubicBezTo>
                    <a:pt x="185" y="6"/>
                    <a:pt x="185" y="3"/>
                    <a:pt x="183" y="2"/>
                  </a:cubicBezTo>
                  <a:cubicBezTo>
                    <a:pt x="181" y="0"/>
                    <a:pt x="178" y="0"/>
                    <a:pt x="176" y="2"/>
                  </a:cubicBezTo>
                  <a:cubicBezTo>
                    <a:pt x="119" y="45"/>
                    <a:pt x="62" y="87"/>
                    <a:pt x="4" y="130"/>
                  </a:cubicBezTo>
                  <a:cubicBezTo>
                    <a:pt x="3" y="131"/>
                    <a:pt x="2" y="133"/>
                    <a:pt x="2" y="135"/>
                  </a:cubicBezTo>
                  <a:cubicBezTo>
                    <a:pt x="2" y="137"/>
                    <a:pt x="3" y="139"/>
                    <a:pt x="4" y="140"/>
                  </a:cubicBezTo>
                  <a:cubicBezTo>
                    <a:pt x="176" y="269"/>
                    <a:pt x="176" y="269"/>
                    <a:pt x="176" y="269"/>
                  </a:cubicBezTo>
                  <a:cubicBezTo>
                    <a:pt x="178" y="270"/>
                    <a:pt x="181" y="270"/>
                    <a:pt x="183" y="269"/>
                  </a:cubicBezTo>
                  <a:cubicBezTo>
                    <a:pt x="185" y="267"/>
                    <a:pt x="186" y="265"/>
                    <a:pt x="185" y="262"/>
                  </a:cubicBezTo>
                  <a:cubicBezTo>
                    <a:pt x="172" y="202"/>
                    <a:pt x="172" y="202"/>
                    <a:pt x="172" y="202"/>
                  </a:cubicBezTo>
                  <a:cubicBezTo>
                    <a:pt x="172" y="201"/>
                    <a:pt x="172" y="199"/>
                    <a:pt x="173" y="197"/>
                  </a:cubicBezTo>
                  <a:cubicBezTo>
                    <a:pt x="175" y="196"/>
                    <a:pt x="176" y="195"/>
                    <a:pt x="178" y="195"/>
                  </a:cubicBezTo>
                  <a:cubicBezTo>
                    <a:pt x="198" y="194"/>
                    <a:pt x="218" y="193"/>
                    <a:pt x="238" y="193"/>
                  </a:cubicBezTo>
                  <a:cubicBezTo>
                    <a:pt x="238" y="193"/>
                    <a:pt x="238" y="193"/>
                    <a:pt x="238" y="193"/>
                  </a:cubicBezTo>
                  <a:cubicBezTo>
                    <a:pt x="393" y="193"/>
                    <a:pt x="395" y="214"/>
                    <a:pt x="468" y="290"/>
                  </a:cubicBezTo>
                  <a:cubicBezTo>
                    <a:pt x="470" y="164"/>
                    <a:pt x="422" y="78"/>
                    <a:pt x="266" y="78"/>
                  </a:cubicBezTo>
                  <a:cubicBezTo>
                    <a:pt x="238" y="78"/>
                    <a:pt x="238" y="78"/>
                    <a:pt x="238" y="78"/>
                  </a:cubicBezTo>
                  <a:cubicBezTo>
                    <a:pt x="238" y="78"/>
                    <a:pt x="238" y="78"/>
                    <a:pt x="238" y="78"/>
                  </a:cubicBezTo>
                  <a:cubicBezTo>
                    <a:pt x="218" y="78"/>
                    <a:pt x="198" y="76"/>
                    <a:pt x="178" y="76"/>
                  </a:cubicBezTo>
                  <a:close/>
                  <a:moveTo>
                    <a:pt x="232" y="307"/>
                  </a:moveTo>
                  <a:cubicBezTo>
                    <a:pt x="252" y="307"/>
                    <a:pt x="272" y="306"/>
                    <a:pt x="292" y="305"/>
                  </a:cubicBezTo>
                  <a:cubicBezTo>
                    <a:pt x="294" y="305"/>
                    <a:pt x="295" y="304"/>
                    <a:pt x="297" y="303"/>
                  </a:cubicBezTo>
                  <a:cubicBezTo>
                    <a:pt x="298" y="301"/>
                    <a:pt x="298" y="299"/>
                    <a:pt x="298" y="298"/>
                  </a:cubicBezTo>
                  <a:cubicBezTo>
                    <a:pt x="285" y="238"/>
                    <a:pt x="285" y="238"/>
                    <a:pt x="285" y="238"/>
                  </a:cubicBezTo>
                  <a:cubicBezTo>
                    <a:pt x="284" y="235"/>
                    <a:pt x="285" y="233"/>
                    <a:pt x="287" y="231"/>
                  </a:cubicBezTo>
                  <a:cubicBezTo>
                    <a:pt x="289" y="230"/>
                    <a:pt x="292" y="230"/>
                    <a:pt x="294" y="231"/>
                  </a:cubicBezTo>
                  <a:cubicBezTo>
                    <a:pt x="466" y="360"/>
                    <a:pt x="466" y="360"/>
                    <a:pt x="466" y="360"/>
                  </a:cubicBezTo>
                  <a:cubicBezTo>
                    <a:pt x="467" y="361"/>
                    <a:pt x="468" y="363"/>
                    <a:pt x="468" y="365"/>
                  </a:cubicBezTo>
                  <a:cubicBezTo>
                    <a:pt x="468" y="367"/>
                    <a:pt x="467" y="369"/>
                    <a:pt x="466" y="370"/>
                  </a:cubicBezTo>
                  <a:cubicBezTo>
                    <a:pt x="408" y="412"/>
                    <a:pt x="351" y="455"/>
                    <a:pt x="294" y="498"/>
                  </a:cubicBezTo>
                  <a:cubicBezTo>
                    <a:pt x="292" y="500"/>
                    <a:pt x="289" y="500"/>
                    <a:pt x="287" y="498"/>
                  </a:cubicBezTo>
                  <a:cubicBezTo>
                    <a:pt x="285" y="497"/>
                    <a:pt x="284" y="494"/>
                    <a:pt x="285" y="492"/>
                  </a:cubicBezTo>
                  <a:cubicBezTo>
                    <a:pt x="298" y="432"/>
                    <a:pt x="298" y="432"/>
                    <a:pt x="298" y="432"/>
                  </a:cubicBezTo>
                  <a:cubicBezTo>
                    <a:pt x="298" y="430"/>
                    <a:pt x="298" y="428"/>
                    <a:pt x="297" y="427"/>
                  </a:cubicBezTo>
                  <a:cubicBezTo>
                    <a:pt x="295" y="425"/>
                    <a:pt x="294" y="424"/>
                    <a:pt x="292" y="424"/>
                  </a:cubicBezTo>
                  <a:cubicBezTo>
                    <a:pt x="272" y="424"/>
                    <a:pt x="252" y="422"/>
                    <a:pt x="232" y="422"/>
                  </a:cubicBezTo>
                  <a:cubicBezTo>
                    <a:pt x="232" y="422"/>
                    <a:pt x="232" y="422"/>
                    <a:pt x="232" y="422"/>
                  </a:cubicBezTo>
                  <a:cubicBezTo>
                    <a:pt x="204" y="422"/>
                    <a:pt x="204" y="422"/>
                    <a:pt x="204" y="422"/>
                  </a:cubicBezTo>
                  <a:cubicBezTo>
                    <a:pt x="48" y="422"/>
                    <a:pt x="0" y="336"/>
                    <a:pt x="2" y="210"/>
                  </a:cubicBezTo>
                  <a:cubicBezTo>
                    <a:pt x="75" y="286"/>
                    <a:pt x="77" y="307"/>
                    <a:pt x="232" y="307"/>
                  </a:cubicBezTo>
                  <a:close/>
                </a:path>
              </a:pathLst>
            </a:custGeom>
            <a:solidFill>
              <a:schemeClr val="bg1">
                <a:alpha val="100000"/>
              </a:schemeClr>
            </a:solidFill>
            <a:ln w="9525">
              <a:noFill/>
            </a:ln>
          </p:spPr>
          <p:txBody>
            <a:bodyPr/>
            <a:lstStyle/>
            <a:p>
              <a:endParaRPr lang="zh-CN" altLang="en-US"/>
            </a:p>
          </p:txBody>
        </p:sp>
        <p:grpSp>
          <p:nvGrpSpPr>
            <p:cNvPr id="24" name="Group 23"/>
            <p:cNvGrpSpPr/>
            <p:nvPr/>
          </p:nvGrpSpPr>
          <p:grpSpPr>
            <a:xfrm>
              <a:off x="7717" y="5994"/>
              <a:ext cx="743" cy="789"/>
              <a:chOff x="2633663" y="4098925"/>
              <a:chExt cx="1885951" cy="2005013"/>
            </a:xfrm>
            <a:solidFill>
              <a:schemeClr val="bg1"/>
            </a:solidFill>
          </p:grpSpPr>
          <p:sp>
            <p:nvSpPr>
              <p:cNvPr id="25" name="Freeform 24"/>
              <p:cNvSpPr/>
              <p:nvPr/>
            </p:nvSpPr>
            <p:spPr bwMode="auto">
              <a:xfrm>
                <a:off x="3548063" y="4098925"/>
                <a:ext cx="109538" cy="280988"/>
              </a:xfrm>
              <a:custGeom>
                <a:avLst/>
                <a:gdLst>
                  <a:gd name="T0" fmla="*/ 15 w 29"/>
                  <a:gd name="T1" fmla="*/ 75 h 75"/>
                  <a:gd name="T2" fmla="*/ 0 w 29"/>
                  <a:gd name="T3" fmla="*/ 61 h 75"/>
                  <a:gd name="T4" fmla="*/ 0 w 29"/>
                  <a:gd name="T5" fmla="*/ 15 h 75"/>
                  <a:gd name="T6" fmla="*/ 15 w 29"/>
                  <a:gd name="T7" fmla="*/ 0 h 75"/>
                  <a:gd name="T8" fmla="*/ 29 w 29"/>
                  <a:gd name="T9" fmla="*/ 15 h 75"/>
                  <a:gd name="T10" fmla="*/ 29 w 29"/>
                  <a:gd name="T11" fmla="*/ 61 h 75"/>
                  <a:gd name="T12" fmla="*/ 15 w 29"/>
                  <a:gd name="T13" fmla="*/ 75 h 75"/>
                </a:gdLst>
                <a:ahLst/>
                <a:cxnLst>
                  <a:cxn ang="0">
                    <a:pos x="T0" y="T1"/>
                  </a:cxn>
                  <a:cxn ang="0">
                    <a:pos x="T2" y="T3"/>
                  </a:cxn>
                  <a:cxn ang="0">
                    <a:pos x="T4" y="T5"/>
                  </a:cxn>
                  <a:cxn ang="0">
                    <a:pos x="T6" y="T7"/>
                  </a:cxn>
                  <a:cxn ang="0">
                    <a:pos x="T8" y="T9"/>
                  </a:cxn>
                  <a:cxn ang="0">
                    <a:pos x="T10" y="T11"/>
                  </a:cxn>
                  <a:cxn ang="0">
                    <a:pos x="T12" y="T13"/>
                  </a:cxn>
                </a:cxnLst>
                <a:rect l="0" t="0" r="r" b="b"/>
                <a:pathLst>
                  <a:path w="29" h="75">
                    <a:moveTo>
                      <a:pt x="15" y="75"/>
                    </a:moveTo>
                    <a:cubicBezTo>
                      <a:pt x="7" y="75"/>
                      <a:pt x="0" y="69"/>
                      <a:pt x="0" y="61"/>
                    </a:cubicBezTo>
                    <a:cubicBezTo>
                      <a:pt x="0" y="15"/>
                      <a:pt x="0" y="15"/>
                      <a:pt x="0" y="15"/>
                    </a:cubicBezTo>
                    <a:cubicBezTo>
                      <a:pt x="0" y="7"/>
                      <a:pt x="7" y="0"/>
                      <a:pt x="15" y="0"/>
                    </a:cubicBezTo>
                    <a:cubicBezTo>
                      <a:pt x="23" y="0"/>
                      <a:pt x="29" y="7"/>
                      <a:pt x="29" y="15"/>
                    </a:cubicBezTo>
                    <a:cubicBezTo>
                      <a:pt x="29" y="61"/>
                      <a:pt x="29" y="61"/>
                      <a:pt x="29" y="61"/>
                    </a:cubicBezTo>
                    <a:cubicBezTo>
                      <a:pt x="29" y="69"/>
                      <a:pt x="23" y="75"/>
                      <a:pt x="15"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6" name="Freeform 25"/>
              <p:cNvSpPr/>
              <p:nvPr/>
            </p:nvSpPr>
            <p:spPr bwMode="auto">
              <a:xfrm>
                <a:off x="3094038" y="4195763"/>
                <a:ext cx="211138" cy="266700"/>
              </a:xfrm>
              <a:custGeom>
                <a:avLst/>
                <a:gdLst>
                  <a:gd name="T0" fmla="*/ 39 w 56"/>
                  <a:gd name="T1" fmla="*/ 71 h 71"/>
                  <a:gd name="T2" fmla="*/ 27 w 56"/>
                  <a:gd name="T3" fmla="*/ 64 h 71"/>
                  <a:gd name="T4" fmla="*/ 4 w 56"/>
                  <a:gd name="T5" fmla="*/ 24 h 71"/>
                  <a:gd name="T6" fmla="*/ 9 w 56"/>
                  <a:gd name="T7" fmla="*/ 4 h 71"/>
                  <a:gd name="T8" fmla="*/ 29 w 56"/>
                  <a:gd name="T9" fmla="*/ 9 h 71"/>
                  <a:gd name="T10" fmla="*/ 52 w 56"/>
                  <a:gd name="T11" fmla="*/ 50 h 71"/>
                  <a:gd name="T12" fmla="*/ 47 w 56"/>
                  <a:gd name="T13" fmla="*/ 69 h 71"/>
                  <a:gd name="T14" fmla="*/ 39 w 56"/>
                  <a:gd name="T15" fmla="*/ 71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71">
                    <a:moveTo>
                      <a:pt x="39" y="71"/>
                    </a:moveTo>
                    <a:cubicBezTo>
                      <a:pt x="34" y="71"/>
                      <a:pt x="30" y="69"/>
                      <a:pt x="27" y="64"/>
                    </a:cubicBezTo>
                    <a:cubicBezTo>
                      <a:pt x="4" y="24"/>
                      <a:pt x="4" y="24"/>
                      <a:pt x="4" y="24"/>
                    </a:cubicBezTo>
                    <a:cubicBezTo>
                      <a:pt x="0" y="17"/>
                      <a:pt x="2" y="8"/>
                      <a:pt x="9" y="4"/>
                    </a:cubicBezTo>
                    <a:cubicBezTo>
                      <a:pt x="16" y="0"/>
                      <a:pt x="25" y="3"/>
                      <a:pt x="29" y="9"/>
                    </a:cubicBezTo>
                    <a:cubicBezTo>
                      <a:pt x="52" y="50"/>
                      <a:pt x="52" y="50"/>
                      <a:pt x="52" y="50"/>
                    </a:cubicBezTo>
                    <a:cubicBezTo>
                      <a:pt x="56" y="57"/>
                      <a:pt x="53" y="65"/>
                      <a:pt x="47" y="69"/>
                    </a:cubicBezTo>
                    <a:cubicBezTo>
                      <a:pt x="44" y="71"/>
                      <a:pt x="42" y="71"/>
                      <a:pt x="39"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7" name="Freeform 26"/>
              <p:cNvSpPr/>
              <p:nvPr/>
            </p:nvSpPr>
            <p:spPr bwMode="auto">
              <a:xfrm>
                <a:off x="2757488" y="4510088"/>
                <a:ext cx="273050" cy="203200"/>
              </a:xfrm>
              <a:custGeom>
                <a:avLst/>
                <a:gdLst>
                  <a:gd name="T0" fmla="*/ 57 w 73"/>
                  <a:gd name="T1" fmla="*/ 54 h 54"/>
                  <a:gd name="T2" fmla="*/ 50 w 73"/>
                  <a:gd name="T3" fmla="*/ 52 h 54"/>
                  <a:gd name="T4" fmla="*/ 10 w 73"/>
                  <a:gd name="T5" fmla="*/ 29 h 54"/>
                  <a:gd name="T6" fmla="*/ 4 w 73"/>
                  <a:gd name="T7" fmla="*/ 10 h 54"/>
                  <a:gd name="T8" fmla="*/ 24 w 73"/>
                  <a:gd name="T9" fmla="*/ 4 h 54"/>
                  <a:gd name="T10" fmla="*/ 64 w 73"/>
                  <a:gd name="T11" fmla="*/ 27 h 54"/>
                  <a:gd name="T12" fmla="*/ 70 w 73"/>
                  <a:gd name="T13" fmla="*/ 47 h 54"/>
                  <a:gd name="T14" fmla="*/ 57 w 73"/>
                  <a:gd name="T15" fmla="*/ 54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54">
                    <a:moveTo>
                      <a:pt x="57" y="54"/>
                    </a:moveTo>
                    <a:cubicBezTo>
                      <a:pt x="55" y="54"/>
                      <a:pt x="52" y="54"/>
                      <a:pt x="50" y="52"/>
                    </a:cubicBezTo>
                    <a:cubicBezTo>
                      <a:pt x="10" y="29"/>
                      <a:pt x="10" y="29"/>
                      <a:pt x="10" y="29"/>
                    </a:cubicBezTo>
                    <a:cubicBezTo>
                      <a:pt x="3" y="25"/>
                      <a:pt x="0" y="16"/>
                      <a:pt x="4" y="10"/>
                    </a:cubicBezTo>
                    <a:cubicBezTo>
                      <a:pt x="8" y="3"/>
                      <a:pt x="17" y="0"/>
                      <a:pt x="24" y="4"/>
                    </a:cubicBezTo>
                    <a:cubicBezTo>
                      <a:pt x="64" y="27"/>
                      <a:pt x="64" y="27"/>
                      <a:pt x="64" y="27"/>
                    </a:cubicBezTo>
                    <a:cubicBezTo>
                      <a:pt x="71" y="31"/>
                      <a:pt x="73" y="40"/>
                      <a:pt x="70" y="47"/>
                    </a:cubicBezTo>
                    <a:cubicBezTo>
                      <a:pt x="67" y="52"/>
                      <a:pt x="62" y="54"/>
                      <a:pt x="57"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8" name="Freeform 27"/>
              <p:cNvSpPr/>
              <p:nvPr/>
            </p:nvSpPr>
            <p:spPr bwMode="auto">
              <a:xfrm>
                <a:off x="2633663" y="4960938"/>
                <a:ext cx="280988" cy="107950"/>
              </a:xfrm>
              <a:custGeom>
                <a:avLst/>
                <a:gdLst>
                  <a:gd name="T0" fmla="*/ 61 w 75"/>
                  <a:gd name="T1" fmla="*/ 29 h 29"/>
                  <a:gd name="T2" fmla="*/ 14 w 75"/>
                  <a:gd name="T3" fmla="*/ 29 h 29"/>
                  <a:gd name="T4" fmla="*/ 0 w 75"/>
                  <a:gd name="T5" fmla="*/ 14 h 29"/>
                  <a:gd name="T6" fmla="*/ 14 w 75"/>
                  <a:gd name="T7" fmla="*/ 0 h 29"/>
                  <a:gd name="T8" fmla="*/ 61 w 75"/>
                  <a:gd name="T9" fmla="*/ 0 h 29"/>
                  <a:gd name="T10" fmla="*/ 75 w 75"/>
                  <a:gd name="T11" fmla="*/ 14 h 29"/>
                  <a:gd name="T12" fmla="*/ 61 w 75"/>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75" h="29">
                    <a:moveTo>
                      <a:pt x="61" y="29"/>
                    </a:moveTo>
                    <a:cubicBezTo>
                      <a:pt x="14" y="29"/>
                      <a:pt x="14" y="29"/>
                      <a:pt x="14" y="29"/>
                    </a:cubicBezTo>
                    <a:cubicBezTo>
                      <a:pt x="6" y="29"/>
                      <a:pt x="0" y="22"/>
                      <a:pt x="0" y="14"/>
                    </a:cubicBezTo>
                    <a:cubicBezTo>
                      <a:pt x="0" y="6"/>
                      <a:pt x="6" y="0"/>
                      <a:pt x="14" y="0"/>
                    </a:cubicBezTo>
                    <a:cubicBezTo>
                      <a:pt x="61" y="0"/>
                      <a:pt x="61" y="0"/>
                      <a:pt x="61" y="0"/>
                    </a:cubicBezTo>
                    <a:cubicBezTo>
                      <a:pt x="69" y="0"/>
                      <a:pt x="75" y="6"/>
                      <a:pt x="75" y="14"/>
                    </a:cubicBezTo>
                    <a:cubicBezTo>
                      <a:pt x="75" y="22"/>
                      <a:pt x="69" y="29"/>
                      <a:pt x="6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9" name="Freeform 28"/>
              <p:cNvSpPr/>
              <p:nvPr/>
            </p:nvSpPr>
            <p:spPr bwMode="auto">
              <a:xfrm>
                <a:off x="2730501" y="5313363"/>
                <a:ext cx="274638" cy="201613"/>
              </a:xfrm>
              <a:custGeom>
                <a:avLst/>
                <a:gdLst>
                  <a:gd name="T0" fmla="*/ 16 w 73"/>
                  <a:gd name="T1" fmla="*/ 54 h 54"/>
                  <a:gd name="T2" fmla="*/ 4 w 73"/>
                  <a:gd name="T3" fmla="*/ 47 h 54"/>
                  <a:gd name="T4" fmla="*/ 9 w 73"/>
                  <a:gd name="T5" fmla="*/ 27 h 54"/>
                  <a:gd name="T6" fmla="*/ 49 w 73"/>
                  <a:gd name="T7" fmla="*/ 4 h 54"/>
                  <a:gd name="T8" fmla="*/ 69 w 73"/>
                  <a:gd name="T9" fmla="*/ 9 h 54"/>
                  <a:gd name="T10" fmla="*/ 64 w 73"/>
                  <a:gd name="T11" fmla="*/ 29 h 54"/>
                  <a:gd name="T12" fmla="*/ 24 w 73"/>
                  <a:gd name="T13" fmla="*/ 52 h 54"/>
                  <a:gd name="T14" fmla="*/ 16 w 73"/>
                  <a:gd name="T15" fmla="*/ 54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54">
                    <a:moveTo>
                      <a:pt x="16" y="54"/>
                    </a:moveTo>
                    <a:cubicBezTo>
                      <a:pt x="12" y="54"/>
                      <a:pt x="7" y="51"/>
                      <a:pt x="4" y="47"/>
                    </a:cubicBezTo>
                    <a:cubicBezTo>
                      <a:pt x="0" y="40"/>
                      <a:pt x="2" y="31"/>
                      <a:pt x="9" y="27"/>
                    </a:cubicBezTo>
                    <a:cubicBezTo>
                      <a:pt x="49" y="4"/>
                      <a:pt x="49" y="4"/>
                      <a:pt x="49" y="4"/>
                    </a:cubicBezTo>
                    <a:cubicBezTo>
                      <a:pt x="56" y="0"/>
                      <a:pt x="65" y="2"/>
                      <a:pt x="69" y="9"/>
                    </a:cubicBezTo>
                    <a:cubicBezTo>
                      <a:pt x="73" y="16"/>
                      <a:pt x="71" y="25"/>
                      <a:pt x="64" y="29"/>
                    </a:cubicBezTo>
                    <a:cubicBezTo>
                      <a:pt x="24" y="52"/>
                      <a:pt x="24" y="52"/>
                      <a:pt x="24" y="52"/>
                    </a:cubicBezTo>
                    <a:cubicBezTo>
                      <a:pt x="21" y="53"/>
                      <a:pt x="19" y="54"/>
                      <a:pt x="16"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0" name="Freeform 29"/>
              <p:cNvSpPr/>
              <p:nvPr/>
            </p:nvSpPr>
            <p:spPr bwMode="auto">
              <a:xfrm>
                <a:off x="4117976" y="5360988"/>
                <a:ext cx="274638" cy="203200"/>
              </a:xfrm>
              <a:custGeom>
                <a:avLst/>
                <a:gdLst>
                  <a:gd name="T0" fmla="*/ 57 w 73"/>
                  <a:gd name="T1" fmla="*/ 54 h 54"/>
                  <a:gd name="T2" fmla="*/ 50 w 73"/>
                  <a:gd name="T3" fmla="*/ 52 h 54"/>
                  <a:gd name="T4" fmla="*/ 9 w 73"/>
                  <a:gd name="T5" fmla="*/ 29 h 54"/>
                  <a:gd name="T6" fmla="*/ 4 w 73"/>
                  <a:gd name="T7" fmla="*/ 9 h 54"/>
                  <a:gd name="T8" fmla="*/ 24 w 73"/>
                  <a:gd name="T9" fmla="*/ 4 h 54"/>
                  <a:gd name="T10" fmla="*/ 64 w 73"/>
                  <a:gd name="T11" fmla="*/ 27 h 54"/>
                  <a:gd name="T12" fmla="*/ 69 w 73"/>
                  <a:gd name="T13" fmla="*/ 47 h 54"/>
                  <a:gd name="T14" fmla="*/ 57 w 73"/>
                  <a:gd name="T15" fmla="*/ 54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54">
                    <a:moveTo>
                      <a:pt x="57" y="54"/>
                    </a:moveTo>
                    <a:cubicBezTo>
                      <a:pt x="54" y="54"/>
                      <a:pt x="52" y="53"/>
                      <a:pt x="50" y="52"/>
                    </a:cubicBezTo>
                    <a:cubicBezTo>
                      <a:pt x="9" y="29"/>
                      <a:pt x="9" y="29"/>
                      <a:pt x="9" y="29"/>
                    </a:cubicBezTo>
                    <a:cubicBezTo>
                      <a:pt x="2" y="25"/>
                      <a:pt x="0" y="16"/>
                      <a:pt x="4" y="9"/>
                    </a:cubicBezTo>
                    <a:cubicBezTo>
                      <a:pt x="8" y="2"/>
                      <a:pt x="17" y="0"/>
                      <a:pt x="24" y="4"/>
                    </a:cubicBezTo>
                    <a:cubicBezTo>
                      <a:pt x="64" y="27"/>
                      <a:pt x="64" y="27"/>
                      <a:pt x="64" y="27"/>
                    </a:cubicBezTo>
                    <a:cubicBezTo>
                      <a:pt x="71" y="31"/>
                      <a:pt x="73" y="40"/>
                      <a:pt x="69" y="47"/>
                    </a:cubicBezTo>
                    <a:cubicBezTo>
                      <a:pt x="67" y="51"/>
                      <a:pt x="62" y="54"/>
                      <a:pt x="57"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1" name="Freeform 30"/>
              <p:cNvSpPr/>
              <p:nvPr/>
            </p:nvSpPr>
            <p:spPr bwMode="auto">
              <a:xfrm>
                <a:off x="4235451" y="5013325"/>
                <a:ext cx="284163" cy="107950"/>
              </a:xfrm>
              <a:custGeom>
                <a:avLst/>
                <a:gdLst>
                  <a:gd name="T0" fmla="*/ 61 w 76"/>
                  <a:gd name="T1" fmla="*/ 29 h 29"/>
                  <a:gd name="T2" fmla="*/ 15 w 76"/>
                  <a:gd name="T3" fmla="*/ 29 h 29"/>
                  <a:gd name="T4" fmla="*/ 0 w 76"/>
                  <a:gd name="T5" fmla="*/ 15 h 29"/>
                  <a:gd name="T6" fmla="*/ 15 w 76"/>
                  <a:gd name="T7" fmla="*/ 0 h 29"/>
                  <a:gd name="T8" fmla="*/ 61 w 76"/>
                  <a:gd name="T9" fmla="*/ 0 h 29"/>
                  <a:gd name="T10" fmla="*/ 76 w 76"/>
                  <a:gd name="T11" fmla="*/ 15 h 29"/>
                  <a:gd name="T12" fmla="*/ 61 w 76"/>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76" h="29">
                    <a:moveTo>
                      <a:pt x="61" y="29"/>
                    </a:moveTo>
                    <a:cubicBezTo>
                      <a:pt x="15" y="29"/>
                      <a:pt x="15" y="29"/>
                      <a:pt x="15" y="29"/>
                    </a:cubicBezTo>
                    <a:cubicBezTo>
                      <a:pt x="7" y="29"/>
                      <a:pt x="0" y="23"/>
                      <a:pt x="0" y="15"/>
                    </a:cubicBezTo>
                    <a:cubicBezTo>
                      <a:pt x="0" y="7"/>
                      <a:pt x="7" y="0"/>
                      <a:pt x="15" y="0"/>
                    </a:cubicBezTo>
                    <a:cubicBezTo>
                      <a:pt x="61" y="0"/>
                      <a:pt x="61" y="0"/>
                      <a:pt x="61" y="0"/>
                    </a:cubicBezTo>
                    <a:cubicBezTo>
                      <a:pt x="69" y="0"/>
                      <a:pt x="76" y="7"/>
                      <a:pt x="76" y="15"/>
                    </a:cubicBezTo>
                    <a:cubicBezTo>
                      <a:pt x="76" y="23"/>
                      <a:pt x="69" y="29"/>
                      <a:pt x="6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2" name="Freeform 31"/>
              <p:cNvSpPr/>
              <p:nvPr/>
            </p:nvSpPr>
            <p:spPr bwMode="auto">
              <a:xfrm>
                <a:off x="4144963" y="4559300"/>
                <a:ext cx="277813" cy="203200"/>
              </a:xfrm>
              <a:custGeom>
                <a:avLst/>
                <a:gdLst>
                  <a:gd name="T0" fmla="*/ 17 w 74"/>
                  <a:gd name="T1" fmla="*/ 54 h 54"/>
                  <a:gd name="T2" fmla="*/ 4 w 74"/>
                  <a:gd name="T3" fmla="*/ 47 h 54"/>
                  <a:gd name="T4" fmla="*/ 10 w 74"/>
                  <a:gd name="T5" fmla="*/ 27 h 54"/>
                  <a:gd name="T6" fmla="*/ 50 w 74"/>
                  <a:gd name="T7" fmla="*/ 4 h 54"/>
                  <a:gd name="T8" fmla="*/ 70 w 74"/>
                  <a:gd name="T9" fmla="*/ 9 h 54"/>
                  <a:gd name="T10" fmla="*/ 64 w 74"/>
                  <a:gd name="T11" fmla="*/ 29 h 54"/>
                  <a:gd name="T12" fmla="*/ 24 w 74"/>
                  <a:gd name="T13" fmla="*/ 52 h 54"/>
                  <a:gd name="T14" fmla="*/ 17 w 74"/>
                  <a:gd name="T15" fmla="*/ 54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54">
                    <a:moveTo>
                      <a:pt x="17" y="54"/>
                    </a:moveTo>
                    <a:cubicBezTo>
                      <a:pt x="12" y="54"/>
                      <a:pt x="7" y="51"/>
                      <a:pt x="4" y="47"/>
                    </a:cubicBezTo>
                    <a:cubicBezTo>
                      <a:pt x="0" y="40"/>
                      <a:pt x="3" y="31"/>
                      <a:pt x="10" y="27"/>
                    </a:cubicBezTo>
                    <a:cubicBezTo>
                      <a:pt x="50" y="4"/>
                      <a:pt x="50" y="4"/>
                      <a:pt x="50" y="4"/>
                    </a:cubicBezTo>
                    <a:cubicBezTo>
                      <a:pt x="57" y="0"/>
                      <a:pt x="66" y="2"/>
                      <a:pt x="70" y="9"/>
                    </a:cubicBezTo>
                    <a:cubicBezTo>
                      <a:pt x="74" y="16"/>
                      <a:pt x="71" y="25"/>
                      <a:pt x="64" y="29"/>
                    </a:cubicBezTo>
                    <a:cubicBezTo>
                      <a:pt x="24" y="52"/>
                      <a:pt x="24" y="52"/>
                      <a:pt x="24" y="52"/>
                    </a:cubicBezTo>
                    <a:cubicBezTo>
                      <a:pt x="22" y="53"/>
                      <a:pt x="19" y="54"/>
                      <a:pt x="17"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3" name="Freeform 32"/>
              <p:cNvSpPr/>
              <p:nvPr/>
            </p:nvSpPr>
            <p:spPr bwMode="auto">
              <a:xfrm>
                <a:off x="3894138" y="4225925"/>
                <a:ext cx="212725" cy="266700"/>
              </a:xfrm>
              <a:custGeom>
                <a:avLst/>
                <a:gdLst>
                  <a:gd name="T0" fmla="*/ 17 w 57"/>
                  <a:gd name="T1" fmla="*/ 71 h 71"/>
                  <a:gd name="T2" fmla="*/ 10 w 57"/>
                  <a:gd name="T3" fmla="*/ 69 h 71"/>
                  <a:gd name="T4" fmla="*/ 4 w 57"/>
                  <a:gd name="T5" fmla="*/ 49 h 71"/>
                  <a:gd name="T6" fmla="*/ 28 w 57"/>
                  <a:gd name="T7" fmla="*/ 9 h 71"/>
                  <a:gd name="T8" fmla="*/ 47 w 57"/>
                  <a:gd name="T9" fmla="*/ 4 h 71"/>
                  <a:gd name="T10" fmla="*/ 53 w 57"/>
                  <a:gd name="T11" fmla="*/ 23 h 71"/>
                  <a:gd name="T12" fmla="*/ 29 w 57"/>
                  <a:gd name="T13" fmla="*/ 63 h 71"/>
                  <a:gd name="T14" fmla="*/ 17 w 57"/>
                  <a:gd name="T15" fmla="*/ 71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71">
                    <a:moveTo>
                      <a:pt x="17" y="71"/>
                    </a:moveTo>
                    <a:cubicBezTo>
                      <a:pt x="14" y="71"/>
                      <a:pt x="12" y="70"/>
                      <a:pt x="10" y="69"/>
                    </a:cubicBezTo>
                    <a:cubicBezTo>
                      <a:pt x="3" y="65"/>
                      <a:pt x="0" y="56"/>
                      <a:pt x="4" y="49"/>
                    </a:cubicBezTo>
                    <a:cubicBezTo>
                      <a:pt x="28" y="9"/>
                      <a:pt x="28" y="9"/>
                      <a:pt x="28" y="9"/>
                    </a:cubicBezTo>
                    <a:cubicBezTo>
                      <a:pt x="32" y="2"/>
                      <a:pt x="40" y="0"/>
                      <a:pt x="47" y="4"/>
                    </a:cubicBezTo>
                    <a:cubicBezTo>
                      <a:pt x="54" y="8"/>
                      <a:pt x="57" y="16"/>
                      <a:pt x="53" y="23"/>
                    </a:cubicBezTo>
                    <a:cubicBezTo>
                      <a:pt x="29" y="63"/>
                      <a:pt x="29" y="63"/>
                      <a:pt x="29" y="63"/>
                    </a:cubicBezTo>
                    <a:cubicBezTo>
                      <a:pt x="27" y="68"/>
                      <a:pt x="22" y="71"/>
                      <a:pt x="17"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4" name="Freeform 33"/>
              <p:cNvSpPr>
                <a:spLocks noEditPoints="1"/>
              </p:cNvSpPr>
              <p:nvPr/>
            </p:nvSpPr>
            <p:spPr bwMode="auto">
              <a:xfrm>
                <a:off x="3068638" y="4548188"/>
                <a:ext cx="1008063" cy="1214438"/>
              </a:xfrm>
              <a:custGeom>
                <a:avLst/>
                <a:gdLst>
                  <a:gd name="T0" fmla="*/ 134 w 269"/>
                  <a:gd name="T1" fmla="*/ 0 h 324"/>
                  <a:gd name="T2" fmla="*/ 2 w 269"/>
                  <a:gd name="T3" fmla="*/ 146 h 324"/>
                  <a:gd name="T4" fmla="*/ 63 w 269"/>
                  <a:gd name="T5" fmla="*/ 324 h 324"/>
                  <a:gd name="T6" fmla="*/ 144 w 269"/>
                  <a:gd name="T7" fmla="*/ 324 h 324"/>
                  <a:gd name="T8" fmla="*/ 215 w 269"/>
                  <a:gd name="T9" fmla="*/ 265 h 324"/>
                  <a:gd name="T10" fmla="*/ 269 w 269"/>
                  <a:gd name="T11" fmla="*/ 134 h 324"/>
                  <a:gd name="T12" fmla="*/ 119 w 269"/>
                  <a:gd name="T13" fmla="*/ 237 h 324"/>
                  <a:gd name="T14" fmla="*/ 92 w 269"/>
                  <a:gd name="T15" fmla="*/ 182 h 324"/>
                  <a:gd name="T16" fmla="*/ 109 w 269"/>
                  <a:gd name="T17" fmla="*/ 174 h 324"/>
                  <a:gd name="T18" fmla="*/ 146 w 269"/>
                  <a:gd name="T19" fmla="*/ 174 h 324"/>
                  <a:gd name="T20" fmla="*/ 162 w 269"/>
                  <a:gd name="T21" fmla="*/ 185 h 324"/>
                  <a:gd name="T22" fmla="*/ 169 w 269"/>
                  <a:gd name="T23" fmla="*/ 183 h 324"/>
                  <a:gd name="T24" fmla="*/ 143 w 269"/>
                  <a:gd name="T25" fmla="*/ 237 h 324"/>
                  <a:gd name="T26" fmla="*/ 119 w 269"/>
                  <a:gd name="T27" fmla="*/ 301 h 324"/>
                  <a:gd name="T28" fmla="*/ 112 w 269"/>
                  <a:gd name="T29" fmla="*/ 144 h 324"/>
                  <a:gd name="T30" fmla="*/ 116 w 269"/>
                  <a:gd name="T31" fmla="*/ 148 h 324"/>
                  <a:gd name="T32" fmla="*/ 111 w 269"/>
                  <a:gd name="T33" fmla="*/ 144 h 324"/>
                  <a:gd name="T34" fmla="*/ 152 w 269"/>
                  <a:gd name="T35" fmla="*/ 140 h 324"/>
                  <a:gd name="T36" fmla="*/ 153 w 269"/>
                  <a:gd name="T37" fmla="*/ 140 h 324"/>
                  <a:gd name="T38" fmla="*/ 149 w 269"/>
                  <a:gd name="T39" fmla="*/ 142 h 324"/>
                  <a:gd name="T40" fmla="*/ 243 w 269"/>
                  <a:gd name="T41" fmla="*/ 155 h 324"/>
                  <a:gd name="T42" fmla="*/ 197 w 269"/>
                  <a:gd name="T43" fmla="*/ 251 h 324"/>
                  <a:gd name="T44" fmla="*/ 159 w 269"/>
                  <a:gd name="T45" fmla="*/ 301 h 324"/>
                  <a:gd name="T46" fmla="*/ 189 w 269"/>
                  <a:gd name="T47" fmla="*/ 180 h 324"/>
                  <a:gd name="T48" fmla="*/ 175 w 269"/>
                  <a:gd name="T49" fmla="*/ 172 h 324"/>
                  <a:gd name="T50" fmla="*/ 155 w 269"/>
                  <a:gd name="T51" fmla="*/ 171 h 324"/>
                  <a:gd name="T52" fmla="*/ 152 w 269"/>
                  <a:gd name="T53" fmla="*/ 167 h 324"/>
                  <a:gd name="T54" fmla="*/ 151 w 269"/>
                  <a:gd name="T55" fmla="*/ 132 h 324"/>
                  <a:gd name="T56" fmla="*/ 143 w 269"/>
                  <a:gd name="T57" fmla="*/ 165 h 324"/>
                  <a:gd name="T58" fmla="*/ 115 w 269"/>
                  <a:gd name="T59" fmla="*/ 168 h 324"/>
                  <a:gd name="T60" fmla="*/ 115 w 269"/>
                  <a:gd name="T61" fmla="*/ 136 h 324"/>
                  <a:gd name="T62" fmla="*/ 103 w 269"/>
                  <a:gd name="T63" fmla="*/ 163 h 324"/>
                  <a:gd name="T64" fmla="*/ 94 w 269"/>
                  <a:gd name="T65" fmla="*/ 174 h 324"/>
                  <a:gd name="T66" fmla="*/ 87 w 269"/>
                  <a:gd name="T67" fmla="*/ 172 h 324"/>
                  <a:gd name="T68" fmla="*/ 76 w 269"/>
                  <a:gd name="T69" fmla="*/ 168 h 324"/>
                  <a:gd name="T70" fmla="*/ 76 w 269"/>
                  <a:gd name="T71" fmla="*/ 169 h 324"/>
                  <a:gd name="T72" fmla="*/ 75 w 269"/>
                  <a:gd name="T73" fmla="*/ 169 h 324"/>
                  <a:gd name="T74" fmla="*/ 102 w 269"/>
                  <a:gd name="T75" fmla="*/ 239 h 324"/>
                  <a:gd name="T76" fmla="*/ 87 w 269"/>
                  <a:gd name="T77" fmla="*/ 301 h 324"/>
                  <a:gd name="T78" fmla="*/ 25 w 269"/>
                  <a:gd name="T79" fmla="*/ 155 h 324"/>
                  <a:gd name="T80" fmla="*/ 24 w 269"/>
                  <a:gd name="T81" fmla="*/ 139 h 324"/>
                  <a:gd name="T82" fmla="*/ 134 w 269"/>
                  <a:gd name="T83" fmla="*/ 23 h 324"/>
                  <a:gd name="T84" fmla="*/ 245 w 269"/>
                  <a:gd name="T85" fmla="*/ 13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9" h="324">
                    <a:moveTo>
                      <a:pt x="269" y="134"/>
                    </a:moveTo>
                    <a:cubicBezTo>
                      <a:pt x="269" y="60"/>
                      <a:pt x="208" y="0"/>
                      <a:pt x="134" y="0"/>
                    </a:cubicBezTo>
                    <a:cubicBezTo>
                      <a:pt x="60" y="0"/>
                      <a:pt x="0" y="60"/>
                      <a:pt x="0" y="134"/>
                    </a:cubicBezTo>
                    <a:cubicBezTo>
                      <a:pt x="0" y="138"/>
                      <a:pt x="1" y="142"/>
                      <a:pt x="2" y="146"/>
                    </a:cubicBezTo>
                    <a:cubicBezTo>
                      <a:pt x="0" y="148"/>
                      <a:pt x="4" y="200"/>
                      <a:pt x="54" y="265"/>
                    </a:cubicBezTo>
                    <a:cubicBezTo>
                      <a:pt x="69" y="285"/>
                      <a:pt x="63" y="324"/>
                      <a:pt x="63" y="324"/>
                    </a:cubicBezTo>
                    <a:cubicBezTo>
                      <a:pt x="83" y="324"/>
                      <a:pt x="104" y="324"/>
                      <a:pt x="125" y="324"/>
                    </a:cubicBezTo>
                    <a:cubicBezTo>
                      <a:pt x="131" y="324"/>
                      <a:pt x="138" y="324"/>
                      <a:pt x="144" y="324"/>
                    </a:cubicBezTo>
                    <a:cubicBezTo>
                      <a:pt x="165" y="324"/>
                      <a:pt x="185" y="324"/>
                      <a:pt x="206" y="324"/>
                    </a:cubicBezTo>
                    <a:cubicBezTo>
                      <a:pt x="206" y="324"/>
                      <a:pt x="200" y="285"/>
                      <a:pt x="215" y="265"/>
                    </a:cubicBezTo>
                    <a:cubicBezTo>
                      <a:pt x="265" y="200"/>
                      <a:pt x="268" y="148"/>
                      <a:pt x="267" y="146"/>
                    </a:cubicBezTo>
                    <a:cubicBezTo>
                      <a:pt x="268" y="142"/>
                      <a:pt x="269" y="138"/>
                      <a:pt x="269" y="134"/>
                    </a:cubicBezTo>
                    <a:close/>
                    <a:moveTo>
                      <a:pt x="119" y="301"/>
                    </a:moveTo>
                    <a:cubicBezTo>
                      <a:pt x="119" y="237"/>
                      <a:pt x="119" y="237"/>
                      <a:pt x="119" y="237"/>
                    </a:cubicBezTo>
                    <a:cubicBezTo>
                      <a:pt x="119" y="235"/>
                      <a:pt x="118" y="234"/>
                      <a:pt x="118" y="233"/>
                    </a:cubicBezTo>
                    <a:cubicBezTo>
                      <a:pt x="92" y="182"/>
                      <a:pt x="92" y="182"/>
                      <a:pt x="92" y="182"/>
                    </a:cubicBezTo>
                    <a:cubicBezTo>
                      <a:pt x="94" y="182"/>
                      <a:pt x="95" y="182"/>
                      <a:pt x="97" y="181"/>
                    </a:cubicBezTo>
                    <a:cubicBezTo>
                      <a:pt x="101" y="180"/>
                      <a:pt x="105" y="177"/>
                      <a:pt x="109" y="174"/>
                    </a:cubicBezTo>
                    <a:cubicBezTo>
                      <a:pt x="113" y="179"/>
                      <a:pt x="118" y="182"/>
                      <a:pt x="124" y="183"/>
                    </a:cubicBezTo>
                    <a:cubicBezTo>
                      <a:pt x="131" y="184"/>
                      <a:pt x="139" y="181"/>
                      <a:pt x="146" y="174"/>
                    </a:cubicBezTo>
                    <a:cubicBezTo>
                      <a:pt x="147" y="175"/>
                      <a:pt x="148" y="175"/>
                      <a:pt x="148" y="176"/>
                    </a:cubicBezTo>
                    <a:cubicBezTo>
                      <a:pt x="152" y="182"/>
                      <a:pt x="157" y="185"/>
                      <a:pt x="162" y="185"/>
                    </a:cubicBezTo>
                    <a:cubicBezTo>
                      <a:pt x="163" y="185"/>
                      <a:pt x="163" y="185"/>
                      <a:pt x="164" y="184"/>
                    </a:cubicBezTo>
                    <a:cubicBezTo>
                      <a:pt x="165" y="184"/>
                      <a:pt x="167" y="184"/>
                      <a:pt x="169" y="183"/>
                    </a:cubicBezTo>
                    <a:cubicBezTo>
                      <a:pt x="143" y="233"/>
                      <a:pt x="143" y="233"/>
                      <a:pt x="143" y="233"/>
                    </a:cubicBezTo>
                    <a:cubicBezTo>
                      <a:pt x="143" y="234"/>
                      <a:pt x="143" y="235"/>
                      <a:pt x="143" y="237"/>
                    </a:cubicBezTo>
                    <a:cubicBezTo>
                      <a:pt x="143" y="301"/>
                      <a:pt x="143" y="301"/>
                      <a:pt x="143" y="301"/>
                    </a:cubicBezTo>
                    <a:lnTo>
                      <a:pt x="119" y="301"/>
                    </a:lnTo>
                    <a:close/>
                    <a:moveTo>
                      <a:pt x="111" y="144"/>
                    </a:moveTo>
                    <a:cubicBezTo>
                      <a:pt x="111" y="144"/>
                      <a:pt x="111" y="144"/>
                      <a:pt x="112" y="144"/>
                    </a:cubicBezTo>
                    <a:cubicBezTo>
                      <a:pt x="112" y="144"/>
                      <a:pt x="112" y="144"/>
                      <a:pt x="113" y="144"/>
                    </a:cubicBezTo>
                    <a:cubicBezTo>
                      <a:pt x="115" y="144"/>
                      <a:pt x="115" y="145"/>
                      <a:pt x="116" y="148"/>
                    </a:cubicBezTo>
                    <a:cubicBezTo>
                      <a:pt x="116" y="151"/>
                      <a:pt x="114" y="155"/>
                      <a:pt x="111" y="160"/>
                    </a:cubicBezTo>
                    <a:cubicBezTo>
                      <a:pt x="108" y="152"/>
                      <a:pt x="109" y="146"/>
                      <a:pt x="111" y="144"/>
                    </a:cubicBezTo>
                    <a:close/>
                    <a:moveTo>
                      <a:pt x="149" y="142"/>
                    </a:moveTo>
                    <a:cubicBezTo>
                      <a:pt x="150" y="140"/>
                      <a:pt x="151" y="140"/>
                      <a:pt x="152" y="140"/>
                    </a:cubicBezTo>
                    <a:cubicBezTo>
                      <a:pt x="152" y="140"/>
                      <a:pt x="152" y="140"/>
                      <a:pt x="152" y="140"/>
                    </a:cubicBezTo>
                    <a:cubicBezTo>
                      <a:pt x="153" y="140"/>
                      <a:pt x="153" y="140"/>
                      <a:pt x="153" y="140"/>
                    </a:cubicBezTo>
                    <a:cubicBezTo>
                      <a:pt x="154" y="142"/>
                      <a:pt x="153" y="149"/>
                      <a:pt x="149" y="156"/>
                    </a:cubicBezTo>
                    <a:cubicBezTo>
                      <a:pt x="148" y="150"/>
                      <a:pt x="148" y="145"/>
                      <a:pt x="149" y="142"/>
                    </a:cubicBezTo>
                    <a:close/>
                    <a:moveTo>
                      <a:pt x="245" y="139"/>
                    </a:moveTo>
                    <a:cubicBezTo>
                      <a:pt x="243" y="155"/>
                      <a:pt x="243" y="155"/>
                      <a:pt x="243" y="155"/>
                    </a:cubicBezTo>
                    <a:cubicBezTo>
                      <a:pt x="243" y="155"/>
                      <a:pt x="243" y="155"/>
                      <a:pt x="243" y="155"/>
                    </a:cubicBezTo>
                    <a:cubicBezTo>
                      <a:pt x="241" y="169"/>
                      <a:pt x="232" y="206"/>
                      <a:pt x="197" y="251"/>
                    </a:cubicBezTo>
                    <a:cubicBezTo>
                      <a:pt x="186" y="265"/>
                      <a:pt x="182" y="284"/>
                      <a:pt x="182" y="301"/>
                    </a:cubicBezTo>
                    <a:cubicBezTo>
                      <a:pt x="159" y="301"/>
                      <a:pt x="159" y="301"/>
                      <a:pt x="159" y="301"/>
                    </a:cubicBezTo>
                    <a:cubicBezTo>
                      <a:pt x="159" y="239"/>
                      <a:pt x="159" y="239"/>
                      <a:pt x="159" y="239"/>
                    </a:cubicBezTo>
                    <a:cubicBezTo>
                      <a:pt x="189" y="180"/>
                      <a:pt x="189" y="180"/>
                      <a:pt x="189" y="180"/>
                    </a:cubicBezTo>
                    <a:cubicBezTo>
                      <a:pt x="191" y="176"/>
                      <a:pt x="190" y="171"/>
                      <a:pt x="185" y="169"/>
                    </a:cubicBezTo>
                    <a:cubicBezTo>
                      <a:pt x="182" y="167"/>
                      <a:pt x="177" y="168"/>
                      <a:pt x="175" y="172"/>
                    </a:cubicBezTo>
                    <a:cubicBezTo>
                      <a:pt x="172" y="174"/>
                      <a:pt x="167" y="176"/>
                      <a:pt x="163" y="176"/>
                    </a:cubicBezTo>
                    <a:cubicBezTo>
                      <a:pt x="159" y="177"/>
                      <a:pt x="157" y="174"/>
                      <a:pt x="155" y="171"/>
                    </a:cubicBezTo>
                    <a:cubicBezTo>
                      <a:pt x="154" y="170"/>
                      <a:pt x="153" y="168"/>
                      <a:pt x="152" y="167"/>
                    </a:cubicBezTo>
                    <a:cubicBezTo>
                      <a:pt x="152" y="167"/>
                      <a:pt x="152" y="167"/>
                      <a:pt x="152" y="167"/>
                    </a:cubicBezTo>
                    <a:cubicBezTo>
                      <a:pt x="159" y="157"/>
                      <a:pt x="164" y="144"/>
                      <a:pt x="160" y="136"/>
                    </a:cubicBezTo>
                    <a:cubicBezTo>
                      <a:pt x="159" y="133"/>
                      <a:pt x="155" y="131"/>
                      <a:pt x="151" y="132"/>
                    </a:cubicBezTo>
                    <a:cubicBezTo>
                      <a:pt x="147" y="132"/>
                      <a:pt x="144" y="134"/>
                      <a:pt x="142" y="138"/>
                    </a:cubicBezTo>
                    <a:cubicBezTo>
                      <a:pt x="139" y="145"/>
                      <a:pt x="139" y="156"/>
                      <a:pt x="143" y="165"/>
                    </a:cubicBezTo>
                    <a:cubicBezTo>
                      <a:pt x="138" y="171"/>
                      <a:pt x="131" y="176"/>
                      <a:pt x="125" y="175"/>
                    </a:cubicBezTo>
                    <a:cubicBezTo>
                      <a:pt x="121" y="174"/>
                      <a:pt x="118" y="172"/>
                      <a:pt x="115" y="168"/>
                    </a:cubicBezTo>
                    <a:cubicBezTo>
                      <a:pt x="120" y="161"/>
                      <a:pt x="124" y="154"/>
                      <a:pt x="124" y="147"/>
                    </a:cubicBezTo>
                    <a:cubicBezTo>
                      <a:pt x="124" y="142"/>
                      <a:pt x="120" y="137"/>
                      <a:pt x="115" y="136"/>
                    </a:cubicBezTo>
                    <a:cubicBezTo>
                      <a:pt x="111" y="135"/>
                      <a:pt x="107" y="136"/>
                      <a:pt x="105" y="138"/>
                    </a:cubicBezTo>
                    <a:cubicBezTo>
                      <a:pt x="100" y="144"/>
                      <a:pt x="100" y="154"/>
                      <a:pt x="103" y="163"/>
                    </a:cubicBezTo>
                    <a:cubicBezTo>
                      <a:pt x="104" y="164"/>
                      <a:pt x="104" y="166"/>
                      <a:pt x="105" y="167"/>
                    </a:cubicBezTo>
                    <a:cubicBezTo>
                      <a:pt x="102" y="170"/>
                      <a:pt x="98" y="172"/>
                      <a:pt x="94" y="174"/>
                    </a:cubicBezTo>
                    <a:cubicBezTo>
                      <a:pt x="92" y="174"/>
                      <a:pt x="90" y="175"/>
                      <a:pt x="88" y="174"/>
                    </a:cubicBezTo>
                    <a:cubicBezTo>
                      <a:pt x="87" y="172"/>
                      <a:pt x="87" y="172"/>
                      <a:pt x="87" y="172"/>
                    </a:cubicBezTo>
                    <a:cubicBezTo>
                      <a:pt x="85" y="169"/>
                      <a:pt x="81" y="167"/>
                      <a:pt x="77" y="168"/>
                    </a:cubicBezTo>
                    <a:cubicBezTo>
                      <a:pt x="77" y="168"/>
                      <a:pt x="77" y="168"/>
                      <a:pt x="76" y="168"/>
                    </a:cubicBezTo>
                    <a:cubicBezTo>
                      <a:pt x="76" y="168"/>
                      <a:pt x="76" y="168"/>
                      <a:pt x="76" y="169"/>
                    </a:cubicBezTo>
                    <a:cubicBezTo>
                      <a:pt x="76" y="169"/>
                      <a:pt x="76" y="169"/>
                      <a:pt x="76" y="169"/>
                    </a:cubicBezTo>
                    <a:cubicBezTo>
                      <a:pt x="76" y="169"/>
                      <a:pt x="76" y="169"/>
                      <a:pt x="75" y="169"/>
                    </a:cubicBezTo>
                    <a:cubicBezTo>
                      <a:pt x="75" y="169"/>
                      <a:pt x="75" y="169"/>
                      <a:pt x="75" y="169"/>
                    </a:cubicBezTo>
                    <a:cubicBezTo>
                      <a:pt x="72" y="171"/>
                      <a:pt x="70" y="176"/>
                      <a:pt x="72" y="180"/>
                    </a:cubicBezTo>
                    <a:cubicBezTo>
                      <a:pt x="102" y="239"/>
                      <a:pt x="102" y="239"/>
                      <a:pt x="102" y="239"/>
                    </a:cubicBezTo>
                    <a:cubicBezTo>
                      <a:pt x="102" y="301"/>
                      <a:pt x="102" y="301"/>
                      <a:pt x="102" y="301"/>
                    </a:cubicBezTo>
                    <a:cubicBezTo>
                      <a:pt x="87" y="301"/>
                      <a:pt x="87" y="301"/>
                      <a:pt x="87" y="301"/>
                    </a:cubicBezTo>
                    <a:cubicBezTo>
                      <a:pt x="87" y="284"/>
                      <a:pt x="83" y="265"/>
                      <a:pt x="73" y="251"/>
                    </a:cubicBezTo>
                    <a:cubicBezTo>
                      <a:pt x="37" y="206"/>
                      <a:pt x="28" y="169"/>
                      <a:pt x="25" y="155"/>
                    </a:cubicBezTo>
                    <a:cubicBezTo>
                      <a:pt x="26" y="155"/>
                      <a:pt x="26" y="155"/>
                      <a:pt x="26" y="155"/>
                    </a:cubicBezTo>
                    <a:cubicBezTo>
                      <a:pt x="24" y="139"/>
                      <a:pt x="24" y="139"/>
                      <a:pt x="24" y="139"/>
                    </a:cubicBezTo>
                    <a:cubicBezTo>
                      <a:pt x="24" y="137"/>
                      <a:pt x="23" y="135"/>
                      <a:pt x="23" y="134"/>
                    </a:cubicBezTo>
                    <a:cubicBezTo>
                      <a:pt x="23" y="72"/>
                      <a:pt x="73" y="23"/>
                      <a:pt x="134" y="23"/>
                    </a:cubicBezTo>
                    <a:cubicBezTo>
                      <a:pt x="196" y="23"/>
                      <a:pt x="245" y="72"/>
                      <a:pt x="245" y="134"/>
                    </a:cubicBezTo>
                    <a:cubicBezTo>
                      <a:pt x="245" y="135"/>
                      <a:pt x="245" y="137"/>
                      <a:pt x="245"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5" name="Freeform 34"/>
              <p:cNvSpPr/>
              <p:nvPr/>
            </p:nvSpPr>
            <p:spPr bwMode="auto">
              <a:xfrm>
                <a:off x="3308351" y="5803900"/>
                <a:ext cx="528638" cy="300038"/>
              </a:xfrm>
              <a:custGeom>
                <a:avLst/>
                <a:gdLst>
                  <a:gd name="T0" fmla="*/ 0 w 141"/>
                  <a:gd name="T1" fmla="*/ 12 h 80"/>
                  <a:gd name="T2" fmla="*/ 6 w 141"/>
                  <a:gd name="T3" fmla="*/ 12 h 80"/>
                  <a:gd name="T4" fmla="*/ 6 w 141"/>
                  <a:gd name="T5" fmla="*/ 22 h 80"/>
                  <a:gd name="T6" fmla="*/ 0 w 141"/>
                  <a:gd name="T7" fmla="*/ 22 h 80"/>
                  <a:gd name="T8" fmla="*/ 0 w 141"/>
                  <a:gd name="T9" fmla="*/ 33 h 80"/>
                  <a:gd name="T10" fmla="*/ 6 w 141"/>
                  <a:gd name="T11" fmla="*/ 33 h 80"/>
                  <a:gd name="T12" fmla="*/ 6 w 141"/>
                  <a:gd name="T13" fmla="*/ 43 h 80"/>
                  <a:gd name="T14" fmla="*/ 0 w 141"/>
                  <a:gd name="T15" fmla="*/ 43 h 80"/>
                  <a:gd name="T16" fmla="*/ 30 w 141"/>
                  <a:gd name="T17" fmla="*/ 68 h 80"/>
                  <a:gd name="T18" fmla="*/ 48 w 141"/>
                  <a:gd name="T19" fmla="*/ 80 h 80"/>
                  <a:gd name="T20" fmla="*/ 93 w 141"/>
                  <a:gd name="T21" fmla="*/ 80 h 80"/>
                  <a:gd name="T22" fmla="*/ 111 w 141"/>
                  <a:gd name="T23" fmla="*/ 68 h 80"/>
                  <a:gd name="T24" fmla="*/ 141 w 141"/>
                  <a:gd name="T25" fmla="*/ 43 h 80"/>
                  <a:gd name="T26" fmla="*/ 136 w 141"/>
                  <a:gd name="T27" fmla="*/ 43 h 80"/>
                  <a:gd name="T28" fmla="*/ 136 w 141"/>
                  <a:gd name="T29" fmla="*/ 33 h 80"/>
                  <a:gd name="T30" fmla="*/ 141 w 141"/>
                  <a:gd name="T31" fmla="*/ 33 h 80"/>
                  <a:gd name="T32" fmla="*/ 141 w 141"/>
                  <a:gd name="T33" fmla="*/ 22 h 80"/>
                  <a:gd name="T34" fmla="*/ 136 w 141"/>
                  <a:gd name="T35" fmla="*/ 22 h 80"/>
                  <a:gd name="T36" fmla="*/ 136 w 141"/>
                  <a:gd name="T37" fmla="*/ 12 h 80"/>
                  <a:gd name="T38" fmla="*/ 141 w 141"/>
                  <a:gd name="T39" fmla="*/ 12 h 80"/>
                  <a:gd name="T40" fmla="*/ 141 w 141"/>
                  <a:gd name="T41" fmla="*/ 0 h 80"/>
                  <a:gd name="T42" fmla="*/ 0 w 141"/>
                  <a:gd name="T43" fmla="*/ 0 h 80"/>
                  <a:gd name="T44" fmla="*/ 0 w 141"/>
                  <a:gd name="T45" fmla="*/ 1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1" h="80">
                    <a:moveTo>
                      <a:pt x="0" y="12"/>
                    </a:moveTo>
                    <a:cubicBezTo>
                      <a:pt x="6" y="12"/>
                      <a:pt x="6" y="12"/>
                      <a:pt x="6" y="12"/>
                    </a:cubicBezTo>
                    <a:cubicBezTo>
                      <a:pt x="6" y="22"/>
                      <a:pt x="6" y="22"/>
                      <a:pt x="6" y="22"/>
                    </a:cubicBezTo>
                    <a:cubicBezTo>
                      <a:pt x="0" y="22"/>
                      <a:pt x="0" y="22"/>
                      <a:pt x="0" y="22"/>
                    </a:cubicBezTo>
                    <a:cubicBezTo>
                      <a:pt x="0" y="33"/>
                      <a:pt x="0" y="33"/>
                      <a:pt x="0" y="33"/>
                    </a:cubicBezTo>
                    <a:cubicBezTo>
                      <a:pt x="6" y="33"/>
                      <a:pt x="6" y="33"/>
                      <a:pt x="6" y="33"/>
                    </a:cubicBezTo>
                    <a:cubicBezTo>
                      <a:pt x="6" y="43"/>
                      <a:pt x="6" y="43"/>
                      <a:pt x="6" y="43"/>
                    </a:cubicBezTo>
                    <a:cubicBezTo>
                      <a:pt x="0" y="43"/>
                      <a:pt x="0" y="43"/>
                      <a:pt x="0" y="43"/>
                    </a:cubicBezTo>
                    <a:cubicBezTo>
                      <a:pt x="1" y="57"/>
                      <a:pt x="14" y="67"/>
                      <a:pt x="30" y="68"/>
                    </a:cubicBezTo>
                    <a:cubicBezTo>
                      <a:pt x="33" y="75"/>
                      <a:pt x="40" y="80"/>
                      <a:pt x="48" y="80"/>
                    </a:cubicBezTo>
                    <a:cubicBezTo>
                      <a:pt x="93" y="80"/>
                      <a:pt x="93" y="80"/>
                      <a:pt x="93" y="80"/>
                    </a:cubicBezTo>
                    <a:cubicBezTo>
                      <a:pt x="101" y="80"/>
                      <a:pt x="108" y="75"/>
                      <a:pt x="111" y="68"/>
                    </a:cubicBezTo>
                    <a:cubicBezTo>
                      <a:pt x="127" y="67"/>
                      <a:pt x="140" y="57"/>
                      <a:pt x="141" y="43"/>
                    </a:cubicBezTo>
                    <a:cubicBezTo>
                      <a:pt x="136" y="43"/>
                      <a:pt x="136" y="43"/>
                      <a:pt x="136" y="43"/>
                    </a:cubicBezTo>
                    <a:cubicBezTo>
                      <a:pt x="136" y="33"/>
                      <a:pt x="136" y="33"/>
                      <a:pt x="136" y="33"/>
                    </a:cubicBezTo>
                    <a:cubicBezTo>
                      <a:pt x="141" y="33"/>
                      <a:pt x="141" y="33"/>
                      <a:pt x="141" y="33"/>
                    </a:cubicBezTo>
                    <a:cubicBezTo>
                      <a:pt x="141" y="22"/>
                      <a:pt x="141" y="22"/>
                      <a:pt x="141" y="22"/>
                    </a:cubicBezTo>
                    <a:cubicBezTo>
                      <a:pt x="136" y="22"/>
                      <a:pt x="136" y="22"/>
                      <a:pt x="136" y="22"/>
                    </a:cubicBezTo>
                    <a:cubicBezTo>
                      <a:pt x="136" y="12"/>
                      <a:pt x="136" y="12"/>
                      <a:pt x="136" y="12"/>
                    </a:cubicBezTo>
                    <a:cubicBezTo>
                      <a:pt x="141" y="12"/>
                      <a:pt x="141" y="12"/>
                      <a:pt x="141" y="12"/>
                    </a:cubicBezTo>
                    <a:cubicBezTo>
                      <a:pt x="141" y="0"/>
                      <a:pt x="141" y="0"/>
                      <a:pt x="141" y="0"/>
                    </a:cubicBezTo>
                    <a:cubicBezTo>
                      <a:pt x="0" y="0"/>
                      <a:pt x="0" y="0"/>
                      <a:pt x="0" y="0"/>
                    </a:cubicBezTo>
                    <a:lnTo>
                      <a:pt x="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sp>
        <p:nvSpPr>
          <p:cNvPr id="41" name="Rectangle 17"/>
          <p:cNvSpPr/>
          <p:nvPr/>
        </p:nvSpPr>
        <p:spPr>
          <a:xfrm flipV="1">
            <a:off x="0" y="802640"/>
            <a:ext cx="5163185"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58" name="文本框 57"/>
          <p:cNvSpPr txBox="1"/>
          <p:nvPr/>
        </p:nvSpPr>
        <p:spPr>
          <a:xfrm>
            <a:off x="306070" y="254000"/>
            <a:ext cx="4770120" cy="523220"/>
          </a:xfrm>
          <a:prstGeom prst="rect">
            <a:avLst/>
          </a:prstGeom>
          <a:noFill/>
        </p:spPr>
        <p:txBody>
          <a:bodyPr wrap="square" rtlCol="0">
            <a:spAutoFit/>
          </a:bodyPr>
          <a:lstStyle/>
          <a:p>
            <a:r>
              <a:rPr lang="zh-CN" altLang="en-US" sz="2800" dirty="0">
                <a:solidFill>
                  <a:schemeClr val="bg1">
                    <a:lumMod val="65000"/>
                  </a:schemeClr>
                </a:solidFill>
                <a:latin typeface="微软雅黑" panose="020B0503020204020204" charset="-122"/>
                <a:ea typeface="微软雅黑" panose="020B0503020204020204" charset="-122"/>
              </a:rPr>
              <a:t>硬件</a:t>
            </a:r>
            <a:r>
              <a:rPr lang="en-US" altLang="zh-CN" sz="2800" dirty="0">
                <a:solidFill>
                  <a:schemeClr val="bg1">
                    <a:lumMod val="65000"/>
                  </a:schemeClr>
                </a:solidFill>
                <a:latin typeface="微软雅黑" panose="020B0503020204020204" charset="-122"/>
                <a:ea typeface="微软雅黑" panose="020B0503020204020204" charset="-122"/>
              </a:rPr>
              <a:t>  </a:t>
            </a:r>
            <a:r>
              <a:rPr lang="zh-CN" altLang="en-US" sz="2800" dirty="0">
                <a:solidFill>
                  <a:schemeClr val="bg1">
                    <a:lumMod val="65000"/>
                  </a:schemeClr>
                </a:solidFill>
                <a:latin typeface="微软雅黑" panose="020B0503020204020204" charset="-122"/>
                <a:ea typeface="微软雅黑" panose="020B0503020204020204" charset="-122"/>
              </a:rPr>
              <a:t>技术</a:t>
            </a:r>
            <a:endParaRPr lang="en-US" altLang="zh-CN" sz="2800" dirty="0">
              <a:solidFill>
                <a:schemeClr val="bg1">
                  <a:lumMod val="65000"/>
                </a:schemeClr>
              </a:solidFill>
              <a:latin typeface="微软雅黑" panose="020B0503020204020204" charset="-122"/>
              <a:ea typeface="微软雅黑" panose="020B0503020204020204" charset="-122"/>
            </a:endParaRPr>
          </a:p>
        </p:txBody>
      </p:sp>
      <p:sp>
        <p:nvSpPr>
          <p:cNvPr id="59" name="Rectangle 5"/>
          <p:cNvSpPr/>
          <p:nvPr/>
        </p:nvSpPr>
        <p:spPr>
          <a:xfrm>
            <a:off x="7802880" y="1672590"/>
            <a:ext cx="76200" cy="1371600"/>
          </a:xfrm>
          <a:prstGeom prst="rect">
            <a:avLst/>
          </a:prstGeom>
          <a:solidFill>
            <a:srgbClr val="139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60" name="Rectangle 7"/>
          <p:cNvSpPr/>
          <p:nvPr/>
        </p:nvSpPr>
        <p:spPr>
          <a:xfrm>
            <a:off x="4823460" y="2734310"/>
            <a:ext cx="76200" cy="609600"/>
          </a:xfrm>
          <a:prstGeom prst="rect">
            <a:avLst/>
          </a:prstGeom>
          <a:solidFill>
            <a:srgbClr val="139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61" name="Rectangle 6"/>
          <p:cNvSpPr/>
          <p:nvPr/>
        </p:nvSpPr>
        <p:spPr>
          <a:xfrm>
            <a:off x="6939280" y="3741420"/>
            <a:ext cx="76200" cy="685800"/>
          </a:xfrm>
          <a:prstGeom prst="rect">
            <a:avLst/>
          </a:prstGeom>
          <a:solidFill>
            <a:srgbClr val="139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62" name="Rectangle 8"/>
          <p:cNvSpPr/>
          <p:nvPr/>
        </p:nvSpPr>
        <p:spPr>
          <a:xfrm>
            <a:off x="4312920" y="3862070"/>
            <a:ext cx="77788" cy="990600"/>
          </a:xfrm>
          <a:prstGeom prst="rect">
            <a:avLst/>
          </a:prstGeom>
          <a:solidFill>
            <a:srgbClr val="139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63" name="TextBox 36"/>
          <p:cNvSpPr txBox="1"/>
          <p:nvPr/>
        </p:nvSpPr>
        <p:spPr>
          <a:xfrm>
            <a:off x="8165926" y="1672590"/>
            <a:ext cx="1201738"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latin typeface="+mj-lt"/>
              </a:rPr>
              <a:t>通讯</a:t>
            </a:r>
            <a:r>
              <a:rPr kumimoji="0" lang="en-US" sz="1800" b="0" i="0" u="none" strike="noStrike" kern="1200" cap="none" spc="0" normalizeH="0" baseline="0" noProof="0" dirty="0">
                <a:ln>
                  <a:noFill/>
                </a:ln>
                <a:solidFill>
                  <a:schemeClr val="tx1">
                    <a:lumMod val="65000"/>
                    <a:lumOff val="35000"/>
                  </a:schemeClr>
                </a:solidFill>
                <a:effectLst/>
                <a:uLnTx/>
                <a:uFillTx/>
                <a:latin typeface="+mj-lt"/>
                <a:ea typeface="+mn-ea"/>
                <a:cs typeface="+mn-cs"/>
              </a:rPr>
              <a:t> </a:t>
            </a:r>
            <a:endParaRPr kumimoji="0" lang="en-US" sz="1800" b="0" i="0" u="none" strike="noStrike" kern="1200" cap="none" spc="0" normalizeH="0" baseline="0" noProof="0" dirty="0">
              <a:ln>
                <a:noFill/>
              </a:ln>
              <a:solidFill>
                <a:srgbClr val="DE6E00"/>
              </a:solidFill>
              <a:effectLst/>
              <a:uLnTx/>
              <a:uFillTx/>
              <a:latin typeface="+mj-lt"/>
              <a:ea typeface="+mn-ea"/>
              <a:cs typeface="+mn-cs"/>
            </a:endParaRPr>
          </a:p>
        </p:txBody>
      </p:sp>
      <p:sp>
        <p:nvSpPr>
          <p:cNvPr id="65" name="Rectangle 37"/>
          <p:cNvSpPr/>
          <p:nvPr/>
        </p:nvSpPr>
        <p:spPr>
          <a:xfrm>
            <a:off x="8153400" y="2040890"/>
            <a:ext cx="2819400" cy="830997"/>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lumMod val="75000"/>
                    <a:lumOff val="25000"/>
                  </a:schemeClr>
                </a:solidFill>
                <a:effectLst/>
                <a:uLnTx/>
                <a:uFillTx/>
                <a:latin typeface="+mn-lt"/>
                <a:ea typeface="+mn-ea"/>
                <a:cs typeface="+mn-cs"/>
              </a:rPr>
              <a:t>蓝牙</a:t>
            </a:r>
            <a:r>
              <a:rPr lang="zh-CN" altLang="en-US" sz="1200" dirty="0">
                <a:solidFill>
                  <a:schemeClr val="tx1">
                    <a:lumMod val="75000"/>
                    <a:lumOff val="25000"/>
                  </a:schemeClr>
                </a:solidFill>
              </a:rPr>
              <a:t>通讯</a:t>
            </a:r>
            <a:endParaRPr lang="en-US" altLang="zh-CN" sz="1200" dirty="0">
              <a:solidFill>
                <a:schemeClr val="tx1">
                  <a:lumMod val="75000"/>
                  <a:lumOff val="25000"/>
                </a:schemeClr>
              </a:solidFill>
            </a:endParaRPr>
          </a:p>
          <a:p>
            <a:pPr marL="0" marR="0" lvl="0" indent="0" algn="just" defTabSz="914400" rtl="0" eaLnBrk="1" fontAlgn="auto" latinLnBrk="0" hangingPunct="1">
              <a:lnSpc>
                <a:spcPct val="100000"/>
              </a:lnSpc>
              <a:spcBef>
                <a:spcPts val="0"/>
              </a:spcBef>
              <a:spcAft>
                <a:spcPts val="0"/>
              </a:spcAft>
              <a:buClrTx/>
              <a:buSzTx/>
              <a:buFontTx/>
              <a:buNone/>
              <a:defRPr/>
            </a:pPr>
            <a:r>
              <a:rPr lang="en-US" sz="1200" dirty="0">
                <a:solidFill>
                  <a:schemeClr val="tx1">
                    <a:lumMod val="75000"/>
                    <a:lumOff val="25000"/>
                  </a:schemeClr>
                </a:solidFill>
              </a:rPr>
              <a:t>     </a:t>
            </a:r>
            <a:r>
              <a:rPr lang="zh-CN" altLang="en-US" sz="1200" dirty="0">
                <a:solidFill>
                  <a:schemeClr val="tx1">
                    <a:lumMod val="75000"/>
                    <a:lumOff val="25000"/>
                  </a:schemeClr>
                </a:solidFill>
              </a:rPr>
              <a:t>：手机</a:t>
            </a:r>
            <a:r>
              <a:rPr lang="en-US" altLang="zh-CN" sz="1200" dirty="0">
                <a:solidFill>
                  <a:schemeClr val="tx1">
                    <a:lumMod val="75000"/>
                    <a:lumOff val="25000"/>
                  </a:schemeClr>
                </a:solidFill>
              </a:rPr>
              <a:t>-</a:t>
            </a:r>
            <a:r>
              <a:rPr lang="zh-CN" altLang="en-US" sz="1200" dirty="0">
                <a:solidFill>
                  <a:schemeClr val="tx1">
                    <a:lumMod val="75000"/>
                    <a:lumOff val="25000"/>
                  </a:schemeClr>
                </a:solidFill>
              </a:rPr>
              <a:t>树莓派</a:t>
            </a:r>
            <a:endParaRPr lang="en-US" altLang="zh-CN" sz="1200" dirty="0">
              <a:solidFill>
                <a:schemeClr val="tx1">
                  <a:lumMod val="75000"/>
                  <a:lumOff val="25000"/>
                </a:schemeClr>
              </a:solidFill>
            </a:endParaRPr>
          </a:p>
          <a:p>
            <a:pPr marL="0" marR="0" lvl="0" indent="0" algn="just" defTabSz="914400" rtl="0" eaLnBrk="1" fontAlgn="auto" latinLnBrk="0" hangingPunct="1">
              <a:lnSpc>
                <a:spcPct val="100000"/>
              </a:lnSpc>
              <a:spcBef>
                <a:spcPts val="0"/>
              </a:spcBef>
              <a:spcAft>
                <a:spcPts val="0"/>
              </a:spcAft>
              <a:buClrTx/>
              <a:buSzTx/>
              <a:buFontTx/>
              <a:buNone/>
              <a:defRPr/>
            </a:pPr>
            <a:r>
              <a:rPr lang="en-US" altLang="zh-CN" sz="1200" dirty="0" err="1">
                <a:solidFill>
                  <a:schemeClr val="tx1">
                    <a:lumMod val="75000"/>
                    <a:lumOff val="25000"/>
                  </a:schemeClr>
                </a:solidFill>
              </a:rPr>
              <a:t>WiFi</a:t>
            </a:r>
            <a:r>
              <a:rPr lang="zh-CN" altLang="en-US" sz="1200" dirty="0">
                <a:solidFill>
                  <a:schemeClr val="tx1">
                    <a:lumMod val="75000"/>
                    <a:lumOff val="25000"/>
                  </a:schemeClr>
                </a:solidFill>
              </a:rPr>
              <a:t>通讯</a:t>
            </a:r>
            <a:endParaRPr lang="en-US" altLang="zh-CN" sz="1200" dirty="0">
              <a:solidFill>
                <a:schemeClr val="tx1">
                  <a:lumMod val="75000"/>
                  <a:lumOff val="25000"/>
                </a:schemeClr>
              </a:solidFill>
            </a:endParaRPr>
          </a:p>
          <a:p>
            <a:pPr marL="0" marR="0" lvl="0" indent="0" algn="just" defTabSz="914400" rtl="0" eaLnBrk="1" fontAlgn="auto" latinLnBrk="0" hangingPunct="1">
              <a:lnSpc>
                <a:spcPct val="100000"/>
              </a:lnSpc>
              <a:spcBef>
                <a:spcPts val="0"/>
              </a:spcBef>
              <a:spcAft>
                <a:spcPts val="0"/>
              </a:spcAft>
              <a:buClrTx/>
              <a:buSzTx/>
              <a:buFontTx/>
              <a:buNone/>
              <a:defRPr/>
            </a:pPr>
            <a:r>
              <a:rPr lang="en-US" altLang="zh-CN" sz="1200" dirty="0">
                <a:solidFill>
                  <a:schemeClr val="tx1">
                    <a:lumMod val="75000"/>
                    <a:lumOff val="25000"/>
                  </a:schemeClr>
                </a:solidFill>
              </a:rPr>
              <a:t>     </a:t>
            </a:r>
            <a:r>
              <a:rPr lang="zh-CN" altLang="en-US" sz="1200" dirty="0">
                <a:solidFill>
                  <a:schemeClr val="tx1">
                    <a:lumMod val="75000"/>
                    <a:lumOff val="25000"/>
                  </a:schemeClr>
                </a:solidFill>
              </a:rPr>
              <a:t>：树莓派</a:t>
            </a:r>
            <a:r>
              <a:rPr lang="en-US" altLang="zh-CN" sz="1200" dirty="0">
                <a:solidFill>
                  <a:schemeClr val="tx1">
                    <a:lumMod val="75000"/>
                    <a:lumOff val="25000"/>
                  </a:schemeClr>
                </a:solidFill>
              </a:rPr>
              <a:t>-</a:t>
            </a:r>
            <a:r>
              <a:rPr lang="zh-CN" altLang="en-US" sz="1200" dirty="0">
                <a:solidFill>
                  <a:schemeClr val="tx1">
                    <a:lumMod val="75000"/>
                    <a:lumOff val="25000"/>
                  </a:schemeClr>
                </a:solidFill>
              </a:rPr>
              <a:t>电脑</a:t>
            </a:r>
            <a:endParaRPr lang="en-US" altLang="zh-CN" sz="1200" dirty="0">
              <a:solidFill>
                <a:schemeClr val="tx1">
                  <a:lumMod val="75000"/>
                  <a:lumOff val="25000"/>
                </a:schemeClr>
              </a:solidFill>
            </a:endParaRPr>
          </a:p>
        </p:txBody>
      </p:sp>
      <p:sp>
        <p:nvSpPr>
          <p:cNvPr id="66" name="TextBox 36"/>
          <p:cNvSpPr txBox="1"/>
          <p:nvPr/>
        </p:nvSpPr>
        <p:spPr>
          <a:xfrm>
            <a:off x="7167880" y="3740785"/>
            <a:ext cx="1201738"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mj-lt"/>
                <a:ea typeface="+mn-ea"/>
                <a:cs typeface="+mn-cs"/>
              </a:rPr>
              <a:t>超声波</a:t>
            </a:r>
            <a:r>
              <a:rPr kumimoji="0" lang="en-US" sz="1800" b="0" i="0" u="none" strike="noStrike" kern="1200" cap="none" spc="0" normalizeH="0" baseline="0" noProof="0" dirty="0">
                <a:ln>
                  <a:noFill/>
                </a:ln>
                <a:solidFill>
                  <a:schemeClr val="tx1">
                    <a:lumMod val="65000"/>
                    <a:lumOff val="35000"/>
                  </a:schemeClr>
                </a:solidFill>
                <a:effectLst/>
                <a:uLnTx/>
                <a:uFillTx/>
                <a:latin typeface="+mj-lt"/>
                <a:ea typeface="+mn-ea"/>
                <a:cs typeface="+mn-cs"/>
              </a:rPr>
              <a:t> </a:t>
            </a:r>
            <a:endParaRPr kumimoji="0" lang="en-US" sz="1800" b="0" i="0" u="none" strike="noStrike" kern="1200" cap="none" spc="0" normalizeH="0" baseline="0" noProof="0" dirty="0">
              <a:ln>
                <a:noFill/>
              </a:ln>
              <a:solidFill>
                <a:srgbClr val="DE6E00"/>
              </a:solidFill>
              <a:effectLst/>
              <a:uLnTx/>
              <a:uFillTx/>
              <a:latin typeface="+mj-lt"/>
              <a:ea typeface="+mn-ea"/>
              <a:cs typeface="+mn-cs"/>
            </a:endParaRPr>
          </a:p>
        </p:txBody>
      </p:sp>
      <p:sp>
        <p:nvSpPr>
          <p:cNvPr id="67" name="Rectangle 37"/>
          <p:cNvSpPr/>
          <p:nvPr/>
        </p:nvSpPr>
        <p:spPr>
          <a:xfrm>
            <a:off x="7207250" y="4149725"/>
            <a:ext cx="2819400" cy="276999"/>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lumMod val="75000"/>
                    <a:lumOff val="25000"/>
                  </a:schemeClr>
                </a:solidFill>
                <a:effectLst/>
                <a:uLnTx/>
                <a:uFillTx/>
                <a:latin typeface="+mn-lt"/>
                <a:ea typeface="+mn-ea"/>
                <a:cs typeface="+mn-cs"/>
              </a:rPr>
              <a:t>超声波舵机相结合避障</a:t>
            </a:r>
            <a:endParaRPr kumimoji="0" lang="en-US" sz="1200" b="0" i="0" u="none" strike="noStrike" kern="1200" cap="none" spc="0" normalizeH="0" baseline="0" noProof="0" dirty="0">
              <a:ln>
                <a:noFill/>
              </a:ln>
              <a:solidFill>
                <a:schemeClr val="bg1">
                  <a:lumMod val="85000"/>
                </a:schemeClr>
              </a:solidFill>
              <a:effectLst/>
              <a:uLnTx/>
              <a:uFillTx/>
              <a:latin typeface="+mn-lt"/>
              <a:ea typeface="+mn-ea"/>
              <a:cs typeface="+mn-cs"/>
            </a:endParaRPr>
          </a:p>
        </p:txBody>
      </p:sp>
      <p:sp>
        <p:nvSpPr>
          <p:cNvPr id="68" name="TextBox 36"/>
          <p:cNvSpPr txBox="1"/>
          <p:nvPr/>
        </p:nvSpPr>
        <p:spPr>
          <a:xfrm>
            <a:off x="3525520" y="2682875"/>
            <a:ext cx="1201738"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tx1">
                    <a:lumMod val="65000"/>
                    <a:lumOff val="35000"/>
                  </a:schemeClr>
                </a:solidFill>
                <a:effectLst/>
                <a:uLnTx/>
                <a:uFillTx/>
                <a:latin typeface="+mj-lt"/>
                <a:ea typeface="+mn-ea"/>
                <a:cs typeface="+mn-cs"/>
              </a:rPr>
              <a:t>PWM</a:t>
            </a:r>
            <a:r>
              <a:rPr kumimoji="0" lang="en-US" sz="1800" b="0" i="0" u="none" strike="noStrike" kern="1200" cap="none" spc="0" normalizeH="0" baseline="0" noProof="0" dirty="0">
                <a:ln>
                  <a:noFill/>
                </a:ln>
                <a:solidFill>
                  <a:schemeClr val="tx1">
                    <a:lumMod val="65000"/>
                    <a:lumOff val="35000"/>
                  </a:schemeClr>
                </a:solidFill>
                <a:effectLst/>
                <a:uLnTx/>
                <a:uFillTx/>
                <a:latin typeface="+mj-lt"/>
                <a:ea typeface="+mn-ea"/>
                <a:cs typeface="+mn-cs"/>
              </a:rPr>
              <a:t> </a:t>
            </a:r>
            <a:endParaRPr kumimoji="0" lang="en-US" sz="1800" b="0" i="0" u="none" strike="noStrike" kern="1200" cap="none" spc="0" normalizeH="0" baseline="0" noProof="0" dirty="0">
              <a:ln>
                <a:noFill/>
              </a:ln>
              <a:solidFill>
                <a:srgbClr val="DE6E00"/>
              </a:solidFill>
              <a:effectLst/>
              <a:uLnTx/>
              <a:uFillTx/>
              <a:latin typeface="+mj-lt"/>
              <a:ea typeface="+mn-ea"/>
              <a:cs typeface="+mn-cs"/>
            </a:endParaRPr>
          </a:p>
        </p:txBody>
      </p:sp>
      <p:sp>
        <p:nvSpPr>
          <p:cNvPr id="69" name="Rectangle 37"/>
          <p:cNvSpPr/>
          <p:nvPr/>
        </p:nvSpPr>
        <p:spPr>
          <a:xfrm>
            <a:off x="1493520" y="3044190"/>
            <a:ext cx="2819400" cy="276999"/>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lumMod val="75000"/>
                    <a:lumOff val="25000"/>
                  </a:schemeClr>
                </a:solidFill>
                <a:effectLst/>
                <a:uLnTx/>
                <a:uFillTx/>
                <a:latin typeface="+mn-lt"/>
                <a:ea typeface="+mn-ea"/>
                <a:cs typeface="+mn-cs"/>
              </a:rPr>
              <a:t>直流电机调速（采用</a:t>
            </a:r>
            <a:r>
              <a:rPr kumimoji="0" lang="en-US" altLang="zh-CN" sz="1200" b="0" i="0" u="none" strike="noStrike" kern="1200" cap="none" spc="0" normalizeH="0" baseline="0" noProof="0" dirty="0">
                <a:ln>
                  <a:noFill/>
                </a:ln>
                <a:solidFill>
                  <a:schemeClr val="tx1">
                    <a:lumMod val="75000"/>
                    <a:lumOff val="25000"/>
                  </a:schemeClr>
                </a:solidFill>
                <a:effectLst/>
                <a:uLnTx/>
                <a:uFillTx/>
                <a:latin typeface="+mn-lt"/>
                <a:ea typeface="+mn-ea"/>
                <a:cs typeface="+mn-cs"/>
              </a:rPr>
              <a:t>L298N</a:t>
            </a:r>
            <a:r>
              <a:rPr kumimoji="0" lang="zh-CN" altLang="en-US" sz="12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）模块</a:t>
            </a:r>
            <a:endParaRPr kumimoji="0" lang="en-US" sz="1200" b="0" i="0" u="none" strike="noStrike" kern="1200" cap="none" spc="0" normalizeH="0" baseline="0" noProof="0" dirty="0">
              <a:ln>
                <a:noFill/>
              </a:ln>
              <a:solidFill>
                <a:schemeClr val="bg1">
                  <a:lumMod val="85000"/>
                </a:schemeClr>
              </a:solidFill>
              <a:effectLst/>
              <a:uLnTx/>
              <a:uFillTx/>
              <a:latin typeface="+mn-lt"/>
              <a:ea typeface="+mn-ea"/>
              <a:cs typeface="+mn-cs"/>
            </a:endParaRPr>
          </a:p>
        </p:txBody>
      </p:sp>
      <p:sp>
        <p:nvSpPr>
          <p:cNvPr id="70" name="TextBox 36"/>
          <p:cNvSpPr txBox="1"/>
          <p:nvPr/>
        </p:nvSpPr>
        <p:spPr>
          <a:xfrm>
            <a:off x="2981960" y="3867150"/>
            <a:ext cx="1201738"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latin typeface="+mj-lt"/>
              </a:rPr>
              <a:t>光电</a:t>
            </a:r>
            <a:r>
              <a:rPr kumimoji="0" lang="en-US" sz="1800" b="0" i="0" u="none" strike="noStrike" kern="1200" cap="none" spc="0" normalizeH="0" baseline="0" noProof="0" dirty="0">
                <a:ln>
                  <a:noFill/>
                </a:ln>
                <a:solidFill>
                  <a:schemeClr val="tx1">
                    <a:lumMod val="65000"/>
                    <a:lumOff val="35000"/>
                  </a:schemeClr>
                </a:solidFill>
                <a:effectLst/>
                <a:uLnTx/>
                <a:uFillTx/>
                <a:latin typeface="+mj-lt"/>
                <a:ea typeface="+mn-ea"/>
                <a:cs typeface="+mn-cs"/>
              </a:rPr>
              <a:t> </a:t>
            </a:r>
            <a:endParaRPr kumimoji="0" lang="en-US" sz="1800" b="0" i="0" u="none" strike="noStrike" kern="1200" cap="none" spc="0" normalizeH="0" baseline="0" noProof="0" dirty="0">
              <a:ln>
                <a:noFill/>
              </a:ln>
              <a:solidFill>
                <a:srgbClr val="DE6E00"/>
              </a:solidFill>
              <a:effectLst/>
              <a:uLnTx/>
              <a:uFillTx/>
              <a:latin typeface="+mj-lt"/>
              <a:ea typeface="+mn-ea"/>
              <a:cs typeface="+mn-cs"/>
            </a:endParaRPr>
          </a:p>
        </p:txBody>
      </p:sp>
      <p:sp>
        <p:nvSpPr>
          <p:cNvPr id="71" name="Rectangle 37"/>
          <p:cNvSpPr/>
          <p:nvPr/>
        </p:nvSpPr>
        <p:spPr>
          <a:xfrm>
            <a:off x="1055370" y="4260215"/>
            <a:ext cx="2819400" cy="276999"/>
          </a:xfrm>
          <a:prstGeom prst="rect">
            <a:avLst/>
          </a:prstGeom>
        </p:spPr>
        <p:txBody>
          <a:bodyPr wrap="square">
            <a:spAutoFit/>
          </a:bodyPr>
          <a:lstStyle/>
          <a:p>
            <a:pPr lvl="0" algn="just">
              <a:defRPr/>
            </a:pPr>
            <a:r>
              <a:rPr lang="zh-CN" altLang="en-US" sz="1200" dirty="0">
                <a:solidFill>
                  <a:schemeClr val="tx1">
                    <a:lumMod val="75000"/>
                    <a:lumOff val="25000"/>
                  </a:schemeClr>
                </a:solidFill>
              </a:rPr>
              <a:t>红外避障         测速（槽型光电传感器）</a:t>
            </a:r>
            <a:endParaRPr kumimoji="0" lang="en-US" sz="1200" b="0" i="0" u="none" strike="noStrike" kern="1200" cap="none" spc="0" normalizeH="0" baseline="0" noProof="0" dirty="0">
              <a:ln>
                <a:noFill/>
              </a:ln>
              <a:solidFill>
                <a:schemeClr val="bg1">
                  <a:lumMod val="85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barn(outHorizontal)">
                                      <p:cBhvr>
                                        <p:cTn id="7" dur="500"/>
                                        <p:tgtEl>
                                          <p:spTgt spid="59"/>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60"/>
                                        </p:tgtEl>
                                        <p:attrNameLst>
                                          <p:attrName>style.visibility</p:attrName>
                                        </p:attrNameLst>
                                      </p:cBhvr>
                                      <p:to>
                                        <p:strVal val="visible"/>
                                      </p:to>
                                    </p:set>
                                    <p:animEffect transition="in" filter="barn(outHorizontal)">
                                      <p:cBhvr>
                                        <p:cTn id="11" dur="500"/>
                                        <p:tgtEl>
                                          <p:spTgt spid="60"/>
                                        </p:tgtEl>
                                      </p:cBhvr>
                                    </p:animEffect>
                                  </p:childTnLst>
                                </p:cTn>
                              </p:par>
                            </p:childTnLst>
                          </p:cTn>
                        </p:par>
                        <p:par>
                          <p:cTn id="12" fill="hold">
                            <p:stCondLst>
                              <p:cond delay="1000"/>
                            </p:stCondLst>
                            <p:childTnLst>
                              <p:par>
                                <p:cTn id="13" presetID="16" presetClass="entr" presetSubtype="42" fill="hold" grpId="0" nodeType="after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barn(outHorizontal)">
                                      <p:cBhvr>
                                        <p:cTn id="15" dur="500"/>
                                        <p:tgtEl>
                                          <p:spTgt spid="61"/>
                                        </p:tgtEl>
                                      </p:cBhvr>
                                    </p:animEffect>
                                  </p:childTnLst>
                                </p:cTn>
                              </p:par>
                            </p:childTnLst>
                          </p:cTn>
                        </p:par>
                        <p:par>
                          <p:cTn id="16" fill="hold">
                            <p:stCondLst>
                              <p:cond delay="1500"/>
                            </p:stCondLst>
                            <p:childTnLst>
                              <p:par>
                                <p:cTn id="17" presetID="16" presetClass="entr" presetSubtype="42" fill="hold" grpId="0" nodeType="after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barn(outHorizontal)">
                                      <p:cBhvr>
                                        <p:cTn id="19" dur="500"/>
                                        <p:tgtEl>
                                          <p:spTgt spid="6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wipe(left)">
                                      <p:cBhvr>
                                        <p:cTn id="23" dur="250"/>
                                        <p:tgtEl>
                                          <p:spTgt spid="6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fade">
                                      <p:cBhvr>
                                        <p:cTn id="27" dur="500"/>
                                        <p:tgtEl>
                                          <p:spTgt spid="65"/>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wipe(left)">
                                      <p:cBhvr>
                                        <p:cTn id="31" dur="250"/>
                                        <p:tgtEl>
                                          <p:spTgt spid="6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67"/>
                                        </p:tgtEl>
                                        <p:attrNameLst>
                                          <p:attrName>style.visibility</p:attrName>
                                        </p:attrNameLst>
                                      </p:cBhvr>
                                      <p:to>
                                        <p:strVal val="visible"/>
                                      </p:to>
                                    </p:set>
                                    <p:animEffect transition="in" filter="fade">
                                      <p:cBhvr>
                                        <p:cTn id="35" dur="500"/>
                                        <p:tgtEl>
                                          <p:spTgt spid="67"/>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wipe(left)">
                                      <p:cBhvr>
                                        <p:cTn id="39" dur="250"/>
                                        <p:tgtEl>
                                          <p:spTgt spid="68"/>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69"/>
                                        </p:tgtEl>
                                        <p:attrNameLst>
                                          <p:attrName>style.visibility</p:attrName>
                                        </p:attrNameLst>
                                      </p:cBhvr>
                                      <p:to>
                                        <p:strVal val="visible"/>
                                      </p:to>
                                    </p:set>
                                    <p:animEffect transition="in" filter="fade">
                                      <p:cBhvr>
                                        <p:cTn id="43" dur="500"/>
                                        <p:tgtEl>
                                          <p:spTgt spid="69"/>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70"/>
                                        </p:tgtEl>
                                        <p:attrNameLst>
                                          <p:attrName>style.visibility</p:attrName>
                                        </p:attrNameLst>
                                      </p:cBhvr>
                                      <p:to>
                                        <p:strVal val="visible"/>
                                      </p:to>
                                    </p:set>
                                    <p:animEffect transition="in" filter="wipe(left)">
                                      <p:cBhvr>
                                        <p:cTn id="47" dur="250"/>
                                        <p:tgtEl>
                                          <p:spTgt spid="70"/>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fade">
                                      <p:cBhvr>
                                        <p:cTn id="51"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bldLvl="0" animBg="1"/>
      <p:bldP spid="60" grpId="0" bldLvl="0" animBg="1"/>
      <p:bldP spid="61" grpId="0" bldLvl="0" animBg="1"/>
      <p:bldP spid="62" grpId="0" bldLvl="0" animBg="1"/>
      <p:bldP spid="63" grpId="0"/>
      <p:bldP spid="65" grpId="0"/>
      <p:bldP spid="66" grpId="0"/>
      <p:bldP spid="67" grpId="0"/>
      <p:bldP spid="68" grpId="0"/>
      <p:bldP spid="69" grpId="0"/>
      <p:bldP spid="70" grpId="0"/>
      <p:bldP spid="7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未标题-1"/>
          <p:cNvPicPr>
            <a:picLocks noGrp="1" noChangeAspect="1"/>
          </p:cNvPicPr>
          <p:nvPr>
            <p:ph idx="1"/>
          </p:nvPr>
        </p:nvPicPr>
        <p:blipFill>
          <a:blip r:embed="rId2"/>
          <a:stretch>
            <a:fillRect/>
          </a:stretch>
        </p:blipFill>
        <p:spPr>
          <a:xfrm>
            <a:off x="-1270" y="0"/>
            <a:ext cx="12193270" cy="6872605"/>
          </a:xfrm>
          <a:prstGeom prst="rect">
            <a:avLst/>
          </a:prstGeom>
        </p:spPr>
      </p:pic>
      <p:sp>
        <p:nvSpPr>
          <p:cNvPr id="18" name="Rectangle 17"/>
          <p:cNvSpPr/>
          <p:nvPr/>
        </p:nvSpPr>
        <p:spPr>
          <a:xfrm flipV="1">
            <a:off x="0" y="802640"/>
            <a:ext cx="5163185"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58" name="文本框 57"/>
          <p:cNvSpPr txBox="1"/>
          <p:nvPr/>
        </p:nvSpPr>
        <p:spPr>
          <a:xfrm>
            <a:off x="306070" y="254000"/>
            <a:ext cx="4770120" cy="523220"/>
          </a:xfrm>
          <a:prstGeom prst="rect">
            <a:avLst/>
          </a:prstGeom>
          <a:noFill/>
        </p:spPr>
        <p:txBody>
          <a:bodyPr wrap="square" rtlCol="0">
            <a:spAutoFit/>
          </a:bodyPr>
          <a:lstStyle/>
          <a:p>
            <a:r>
              <a:rPr lang="zh-CN" altLang="en-US" sz="2800" dirty="0">
                <a:solidFill>
                  <a:schemeClr val="bg1">
                    <a:lumMod val="65000"/>
                  </a:schemeClr>
                </a:solidFill>
                <a:latin typeface="微软雅黑" panose="020B0503020204020204" charset="-122"/>
                <a:ea typeface="微软雅黑" panose="020B0503020204020204" charset="-122"/>
              </a:rPr>
              <a:t>超声波</a:t>
            </a:r>
            <a:endParaRPr lang="en-US" altLang="zh-CN" sz="2800" dirty="0">
              <a:solidFill>
                <a:schemeClr val="bg1">
                  <a:lumMod val="65000"/>
                </a:schemeClr>
              </a:solidFill>
              <a:latin typeface="微软雅黑" panose="020B0503020204020204" charset="-122"/>
              <a:ea typeface="微软雅黑" panose="020B0503020204020204" charset="-122"/>
            </a:endParaRPr>
          </a:p>
        </p:txBody>
      </p:sp>
      <p:grpSp>
        <p:nvGrpSpPr>
          <p:cNvPr id="7" name="组合 6"/>
          <p:cNvGrpSpPr/>
          <p:nvPr/>
        </p:nvGrpSpPr>
        <p:grpSpPr>
          <a:xfrm>
            <a:off x="6805890" y="254000"/>
            <a:ext cx="4279940" cy="6009959"/>
            <a:chOff x="11412" y="2682"/>
            <a:chExt cx="5038" cy="6359"/>
          </a:xfrm>
        </p:grpSpPr>
        <p:sp>
          <p:nvSpPr>
            <p:cNvPr id="5" name="Rounded Rectangle 1"/>
            <p:cNvSpPr/>
            <p:nvPr/>
          </p:nvSpPr>
          <p:spPr>
            <a:xfrm>
              <a:off x="11412" y="2682"/>
              <a:ext cx="5038" cy="6359"/>
            </a:xfrm>
            <a:prstGeom prst="roundRect">
              <a:avLst>
                <a:gd name="adj" fmla="val 12420"/>
              </a:avLst>
            </a:prstGeom>
            <a:noFill/>
            <a:ln w="19050">
              <a:solidFill>
                <a:srgbClr val="DF73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16" name="TextBox 15"/>
            <p:cNvSpPr txBox="1"/>
            <p:nvPr/>
          </p:nvSpPr>
          <p:spPr>
            <a:xfrm>
              <a:off x="12641" y="4029"/>
              <a:ext cx="2580" cy="5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chemeClr val="tx1">
                      <a:lumMod val="75000"/>
                      <a:lumOff val="25000"/>
                    </a:schemeClr>
                  </a:solidFill>
                  <a:effectLst/>
                  <a:uLnTx/>
                  <a:uFillTx/>
                  <a:latin typeface="+mj-lt"/>
                  <a:ea typeface="+mn-ea"/>
                  <a:cs typeface="+mn-cs"/>
                </a:rPr>
                <a:t>PICTURE</a:t>
              </a:r>
            </a:p>
          </p:txBody>
        </p:sp>
        <p:sp>
          <p:nvSpPr>
            <p:cNvPr id="6" name="Rounded Rectangle 2"/>
            <p:cNvSpPr/>
            <p:nvPr/>
          </p:nvSpPr>
          <p:spPr>
            <a:xfrm>
              <a:off x="11824" y="8205"/>
              <a:ext cx="4214" cy="463"/>
            </a:xfrm>
            <a:prstGeom prst="roundRect">
              <a:avLst/>
            </a:prstGeom>
            <a:solidFill>
              <a:srgbClr val="DF7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17" name="TextBox 16"/>
            <p:cNvSpPr txBox="1"/>
            <p:nvPr/>
          </p:nvSpPr>
          <p:spPr>
            <a:xfrm>
              <a:off x="12989" y="8322"/>
              <a:ext cx="2581" cy="29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dirty="0">
                  <a:ln>
                    <a:noFill/>
                  </a:ln>
                  <a:solidFill>
                    <a:schemeClr val="bg1">
                      <a:lumMod val="85000"/>
                    </a:schemeClr>
                  </a:solidFill>
                  <a:effectLst/>
                  <a:uLnTx/>
                  <a:uFillTx/>
                  <a:latin typeface="Rockwell" pitchFamily="18" charset="0"/>
                  <a:ea typeface="+mn-ea"/>
                  <a:cs typeface="+mn-cs"/>
                </a:rPr>
                <a:t>超声波舵机结合避障</a:t>
              </a:r>
              <a:endParaRPr kumimoji="0" lang="en-US" sz="1200" b="1" i="0" u="none" strike="noStrike" kern="1200" cap="none" spc="0" normalizeH="0" baseline="0" noProof="0" dirty="0">
                <a:ln>
                  <a:noFill/>
                </a:ln>
                <a:solidFill>
                  <a:schemeClr val="bg1">
                    <a:lumMod val="85000"/>
                  </a:schemeClr>
                </a:solidFill>
                <a:effectLst/>
                <a:uLnTx/>
                <a:uFillTx/>
                <a:latin typeface="Rockwell" pitchFamily="18" charset="0"/>
                <a:ea typeface="+mn-ea"/>
                <a:cs typeface="+mn-cs"/>
              </a:endParaRPr>
            </a:p>
          </p:txBody>
        </p:sp>
      </p:grpSp>
      <p:sp>
        <p:nvSpPr>
          <p:cNvPr id="9" name="文本框 8"/>
          <p:cNvSpPr txBox="1"/>
          <p:nvPr/>
        </p:nvSpPr>
        <p:spPr>
          <a:xfrm>
            <a:off x="1987254" y="1336318"/>
            <a:ext cx="3444240" cy="5355312"/>
          </a:xfrm>
          <a:prstGeom prst="rect">
            <a:avLst/>
          </a:prstGeom>
          <a:noFill/>
        </p:spPr>
        <p:txBody>
          <a:bodyPr wrap="square" rtlCol="0">
            <a:spAutoFit/>
          </a:bodyPr>
          <a:lstStyle/>
          <a:p>
            <a:r>
              <a:rPr lang="zh-CN" altLang="en-US" b="1" dirty="0"/>
              <a:t>超声波</a:t>
            </a:r>
            <a:endParaRPr lang="en-US" altLang="zh-CN" b="1" dirty="0"/>
          </a:p>
          <a:p>
            <a:r>
              <a:rPr lang="en-US" altLang="zh-CN" dirty="0"/>
              <a:t>      </a:t>
            </a:r>
            <a:r>
              <a:rPr lang="zh-CN" altLang="zh-CN" dirty="0"/>
              <a:t>超声波对固体或液体的穿透本领很大且超声波碰到物体会产生显著反射形成反射成回波，因此计算并处理超声波发出到接收回波的时间差即可得到距离</a:t>
            </a:r>
            <a:endParaRPr lang="en-US" altLang="zh-CN" dirty="0"/>
          </a:p>
          <a:p>
            <a:r>
              <a:rPr lang="zh-CN" altLang="en-US" b="1" dirty="0">
                <a:solidFill>
                  <a:schemeClr val="tx1">
                    <a:lumMod val="75000"/>
                    <a:lumOff val="25000"/>
                  </a:schemeClr>
                </a:solidFill>
              </a:rPr>
              <a:t>舵机</a:t>
            </a:r>
            <a:endParaRPr lang="en-US" altLang="zh-CN" b="1" dirty="0">
              <a:solidFill>
                <a:schemeClr val="tx1">
                  <a:lumMod val="75000"/>
                  <a:lumOff val="25000"/>
                </a:schemeClr>
              </a:solidFill>
            </a:endParaRPr>
          </a:p>
          <a:p>
            <a:r>
              <a:rPr lang="en-US" altLang="zh-CN" dirty="0"/>
              <a:t>   </a:t>
            </a:r>
            <a:r>
              <a:rPr lang="zh-CN" altLang="zh-CN" dirty="0"/>
              <a:t>控制信号由接收机的通道进入信号调制芯片，获得直流偏置电压。它内部有一个基准电路，产生周期为</a:t>
            </a:r>
            <a:r>
              <a:rPr lang="en-US" altLang="zh-CN" dirty="0"/>
              <a:t>20ms</a:t>
            </a:r>
            <a:r>
              <a:rPr lang="zh-CN" altLang="zh-CN" dirty="0"/>
              <a:t>，宽度为</a:t>
            </a:r>
            <a:r>
              <a:rPr lang="en-US" altLang="zh-CN" dirty="0"/>
              <a:t>1.5ms</a:t>
            </a:r>
            <a:r>
              <a:rPr lang="zh-CN" altLang="zh-CN" dirty="0"/>
              <a:t>的基准信号，将获得的直流偏置电压与电位器的电压比较，获得电压差输出。最后，电压差的正负输出到电机驱动芯片决定电机的正反转。当电机转速一定时，通过级联减速齿轮带动电位器旋转，使得电压差为</a:t>
            </a:r>
            <a:r>
              <a:rPr lang="en-US" altLang="zh-CN" dirty="0"/>
              <a:t>0</a:t>
            </a:r>
            <a:r>
              <a:rPr lang="zh-CN" altLang="zh-CN" dirty="0"/>
              <a:t>，电机停止转动。</a:t>
            </a:r>
          </a:p>
          <a:p>
            <a:endParaRPr lang="en-US" altLang="zh-CN" dirty="0">
              <a:solidFill>
                <a:schemeClr val="tx1">
                  <a:lumMod val="75000"/>
                  <a:lumOff val="25000"/>
                </a:schemeClr>
              </a:solidFill>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2614" y="681794"/>
            <a:ext cx="3346490" cy="42400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未标题-1"/>
          <p:cNvPicPr>
            <a:picLocks noGrp="1" noChangeAspect="1"/>
          </p:cNvPicPr>
          <p:nvPr>
            <p:ph idx="1"/>
          </p:nvPr>
        </p:nvPicPr>
        <p:blipFill>
          <a:blip r:embed="rId2"/>
          <a:stretch>
            <a:fillRect/>
          </a:stretch>
        </p:blipFill>
        <p:spPr>
          <a:xfrm>
            <a:off x="-19050" y="-67310"/>
            <a:ext cx="12211050" cy="6925310"/>
          </a:xfrm>
          <a:prstGeom prst="rect">
            <a:avLst/>
          </a:prstGeom>
        </p:spPr>
      </p:pic>
      <p:sp>
        <p:nvSpPr>
          <p:cNvPr id="18" name="Rectangle 17"/>
          <p:cNvSpPr/>
          <p:nvPr/>
        </p:nvSpPr>
        <p:spPr>
          <a:xfrm flipV="1">
            <a:off x="0" y="802640"/>
            <a:ext cx="5163185"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58" name="文本框 57"/>
          <p:cNvSpPr txBox="1"/>
          <p:nvPr/>
        </p:nvSpPr>
        <p:spPr>
          <a:xfrm>
            <a:off x="306070" y="254000"/>
            <a:ext cx="4770120" cy="523220"/>
          </a:xfrm>
          <a:prstGeom prst="rect">
            <a:avLst/>
          </a:prstGeom>
          <a:noFill/>
        </p:spPr>
        <p:txBody>
          <a:bodyPr wrap="square" rtlCol="0">
            <a:spAutoFit/>
          </a:bodyPr>
          <a:lstStyle/>
          <a:p>
            <a:r>
              <a:rPr lang="en-US" altLang="zh-CN" sz="2800" dirty="0">
                <a:solidFill>
                  <a:schemeClr val="bg1">
                    <a:lumMod val="65000"/>
                  </a:schemeClr>
                </a:solidFill>
                <a:latin typeface="微软雅黑" panose="020B0503020204020204" charset="-122"/>
                <a:ea typeface="微软雅黑" panose="020B0503020204020204" charset="-122"/>
              </a:rPr>
              <a:t>PWM</a:t>
            </a:r>
          </a:p>
        </p:txBody>
      </p:sp>
      <p:grpSp>
        <p:nvGrpSpPr>
          <p:cNvPr id="7" name="组合 6"/>
          <p:cNvGrpSpPr/>
          <p:nvPr/>
        </p:nvGrpSpPr>
        <p:grpSpPr>
          <a:xfrm>
            <a:off x="6726477" y="363255"/>
            <a:ext cx="4359353" cy="5975855"/>
            <a:chOff x="11412" y="2682"/>
            <a:chExt cx="5038" cy="6359"/>
          </a:xfrm>
        </p:grpSpPr>
        <p:sp>
          <p:nvSpPr>
            <p:cNvPr id="5" name="Rounded Rectangle 1"/>
            <p:cNvSpPr/>
            <p:nvPr/>
          </p:nvSpPr>
          <p:spPr>
            <a:xfrm>
              <a:off x="11412" y="2682"/>
              <a:ext cx="5038" cy="6359"/>
            </a:xfrm>
            <a:prstGeom prst="roundRect">
              <a:avLst>
                <a:gd name="adj" fmla="val 12420"/>
              </a:avLst>
            </a:prstGeom>
            <a:noFill/>
            <a:ln w="19050">
              <a:solidFill>
                <a:srgbClr val="0289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16" name="TextBox 15"/>
            <p:cNvSpPr txBox="1"/>
            <p:nvPr/>
          </p:nvSpPr>
          <p:spPr>
            <a:xfrm>
              <a:off x="12641" y="4029"/>
              <a:ext cx="2580" cy="5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chemeClr val="tx1">
                      <a:lumMod val="75000"/>
                      <a:lumOff val="25000"/>
                    </a:schemeClr>
                  </a:solidFill>
                  <a:effectLst/>
                  <a:uLnTx/>
                  <a:uFillTx/>
                  <a:latin typeface="+mj-lt"/>
                  <a:ea typeface="+mn-ea"/>
                  <a:cs typeface="+mn-cs"/>
                </a:rPr>
                <a:t>PICTURE</a:t>
              </a:r>
            </a:p>
          </p:txBody>
        </p:sp>
        <p:sp>
          <p:nvSpPr>
            <p:cNvPr id="6" name="Rounded Rectangle 2"/>
            <p:cNvSpPr/>
            <p:nvPr/>
          </p:nvSpPr>
          <p:spPr>
            <a:xfrm>
              <a:off x="11949" y="8268"/>
              <a:ext cx="4214" cy="434"/>
            </a:xfrm>
            <a:prstGeom prst="round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17" name="TextBox 16"/>
            <p:cNvSpPr txBox="1"/>
            <p:nvPr/>
          </p:nvSpPr>
          <p:spPr>
            <a:xfrm>
              <a:off x="12952" y="8268"/>
              <a:ext cx="2581" cy="2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dirty="0">
                  <a:solidFill>
                    <a:schemeClr val="bg1">
                      <a:lumMod val="85000"/>
                    </a:schemeClr>
                  </a:solidFill>
                  <a:latin typeface="Rockwell" pitchFamily="18" charset="0"/>
                </a:rPr>
                <a:t>L298N</a:t>
              </a:r>
              <a:r>
                <a:rPr lang="zh-CN" altLang="en-US" sz="1200" b="1" dirty="0">
                  <a:solidFill>
                    <a:schemeClr val="bg1">
                      <a:lumMod val="85000"/>
                    </a:schemeClr>
                  </a:solidFill>
                  <a:latin typeface="Rockwell" pitchFamily="18" charset="0"/>
                </a:rPr>
                <a:t>驱动直流电机调速</a:t>
              </a:r>
              <a:endParaRPr kumimoji="0" lang="en-US" sz="1200" b="1" i="0" u="none" strike="noStrike" kern="1200" cap="none" spc="0" normalizeH="0" baseline="0" noProof="0" dirty="0">
                <a:ln>
                  <a:noFill/>
                </a:ln>
                <a:solidFill>
                  <a:schemeClr val="bg1">
                    <a:lumMod val="85000"/>
                  </a:schemeClr>
                </a:solidFill>
                <a:effectLst/>
                <a:uLnTx/>
                <a:uFillTx/>
                <a:latin typeface="Rockwell" pitchFamily="18" charset="0"/>
                <a:ea typeface="+mn-ea"/>
                <a:cs typeface="+mn-cs"/>
              </a:endParaRPr>
            </a:p>
          </p:txBody>
        </p:sp>
      </p:grpSp>
      <p:sp>
        <p:nvSpPr>
          <p:cNvPr id="9" name="文本框 8"/>
          <p:cNvSpPr txBox="1"/>
          <p:nvPr/>
        </p:nvSpPr>
        <p:spPr>
          <a:xfrm>
            <a:off x="1536001" y="1606487"/>
            <a:ext cx="3444240" cy="4247317"/>
          </a:xfrm>
          <a:prstGeom prst="rect">
            <a:avLst/>
          </a:prstGeom>
          <a:noFill/>
        </p:spPr>
        <p:txBody>
          <a:bodyPr wrap="square" rtlCol="0">
            <a:spAutoFit/>
          </a:bodyPr>
          <a:lstStyle/>
          <a:p>
            <a:r>
              <a:rPr lang="zh-CN" altLang="en-US" dirty="0"/>
              <a:t>直流电机</a:t>
            </a:r>
            <a:endParaRPr lang="en-US" altLang="zh-CN" dirty="0"/>
          </a:p>
          <a:p>
            <a:r>
              <a:rPr lang="en-US" altLang="zh-CN" dirty="0">
                <a:solidFill>
                  <a:schemeClr val="tx1">
                    <a:lumMod val="75000"/>
                    <a:lumOff val="25000"/>
                  </a:schemeClr>
                </a:solidFill>
              </a:rPr>
              <a:t> L298N</a:t>
            </a:r>
            <a:r>
              <a:rPr lang="zh-CN" altLang="en-US" dirty="0">
                <a:solidFill>
                  <a:schemeClr val="tx1">
                    <a:lumMod val="75000"/>
                    <a:lumOff val="25000"/>
                  </a:schemeClr>
                </a:solidFill>
              </a:rPr>
              <a:t>是专用驱动集成电路，属于</a:t>
            </a:r>
            <a:r>
              <a:rPr lang="en-US" altLang="zh-CN" dirty="0">
                <a:solidFill>
                  <a:schemeClr val="tx1">
                    <a:lumMod val="75000"/>
                    <a:lumOff val="25000"/>
                  </a:schemeClr>
                </a:solidFill>
              </a:rPr>
              <a:t>H</a:t>
            </a:r>
            <a:r>
              <a:rPr lang="zh-CN" altLang="en-US" dirty="0">
                <a:solidFill>
                  <a:schemeClr val="tx1">
                    <a:lumMod val="75000"/>
                    <a:lumOff val="25000"/>
                  </a:schemeClr>
                </a:solidFill>
              </a:rPr>
              <a:t>桥集成电路，与</a:t>
            </a:r>
            <a:r>
              <a:rPr lang="en-US" altLang="zh-CN" dirty="0">
                <a:solidFill>
                  <a:schemeClr val="tx1">
                    <a:lumMod val="75000"/>
                    <a:lumOff val="25000"/>
                  </a:schemeClr>
                </a:solidFill>
              </a:rPr>
              <a:t>L293D</a:t>
            </a:r>
            <a:r>
              <a:rPr lang="zh-CN" altLang="en-US" dirty="0">
                <a:solidFill>
                  <a:schemeClr val="tx1">
                    <a:lumMod val="75000"/>
                    <a:lumOff val="25000"/>
                  </a:schemeClr>
                </a:solidFill>
              </a:rPr>
              <a:t>的差别是其输出电流增大，功率增强。其输出电流为</a:t>
            </a:r>
            <a:r>
              <a:rPr lang="en-US" altLang="zh-CN" dirty="0">
                <a:solidFill>
                  <a:schemeClr val="tx1">
                    <a:lumMod val="75000"/>
                    <a:lumOff val="25000"/>
                  </a:schemeClr>
                </a:solidFill>
              </a:rPr>
              <a:t>2A</a:t>
            </a:r>
            <a:r>
              <a:rPr lang="zh-CN" altLang="en-US" dirty="0">
                <a:solidFill>
                  <a:schemeClr val="tx1">
                    <a:lumMod val="75000"/>
                    <a:lumOff val="25000"/>
                  </a:schemeClr>
                </a:solidFill>
              </a:rPr>
              <a:t>，最高电流</a:t>
            </a:r>
            <a:r>
              <a:rPr lang="en-US" altLang="zh-CN" dirty="0">
                <a:solidFill>
                  <a:schemeClr val="tx1">
                    <a:lumMod val="75000"/>
                    <a:lumOff val="25000"/>
                  </a:schemeClr>
                </a:solidFill>
              </a:rPr>
              <a:t>4A</a:t>
            </a:r>
            <a:r>
              <a:rPr lang="zh-CN" altLang="en-US" dirty="0">
                <a:solidFill>
                  <a:schemeClr val="tx1">
                    <a:lumMod val="75000"/>
                    <a:lumOff val="25000"/>
                  </a:schemeClr>
                </a:solidFill>
              </a:rPr>
              <a:t>，最高工作电压</a:t>
            </a:r>
            <a:r>
              <a:rPr lang="en-US" altLang="zh-CN" dirty="0">
                <a:solidFill>
                  <a:schemeClr val="tx1">
                    <a:lumMod val="75000"/>
                    <a:lumOff val="25000"/>
                  </a:schemeClr>
                </a:solidFill>
              </a:rPr>
              <a:t>50V</a:t>
            </a:r>
            <a:r>
              <a:rPr lang="zh-CN" altLang="en-US" dirty="0">
                <a:solidFill>
                  <a:schemeClr val="tx1">
                    <a:lumMod val="75000"/>
                    <a:lumOff val="25000"/>
                  </a:schemeClr>
                </a:solidFill>
              </a:rPr>
              <a:t>，可以驱动感性负载，如大功率直流电机，</a:t>
            </a:r>
            <a:r>
              <a:rPr lang="en-US" altLang="zh-CN" dirty="0">
                <a:solidFill>
                  <a:schemeClr val="tx1">
                    <a:lumMod val="75000"/>
                    <a:lumOff val="25000"/>
                  </a:schemeClr>
                </a:solidFill>
              </a:rPr>
              <a:t>(</a:t>
            </a:r>
            <a:r>
              <a:rPr lang="zh-CN" altLang="en-US" dirty="0">
                <a:solidFill>
                  <a:schemeClr val="tx1">
                    <a:lumMod val="75000"/>
                    <a:lumOff val="25000"/>
                  </a:schemeClr>
                </a:solidFill>
              </a:rPr>
              <a:t>二相、三相、四相</a:t>
            </a:r>
            <a:r>
              <a:rPr lang="en-US" altLang="zh-CN" dirty="0">
                <a:solidFill>
                  <a:schemeClr val="tx1">
                    <a:lumMod val="75000"/>
                    <a:lumOff val="25000"/>
                  </a:schemeClr>
                </a:solidFill>
              </a:rPr>
              <a:t>)</a:t>
            </a:r>
            <a:r>
              <a:rPr lang="zh-CN" altLang="en-US" dirty="0">
                <a:solidFill>
                  <a:schemeClr val="tx1">
                    <a:lumMod val="75000"/>
                    <a:lumOff val="25000"/>
                  </a:schemeClr>
                </a:solidFill>
              </a:rPr>
              <a:t>步进电机，伺服电机，电磁阀等，特别是其输入端可以与单片机直接相联，从而很方便地受单片机控制。当驱动直流电机时，可以直接控制两路电机，并可以实现电机正转与反转，实现此功能只需改变输入端的逻辑电平。</a:t>
            </a:r>
            <a:endParaRPr lang="en-US" altLang="zh-CN" dirty="0">
              <a:solidFill>
                <a:schemeClr val="tx1">
                  <a:lumMod val="75000"/>
                  <a:lumOff val="25000"/>
                </a:schemeClr>
              </a:solidFill>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4692" y="551145"/>
            <a:ext cx="3942921" cy="47429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未标题-1"/>
          <p:cNvPicPr>
            <a:picLocks noGrp="1" noChangeAspect="1"/>
          </p:cNvPicPr>
          <p:nvPr>
            <p:ph idx="1"/>
          </p:nvPr>
        </p:nvPicPr>
        <p:blipFill>
          <a:blip r:embed="rId2"/>
          <a:stretch>
            <a:fillRect/>
          </a:stretch>
        </p:blipFill>
        <p:spPr>
          <a:xfrm>
            <a:off x="0" y="0"/>
            <a:ext cx="12240895" cy="6878955"/>
          </a:xfrm>
          <a:prstGeom prst="rect">
            <a:avLst/>
          </a:prstGeom>
        </p:spPr>
      </p:pic>
      <p:sp>
        <p:nvSpPr>
          <p:cNvPr id="18" name="Rectangle 17"/>
          <p:cNvSpPr/>
          <p:nvPr/>
        </p:nvSpPr>
        <p:spPr>
          <a:xfrm flipV="1">
            <a:off x="-32385" y="802640"/>
            <a:ext cx="519557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58" name="文本框 57"/>
          <p:cNvSpPr txBox="1"/>
          <p:nvPr/>
        </p:nvSpPr>
        <p:spPr>
          <a:xfrm>
            <a:off x="306070" y="254000"/>
            <a:ext cx="4770120" cy="523220"/>
          </a:xfrm>
          <a:prstGeom prst="rect">
            <a:avLst/>
          </a:prstGeom>
          <a:noFill/>
        </p:spPr>
        <p:txBody>
          <a:bodyPr wrap="square" rtlCol="0">
            <a:spAutoFit/>
          </a:bodyPr>
          <a:lstStyle/>
          <a:p>
            <a:r>
              <a:rPr lang="zh-CN" altLang="en-US" sz="2800" dirty="0">
                <a:solidFill>
                  <a:schemeClr val="bg1">
                    <a:lumMod val="65000"/>
                  </a:schemeClr>
                </a:solidFill>
                <a:latin typeface="微软雅黑" panose="020B0503020204020204" charset="-122"/>
                <a:ea typeface="微软雅黑" panose="020B0503020204020204" charset="-122"/>
              </a:rPr>
              <a:t>光电</a:t>
            </a:r>
            <a:endParaRPr lang="en-US" altLang="zh-CN" sz="2800" dirty="0">
              <a:solidFill>
                <a:schemeClr val="bg1">
                  <a:lumMod val="65000"/>
                </a:schemeClr>
              </a:solidFill>
              <a:latin typeface="微软雅黑" panose="020B0503020204020204" charset="-122"/>
              <a:ea typeface="微软雅黑" panose="020B0503020204020204" charset="-122"/>
            </a:endParaRPr>
          </a:p>
        </p:txBody>
      </p:sp>
      <p:grpSp>
        <p:nvGrpSpPr>
          <p:cNvPr id="7" name="组合 6"/>
          <p:cNvGrpSpPr/>
          <p:nvPr/>
        </p:nvGrpSpPr>
        <p:grpSpPr>
          <a:xfrm>
            <a:off x="7113274" y="363255"/>
            <a:ext cx="4329499" cy="5838047"/>
            <a:chOff x="11412" y="2682"/>
            <a:chExt cx="5038" cy="6359"/>
          </a:xfrm>
        </p:grpSpPr>
        <p:sp>
          <p:nvSpPr>
            <p:cNvPr id="5" name="Rounded Rectangle 1"/>
            <p:cNvSpPr/>
            <p:nvPr/>
          </p:nvSpPr>
          <p:spPr>
            <a:xfrm>
              <a:off x="11412" y="2682"/>
              <a:ext cx="5038" cy="6359"/>
            </a:xfrm>
            <a:prstGeom prst="roundRect">
              <a:avLst>
                <a:gd name="adj" fmla="val 12420"/>
              </a:avLst>
            </a:prstGeom>
            <a:noFill/>
            <a:ln w="19050">
              <a:solidFill>
                <a:srgbClr val="F3C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16" name="TextBox 15"/>
            <p:cNvSpPr txBox="1"/>
            <p:nvPr/>
          </p:nvSpPr>
          <p:spPr>
            <a:xfrm>
              <a:off x="12641" y="4029"/>
              <a:ext cx="2580" cy="5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a:ln>
                    <a:noFill/>
                  </a:ln>
                  <a:solidFill>
                    <a:schemeClr val="tx1">
                      <a:lumMod val="75000"/>
                      <a:lumOff val="25000"/>
                    </a:schemeClr>
                  </a:solidFill>
                  <a:effectLst/>
                  <a:uLnTx/>
                  <a:uFillTx/>
                  <a:latin typeface="+mj-lt"/>
                  <a:ea typeface="+mn-ea"/>
                  <a:cs typeface="+mn-cs"/>
                </a:rPr>
                <a:t>PICTURE</a:t>
              </a:r>
            </a:p>
          </p:txBody>
        </p:sp>
        <p:sp>
          <p:nvSpPr>
            <p:cNvPr id="6" name="Rounded Rectangle 2"/>
            <p:cNvSpPr/>
            <p:nvPr/>
          </p:nvSpPr>
          <p:spPr>
            <a:xfrm>
              <a:off x="11824" y="8141"/>
              <a:ext cx="4214" cy="551"/>
            </a:xfrm>
            <a:prstGeom prst="round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17" name="TextBox 16"/>
            <p:cNvSpPr txBox="1"/>
            <p:nvPr/>
          </p:nvSpPr>
          <p:spPr>
            <a:xfrm>
              <a:off x="12641" y="8189"/>
              <a:ext cx="2581" cy="503"/>
            </a:xfrm>
            <a:prstGeom prst="rect">
              <a:avLst/>
            </a:prstGeom>
            <a:noFill/>
          </p:spPr>
          <p:txBody>
            <a:bodyPr wrap="square" rtlCol="0">
              <a:spAutoFit/>
            </a:bodyPr>
            <a:lstStyle/>
            <a:p>
              <a:pPr lvl="0">
                <a:defRPr/>
              </a:pPr>
              <a:r>
                <a:rPr lang="zh-CN" altLang="en-US" sz="1200" b="1" dirty="0">
                  <a:solidFill>
                    <a:schemeClr val="bg1">
                      <a:lumMod val="85000"/>
                    </a:schemeClr>
                  </a:solidFill>
                  <a:latin typeface="Rockwell" pitchFamily="18" charset="0"/>
                </a:rPr>
                <a:t>左上：槽型光电传感器（测速）右下：</a:t>
              </a:r>
              <a:r>
                <a:rPr lang="en-US" altLang="zh-CN" sz="1200" b="1" dirty="0">
                  <a:solidFill>
                    <a:schemeClr val="bg1">
                      <a:lumMod val="85000"/>
                    </a:schemeClr>
                  </a:solidFill>
                  <a:latin typeface="Rockwell" pitchFamily="18" charset="0"/>
                </a:rPr>
                <a:t>YL-70</a:t>
              </a:r>
              <a:r>
                <a:rPr lang="zh-CN" altLang="en-US" sz="1200" b="1" dirty="0">
                  <a:solidFill>
                    <a:schemeClr val="bg1">
                      <a:lumMod val="85000"/>
                    </a:schemeClr>
                  </a:solidFill>
                  <a:latin typeface="Rockwell" pitchFamily="18" charset="0"/>
                </a:rPr>
                <a:t>传感器（红外避障）</a:t>
              </a:r>
              <a:endParaRPr kumimoji="0" lang="en-US" sz="1200" b="1" i="0" u="none" strike="noStrike" kern="1200" cap="none" spc="0" normalizeH="0" baseline="0" noProof="0" dirty="0">
                <a:ln>
                  <a:noFill/>
                </a:ln>
                <a:solidFill>
                  <a:schemeClr val="bg1">
                    <a:lumMod val="85000"/>
                  </a:schemeClr>
                </a:solidFill>
                <a:effectLst/>
                <a:uLnTx/>
                <a:uFillTx/>
                <a:latin typeface="Rockwell" pitchFamily="18" charset="0"/>
                <a:ea typeface="+mn-ea"/>
                <a:cs typeface="+mn-cs"/>
              </a:endParaRPr>
            </a:p>
          </p:txBody>
        </p:sp>
      </p:grpSp>
      <p:sp>
        <p:nvSpPr>
          <p:cNvPr id="9" name="文本框 8"/>
          <p:cNvSpPr txBox="1"/>
          <p:nvPr/>
        </p:nvSpPr>
        <p:spPr>
          <a:xfrm>
            <a:off x="1212812" y="1403475"/>
            <a:ext cx="4403716" cy="5355312"/>
          </a:xfrm>
          <a:prstGeom prst="rect">
            <a:avLst/>
          </a:prstGeom>
          <a:noFill/>
        </p:spPr>
        <p:txBody>
          <a:bodyPr wrap="square" rtlCol="0">
            <a:spAutoFit/>
          </a:bodyPr>
          <a:lstStyle/>
          <a:p>
            <a:r>
              <a:rPr lang="zh-CN" altLang="en-US" dirty="0">
                <a:solidFill>
                  <a:schemeClr val="tx1">
                    <a:lumMod val="75000"/>
                    <a:lumOff val="25000"/>
                  </a:schemeClr>
                </a:solidFill>
              </a:rPr>
              <a:t>槽型光电传感器</a:t>
            </a:r>
          </a:p>
          <a:p>
            <a:r>
              <a:rPr lang="zh-CN" altLang="en-US" dirty="0">
                <a:solidFill>
                  <a:schemeClr val="tx1">
                    <a:lumMod val="75000"/>
                    <a:lumOff val="25000"/>
                  </a:schemeClr>
                </a:solidFill>
              </a:rPr>
              <a:t>    把一个光发射器和一个接收器面对面地装在一个槽的两侧的是槽形光电。发光器能发出红外光或可见光，在无阻情况下光接收器能收到光。但当被检测物体从槽中通过时，光被遮挡，光电开关便动作。输出一个开关控制信号，切断或接通负载电流，从而完成一次控制动作。槽形开关的检测距离因为受整体结构的限制一般只有几厘米。</a:t>
            </a:r>
            <a:endParaRPr lang="en-US" altLang="zh-CN" dirty="0">
              <a:solidFill>
                <a:schemeClr val="tx1">
                  <a:lumMod val="75000"/>
                  <a:lumOff val="25000"/>
                </a:schemeClr>
              </a:solidFill>
            </a:endParaRPr>
          </a:p>
          <a:p>
            <a:r>
              <a:rPr lang="en-US" altLang="zh-CN" dirty="0">
                <a:solidFill>
                  <a:schemeClr val="tx1">
                    <a:lumMod val="75000"/>
                    <a:lumOff val="25000"/>
                  </a:schemeClr>
                </a:solidFill>
              </a:rPr>
              <a:t>YL-70</a:t>
            </a:r>
            <a:r>
              <a:rPr lang="zh-CN" altLang="en-US" dirty="0">
                <a:solidFill>
                  <a:schemeClr val="tx1">
                    <a:lumMod val="75000"/>
                    <a:lumOff val="25000"/>
                  </a:schemeClr>
                </a:solidFill>
              </a:rPr>
              <a:t>传感器</a:t>
            </a:r>
            <a:endParaRPr lang="en-US" altLang="zh-CN" dirty="0">
              <a:solidFill>
                <a:schemeClr val="tx1">
                  <a:lumMod val="75000"/>
                  <a:lumOff val="25000"/>
                </a:schemeClr>
              </a:solidFill>
            </a:endParaRPr>
          </a:p>
          <a:p>
            <a:r>
              <a:rPr lang="zh-CN" altLang="zh-CN" dirty="0"/>
              <a:t>传感器模块对环境光线适应能力强，其具有一对红外线发射与接收管，发射管发射出一定频率的红外线，当检测方向遇到障碍物（反射面） 时，红外线反射回来被接收管接收，经过比较器电路处理之后，同时信号输出接 口输出数字信号（一个低电平信号），可通过电位器旋钮调节检测距离，有效距 离范围</a:t>
            </a:r>
            <a:r>
              <a:rPr lang="en-US" altLang="zh-CN" dirty="0"/>
              <a:t> 2</a:t>
            </a:r>
            <a:r>
              <a:rPr lang="zh-CN" altLang="zh-CN" dirty="0"/>
              <a:t>～</a:t>
            </a:r>
            <a:r>
              <a:rPr lang="en-US" altLang="zh-CN" dirty="0"/>
              <a:t>60cm</a:t>
            </a:r>
            <a:endParaRPr lang="zh-CN" altLang="en-US" dirty="0">
              <a:solidFill>
                <a:schemeClr val="tx1">
                  <a:lumMod val="75000"/>
                  <a:lumOff val="25000"/>
                </a:schemeClr>
              </a:solidFill>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2499" y="878840"/>
            <a:ext cx="3703035" cy="422127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未标题-1"/>
          <p:cNvPicPr>
            <a:picLocks noGrp="1" noChangeAspect="1"/>
          </p:cNvPicPr>
          <p:nvPr>
            <p:ph idx="1"/>
          </p:nvPr>
        </p:nvPicPr>
        <p:blipFill>
          <a:blip r:embed="rId2"/>
          <a:stretch>
            <a:fillRect/>
          </a:stretch>
        </p:blipFill>
        <p:spPr>
          <a:xfrm>
            <a:off x="5080" y="-16510"/>
            <a:ext cx="12218035" cy="6877685"/>
          </a:xfrm>
          <a:prstGeom prst="rect">
            <a:avLst/>
          </a:prstGeom>
        </p:spPr>
      </p:pic>
      <p:sp>
        <p:nvSpPr>
          <p:cNvPr id="18" name="Rectangle 17"/>
          <p:cNvSpPr/>
          <p:nvPr/>
        </p:nvSpPr>
        <p:spPr>
          <a:xfrm flipV="1">
            <a:off x="0" y="802640"/>
            <a:ext cx="5163185" cy="76200"/>
          </a:xfrm>
          <a:prstGeom prst="rect">
            <a:avLst/>
          </a:prstGeom>
          <a:solidFill>
            <a:srgbClr val="01D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58" name="文本框 57"/>
          <p:cNvSpPr txBox="1"/>
          <p:nvPr/>
        </p:nvSpPr>
        <p:spPr>
          <a:xfrm>
            <a:off x="306070" y="254000"/>
            <a:ext cx="4770120" cy="523220"/>
          </a:xfrm>
          <a:prstGeom prst="rect">
            <a:avLst/>
          </a:prstGeom>
          <a:noFill/>
        </p:spPr>
        <p:txBody>
          <a:bodyPr wrap="square" rtlCol="0">
            <a:spAutoFit/>
          </a:bodyPr>
          <a:lstStyle/>
          <a:p>
            <a:r>
              <a:rPr lang="en-US" altLang="zh-CN" sz="2800" dirty="0">
                <a:solidFill>
                  <a:schemeClr val="bg1">
                    <a:lumMod val="65000"/>
                  </a:schemeClr>
                </a:solidFill>
                <a:latin typeface="微软雅黑" panose="020B0503020204020204" charset="-122"/>
                <a:ea typeface="微软雅黑" panose="020B0503020204020204" charset="-122"/>
              </a:rPr>
              <a:t> </a:t>
            </a:r>
            <a:r>
              <a:rPr lang="zh-CN" altLang="en-US" sz="2800" dirty="0">
                <a:solidFill>
                  <a:schemeClr val="bg1">
                    <a:lumMod val="65000"/>
                  </a:schemeClr>
                </a:solidFill>
                <a:latin typeface="微软雅黑" panose="020B0503020204020204" charset="-122"/>
                <a:ea typeface="微软雅黑" panose="020B0503020204020204" charset="-122"/>
              </a:rPr>
              <a:t>通讯</a:t>
            </a:r>
            <a:endParaRPr lang="en-US" altLang="zh-CN" sz="2800" dirty="0">
              <a:solidFill>
                <a:schemeClr val="bg1">
                  <a:lumMod val="65000"/>
                </a:schemeClr>
              </a:solidFill>
              <a:latin typeface="微软雅黑" panose="020B0503020204020204" charset="-122"/>
              <a:ea typeface="微软雅黑" panose="020B0503020204020204" charset="-122"/>
            </a:endParaRPr>
          </a:p>
        </p:txBody>
      </p:sp>
      <p:grpSp>
        <p:nvGrpSpPr>
          <p:cNvPr id="7" name="组合 6"/>
          <p:cNvGrpSpPr/>
          <p:nvPr/>
        </p:nvGrpSpPr>
        <p:grpSpPr>
          <a:xfrm>
            <a:off x="403860" y="1410335"/>
            <a:ext cx="3199130" cy="4037330"/>
            <a:chOff x="11412" y="2682"/>
            <a:chExt cx="5038" cy="6358"/>
          </a:xfrm>
        </p:grpSpPr>
        <p:sp>
          <p:nvSpPr>
            <p:cNvPr id="5" name="Rounded Rectangle 1"/>
            <p:cNvSpPr/>
            <p:nvPr/>
          </p:nvSpPr>
          <p:spPr>
            <a:xfrm>
              <a:off x="11412" y="2682"/>
              <a:ext cx="5038" cy="6359"/>
            </a:xfrm>
            <a:prstGeom prst="roundRect">
              <a:avLst>
                <a:gd name="adj" fmla="val 12420"/>
              </a:avLst>
            </a:prstGeom>
            <a:noFill/>
            <a:ln w="19050">
              <a:solidFill>
                <a:srgbClr val="01D4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16" name="TextBox 15"/>
            <p:cNvSpPr txBox="1"/>
            <p:nvPr/>
          </p:nvSpPr>
          <p:spPr>
            <a:xfrm>
              <a:off x="12641" y="4029"/>
              <a:ext cx="2580" cy="5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tx1">
                      <a:lumMod val="75000"/>
                      <a:lumOff val="25000"/>
                    </a:schemeClr>
                  </a:solidFill>
                  <a:effectLst/>
                  <a:uLnTx/>
                  <a:uFillTx/>
                  <a:latin typeface="+mj-lt"/>
                  <a:ea typeface="+mn-ea"/>
                  <a:cs typeface="+mn-cs"/>
                </a:rPr>
                <a:t>NO </a:t>
              </a:r>
              <a:r>
                <a:rPr kumimoji="0" lang="en-US" sz="1600" b="0" i="0" u="none" strike="noStrike" kern="1200" cap="none" spc="0" normalizeH="0" baseline="0" noProof="0" dirty="0">
                  <a:ln>
                    <a:noFill/>
                  </a:ln>
                  <a:solidFill>
                    <a:schemeClr val="tx1">
                      <a:lumMod val="75000"/>
                      <a:lumOff val="25000"/>
                    </a:schemeClr>
                  </a:solidFill>
                  <a:effectLst/>
                  <a:uLnTx/>
                  <a:uFillTx/>
                  <a:latin typeface="+mj-lt"/>
                  <a:ea typeface="+mn-ea"/>
                  <a:cs typeface="+mn-cs"/>
                </a:rPr>
                <a:t>PICTURE</a:t>
              </a:r>
            </a:p>
          </p:txBody>
        </p:sp>
        <p:sp>
          <p:nvSpPr>
            <p:cNvPr id="6" name="Rounded Rectangle 2"/>
            <p:cNvSpPr/>
            <p:nvPr/>
          </p:nvSpPr>
          <p:spPr>
            <a:xfrm>
              <a:off x="11927" y="6747"/>
              <a:ext cx="4214" cy="867"/>
            </a:xfrm>
            <a:prstGeom prst="roundRect">
              <a:avLst/>
            </a:prstGeom>
            <a:solidFill>
              <a:srgbClr val="01D48F"/>
            </a:solidFill>
            <a:ln>
              <a:solidFill>
                <a:srgbClr val="01D4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Rockwell" pitchFamily="18" charset="0"/>
                </a:defRPr>
              </a:lvl5pPr>
            </a:lstStyle>
            <a:p>
              <a:pPr lvl="0" algn="ctr"/>
              <a:endParaRPr dirty="0">
                <a:solidFill>
                  <a:srgbClr val="FFFFFF"/>
                </a:solidFill>
                <a:latin typeface="Rockwell" pitchFamily="18" charset="0"/>
                <a:ea typeface="Rockwell" pitchFamily="18" charset="0"/>
              </a:endParaRPr>
            </a:p>
          </p:txBody>
        </p:sp>
        <p:sp>
          <p:nvSpPr>
            <p:cNvPr id="17" name="TextBox 16"/>
            <p:cNvSpPr txBox="1"/>
            <p:nvPr/>
          </p:nvSpPr>
          <p:spPr>
            <a:xfrm>
              <a:off x="12744" y="6932"/>
              <a:ext cx="2581" cy="4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a:ln>
                    <a:noFill/>
                  </a:ln>
                  <a:solidFill>
                    <a:schemeClr val="bg1">
                      <a:lumMod val="85000"/>
                    </a:schemeClr>
                  </a:solidFill>
                  <a:effectLst/>
                  <a:uLnTx/>
                  <a:uFillTx/>
                  <a:latin typeface="Rockwell" pitchFamily="18" charset="0"/>
                  <a:ea typeface="+mn-ea"/>
                  <a:cs typeface="+mn-cs"/>
                </a:rPr>
                <a:t>Graphic Designer</a:t>
              </a:r>
            </a:p>
          </p:txBody>
        </p:sp>
      </p:grpSp>
      <p:sp>
        <p:nvSpPr>
          <p:cNvPr id="10" name="文本框 9"/>
          <p:cNvSpPr txBox="1"/>
          <p:nvPr/>
        </p:nvSpPr>
        <p:spPr>
          <a:xfrm>
            <a:off x="5852160" y="2139315"/>
            <a:ext cx="3444240" cy="923330"/>
          </a:xfrm>
          <a:prstGeom prst="rect">
            <a:avLst/>
          </a:prstGeom>
          <a:noFill/>
        </p:spPr>
        <p:txBody>
          <a:bodyPr wrap="square" rtlCol="0">
            <a:spAutoFit/>
          </a:bodyPr>
          <a:lstStyle/>
          <a:p>
            <a:r>
              <a:rPr lang="zh-CN" altLang="en-US" dirty="0"/>
              <a:t>支持通讯协议</a:t>
            </a:r>
            <a:endParaRPr lang="en-US" altLang="zh-CN" dirty="0"/>
          </a:p>
          <a:p>
            <a:r>
              <a:rPr lang="en-US" altLang="zh-CN" dirty="0">
                <a:solidFill>
                  <a:schemeClr val="tx1">
                    <a:lumMod val="75000"/>
                    <a:lumOff val="25000"/>
                  </a:schemeClr>
                </a:solidFill>
              </a:rPr>
              <a:t> </a:t>
            </a:r>
            <a:r>
              <a:rPr lang="en-US" altLang="zh-CN" dirty="0"/>
              <a:t>Bluetooth 4.1</a:t>
            </a:r>
            <a:endParaRPr lang="zh-CN" altLang="zh-CN" dirty="0"/>
          </a:p>
          <a:p>
            <a:r>
              <a:rPr lang="en-US" altLang="zh-CN" dirty="0"/>
              <a:t>802.11n Wireless LAN</a:t>
            </a:r>
            <a:endParaRPr lang="zh-CN" altLang="zh-CN" dirty="0"/>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3715" y="0"/>
            <a:ext cx="5114795" cy="1774684"/>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1081</Words>
  <Application>Microsoft Office PowerPoint</Application>
  <PresentationFormat>宽屏</PresentationFormat>
  <Paragraphs>129</Paragraphs>
  <Slides>20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Bebas Neue</vt:lpstr>
      <vt:lpstr>Roboto</vt:lpstr>
      <vt:lpstr>思源黑体 CN Bold</vt:lpstr>
      <vt:lpstr>思源黑体 CN Heavy</vt:lpstr>
      <vt:lpstr>宋体</vt:lpstr>
      <vt:lpstr>微软雅黑</vt:lpstr>
      <vt:lpstr>Arial</vt:lpstr>
      <vt:lpstr>Calibri</vt:lpstr>
      <vt:lpstr>Calibri Light</vt:lpstr>
      <vt:lpstr>Rockwell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张家玮</cp:lastModifiedBy>
  <cp:revision>32</cp:revision>
  <dcterms:created xsi:type="dcterms:W3CDTF">2017-04-08T11:15:00Z</dcterms:created>
  <dcterms:modified xsi:type="dcterms:W3CDTF">2017-05-11T11:39:38Z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