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4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0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5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8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9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5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284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67AF-464B-4263-90AF-582A8DC0408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EEB8-4A0E-4188-BB99-98C66F9FA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1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</a:t>
            </a:r>
            <a:r>
              <a:rPr lang="ko-KR" altLang="en-US"/>
              <a:t>ㅇ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3760471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이미지 처리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4700" y="330241"/>
            <a:ext cx="1493609" cy="42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문제점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355155" y="951758"/>
            <a:ext cx="8439595" cy="910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스프링 부트의 내부 톰캣이 실행될때 기본적으로 정적 폴더가 사용된다</a:t>
            </a:r>
            <a:endParaRPr lang="ko-KR" altLang="en-US"/>
          </a:p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이 경우 파일을 애플리케이션 내부에 저장후 사용하려고 할때 서버를 리로드 시켜줘야만 사용이 가능했다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0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4476" y="1678189"/>
            <a:ext cx="7945091" cy="4965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</a:t>
            </a:r>
            <a:r>
              <a:rPr lang="ko-KR" altLang="en-US"/>
              <a:t>ㅇ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3760471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이미지 처리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4700" y="330241"/>
            <a:ext cx="1493609" cy="42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해결방안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635737" y="988679"/>
            <a:ext cx="10233839" cy="6435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이런 점을 해결해기위해 이미지등의 파일 업로드의 경로는 웹 애플리케이션 외부의 별도의 공간으로 설정해두고 정적 폴더에서 사용하는 것처럼 변경해서 사용해야한다.</a:t>
            </a:r>
            <a:endParaRPr lang="ko-KR" altLang="en-US"/>
          </a:p>
        </p:txBody>
      </p:sp>
      <p:pic>
        <p:nvPicPr>
          <p:cNvPr id="10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2093" y="1656039"/>
            <a:ext cx="7945091" cy="4965681"/>
          </a:xfrm>
          <a:prstGeom prst="rect">
            <a:avLst/>
          </a:prstGeom>
        </p:spPr>
      </p:pic>
      <p:sp>
        <p:nvSpPr>
          <p:cNvPr id="1092" name=""/>
          <p:cNvSpPr/>
          <p:nvPr/>
        </p:nvSpPr>
        <p:spPr>
          <a:xfrm>
            <a:off x="9045797" y="3429000"/>
            <a:ext cx="2805814" cy="261383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93" name=""/>
          <p:cNvSpPr/>
          <p:nvPr/>
        </p:nvSpPr>
        <p:spPr>
          <a:xfrm>
            <a:off x="9444518" y="3838796"/>
            <a:ext cx="2037907" cy="18606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94" name=""/>
          <p:cNvSpPr txBox="1"/>
          <p:nvPr/>
        </p:nvSpPr>
        <p:spPr>
          <a:xfrm>
            <a:off x="9695564" y="3524988"/>
            <a:ext cx="1557965" cy="319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외부 로컬 폴더</a:t>
            </a:r>
            <a:endParaRPr lang="ko-KR" altLang="en-US" sz="1500"/>
          </a:p>
        </p:txBody>
      </p:sp>
      <p:sp>
        <p:nvSpPr>
          <p:cNvPr id="1095" name=""/>
          <p:cNvSpPr txBox="1"/>
          <p:nvPr/>
        </p:nvSpPr>
        <p:spPr>
          <a:xfrm>
            <a:off x="9747250" y="4562400"/>
            <a:ext cx="1594885" cy="293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C://sglink//.....</a:t>
            </a:r>
            <a:endParaRPr lang="en-US" altLang="ko-KR" sz="1400"/>
          </a:p>
        </p:txBody>
      </p:sp>
      <p:cxnSp>
        <p:nvCxnSpPr>
          <p:cNvPr id="1096" name=""/>
          <p:cNvCxnSpPr>
            <a:stCxn id="1093" idx="1"/>
            <a:endCxn id="1091" idx="6"/>
          </p:cNvCxnSpPr>
          <p:nvPr/>
        </p:nvCxnSpPr>
        <p:spPr>
          <a:xfrm rot="10800000" flipV="1">
            <a:off x="7916086" y="4769145"/>
            <a:ext cx="1528431" cy="4614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"/>
          <p:cNvSpPr/>
          <p:nvPr/>
        </p:nvSpPr>
        <p:spPr>
          <a:xfrm>
            <a:off x="6014778" y="5123563"/>
            <a:ext cx="1790553" cy="34703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img/sglink/.....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>
            <a:off x="5896638" y="4658390"/>
            <a:ext cx="2019449" cy="11444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               </a:t>
            </a:r>
            <a:r>
              <a:rPr lang="ko-KR" altLang="en-US"/>
              <a:t>ㅇ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2b6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4309" y="7263"/>
            <a:ext cx="3760471" cy="84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5000" b="1" mc:Ignorable="hp" hp:hslEmbossed="0">
                <a:ln w="28575" cmpd="thickThin">
                  <a:solidFill>
                    <a:srgbClr val="fff3d1">
                      <a:alpha val="80000"/>
                    </a:srgbClr>
                  </a:solidFill>
                </a:ln>
                <a:solidFill>
                  <a:srgbClr val="fef298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"/>
              </a:rPr>
              <a:t>이미지 처리</a:t>
            </a:r>
            <a:endParaRPr xmlns:mc="http://schemas.openxmlformats.org/markup-compatibility/2006" xmlns:hp="http://schemas.haansoft.com/office/presentation/8.0" lang="ko-KR" altLang="en-US" sz="5000" b="1" mc:Ignorable="hp" hp:hslEmbossed="0">
              <a:ln w="28575" cmpd="thickThin">
                <a:solidFill>
                  <a:srgbClr val="fff3d1">
                    <a:alpha val="80000"/>
                  </a:srgbClr>
                </a:solidFill>
              </a:ln>
              <a:solidFill>
                <a:srgbClr val="fef298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4700" y="330241"/>
            <a:ext cx="1493609" cy="42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200" b="1" spc="3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Bahnschrift Light SemiCondensed"/>
              </a:rPr>
              <a:t>해결</a:t>
            </a:r>
            <a:endParaRPr xmlns:mc="http://schemas.openxmlformats.org/markup-compatibility/2006" xmlns:hp="http://schemas.haansoft.com/office/presentation/8.0" lang="ko-KR" altLang="en-US" sz="2200" b="1" spc="300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Bahnschrift Light SemiCondensed"/>
            </a:endParaRPr>
          </a:p>
        </p:txBody>
      </p:sp>
      <p:pic>
        <p:nvPicPr>
          <p:cNvPr id="10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5676" y="2400035"/>
            <a:ext cx="9671620" cy="3054740"/>
          </a:xfrm>
          <a:prstGeom prst="rect">
            <a:avLst/>
          </a:prstGeom>
        </p:spPr>
      </p:pic>
      <p:sp>
        <p:nvSpPr>
          <p:cNvPr id="1089" name=""/>
          <p:cNvSpPr txBox="1"/>
          <p:nvPr/>
        </p:nvSpPr>
        <p:spPr>
          <a:xfrm>
            <a:off x="724342" y="1335714"/>
            <a:ext cx="10233839" cy="3673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91" name=""/>
          <p:cNvSpPr txBox="1"/>
          <p:nvPr/>
        </p:nvSpPr>
        <p:spPr>
          <a:xfrm>
            <a:off x="983052" y="1227466"/>
            <a:ext cx="9363255" cy="9042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필자는 다음과 같은 코드로 해결하였다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@Configuration </a:t>
            </a:r>
            <a:r>
              <a:rPr lang="ko-KR" altLang="en-US"/>
              <a:t>어노테이션을 통해 이 클래스가 환경설정 클래스라는것을 지정 해 주고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addResourceHandler </a:t>
            </a:r>
            <a:r>
              <a:rPr lang="ko-KR" altLang="en-US"/>
              <a:t>메서드를 통하여 외부 로컬 폴더를 내부 정적 폴더에서 사용하는 것 처럼 바꿔주었다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1178</ep:Words>
  <ep:PresentationFormat>와이드스크린</ep:PresentationFormat>
  <ep:Paragraphs>298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2022-12-07T01:23:12.000</dcterms:created>
  <dc:creator>big310</dc:creator>
  <cp:lastModifiedBy>정관민</cp:lastModifiedBy>
  <dcterms:modified xsi:type="dcterms:W3CDTF">2022-12-15T01:42:25.303</dcterms:modified>
  <cp:revision>65</cp:revision>
  <dc:title>PowerPoint 프레젠테이션</dc:title>
  <cp:version>1000.0000.01</cp:version>
</cp:coreProperties>
</file>