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5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8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9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5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284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1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</a:t>
            </a:r>
            <a:r>
              <a:rPr lang="ko-KR" altLang="en-US"/>
              <a:t>ㅇ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1729948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JPA</a:t>
            </a:r>
            <a:endParaRPr xmlns:mc="http://schemas.openxmlformats.org/markup-compatibility/2006" xmlns:hp="http://schemas.haansoft.com/office/presentation/8.0" lang="en-US" altLang="ko-KR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1560" y="308090"/>
            <a:ext cx="1493609" cy="42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객체중심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871609" y="1194371"/>
            <a:ext cx="4498178" cy="90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데이터 베이스 연동에 용이한  </a:t>
            </a:r>
            <a:r>
              <a:rPr lang="en-US" altLang="ko-KR"/>
              <a:t>JPA(Java Persistence API) </a:t>
            </a:r>
            <a:r>
              <a:rPr lang="ko-KR" altLang="en-US"/>
              <a:t>를 이용하고 그의 구현체인 </a:t>
            </a:r>
            <a:r>
              <a:rPr lang="en-US" altLang="ko-KR"/>
              <a:t>Hibernate</a:t>
            </a:r>
            <a:r>
              <a:rPr lang="ko-KR" altLang="en-US"/>
              <a:t> 프레임워크를 사용하였다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082" name=""/>
          <p:cNvPicPr>
            <a:picLocks noChangeAspect="1"/>
          </p:cNvPicPr>
          <p:nvPr/>
        </p:nvPicPr>
        <p:blipFill rotWithShape="1">
          <a:blip r:embed="rId2"/>
          <a:srcRect l="510" t="600" r="260" b="11800"/>
          <a:stretch>
            <a:fillRect/>
          </a:stretch>
        </p:blipFill>
        <p:spPr>
          <a:xfrm>
            <a:off x="5429570" y="1125528"/>
            <a:ext cx="5879535" cy="2447244"/>
          </a:xfrm>
          <a:prstGeom prst="rect">
            <a:avLst/>
          </a:prstGeom>
        </p:spPr>
      </p:pic>
      <p:sp>
        <p:nvSpPr>
          <p:cNvPr id="1083" name=""/>
          <p:cNvSpPr/>
          <p:nvPr/>
        </p:nvSpPr>
        <p:spPr>
          <a:xfrm>
            <a:off x="7117392" y="2762549"/>
            <a:ext cx="1281981" cy="901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84" name=""/>
          <p:cNvSpPr txBox="1"/>
          <p:nvPr/>
        </p:nvSpPr>
        <p:spPr>
          <a:xfrm>
            <a:off x="754432" y="3856816"/>
            <a:ext cx="4498179" cy="90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데이터베이스 설계 중심의 패러다임을 객체 설계 중심으로 역전</a:t>
            </a:r>
            <a:r>
              <a:rPr lang="ko-KR" altLang="en-US"/>
              <a:t>하면서 더욱 더 비즈니스 로직에 힘을 쏟을 수 있게되었다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85" name=""/>
          <p:cNvPicPr>
            <a:picLocks noChangeAspect="1"/>
          </p:cNvPicPr>
          <p:nvPr/>
        </p:nvPicPr>
        <p:blipFill rotWithShape="1">
          <a:blip r:embed="rId3"/>
          <a:srcRect l="18600" t="3810" r="18660" b="5470"/>
          <a:stretch>
            <a:fillRect/>
          </a:stretch>
        </p:blipFill>
        <p:spPr>
          <a:xfrm>
            <a:off x="5445426" y="3738480"/>
            <a:ext cx="5889925" cy="2742113"/>
          </a:xfrm>
          <a:prstGeom prst="rect">
            <a:avLst/>
          </a:prstGeom>
        </p:spPr>
      </p:pic>
      <p:cxnSp>
        <p:nvCxnSpPr>
          <p:cNvPr id="1086" name=""/>
          <p:cNvCxnSpPr/>
          <p:nvPr/>
        </p:nvCxnSpPr>
        <p:spPr>
          <a:xfrm>
            <a:off x="2031401" y="2084118"/>
            <a:ext cx="5235754" cy="934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1729948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JPA</a:t>
            </a:r>
            <a:endParaRPr xmlns:mc="http://schemas.openxmlformats.org/markup-compatibility/2006" xmlns:hp="http://schemas.haansoft.com/office/presentation/8.0" lang="en-US" altLang="ko-KR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3542" y="290117"/>
            <a:ext cx="2553939" cy="422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영속성 컨텍스트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739817" y="1134466"/>
            <a:ext cx="10908084" cy="6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각각의 </a:t>
            </a:r>
            <a:r>
              <a:rPr lang="en-US" altLang="ko-KR"/>
              <a:t>Entity</a:t>
            </a:r>
            <a:r>
              <a:rPr lang="ko-KR" altLang="en-US"/>
              <a:t>를 생성하고 </a:t>
            </a:r>
            <a:r>
              <a:rPr lang="en-US" altLang="ko-KR"/>
              <a:t>Repository</a:t>
            </a:r>
            <a:r>
              <a:rPr lang="ko-KR" altLang="en-US"/>
              <a:t>를 정의해 사용함으로써  기존에 직접 데이터 베이스에 테이블을 만들어 관리하는 것보다 용이하고 영속성 컨텍스트를 이용함으로써</a:t>
            </a:r>
            <a:r>
              <a:rPr lang="en-US" altLang="ko-KR"/>
              <a:t> </a:t>
            </a:r>
            <a:r>
              <a:rPr lang="ko-KR" altLang="en-US"/>
              <a:t>고급적인 기능 사용이 가능했다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0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402" y="2368669"/>
            <a:ext cx="4339289" cy="2978544"/>
          </a:xfrm>
          <a:prstGeom prst="rect">
            <a:avLst/>
          </a:prstGeom>
        </p:spPr>
      </p:pic>
      <p:sp>
        <p:nvSpPr>
          <p:cNvPr id="1075" name=""/>
          <p:cNvSpPr txBox="1"/>
          <p:nvPr/>
        </p:nvSpPr>
        <p:spPr>
          <a:xfrm>
            <a:off x="6501182" y="2759813"/>
            <a:ext cx="4527638" cy="1462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1차 캐시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동일성 보장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트랙잭션을 지원 하는 쓰기 지연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변경 감지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지연 로딩</a:t>
            </a:r>
            <a:endParaRPr lang="ko-KR" altLang="en-US"/>
          </a:p>
        </p:txBody>
      </p:sp>
      <p:sp>
        <p:nvSpPr>
          <p:cNvPr id="1081" name=""/>
          <p:cNvSpPr txBox="1"/>
          <p:nvPr/>
        </p:nvSpPr>
        <p:spPr>
          <a:xfrm>
            <a:off x="6388101" y="2377819"/>
            <a:ext cx="3836096" cy="367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영속성 컨텍스트의 장점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 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1729948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JPA</a:t>
            </a:r>
            <a:endParaRPr xmlns:mc="http://schemas.openxmlformats.org/markup-compatibility/2006" xmlns:hp="http://schemas.haansoft.com/office/presentation/8.0" lang="en-US" altLang="ko-KR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7599" y="302099"/>
            <a:ext cx="1631392" cy="41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세부 기능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pic>
        <p:nvPicPr>
          <p:cNvPr id="10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226" y="1758349"/>
            <a:ext cx="10777547" cy="1775958"/>
          </a:xfrm>
          <a:prstGeom prst="rect">
            <a:avLst/>
          </a:prstGeom>
        </p:spPr>
      </p:pic>
      <p:sp>
        <p:nvSpPr>
          <p:cNvPr id="1072" name=""/>
          <p:cNvSpPr txBox="1"/>
          <p:nvPr/>
        </p:nvSpPr>
        <p:spPr>
          <a:xfrm>
            <a:off x="739818" y="4192304"/>
            <a:ext cx="10777604" cy="1177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전체적인 흐름에서 관리자의 승인</a:t>
            </a:r>
            <a:r>
              <a:rPr lang="en-US" altLang="ko-KR"/>
              <a:t>,</a:t>
            </a:r>
            <a:r>
              <a:rPr lang="ko-KR" altLang="en-US"/>
              <a:t> 기업회원의 예약가능여부수정 등이 필요했는데 엔티티를 </a:t>
            </a:r>
            <a:r>
              <a:rPr lang="en-US" altLang="ko-KR"/>
              <a:t>save</a:t>
            </a:r>
            <a:r>
              <a:rPr lang="ko-KR" altLang="en-US"/>
              <a:t>할때 기본값을 예약불가</a:t>
            </a:r>
            <a:r>
              <a:rPr lang="en-US" altLang="ko-KR"/>
              <a:t>,</a:t>
            </a:r>
            <a:r>
              <a:rPr lang="ko-KR" altLang="en-US"/>
              <a:t> 비승인 상태가 필요했다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위와 같이 엔티티에 </a:t>
            </a:r>
            <a:r>
              <a:rPr lang="en-US" altLang="ko-KR"/>
              <a:t>@PrePersist </a:t>
            </a:r>
            <a:r>
              <a:rPr lang="ko-KR" altLang="en-US"/>
              <a:t>어노테이션을 이용하여 JPA 엔티티(Entity)가 비영속(new/transient) 상태에서 영속(managed) 상태가 되는 시점에 기본값을 설정해 주었다.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 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1729948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JPA</a:t>
            </a:r>
            <a:endParaRPr xmlns:mc="http://schemas.openxmlformats.org/markup-compatibility/2006" xmlns:hp="http://schemas.haansoft.com/office/presentation/8.0" lang="en-US" altLang="ko-KR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7599" y="302099"/>
            <a:ext cx="1631392" cy="41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세부 기능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803186" y="5749015"/>
            <a:ext cx="10777604" cy="9070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데이터를 삭제 할때 그와 연관된 테이블이 있다면 연관 테이블 먼저 삭제를 해야만 하는 번거로움이 있었다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cascade(</a:t>
            </a:r>
            <a:r>
              <a:rPr lang="ko-KR" altLang="en-US"/>
              <a:t>종속</a:t>
            </a:r>
            <a:r>
              <a:rPr lang="en-US" altLang="ko-KR"/>
              <a:t>)</a:t>
            </a:r>
            <a:r>
              <a:rPr lang="ko-KR" altLang="en-US"/>
              <a:t> 옵션을 통하여 그와 연관된 테이블을 모두 삭제할 수 있었다 </a:t>
            </a:r>
            <a:r>
              <a:rPr lang="en-US" altLang="ko-KR"/>
              <a:t>cascade</a:t>
            </a:r>
            <a:r>
              <a:rPr lang="ko-KR" altLang="en-US"/>
              <a:t>옵션은 연관관계의 주인일 때만 사용하는게 좋다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2642" y="1220980"/>
            <a:ext cx="7660536" cy="4411023"/>
          </a:xfrm>
          <a:prstGeom prst="rect">
            <a:avLst/>
          </a:prstGeom>
        </p:spPr>
      </p:pic>
      <p:sp>
        <p:nvSpPr>
          <p:cNvPr id="1074" name=""/>
          <p:cNvSpPr txBox="1"/>
          <p:nvPr/>
        </p:nvSpPr>
        <p:spPr>
          <a:xfrm>
            <a:off x="997540" y="907459"/>
            <a:ext cx="2643373" cy="3669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member.java(</a:t>
            </a:r>
            <a:r>
              <a:rPr lang="ko-KR" altLang="en-US"/>
              <a:t>엔티티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1160</ep:Words>
  <ep:PresentationFormat>와이드스크린</ep:PresentationFormat>
  <ep:Paragraphs>291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2022-12-07T01:23:12.000</dcterms:created>
  <dc:creator>big310</dc:creator>
  <cp:lastModifiedBy>정관민</cp:lastModifiedBy>
  <dcterms:modified xsi:type="dcterms:W3CDTF">2022-12-15T02:27:52.965</dcterms:modified>
  <cp:revision>56</cp:revision>
  <dc:title>PowerPoint 프레젠테이션</dc:title>
  <cp:version>1000.0000.01</cp:version>
</cp:coreProperties>
</file>