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236F-0658-7AF8-C89C-51E31F8F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D368-C997-3812-E4AF-56D3E5767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5D1B-794B-CF38-A1AF-7E18AD1F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1184-E580-7CB2-45CE-EA21ADA3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DFA6-E921-3B4F-4DD9-D0325B55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81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47BD-B6B7-52C2-3274-BA44C4C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7213-513F-5C83-94E9-CA024CF14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BB25-DBA3-BE6F-B3CF-E2DA7FD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96F0-BF51-4348-21B6-D887881A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B5F2-702A-3E54-AB23-C7AF396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3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B81AE-0057-831B-74F3-74748AEF0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23E9-42C4-0608-64E7-6F05CB8F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110F-1F8F-3128-0A73-D53192F2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D988-A19A-A326-1CBD-28BBFC0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B729-1B94-977C-52EF-7C919EE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6A4F-105E-3BD4-5E12-CD899DD8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642-DAFA-D2FD-0907-33CD1052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DE5A-5DB0-4629-EB7D-D642CBA3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90AA-56E9-018B-53E0-607049B9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50CB-29D8-BD59-6F95-63D4D08E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E6E0-F9C8-0837-83E1-C37E3CBF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EAFE7-B1B4-ABAC-EF85-CC42B1F4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B4B2-C581-BC3B-1EA5-6BBCF4E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C5CF-897C-DB55-9AA2-3C7E20E4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47E3-7609-9E92-D5EA-98F5F3B0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B22-709D-F00D-0A59-FBEBE438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69D7-7E76-30CA-E008-A476F36F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F8FA5-B9BD-C88B-243C-4BB6A938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04F57-9B36-6DB1-B00B-FDF95EC8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CB01F-F5D3-7801-6B51-A69CC12E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E462-026C-573E-120D-C28DD48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68E-3F0F-C22D-3C83-580A1E3C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DCD9-4FB5-7C79-851B-318402CF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1ED21-9C46-890F-A92F-A9F5FDCB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2CD2D-A0D6-B48A-02D8-F2CC573A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1183C-4648-C36D-5CEE-C74AAAB87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174D6-3A89-37CE-7952-FF4B738A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5EDAE-1CD4-F6F6-77DE-405F29E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CEABF-37E5-2B48-45D5-1026EACA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EE6F-F518-B0CF-8FA1-87BF32B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EB57E-E770-974E-98B0-0C39A497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C3EC3-230D-4204-1725-97EC9FE7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93B4A-46B3-8A74-2B4D-A8E1C2B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82CA6-4F7D-4F81-FB65-6FC44758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A3507-AF56-5E6C-5D7F-8DCC273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20BC3-4AED-181F-7B02-4012D9AD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3A8-1F07-595D-02CC-BC742B48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B09D-DB11-94CE-BFDE-8E2A6BF5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26BC-4AC9-072A-847D-E18B8A4EA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4B48F-B44C-CD8B-DA9A-042B649E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01B00-5321-439A-BF7D-80397AC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DD26-5ADA-59AF-874A-54F2F2EF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F5C5-D751-3FE4-4DEC-00A0FBC3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E2349-3D2D-2F0C-A750-431ECDDB7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AD8A-EB9E-153E-1C0F-D2309EE24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D882-4D88-7432-6C1D-4A1F064A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F39-E023-7D61-93B7-AD217CC9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541EA-C298-A05E-7494-4FFD856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1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3AD84-7E5D-2DBC-C2AB-611DD6EE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C043-17D3-932A-E1AC-67BCA9EB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0134-017B-44CF-E5F4-0EDD961CD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78FF7-DFF4-4A29-81C6-6A2A8105D21A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EB-E8C5-6D67-CD1E-8013BA370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9F0E-969E-3791-98E5-CF2BE1898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GSM-R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8668328" y="1233055"/>
            <a:ext cx="3223490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BC381A-6A1D-95BE-D55C-6692180033ED}"/>
              </a:ext>
            </a:extLst>
          </p:cNvPr>
          <p:cNvGrpSpPr/>
          <p:nvPr/>
        </p:nvGrpSpPr>
        <p:grpSpPr>
          <a:xfrm>
            <a:off x="2133603" y="2556603"/>
            <a:ext cx="6225271" cy="2077304"/>
            <a:chOff x="2082803" y="2620179"/>
            <a:chExt cx="6225271" cy="2077304"/>
          </a:xfrm>
        </p:grpSpPr>
        <p:pic>
          <p:nvPicPr>
            <p:cNvPr id="24" name="object 7">
              <a:extLst>
                <a:ext uri="{FF2B5EF4-FFF2-40B4-BE49-F238E27FC236}">
                  <a16:creationId xmlns:a16="http://schemas.microsoft.com/office/drawing/2014/main" id="{3F2B91B3-BC09-9800-8FB5-E32F1FD3B6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2803" y="2620179"/>
              <a:ext cx="6225271" cy="207730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FF4672C-6586-B577-92D8-94AB9E781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470" y="2998637"/>
              <a:ext cx="2846388" cy="107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1E57322-D738-148A-BDA5-B671CF35D14D}"/>
              </a:ext>
            </a:extLst>
          </p:cNvPr>
          <p:cNvSpPr/>
          <p:nvPr/>
        </p:nvSpPr>
        <p:spPr>
          <a:xfrm>
            <a:off x="212404" y="5376332"/>
            <a:ext cx="8004496" cy="1316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A6C5D1-99A6-D2EC-4855-45119171654E}"/>
              </a:ext>
            </a:extLst>
          </p:cNvPr>
          <p:cNvSpPr/>
          <p:nvPr/>
        </p:nvSpPr>
        <p:spPr>
          <a:xfrm>
            <a:off x="6340101" y="5549897"/>
            <a:ext cx="1654496" cy="96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Emergency Group Call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8947152" y="1333066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Turn 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8947152" y="5105290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Reset GSM-R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D0EAC-7FA1-EF8B-D0B3-2718E7E86558}"/>
              </a:ext>
            </a:extLst>
          </p:cNvPr>
          <p:cNvSpPr/>
          <p:nvPr/>
        </p:nvSpPr>
        <p:spPr>
          <a:xfrm>
            <a:off x="8921752" y="4080558"/>
            <a:ext cx="2716642" cy="7198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59054-B12E-1F6F-16AF-E76FC739312B}"/>
              </a:ext>
            </a:extLst>
          </p:cNvPr>
          <p:cNvSpPr/>
          <p:nvPr/>
        </p:nvSpPr>
        <p:spPr>
          <a:xfrm>
            <a:off x="0" y="1105566"/>
            <a:ext cx="2251396" cy="5697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Status: Connected</a:t>
            </a:r>
          </a:p>
        </p:txBody>
      </p:sp>
    </p:spTree>
    <p:extLst>
      <p:ext uri="{BB962C8B-B14F-4D97-AF65-F5344CB8AC3E}">
        <p14:creationId xmlns:p14="http://schemas.microsoft.com/office/powerpoint/2010/main" val="25083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0" y="1333066"/>
            <a:ext cx="12192000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133358" y="1532472"/>
            <a:ext cx="2716642" cy="719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8947152" y="5105290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Main Menu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B5D72F-FEDD-0F0B-7977-32AA9F56387F}"/>
              </a:ext>
            </a:extLst>
          </p:cNvPr>
          <p:cNvSpPr/>
          <p:nvPr/>
        </p:nvSpPr>
        <p:spPr>
          <a:xfrm>
            <a:off x="3181934" y="1532469"/>
            <a:ext cx="2716642" cy="7198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Blocked Registrations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59B4F-B2A7-C2D2-E14B-36F2E8802564}"/>
              </a:ext>
            </a:extLst>
          </p:cNvPr>
          <p:cNvSpPr/>
          <p:nvPr/>
        </p:nvSpPr>
        <p:spPr>
          <a:xfrm>
            <a:off x="6230510" y="1532468"/>
            <a:ext cx="2716642" cy="7198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Phone Book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97A6D-92B8-2F52-83C5-F322978A1865}"/>
              </a:ext>
            </a:extLst>
          </p:cNvPr>
          <p:cNvSpPr/>
          <p:nvPr/>
        </p:nvSpPr>
        <p:spPr>
          <a:xfrm>
            <a:off x="9279086" y="1532467"/>
            <a:ext cx="2716642" cy="7198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Phone Book List</a:t>
            </a:r>
          </a:p>
        </p:txBody>
      </p:sp>
    </p:spTree>
    <p:extLst>
      <p:ext uri="{BB962C8B-B14F-4D97-AF65-F5344CB8AC3E}">
        <p14:creationId xmlns:p14="http://schemas.microsoft.com/office/powerpoint/2010/main" val="375329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Dubai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thediamonder11 .</dc:creator>
  <cp:lastModifiedBy>thediamonder11 .</cp:lastModifiedBy>
  <cp:revision>4</cp:revision>
  <dcterms:created xsi:type="dcterms:W3CDTF">2025-02-02T01:17:38Z</dcterms:created>
  <dcterms:modified xsi:type="dcterms:W3CDTF">2025-02-02T02:37:25Z</dcterms:modified>
</cp:coreProperties>
</file>