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4" r:id="rId6"/>
    <p:sldId id="27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256EC-BAB0-44B9-922B-845DFADBB5B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3B2A0-1533-499B-8803-E39AFF7336BD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 1: What happened when the writer was driving to a town in France?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F2CB5-3633-4FA3-94E2-A021914355D5}" type="parTrans" cxnId="{1EE4745D-B45F-4FA7-BA9D-084BBF0BC923}">
      <dgm:prSet/>
      <dgm:spPr/>
      <dgm:t>
        <a:bodyPr/>
        <a:lstStyle/>
        <a:p>
          <a:endParaRPr lang="en-US"/>
        </a:p>
      </dgm:t>
    </dgm:pt>
    <dgm:pt modelId="{7179A276-D25B-47EE-B74D-ACFD5F9620C2}" type="sibTrans" cxnId="{1EE4745D-B45F-4FA7-BA9D-084BBF0BC923}">
      <dgm:prSet/>
      <dgm:spPr/>
      <dgm:t>
        <a:bodyPr/>
        <a:lstStyle/>
        <a:p>
          <a:endParaRPr lang="en-US"/>
        </a:p>
      </dgm:t>
    </dgm:pt>
    <dgm:pt modelId="{54A8204B-46D3-4DCD-9F19-F3EA9AF15C7E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 2: In which language did the young man reply to the writer’s greetings?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778C1-6A22-4467-83DD-09A267D0FB6A}" type="parTrans" cxnId="{C74E8A89-22CD-4ECA-937B-5D19EC7AA703}">
      <dgm:prSet/>
      <dgm:spPr/>
      <dgm:t>
        <a:bodyPr/>
        <a:lstStyle/>
        <a:p>
          <a:endParaRPr lang="en-US"/>
        </a:p>
      </dgm:t>
    </dgm:pt>
    <dgm:pt modelId="{60324FF2-DAB2-4DE4-BD11-DA9BDCC10ABE}" type="sibTrans" cxnId="{C74E8A89-22CD-4ECA-937B-5D19EC7AA703}">
      <dgm:prSet/>
      <dgm:spPr/>
      <dgm:t>
        <a:bodyPr/>
        <a:lstStyle/>
        <a:p>
          <a:endParaRPr lang="en-US"/>
        </a:p>
      </dgm:t>
    </dgm:pt>
    <dgm:pt modelId="{B0C9142A-347F-42B3-A3AD-D287BC3F98F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Q3: Why did neither of them speak during the journey?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10A12-7C85-4AAF-8FEA-7C3C40458257}" type="parTrans" cxnId="{664E171B-AA90-49CD-BFF8-488343FB69BC}">
      <dgm:prSet/>
      <dgm:spPr/>
      <dgm:t>
        <a:bodyPr/>
        <a:lstStyle/>
        <a:p>
          <a:endParaRPr lang="en-US"/>
        </a:p>
      </dgm:t>
    </dgm:pt>
    <dgm:pt modelId="{C8C24596-7BE2-4B5D-8FC4-EA40A5680072}" type="sibTrans" cxnId="{664E171B-AA90-49CD-BFF8-488343FB69BC}">
      <dgm:prSet/>
      <dgm:spPr/>
      <dgm:t>
        <a:bodyPr/>
        <a:lstStyle/>
        <a:p>
          <a:endParaRPr lang="en-US"/>
        </a:p>
      </dgm:t>
    </dgm:pt>
    <dgm:pt modelId="{01D198B5-6897-4EB9-AB47-BC650FBBFF83}" type="pres">
      <dgm:prSet presAssocID="{ABA256EC-BAB0-44B9-922B-845DFADBB5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D1F933-94CB-42DD-BBEA-E60C30714996}" type="pres">
      <dgm:prSet presAssocID="{FDE3B2A0-1533-499B-8803-E39AFF7336BD}" presName="horFlow" presStyleCnt="0"/>
      <dgm:spPr/>
    </dgm:pt>
    <dgm:pt modelId="{0BC2EB1E-EE95-483B-B4D7-9C5E303B4E96}" type="pres">
      <dgm:prSet presAssocID="{FDE3B2A0-1533-499B-8803-E39AFF7336BD}" presName="bigChev" presStyleLbl="node1" presStyleIdx="0" presStyleCnt="3" custScaleX="158651" custLinFactX="-12510" custLinFactNeighborX="-100000" custLinFactNeighborY="4500"/>
      <dgm:spPr/>
      <dgm:t>
        <a:bodyPr/>
        <a:lstStyle/>
        <a:p>
          <a:endParaRPr lang="en-US"/>
        </a:p>
      </dgm:t>
    </dgm:pt>
    <dgm:pt modelId="{451AECA1-7B9C-4978-8034-4BF40F0C0EA8}" type="pres">
      <dgm:prSet presAssocID="{FDE3B2A0-1533-499B-8803-E39AFF7336BD}" presName="vSp" presStyleCnt="0"/>
      <dgm:spPr/>
    </dgm:pt>
    <dgm:pt modelId="{8FA8EF88-4094-4BC3-B4CD-37039C107C2C}" type="pres">
      <dgm:prSet presAssocID="{54A8204B-46D3-4DCD-9F19-F3EA9AF15C7E}" presName="horFlow" presStyleCnt="0"/>
      <dgm:spPr/>
    </dgm:pt>
    <dgm:pt modelId="{45BE533B-E422-4DDF-9D80-6BA10EAFE557}" type="pres">
      <dgm:prSet presAssocID="{54A8204B-46D3-4DCD-9F19-F3EA9AF15C7E}" presName="bigChev" presStyleLbl="node1" presStyleIdx="1" presStyleCnt="3" custScaleX="158589" custLinFactNeighborX="-85305" custLinFactNeighborY="856"/>
      <dgm:spPr/>
      <dgm:t>
        <a:bodyPr/>
        <a:lstStyle/>
        <a:p>
          <a:endParaRPr lang="en-US"/>
        </a:p>
      </dgm:t>
    </dgm:pt>
    <dgm:pt modelId="{BE896E0D-7BAC-4735-AA92-E88A85E0591C}" type="pres">
      <dgm:prSet presAssocID="{54A8204B-46D3-4DCD-9F19-F3EA9AF15C7E}" presName="vSp" presStyleCnt="0"/>
      <dgm:spPr/>
    </dgm:pt>
    <dgm:pt modelId="{389260DE-8EF3-440A-A09A-E889A0759EA9}" type="pres">
      <dgm:prSet presAssocID="{B0C9142A-347F-42B3-A3AD-D287BC3F98F0}" presName="horFlow" presStyleCnt="0"/>
      <dgm:spPr/>
    </dgm:pt>
    <dgm:pt modelId="{DE3202BD-ABA7-47D9-9867-9EC996F4D372}" type="pres">
      <dgm:prSet presAssocID="{B0C9142A-347F-42B3-A3AD-D287BC3F98F0}" presName="bigChev" presStyleLbl="node1" presStyleIdx="2" presStyleCnt="3" custScaleX="155695" custLinFactX="-12810" custLinFactNeighborX="-100000" custLinFactNeighborY="-4500"/>
      <dgm:spPr/>
      <dgm:t>
        <a:bodyPr/>
        <a:lstStyle/>
        <a:p>
          <a:endParaRPr lang="en-US"/>
        </a:p>
      </dgm:t>
    </dgm:pt>
  </dgm:ptLst>
  <dgm:cxnLst>
    <dgm:cxn modelId="{52566E7E-5B22-420C-B140-50EA09EB8758}" type="presOf" srcId="{FDE3B2A0-1533-499B-8803-E39AFF7336BD}" destId="{0BC2EB1E-EE95-483B-B4D7-9C5E303B4E96}" srcOrd="0" destOrd="0" presId="urn:microsoft.com/office/officeart/2005/8/layout/lProcess3"/>
    <dgm:cxn modelId="{C74E8A89-22CD-4ECA-937B-5D19EC7AA703}" srcId="{ABA256EC-BAB0-44B9-922B-845DFADBB5B5}" destId="{54A8204B-46D3-4DCD-9F19-F3EA9AF15C7E}" srcOrd="1" destOrd="0" parTransId="{028778C1-6A22-4467-83DD-09A267D0FB6A}" sibTransId="{60324FF2-DAB2-4DE4-BD11-DA9BDCC10ABE}"/>
    <dgm:cxn modelId="{1EE4745D-B45F-4FA7-BA9D-084BBF0BC923}" srcId="{ABA256EC-BAB0-44B9-922B-845DFADBB5B5}" destId="{FDE3B2A0-1533-499B-8803-E39AFF7336BD}" srcOrd="0" destOrd="0" parTransId="{738F2CB5-3633-4FA3-94E2-A021914355D5}" sibTransId="{7179A276-D25B-47EE-B74D-ACFD5F9620C2}"/>
    <dgm:cxn modelId="{1351E4E3-F633-438E-8DAE-FA3D94D00284}" type="presOf" srcId="{ABA256EC-BAB0-44B9-922B-845DFADBB5B5}" destId="{01D198B5-6897-4EB9-AB47-BC650FBBFF83}" srcOrd="0" destOrd="0" presId="urn:microsoft.com/office/officeart/2005/8/layout/lProcess3"/>
    <dgm:cxn modelId="{12F0F270-BC36-431E-8559-26F6DFF3899A}" type="presOf" srcId="{B0C9142A-347F-42B3-A3AD-D287BC3F98F0}" destId="{DE3202BD-ABA7-47D9-9867-9EC996F4D372}" srcOrd="0" destOrd="0" presId="urn:microsoft.com/office/officeart/2005/8/layout/lProcess3"/>
    <dgm:cxn modelId="{664E171B-AA90-49CD-BFF8-488343FB69BC}" srcId="{ABA256EC-BAB0-44B9-922B-845DFADBB5B5}" destId="{B0C9142A-347F-42B3-A3AD-D287BC3F98F0}" srcOrd="2" destOrd="0" parTransId="{43C10A12-7C85-4AAF-8FEA-7C3C40458257}" sibTransId="{C8C24596-7BE2-4B5D-8FC4-EA40A5680072}"/>
    <dgm:cxn modelId="{56DD6DAB-2992-47C8-B9F3-FF9F904EE30D}" type="presOf" srcId="{54A8204B-46D3-4DCD-9F19-F3EA9AF15C7E}" destId="{45BE533B-E422-4DDF-9D80-6BA10EAFE557}" srcOrd="0" destOrd="0" presId="urn:microsoft.com/office/officeart/2005/8/layout/lProcess3"/>
    <dgm:cxn modelId="{7A34CBC9-9BCC-4C49-A82C-85CD8C258240}" type="presParOf" srcId="{01D198B5-6897-4EB9-AB47-BC650FBBFF83}" destId="{70D1F933-94CB-42DD-BBEA-E60C30714996}" srcOrd="0" destOrd="0" presId="urn:microsoft.com/office/officeart/2005/8/layout/lProcess3"/>
    <dgm:cxn modelId="{0E0079B4-4F15-45FB-A03C-5103E0A98530}" type="presParOf" srcId="{70D1F933-94CB-42DD-BBEA-E60C30714996}" destId="{0BC2EB1E-EE95-483B-B4D7-9C5E303B4E96}" srcOrd="0" destOrd="0" presId="urn:microsoft.com/office/officeart/2005/8/layout/lProcess3"/>
    <dgm:cxn modelId="{419A4C8D-2AEE-452C-B4A6-832561B9EB57}" type="presParOf" srcId="{01D198B5-6897-4EB9-AB47-BC650FBBFF83}" destId="{451AECA1-7B9C-4978-8034-4BF40F0C0EA8}" srcOrd="1" destOrd="0" presId="urn:microsoft.com/office/officeart/2005/8/layout/lProcess3"/>
    <dgm:cxn modelId="{A461F2A2-CECD-489E-8452-097D129FFBEA}" type="presParOf" srcId="{01D198B5-6897-4EB9-AB47-BC650FBBFF83}" destId="{8FA8EF88-4094-4BC3-B4CD-37039C107C2C}" srcOrd="2" destOrd="0" presId="urn:microsoft.com/office/officeart/2005/8/layout/lProcess3"/>
    <dgm:cxn modelId="{D45B96CA-EBDA-4685-A1C9-97101F91E7FD}" type="presParOf" srcId="{8FA8EF88-4094-4BC3-B4CD-37039C107C2C}" destId="{45BE533B-E422-4DDF-9D80-6BA10EAFE557}" srcOrd="0" destOrd="0" presId="urn:microsoft.com/office/officeart/2005/8/layout/lProcess3"/>
    <dgm:cxn modelId="{5AFBB48A-B7AE-451E-98A2-9BD5D5DB7B8D}" type="presParOf" srcId="{01D198B5-6897-4EB9-AB47-BC650FBBFF83}" destId="{BE896E0D-7BAC-4735-AA92-E88A85E0591C}" srcOrd="3" destOrd="0" presId="urn:microsoft.com/office/officeart/2005/8/layout/lProcess3"/>
    <dgm:cxn modelId="{5515C436-1EB9-4362-8FCC-78E560F9C57A}" type="presParOf" srcId="{01D198B5-6897-4EB9-AB47-BC650FBBFF83}" destId="{389260DE-8EF3-440A-A09A-E889A0759EA9}" srcOrd="4" destOrd="0" presId="urn:microsoft.com/office/officeart/2005/8/layout/lProcess3"/>
    <dgm:cxn modelId="{8839039C-85E0-45AF-83EE-6F5DC7130A6E}" type="presParOf" srcId="{389260DE-8EF3-440A-A09A-E889A0759EA9}" destId="{DE3202BD-ABA7-47D9-9867-9EC996F4D37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69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7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5AB3-EA78-4174-9C69-10ADD0A98A7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pan.baidu.com/s/1bNMyBG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hyperlink" Target="https://pan.baidu.com/s/1eR2F72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0" y="2593587"/>
            <a:ext cx="9765102" cy="1468800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>
                <a:latin typeface="Berlin Sans FB Demi" panose="020E0802020502020306" pitchFamily="34" charset="0"/>
              </a:rPr>
              <a:t>English learning - New concept </a:t>
            </a:r>
            <a:r>
              <a:rPr lang="en-US" altLang="zh-CN" sz="6000" dirty="0">
                <a:latin typeface="Berlin Sans FB Demi" panose="020E0802020502020306" pitchFamily="34" charset="0"/>
              </a:rPr>
              <a:t>E</a:t>
            </a:r>
            <a:r>
              <a:rPr lang="en-US" altLang="zh-CN" sz="6000" dirty="0" smtClean="0">
                <a:latin typeface="Berlin Sans FB Demi" panose="020E0802020502020306" pitchFamily="34" charset="0"/>
              </a:rPr>
              <a:t>nglish</a:t>
            </a:r>
            <a:endParaRPr lang="en-US" sz="6000" dirty="0">
              <a:latin typeface="Berlin Sans FB Demi" panose="020E0802020502020306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62845" y="4062387"/>
            <a:ext cx="2572225" cy="860400"/>
          </a:xfrm>
        </p:spPr>
        <p:txBody>
          <a:bodyPr/>
          <a:lstStyle/>
          <a:p>
            <a:pPr algn="r"/>
            <a:r>
              <a:rPr lang="zh-CN" altLang="en-US" dirty="0" smtClean="0"/>
              <a:t>王宏印  </a:t>
            </a:r>
            <a:r>
              <a:rPr lang="en-US" altLang="zh-CN" dirty="0" smtClean="0"/>
              <a:t>2016.7.31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-009 How are you today?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2751826"/>
            <a:ext cx="7225314" cy="359411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1: How is Emma?</a:t>
            </a: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2: How is Tony?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1-00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56140" y="14996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-025 Mrs. Smith’s Kitchen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2751826"/>
            <a:ext cx="8907464" cy="359411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1: What color is the electric cooker?</a:t>
            </a: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2: Where is the bottle?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3: Is the cup dirty or clean?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1-02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6940" y="15161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-045 The boss’s letter?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2751826"/>
            <a:ext cx="9311812" cy="359411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1: Why can’t Pamela type the letter?</a:t>
            </a: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2: What does Bob say when he repeats his boss’s request to Pamela?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1-04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36455" y="14996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6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2-014 Do you speak English?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54153"/>
              </p:ext>
            </p:extLst>
          </p:nvPr>
        </p:nvGraphicFramePr>
        <p:xfrm>
          <a:off x="1892808" y="2467153"/>
          <a:ext cx="9814088" cy="391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2-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77438" y="1458474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1" y="2622429"/>
            <a:ext cx="425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young man waved to the writer and asked for a lift.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2" y="3922142"/>
            <a:ext cx="425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replied in French.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1" y="5015254"/>
            <a:ext cx="483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both of them thought the other was French. And they knew little French.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1" y="1544854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Video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844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3-010 The loss of Titanic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928" y="2522220"/>
            <a:ext cx="10039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 ship, Titanic, sailed for New York from Southampton on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10th, 1912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She was carrying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and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crew of 89l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Even by modern standards, the 46,000 ton Titanic was a colossal ship. At that time, however, she was not only the largest ship that had ever been built, but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regarded as unsinkable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she had sixteen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watertight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compartments. Even if two of these were flooded, she would still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able to 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tragic sinking of this great liner will always be remembered, for she went down on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first voyage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heavy loss of life.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 after setting out, while the Titanic was sailing across the icy waters of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North Atlantic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huge iceberg was suddenly spotted by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 the alarm had been given, the great ship turned sharply to avoid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direct collision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Titanic turned just in time, narrowly missing the immense wall of ice which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 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feet out of the water beside her. Suddenly, there was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slight trembling sound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below, and the captain went down to see what had happened. The noise had been so faint that no one thought that the ship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been damaged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Below, the captain realized to his horror that the Titanic was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 rapidly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five of her sixteen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watertight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compartments had already been flooded ! The order to abandon ship was given and hundreds of people plunged into the icy water. As there were not enough life-boats for everybody, 1500 lives were lost.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9127" y="154544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Video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3-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39415" y="15022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84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21263" y="2933469"/>
            <a:ext cx="4582789" cy="965671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/>
              <a:t>Thank you</a:t>
            </a:r>
            <a:r>
              <a:rPr lang="zh-CN" altLang="en-US" sz="6600" dirty="0" smtClean="0"/>
              <a:t>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0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476</Words>
  <Application>Microsoft Office PowerPoint</Application>
  <PresentationFormat>Widescreen</PresentationFormat>
  <Paragraphs>25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幼圆</vt:lpstr>
      <vt:lpstr>Arial</vt:lpstr>
      <vt:lpstr>Berlin Sans FB Demi</vt:lpstr>
      <vt:lpstr>Century Gothic</vt:lpstr>
      <vt:lpstr>Times New Roman</vt:lpstr>
      <vt:lpstr>Wingdings 3</vt:lpstr>
      <vt:lpstr>Wisp</vt:lpstr>
      <vt:lpstr>English learning - New concept English</vt:lpstr>
      <vt:lpstr>1-009 How are you today?</vt:lpstr>
      <vt:lpstr>1-025 Mrs. Smith’s Kitchen</vt:lpstr>
      <vt:lpstr>1-045 The boss’s letter?</vt:lpstr>
      <vt:lpstr>2-014 Do you speak English?</vt:lpstr>
      <vt:lpstr>3-010 The loss of Titanic</vt:lpstr>
      <vt:lpstr>Thank you！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与 Sql server 查询优化</dc:title>
  <dc:creator>clp</dc:creator>
  <cp:lastModifiedBy>clp</cp:lastModifiedBy>
  <cp:revision>105</cp:revision>
  <dcterms:created xsi:type="dcterms:W3CDTF">2016-07-23T07:19:11Z</dcterms:created>
  <dcterms:modified xsi:type="dcterms:W3CDTF">2016-07-31T05:10:09Z</dcterms:modified>
</cp:coreProperties>
</file>