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56" r:id="rId3"/>
    <p:sldId id="257" r:id="rId4"/>
    <p:sldId id="270" r:id="rId5"/>
    <p:sldId id="282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69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3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970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9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2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5AB3-EA78-4174-9C69-10ADD0A98A78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1547" y="2225615"/>
            <a:ext cx="9687463" cy="408029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/>
              <a:t>如</a:t>
            </a:r>
            <a:r>
              <a:rPr lang="zh-CN" altLang="en-US" sz="3600" dirty="0" smtClean="0"/>
              <a:t>何将单元测试的思想传播给小组中的每一位成员，并让他们心悦诚服地接受</a:t>
            </a:r>
            <a:endParaRPr lang="en-US" altLang="zh-C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/>
              <a:t>如</a:t>
            </a:r>
            <a:r>
              <a:rPr lang="zh-CN" altLang="en-US" sz="3600" dirty="0" smtClean="0"/>
              <a:t>何坚持这种边写边测试的做法并最终养成一种习惯</a:t>
            </a:r>
            <a:endParaRPr lang="en-US" altLang="zh-C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/>
              <a:t>如</a:t>
            </a:r>
            <a:r>
              <a:rPr lang="zh-CN" altLang="en-US" sz="3600" dirty="0" smtClean="0"/>
              <a:t>何进行高效的单元测试，而不是把时间无意义地浪费在对</a:t>
            </a:r>
            <a:r>
              <a:rPr lang="en-US" altLang="zh-CN" sz="3600" dirty="0" smtClean="0"/>
              <a:t>getter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setter</a:t>
            </a:r>
            <a:r>
              <a:rPr lang="zh-CN" altLang="en-US" sz="3600" dirty="0" smtClean="0"/>
              <a:t>等的测试之上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9816" y="750497"/>
            <a:ext cx="7615837" cy="905775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推动单元测试中碰到的问题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526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界条件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在“求数组元素最大值”的例子里，我们发现了几个边界条件：最大值位于数组末尾，数组包含负数或者数组为空等。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找边界条件是做单元测试中最有价值的工作之一，因为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一般就出现在边界上。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测试哪些内容？检查反向关联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对于一些方法，我们可以使用反向的逻辑关系来验证他们。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例如：可以对结果进行平方来检查一个计算平方根的函数，然后测试结果是否和原数据很接近。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类似地，为了检查某条记录是否成功插入到数据库，你可以通过查询这条记录来验证。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测试哪些内容？其他手段交叉测试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通常，计算一个量有多种算法。我们可能基于运行效率或者其他特性来选择一种算法。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在单元测试中，我们可以使用其他的算法来交叉测试结果。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种方法就是，使用类本身不同组成部分的数据，并且确信他们能够“合起来”。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测试哪些内容？强制产生错误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实世界中，错误总是会发生，磁盘满了，内存耗光，网络不通等，而程序会崩溃。应该能够强制错误，测试你的代码如何处理。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测试哪些内容？性能特性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一个检查起来会很有益处的部分是性能特性。我们想要的是一个性能特性的快速回归测试。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多时候，也许我们发布的第一个版本运行正常，但是第二个版本不知道为何慢的很慢。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以考虑实现一些粗糙测试来确保性能曲线能够保持稳定。（</a:t>
            </a:r>
            <a:r>
              <a:rPr lang="en-US" altLang="zh-C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好的测试所具有的品质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自动化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(Automatic)</a:t>
            </a: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彻底的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(Thorough)</a:t>
            </a: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可重复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(Repeatable)</a:t>
            </a: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独立的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(Independent)</a:t>
            </a: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专业的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(Professional)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好的测试所具有的品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质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单元测试需要能够自动地运行。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用测试自动化和检查结果自动化。调用一个或多个单元测试必须是非常容易的。单元测试必须自己决定它是通过了还是失败了。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于测试需要的任何条件（数据库、网络连接等），都应该让它们成为测试自身的一个自动化组成部分。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好的测试所具有的品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质 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Thorough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的单元测试是彻底的，它们测试了所有可能会出问题的情况。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个极端是，对于每行代码、代码可能到达的每个分支、每个可能抛出的异常等，都可以作为测试的对象。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个极端是，仅仅测试最可能的情况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边界条件、残缺和畸形的数据等。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好的测试所具有的品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质 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Repeatable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 lnSpcReduction="10000"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个单元测试应该独立于所有其他的测试，而且还必须独立于周围的环境。这就意味着测试不能依赖于不受你直接控制的任何外部因素。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要的时候，应该使用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来隔离测试的外界因素。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每个测试应当每次产生相同的结果。不论他以什么顺序执行。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好的测试所具有的品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质 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测试应该是简洁而且精炼的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。每个测试应该有很强的针对性，并独立于环境和其他测试。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写测试时，确保你一次只测试了一样东西。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这并不意味着在一个测试中你只能使用一个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，而是说明了：一个测试函数应该专注于产品代码中的一个函数，或者组合起来并共同提供某个特性的一组函数。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740" y="2355011"/>
            <a:ext cx="6607834" cy="1449238"/>
          </a:xfrm>
        </p:spPr>
        <p:txBody>
          <a:bodyPr>
            <a:noAutofit/>
          </a:bodyPr>
          <a:lstStyle/>
          <a:p>
            <a:r>
              <a:rPr lang="en-US" altLang="zh-CN" sz="8000" dirty="0" smtClean="0">
                <a:latin typeface="Berlin Sans FB Demi" panose="020E0802020502020306" pitchFamily="34" charset="0"/>
              </a:rPr>
              <a:t/>
            </a:r>
            <a:br>
              <a:rPr lang="en-US" altLang="zh-CN" sz="8000" dirty="0" smtClean="0">
                <a:latin typeface="Berlin Sans FB Demi" panose="020E0802020502020306" pitchFamily="34" charset="0"/>
              </a:rPr>
            </a:br>
            <a:r>
              <a:rPr lang="en-US" altLang="zh-CN" sz="8000" dirty="0">
                <a:latin typeface="Berlin Sans FB Demi" panose="020E0802020502020306" pitchFamily="34" charset="0"/>
              </a:rPr>
              <a:t/>
            </a:r>
            <a:br>
              <a:rPr lang="en-US" altLang="zh-CN" sz="8000" dirty="0">
                <a:latin typeface="Berlin Sans FB Demi" panose="020E0802020502020306" pitchFamily="34" charset="0"/>
              </a:rPr>
            </a:br>
            <a:r>
              <a:rPr lang="zh-CN" altLang="en-US" sz="8000" dirty="0" smtClean="0"/>
              <a:t>单元测试之道</a:t>
            </a:r>
            <a:endParaRPr lang="en-US" sz="8000" dirty="0">
              <a:latin typeface="Berlin Sans FB Demi" panose="020E0802020502020306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083614" y="4554093"/>
            <a:ext cx="2572225" cy="860400"/>
          </a:xfrm>
        </p:spPr>
        <p:txBody>
          <a:bodyPr/>
          <a:lstStyle/>
          <a:p>
            <a:pPr algn="r"/>
            <a:r>
              <a:rPr lang="zh-CN" altLang="en-US" dirty="0" smtClean="0"/>
              <a:t>王宏印  </a:t>
            </a:r>
            <a:r>
              <a:rPr lang="en-US" altLang="zh-CN" dirty="0" smtClean="0"/>
              <a:t>2017.08.02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好的测试所具有的品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质 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须使用和产品代码相同的专业水准来编写和维护测试代码。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对好设计的所有普遍规则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封装，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DRY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，降低耦合等都必须遵循。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要为了测试而测试。对于不大可能出现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的情况，就不要浪费时间去测试了。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21263" y="2933469"/>
            <a:ext cx="4582789" cy="965671"/>
          </a:xfrm>
        </p:spPr>
        <p:txBody>
          <a:bodyPr>
            <a:normAutofit fontScale="90000"/>
          </a:bodyPr>
          <a:lstStyle/>
          <a:p>
            <a:r>
              <a:rPr lang="en-US" altLang="zh-CN" sz="6600" dirty="0" smtClean="0"/>
              <a:t>Thank you</a:t>
            </a:r>
            <a:r>
              <a:rPr lang="zh-CN" altLang="en-US" sz="6600" dirty="0" smtClean="0"/>
              <a:t>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30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951" y="1725284"/>
            <a:ext cx="9937630" cy="478766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为什么要使用单元测试？</a:t>
            </a:r>
            <a:endParaRPr lang="en-US" altLang="zh-CN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不写测试的借口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好的测试所具有的品质</a:t>
            </a:r>
            <a:endParaRPr lang="en-US" altLang="zh-CN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测试驱动设计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为什么要使用单元测试？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单元测试不但能使你的工作完成的更加轻松，而且会令你的设计变得更好，甚至会大大减少你花在调试上的时间。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增强对所写代码的信心。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以大大减少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和修改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不写测试的借口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58" y="1699404"/>
            <a:ext cx="10722635" cy="4865297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编写单元测试太花时间了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于所写代码，你在调试上面花了多少时间？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对于以前你自认为正确的代码，而实际上这些代码却存在重大的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，你花了多少时间在修复这些代码上面？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于一个别人报告的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，你花了多少时间才找出导致这个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的源头？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不写测试的借口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58" y="1699404"/>
            <a:ext cx="10722635" cy="4865297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测试不是我的工作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假设你的工作只是为了编写产品代码。如果对于那些没有把握的代码，你就随便地扔给测试人员，那么你实际上并没有完成你的工作。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果别人指出了一大摞有错误的代码，那么拽意味着你的职位也就到此为止了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不写测试的借口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58" y="1699404"/>
            <a:ext cx="10722635" cy="4865297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果让测试人员没有工作，我会更内疚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我们在此只谈论单元测试，而它只是一种针对源码的、低层次的，为程序员而设计的测试。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还有很多测试需要测试人员去完成，如：功能测试、验收测试、性能测试、环境测试、有效性测试、正确性测试、正规分析等等。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一个简单的测试例子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58" y="1699404"/>
            <a:ext cx="10722635" cy="4865297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如下是一个独立的静态方法，用于查找数组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中的最大值：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CN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Largest(</a:t>
            </a:r>
            <a:r>
              <a:rPr lang="en-US" altLang="zh-CN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 list);</a:t>
            </a:r>
          </a:p>
          <a:p>
            <a:pPr marL="0" indent="0">
              <a:buNone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你能想出多少个单元测试呢？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Right-BICEP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Right--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结果是否正确？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B--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是否所有的边界条件都是正确的？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I--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能查一下反向关联吗？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C--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能用其他手段交叉检查一下结果吗？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你是否可以强制错误条件发生？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P--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是否能满足性能要求？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1690</TotalTime>
  <Words>1896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幼圆</vt:lpstr>
      <vt:lpstr>Arial</vt:lpstr>
      <vt:lpstr>Berlin Sans FB Demi</vt:lpstr>
      <vt:lpstr>Century Gothic</vt:lpstr>
      <vt:lpstr>Times New Roman</vt:lpstr>
      <vt:lpstr>Wingdings 3</vt:lpstr>
      <vt:lpstr>Wisp</vt:lpstr>
      <vt:lpstr>推动单元测试中碰到的问题</vt:lpstr>
      <vt:lpstr>  单元测试之道</vt:lpstr>
      <vt:lpstr>Agend</vt:lpstr>
      <vt:lpstr>为什么要使用单元测试？</vt:lpstr>
      <vt:lpstr>不写测试的借口</vt:lpstr>
      <vt:lpstr>不写测试的借口</vt:lpstr>
      <vt:lpstr>不写测试的借口</vt:lpstr>
      <vt:lpstr>一个简单的测试例子</vt:lpstr>
      <vt:lpstr>测试哪些内容？Right-BICEP</vt:lpstr>
      <vt:lpstr>测试哪些内容？边界条件</vt:lpstr>
      <vt:lpstr>测试哪些内容？检查反向关联</vt:lpstr>
      <vt:lpstr>测试哪些内容？其他手段交叉测试</vt:lpstr>
      <vt:lpstr>测试哪些内容？强制产生错误</vt:lpstr>
      <vt:lpstr>测试哪些内容？性能特性</vt:lpstr>
      <vt:lpstr>好的测试所具有的品质</vt:lpstr>
      <vt:lpstr>好的测试所具有的品质 Automatic</vt:lpstr>
      <vt:lpstr>好的测试所具有的品质 Thorough</vt:lpstr>
      <vt:lpstr>好的测试所具有的品质 Repeatable</vt:lpstr>
      <vt:lpstr>好的测试所具有的品质 Independent</vt:lpstr>
      <vt:lpstr>好的测试所具有的品质 Professional</vt:lpstr>
      <vt:lpstr>Thank you！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与 Sql server 查询优化</dc:title>
  <dc:creator>clp</dc:creator>
  <cp:lastModifiedBy>admin</cp:lastModifiedBy>
  <cp:revision>338</cp:revision>
  <dcterms:created xsi:type="dcterms:W3CDTF">2016-07-23T07:19:11Z</dcterms:created>
  <dcterms:modified xsi:type="dcterms:W3CDTF">2017-09-06T09:40:18Z</dcterms:modified>
</cp:coreProperties>
</file>