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A"/>
    <a:srgbClr val="655642"/>
    <a:srgbClr val="7EBDA3"/>
    <a:srgbClr val="E7AD00"/>
    <a:srgbClr val="C14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1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2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2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9B7F-AD7E-4ED9-B2E9-35ED41EF510B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F5F-B130-48E3-973E-1B4D51DB9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7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9347" y="2780928"/>
            <a:ext cx="1224136" cy="864096"/>
          </a:xfrm>
          <a:prstGeom prst="rect">
            <a:avLst/>
          </a:prstGeom>
          <a:solidFill>
            <a:srgbClr val="C14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61655" y="2780928"/>
            <a:ext cx="1224136" cy="864096"/>
          </a:xfrm>
          <a:prstGeom prst="rect">
            <a:avLst/>
          </a:prstGeom>
          <a:solidFill>
            <a:srgbClr val="7EB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83638" y="2780928"/>
            <a:ext cx="1224136" cy="864096"/>
          </a:xfrm>
          <a:prstGeom prst="rect">
            <a:avLst/>
          </a:prstGeom>
          <a:solidFill>
            <a:srgbClr val="E7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19942" y="2780928"/>
            <a:ext cx="1224136" cy="864096"/>
          </a:xfrm>
          <a:prstGeom prst="rect">
            <a:avLst/>
          </a:prstGeom>
          <a:solidFill>
            <a:srgbClr val="65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5326" y="2780928"/>
            <a:ext cx="1224136" cy="864096"/>
          </a:xfrm>
          <a:prstGeom prst="rect">
            <a:avLst/>
          </a:prstGeom>
          <a:solidFill>
            <a:srgbClr val="F6F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9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2015-12-20T09:25:36Z</dcterms:created>
  <dcterms:modified xsi:type="dcterms:W3CDTF">2015-12-20T09:30:27Z</dcterms:modified>
</cp:coreProperties>
</file>